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6.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 id="2147483667" r:id="rId3"/>
    <p:sldMasterId id="2147483679" r:id="rId4"/>
    <p:sldMasterId id="2147483691" r:id="rId5"/>
    <p:sldMasterId id="2147483703" r:id="rId6"/>
    <p:sldMasterId id="2147483715" r:id="rId7"/>
  </p:sldMasterIdLst>
  <p:notesMasterIdLst>
    <p:notesMasterId r:id="rId35"/>
  </p:notesMasterIdLst>
  <p:sldIdLst>
    <p:sldId id="561" r:id="rId8"/>
    <p:sldId id="301" r:id="rId9"/>
    <p:sldId id="562" r:id="rId10"/>
    <p:sldId id="588" r:id="rId11"/>
    <p:sldId id="287" r:id="rId12"/>
    <p:sldId id="262" r:id="rId13"/>
    <p:sldId id="258" r:id="rId14"/>
    <p:sldId id="565" r:id="rId15"/>
    <p:sldId id="296" r:id="rId16"/>
    <p:sldId id="567" r:id="rId17"/>
    <p:sldId id="569" r:id="rId18"/>
    <p:sldId id="303" r:id="rId19"/>
    <p:sldId id="579" r:id="rId20"/>
    <p:sldId id="570" r:id="rId21"/>
    <p:sldId id="586" r:id="rId22"/>
    <p:sldId id="572" r:id="rId23"/>
    <p:sldId id="574" r:id="rId24"/>
    <p:sldId id="580" r:id="rId25"/>
    <p:sldId id="295" r:id="rId26"/>
    <p:sldId id="283" r:id="rId27"/>
    <p:sldId id="543" r:id="rId28"/>
    <p:sldId id="582" r:id="rId29"/>
    <p:sldId id="583" r:id="rId30"/>
    <p:sldId id="575" r:id="rId31"/>
    <p:sldId id="576" r:id="rId32"/>
    <p:sldId id="578" r:id="rId33"/>
    <p:sldId id="577" r:id="rId34"/>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EEF1"/>
    <a:srgbClr val="3E830E"/>
    <a:srgbClr val="E820A1"/>
    <a:srgbClr val="66A117"/>
    <a:srgbClr val="FDD35C"/>
    <a:srgbClr val="FFFBD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398" autoAdjust="0"/>
    <p:restoredTop sz="94660"/>
  </p:normalViewPr>
  <p:slideViewPr>
    <p:cSldViewPr snapToGrid="0">
      <p:cViewPr varScale="1">
        <p:scale>
          <a:sx n="87" d="100"/>
          <a:sy n="87" d="100"/>
        </p:scale>
        <p:origin x="418" y="58"/>
      </p:cViewPr>
      <p:guideLst>
        <p:guide orient="horz" pos="2160"/>
        <p:guide pos="3840"/>
      </p:guideLst>
    </p:cSldViewPr>
  </p:slid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tableStyles" Target="tableStyles.xml"/><Relationship Id="rId21" Type="http://schemas.openxmlformats.org/officeDocument/2006/relationships/slide" Target="slides/slide14.xml"/><Relationship Id="rId34" Type="http://schemas.openxmlformats.org/officeDocument/2006/relationships/slide" Target="slides/slide27.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presProps" Target="pres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notesMaster" Target="notesMasters/notesMaster1.xml"/><Relationship Id="rId8" Type="http://schemas.openxmlformats.org/officeDocument/2006/relationships/slide" Target="slides/slide1.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6A43230-0F13-458A-95C5-A9B71305981F}" type="datetimeFigureOut">
              <a:rPr lang="en-US" smtClean="0"/>
              <a:t>9/28/2024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D2EED95-58A3-4679-BD02-2C47E85CA3B8}" type="slidenum">
              <a:rPr lang="en-US" smtClean="0"/>
              <a:t>‹#›</a:t>
            </a:fld>
            <a:endParaRPr lang="en-US"/>
          </a:p>
        </p:txBody>
      </p:sp>
    </p:spTree>
    <p:extLst>
      <p:ext uri="{BB962C8B-B14F-4D97-AF65-F5344CB8AC3E}">
        <p14:creationId xmlns:p14="http://schemas.microsoft.com/office/powerpoint/2010/main" val="27843211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2" Type="http://schemas.openxmlformats.org/officeDocument/2006/relationships/hyperlink" Target="http://www.1ppt.com/moban/" TargetMode="External"/><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797">
            <a:hlinkClick r:id="" action="ppaction://media"/>
            <a:extLst>
              <a:ext uri="{FF2B5EF4-FFF2-40B4-BE49-F238E27FC236}">
                <a16:creationId xmlns:a16="http://schemas.microsoft.com/office/drawing/2014/main" id="{CCCE7297-F4E1-4ED4-9FC0-DABFE273A501}"/>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519183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05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7"/>
                </p:tgtEl>
              </p:cMediaNode>
            </p:video>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CC68400-40BE-432B-B065-CE95AE3DA66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84F8D77-48AD-4393-88F2-5A8AF2A788A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6AF9ECA-FF14-4070-8EE1-56F08DF0BC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BF0B8411-C849-44CC-B310-608EEF862724}"/>
              </a:ext>
            </a:extLst>
          </p:cNvPr>
          <p:cNvSpPr>
            <a:spLocks noGrp="1"/>
          </p:cNvSpPr>
          <p:nvPr>
            <p:ph type="dt" sz="half" idx="10"/>
          </p:nvPr>
        </p:nvSpPr>
        <p:spPr/>
        <p:txBody>
          <a:bodyPr/>
          <a:lstStyle/>
          <a:p>
            <a:fld id="{954A4982-C666-477D-BAF9-C341D41BC368}" type="datetimeFigureOut">
              <a:rPr lang="zh-CN" altLang="en-US" smtClean="0"/>
              <a:t>2024/9/28</a:t>
            </a:fld>
            <a:endParaRPr lang="zh-CN" altLang="en-US"/>
          </a:p>
        </p:txBody>
      </p:sp>
      <p:sp>
        <p:nvSpPr>
          <p:cNvPr id="6" name="页脚占位符 5">
            <a:extLst>
              <a:ext uri="{FF2B5EF4-FFF2-40B4-BE49-F238E27FC236}">
                <a16:creationId xmlns:a16="http://schemas.microsoft.com/office/drawing/2014/main" id="{EC8D4AFF-E807-43B0-86EF-37278F70D1E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7093E97-F209-449A-907B-4551FD4729E7}"/>
              </a:ext>
            </a:extLst>
          </p:cNvPr>
          <p:cNvSpPr>
            <a:spLocks noGrp="1"/>
          </p:cNvSpPr>
          <p:nvPr>
            <p:ph type="sldNum" sz="quarter" idx="12"/>
          </p:nvPr>
        </p:nvSpPr>
        <p:spPr/>
        <p:txBody>
          <a:bodyPr/>
          <a:lstStyle/>
          <a:p>
            <a:fld id="{DC7F8AE8-204B-4879-81C1-C66B6C218019}" type="slidenum">
              <a:rPr lang="zh-CN" altLang="en-US" smtClean="0"/>
              <a:t>‹#›</a:t>
            </a:fld>
            <a:endParaRPr lang="zh-CN" altLang="en-US"/>
          </a:p>
        </p:txBody>
      </p:sp>
    </p:spTree>
    <p:extLst>
      <p:ext uri="{BB962C8B-B14F-4D97-AF65-F5344CB8AC3E}">
        <p14:creationId xmlns:p14="http://schemas.microsoft.com/office/powerpoint/2010/main" val="6561045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5353C68-7646-4399-98D5-5B3C4D10220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78757E82-B725-4624-A28B-37FCC824757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4443960C-6C6E-4FDE-8FD6-B259FE9BB0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9C5B9962-007D-4762-9257-4C462F7651B2}"/>
              </a:ext>
            </a:extLst>
          </p:cNvPr>
          <p:cNvSpPr>
            <a:spLocks noGrp="1"/>
          </p:cNvSpPr>
          <p:nvPr>
            <p:ph type="dt" sz="half" idx="10"/>
          </p:nvPr>
        </p:nvSpPr>
        <p:spPr/>
        <p:txBody>
          <a:bodyPr/>
          <a:lstStyle/>
          <a:p>
            <a:fld id="{954A4982-C666-477D-BAF9-C341D41BC368}" type="datetimeFigureOut">
              <a:rPr lang="zh-CN" altLang="en-US" smtClean="0"/>
              <a:t>2024/9/28</a:t>
            </a:fld>
            <a:endParaRPr lang="zh-CN" altLang="en-US"/>
          </a:p>
        </p:txBody>
      </p:sp>
      <p:sp>
        <p:nvSpPr>
          <p:cNvPr id="6" name="页脚占位符 5">
            <a:extLst>
              <a:ext uri="{FF2B5EF4-FFF2-40B4-BE49-F238E27FC236}">
                <a16:creationId xmlns:a16="http://schemas.microsoft.com/office/drawing/2014/main" id="{8933CFB8-52CC-42BA-A7D5-D372EB358F9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230BB3B-6FF6-45EE-94B6-EFE514A0DB25}"/>
              </a:ext>
            </a:extLst>
          </p:cNvPr>
          <p:cNvSpPr>
            <a:spLocks noGrp="1"/>
          </p:cNvSpPr>
          <p:nvPr>
            <p:ph type="sldNum" sz="quarter" idx="12"/>
          </p:nvPr>
        </p:nvSpPr>
        <p:spPr/>
        <p:txBody>
          <a:bodyPr/>
          <a:lstStyle/>
          <a:p>
            <a:fld id="{DC7F8AE8-204B-4879-81C1-C66B6C218019}" type="slidenum">
              <a:rPr lang="zh-CN" altLang="en-US" smtClean="0"/>
              <a:t>‹#›</a:t>
            </a:fld>
            <a:endParaRPr lang="zh-CN" altLang="en-US"/>
          </a:p>
        </p:txBody>
      </p:sp>
    </p:spTree>
    <p:extLst>
      <p:ext uri="{BB962C8B-B14F-4D97-AF65-F5344CB8AC3E}">
        <p14:creationId xmlns:p14="http://schemas.microsoft.com/office/powerpoint/2010/main" val="39873045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FB31B81-A36D-4F74-9BD3-DC0D63FA1AA7}"/>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13C4CB7-C992-40B1-A52F-CF9A41276F15}"/>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2565CE6-BEDC-4811-BD39-79E7C146BEBB}"/>
              </a:ext>
            </a:extLst>
          </p:cNvPr>
          <p:cNvSpPr>
            <a:spLocks noGrp="1"/>
          </p:cNvSpPr>
          <p:nvPr>
            <p:ph type="dt" sz="half" idx="10"/>
          </p:nvPr>
        </p:nvSpPr>
        <p:spPr/>
        <p:txBody>
          <a:bodyPr/>
          <a:lstStyle/>
          <a:p>
            <a:fld id="{954A4982-C666-477D-BAF9-C341D41BC368}" type="datetimeFigureOut">
              <a:rPr lang="zh-CN" altLang="en-US" smtClean="0"/>
              <a:t>2024/9/28</a:t>
            </a:fld>
            <a:endParaRPr lang="zh-CN" altLang="en-US"/>
          </a:p>
        </p:txBody>
      </p:sp>
      <p:sp>
        <p:nvSpPr>
          <p:cNvPr id="5" name="页脚占位符 4">
            <a:extLst>
              <a:ext uri="{FF2B5EF4-FFF2-40B4-BE49-F238E27FC236}">
                <a16:creationId xmlns:a16="http://schemas.microsoft.com/office/drawing/2014/main" id="{988BD0CF-13D8-4911-9566-ACEF3CD2C1B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8D7BBF3-1B3A-4CE4-A65B-E54F1556A707}"/>
              </a:ext>
            </a:extLst>
          </p:cNvPr>
          <p:cNvSpPr>
            <a:spLocks noGrp="1"/>
          </p:cNvSpPr>
          <p:nvPr>
            <p:ph type="sldNum" sz="quarter" idx="12"/>
          </p:nvPr>
        </p:nvSpPr>
        <p:spPr/>
        <p:txBody>
          <a:bodyPr/>
          <a:lstStyle/>
          <a:p>
            <a:fld id="{DC7F8AE8-204B-4879-81C1-C66B6C218019}" type="slidenum">
              <a:rPr lang="zh-CN" altLang="en-US" smtClean="0"/>
              <a:t>‹#›</a:t>
            </a:fld>
            <a:endParaRPr lang="zh-CN" altLang="en-US"/>
          </a:p>
        </p:txBody>
      </p:sp>
    </p:spTree>
    <p:extLst>
      <p:ext uri="{BB962C8B-B14F-4D97-AF65-F5344CB8AC3E}">
        <p14:creationId xmlns:p14="http://schemas.microsoft.com/office/powerpoint/2010/main" val="13653465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41B722FC-EC2A-48DE-AC5F-8E81F2EA89F8}"/>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E405403A-6B86-46E1-995E-2A5398C79585}"/>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9F7AA5D-5136-4A57-B92C-828C56ECF4E4}"/>
              </a:ext>
            </a:extLst>
          </p:cNvPr>
          <p:cNvSpPr>
            <a:spLocks noGrp="1"/>
          </p:cNvSpPr>
          <p:nvPr>
            <p:ph type="dt" sz="half" idx="10"/>
          </p:nvPr>
        </p:nvSpPr>
        <p:spPr/>
        <p:txBody>
          <a:bodyPr/>
          <a:lstStyle/>
          <a:p>
            <a:fld id="{954A4982-C666-477D-BAF9-C341D41BC368}" type="datetimeFigureOut">
              <a:rPr lang="zh-CN" altLang="en-US" smtClean="0"/>
              <a:t>2024/9/28</a:t>
            </a:fld>
            <a:endParaRPr lang="zh-CN" altLang="en-US"/>
          </a:p>
        </p:txBody>
      </p:sp>
      <p:sp>
        <p:nvSpPr>
          <p:cNvPr id="5" name="页脚占位符 4">
            <a:extLst>
              <a:ext uri="{FF2B5EF4-FFF2-40B4-BE49-F238E27FC236}">
                <a16:creationId xmlns:a16="http://schemas.microsoft.com/office/drawing/2014/main" id="{85B739A5-B8FB-4DA4-AB0D-66B1792E427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630DFA6-1C10-4BA9-A1F8-80B27E2FCE9D}"/>
              </a:ext>
            </a:extLst>
          </p:cNvPr>
          <p:cNvSpPr>
            <a:spLocks noGrp="1"/>
          </p:cNvSpPr>
          <p:nvPr>
            <p:ph type="sldNum" sz="quarter" idx="12"/>
          </p:nvPr>
        </p:nvSpPr>
        <p:spPr/>
        <p:txBody>
          <a:bodyPr/>
          <a:lstStyle/>
          <a:p>
            <a:fld id="{DC7F8AE8-204B-4879-81C1-C66B6C218019}" type="slidenum">
              <a:rPr lang="zh-CN" altLang="en-US" smtClean="0"/>
              <a:t>‹#›</a:t>
            </a:fld>
            <a:endParaRPr lang="zh-CN" altLang="en-US"/>
          </a:p>
        </p:txBody>
      </p:sp>
    </p:spTree>
    <p:extLst>
      <p:ext uri="{BB962C8B-B14F-4D97-AF65-F5344CB8AC3E}">
        <p14:creationId xmlns:p14="http://schemas.microsoft.com/office/powerpoint/2010/main" val="12332775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pPr/>
              <a:t>2024/9/28</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20355217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pPr/>
              <a:t>2024/9/28</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31261933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30659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89FF9A-EBB0-CC70-22BB-ED07FCC69CA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4E80801-2281-BC0F-041C-935C5D0D42F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50A8DDF-0E1C-7A10-2776-9835FF21743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A0AD3F-E348-4FC8-90C2-FDD52E0EAC8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7F5DFE92-381E-581A-3D54-82D4F563B6E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46A86FF3-F0C5-6999-2681-45DA93E725C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453589-D237-46D5-A9F2-9C82B5D230A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7773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7EC8C-5600-9F9A-4A0E-6000437282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0352AC9-EC02-8D3C-DA42-83BD7CDD358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20FAE2-C414-BC32-9599-4C409814265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A0AD3F-E348-4FC8-90C2-FDD52E0EAC8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41ED8814-49ED-572B-BE76-E1863573FE1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AF8ED80-7FAD-CEF1-64F9-4B28BF26F1E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453589-D237-46D5-A9F2-9C82B5D230A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98169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F32E5B-FB87-2899-DC8C-578C436E757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C63D5A4-5D3E-BBA4-CC08-FEF85D85EBB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D79257F-693F-B3EC-1455-AF40D4F2A21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A0AD3F-E348-4FC8-90C2-FDD52E0EAC8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FC72C116-1081-E08E-4A5E-8209471BD74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EFE3E4FB-6200-B44E-7746-8DA5E2CD327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453589-D237-46D5-A9F2-9C82B5D230A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8410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34B29A9D-9234-4D6C-BFDD-BAC267C2B71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554080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FAE28-E52D-240E-8D7D-5A3E30D132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062A7E-77F8-6212-9CB1-86CB965025B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3E2EE07-20C3-1815-D0B2-157B1BB087A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DB2636C-AD78-99E5-4222-759FBDFA4DF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A0AD3F-E348-4FC8-90C2-FDD52E0EAC8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F6F2B442-626A-5E55-5D28-0992D4DA9F2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682BA477-1197-01A0-587E-79C6FC29224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453589-D237-46D5-A9F2-9C82B5D230A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50620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09B005-0291-434E-F327-6538A80A0D9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D1B6588-0F74-7636-9DCB-284D9CCB84B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7B95A1E-505D-3D36-944B-6B586597607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C89F106-665F-213C-814E-06A85EDBCF8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CADEB00-CDDF-D3F4-0630-575A13D8526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92B0220-1229-3D30-5522-AB02E350E62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A0AD3F-E348-4FC8-90C2-FDD52E0EAC8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6569C7C8-F2ED-4C72-B913-AA0D3784A4E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FEF4B043-8AE3-9DA4-B6DB-E01D1DD232D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453589-D237-46D5-A9F2-9C82B5D230A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78743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381E1-DA21-4A49-F4F3-514F785A4F1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101B3E5-83B2-6299-C505-AB13BADA410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A0AD3F-E348-4FC8-90C2-FDD52E0EAC8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440EB139-CC0D-B0AF-5110-8DC34AC2DFD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40249F0D-3C24-7462-595D-D4BB1198177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453589-D237-46D5-A9F2-9C82B5D230A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22025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F064634-3299-3D1E-5995-482065FFA45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A0AD3F-E348-4FC8-90C2-FDD52E0EAC8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3F902ABD-0F09-1A8F-6578-0BF83D9461E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9982058F-504E-DF56-429B-C5E95E00881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453589-D237-46D5-A9F2-9C82B5D230A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93947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39C8A-0C5E-DCF2-87C0-ECF504E463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A1DD95C-7953-977B-43CD-7D12188C4B1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74042AE-266D-3C55-2E9F-15C76766D60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869B731-5EFB-F3CD-9B48-DBFCB733DF6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A0AD3F-E348-4FC8-90C2-FDD52E0EAC8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BA6B066D-FD01-1E3E-E15E-7662166FF0F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EF8103CD-03E5-4A7A-2571-FDEAF4DF97C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453589-D237-46D5-A9F2-9C82B5D230A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20263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0AF31D-D3C2-C0A4-5A55-AC4253B2974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B41CE94-3EBD-DA09-C2AC-8A6EA17A598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EED5FC2-B70A-97E0-0B85-55B491D280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2F256EC-12F0-C611-B92A-19FB66CCE0C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A0AD3F-E348-4FC8-90C2-FDD52E0EAC8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A843C479-479C-A33D-9E7A-83C1D245B32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07F40189-B42C-B538-941F-D7F0526F411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453589-D237-46D5-A9F2-9C82B5D230A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1825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2BB4E3-D225-D33A-C738-4F75E84ED79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E799EE8-2E77-1CE4-CB7F-92C2E455EB0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82448E-742A-C27D-DFB4-958CE7513DC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A0AD3F-E348-4FC8-90C2-FDD52E0EAC8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8A1773B0-7F08-B267-AC0B-5F923A040FA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F602E86-4A05-1848-5D47-ED4A733F2F0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453589-D237-46D5-A9F2-9C82B5D230A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60326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23ED281-5CE5-C8F8-8C6B-96F1010DEE9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13894BD-00E4-5214-D418-900D9BDF7AE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9CB634-12DC-5183-AD74-008143FD19B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A0AD3F-E348-4FC8-90C2-FDD52E0EAC8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30A58A29-B047-C1B1-6A8F-E2809829284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B439461-C9E3-67B2-3159-4161ED139D9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453589-D237-46D5-A9F2-9C82B5D230A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150939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89FF9A-EBB0-CC70-22BB-ED07FCC69CA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4E80801-2281-BC0F-041C-935C5D0D42F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50A8DDF-0E1C-7A10-2776-9835FF21743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A0AD3F-E348-4FC8-90C2-FDD52E0EAC8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7F5DFE92-381E-581A-3D54-82D4F563B6E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46A86FF3-F0C5-6999-2681-45DA93E725C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453589-D237-46D5-A9F2-9C82B5D230A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357917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7EC8C-5600-9F9A-4A0E-6000437282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0352AC9-EC02-8D3C-DA42-83BD7CDD358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20FAE2-C414-BC32-9599-4C409814265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A0AD3F-E348-4FC8-90C2-FDD52E0EAC8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41ED8814-49ED-572B-BE76-E1863573FE1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AF8ED80-7FAD-CEF1-64F9-4B28BF26F1E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453589-D237-46D5-A9F2-9C82B5D230A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67734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09A251F4-1A55-4054-B979-E3CC8C5BBFE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8261559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F32E5B-FB87-2899-DC8C-578C436E757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C63D5A4-5D3E-BBA4-CC08-FEF85D85EBB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D79257F-693F-B3EC-1455-AF40D4F2A21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A0AD3F-E348-4FC8-90C2-FDD52E0EAC8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FC72C116-1081-E08E-4A5E-8209471BD74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EFE3E4FB-6200-B44E-7746-8DA5E2CD327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453589-D237-46D5-A9F2-9C82B5D230A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007467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FAE28-E52D-240E-8D7D-5A3E30D132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062A7E-77F8-6212-9CB1-86CB965025B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3E2EE07-20C3-1815-D0B2-157B1BB087A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DB2636C-AD78-99E5-4222-759FBDFA4DF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A0AD3F-E348-4FC8-90C2-FDD52E0EAC8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F6F2B442-626A-5E55-5D28-0992D4DA9F2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682BA477-1197-01A0-587E-79C6FC29224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453589-D237-46D5-A9F2-9C82B5D230A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12734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09B005-0291-434E-F327-6538A80A0D9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D1B6588-0F74-7636-9DCB-284D9CCB84B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7B95A1E-505D-3D36-944B-6B586597607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C89F106-665F-213C-814E-06A85EDBCF8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CADEB00-CDDF-D3F4-0630-575A13D8526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92B0220-1229-3D30-5522-AB02E350E62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A0AD3F-E348-4FC8-90C2-FDD52E0EAC8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6569C7C8-F2ED-4C72-B913-AA0D3784A4E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FEF4B043-8AE3-9DA4-B6DB-E01D1DD232D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453589-D237-46D5-A9F2-9C82B5D230A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15865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381E1-DA21-4A49-F4F3-514F785A4F1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101B3E5-83B2-6299-C505-AB13BADA410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A0AD3F-E348-4FC8-90C2-FDD52E0EAC8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440EB139-CC0D-B0AF-5110-8DC34AC2DFD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40249F0D-3C24-7462-595D-D4BB1198177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453589-D237-46D5-A9F2-9C82B5D230A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309742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F064634-3299-3D1E-5995-482065FFA45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A0AD3F-E348-4FC8-90C2-FDD52E0EAC8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3F902ABD-0F09-1A8F-6578-0BF83D9461E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9982058F-504E-DF56-429B-C5E95E00881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453589-D237-46D5-A9F2-9C82B5D230A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551931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39C8A-0C5E-DCF2-87C0-ECF504E463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A1DD95C-7953-977B-43CD-7D12188C4B1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74042AE-266D-3C55-2E9F-15C76766D60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869B731-5EFB-F3CD-9B48-DBFCB733DF6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A0AD3F-E348-4FC8-90C2-FDD52E0EAC8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BA6B066D-FD01-1E3E-E15E-7662166FF0F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EF8103CD-03E5-4A7A-2571-FDEAF4DF97C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453589-D237-46D5-A9F2-9C82B5D230A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178457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0AF31D-D3C2-C0A4-5A55-AC4253B2974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B41CE94-3EBD-DA09-C2AC-8A6EA17A598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EED5FC2-B70A-97E0-0B85-55B491D280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2F256EC-12F0-C611-B92A-19FB66CCE0C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A0AD3F-E348-4FC8-90C2-FDD52E0EAC8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A843C479-479C-A33D-9E7A-83C1D245B32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07F40189-B42C-B538-941F-D7F0526F411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453589-D237-46D5-A9F2-9C82B5D230A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9348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2BB4E3-D225-D33A-C738-4F75E84ED79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E799EE8-2E77-1CE4-CB7F-92C2E455EB0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82448E-742A-C27D-DFB4-958CE7513DC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A0AD3F-E348-4FC8-90C2-FDD52E0EAC8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8A1773B0-7F08-B267-AC0B-5F923A040FA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F602E86-4A05-1848-5D47-ED4A733F2F0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453589-D237-46D5-A9F2-9C82B5D230A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137083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23ED281-5CE5-C8F8-8C6B-96F1010DEE9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13894BD-00E4-5214-D418-900D9BDF7AE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9CB634-12DC-5183-AD74-008143FD19B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A0AD3F-E348-4FC8-90C2-FDD52E0EAC8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30A58A29-B047-C1B1-6A8F-E2809829284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B439461-C9E3-67B2-3159-4161ED139D9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453589-D237-46D5-A9F2-9C82B5D230A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211541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89FF9A-EBB0-CC70-22BB-ED07FCC69CA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4E80801-2281-BC0F-041C-935C5D0D42F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50A8DDF-0E1C-7A10-2776-9835FF21743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A0AD3F-E348-4FC8-90C2-FDD52E0EAC8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7F5DFE92-381E-581A-3D54-82D4F563B6E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46A86FF3-F0C5-6999-2681-45DA93E725C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453589-D237-46D5-A9F2-9C82B5D230A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39170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09A251F4-1A55-4054-B979-E3CC8C5BBFE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矩形 2">
            <a:extLst>
              <a:ext uri="{FF2B5EF4-FFF2-40B4-BE49-F238E27FC236}">
                <a16:creationId xmlns:a16="http://schemas.microsoft.com/office/drawing/2014/main" id="{E485DD1D-21FB-46C7-93D9-1DBC060E737E}"/>
              </a:ext>
            </a:extLst>
          </p:cNvPr>
          <p:cNvSpPr/>
          <p:nvPr userDrawn="1"/>
        </p:nvSpPr>
        <p:spPr>
          <a:xfrm>
            <a:off x="511320" y="486250"/>
            <a:ext cx="11169359" cy="5885500"/>
          </a:xfrm>
          <a:prstGeom prst="rect">
            <a:avLst/>
          </a:prstGeom>
          <a:solidFill>
            <a:schemeClr val="bg1">
              <a:alpha val="5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zh-CN" altLang="en-US" dirty="0">
              <a:solidFill>
                <a:schemeClr val="tx1">
                  <a:lumMod val="95000"/>
                  <a:lumOff val="5000"/>
                </a:schemeClr>
              </a:solidFill>
              <a:latin typeface="KaiTi" panose="02010609060101010101" pitchFamily="49" charset="-122"/>
              <a:ea typeface="KaiTi" panose="02010609060101010101" pitchFamily="49" charset="-122"/>
              <a:sym typeface="KaiTi" panose="02010609060101010101" pitchFamily="49" charset="-122"/>
            </a:endParaRPr>
          </a:p>
        </p:txBody>
      </p:sp>
    </p:spTree>
    <p:extLst>
      <p:ext uri="{BB962C8B-B14F-4D97-AF65-F5344CB8AC3E}">
        <p14:creationId xmlns:p14="http://schemas.microsoft.com/office/powerpoint/2010/main" val="355339469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7EC8C-5600-9F9A-4A0E-6000437282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0352AC9-EC02-8D3C-DA42-83BD7CDD358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20FAE2-C414-BC32-9599-4C409814265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A0AD3F-E348-4FC8-90C2-FDD52E0EAC8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41ED8814-49ED-572B-BE76-E1863573FE1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AF8ED80-7FAD-CEF1-64F9-4B28BF26F1E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453589-D237-46D5-A9F2-9C82B5D230A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390093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F32E5B-FB87-2899-DC8C-578C436E757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C63D5A4-5D3E-BBA4-CC08-FEF85D85EBB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D79257F-693F-B3EC-1455-AF40D4F2A21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A0AD3F-E348-4FC8-90C2-FDD52E0EAC8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FC72C116-1081-E08E-4A5E-8209471BD74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EFE3E4FB-6200-B44E-7746-8DA5E2CD327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453589-D237-46D5-A9F2-9C82B5D230A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746518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FAE28-E52D-240E-8D7D-5A3E30D132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062A7E-77F8-6212-9CB1-86CB965025B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3E2EE07-20C3-1815-D0B2-157B1BB087A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DB2636C-AD78-99E5-4222-759FBDFA4DF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A0AD3F-E348-4FC8-90C2-FDD52E0EAC8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F6F2B442-626A-5E55-5D28-0992D4DA9F2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682BA477-1197-01A0-587E-79C6FC29224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453589-D237-46D5-A9F2-9C82B5D230A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36287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09B005-0291-434E-F327-6538A80A0D9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D1B6588-0F74-7636-9DCB-284D9CCB84B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7B95A1E-505D-3D36-944B-6B586597607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C89F106-665F-213C-814E-06A85EDBCF8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CADEB00-CDDF-D3F4-0630-575A13D8526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92B0220-1229-3D30-5522-AB02E350E62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A0AD3F-E348-4FC8-90C2-FDD52E0EAC8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6569C7C8-F2ED-4C72-B913-AA0D3784A4E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FEF4B043-8AE3-9DA4-B6DB-E01D1DD232D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453589-D237-46D5-A9F2-9C82B5D230A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343357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381E1-DA21-4A49-F4F3-514F785A4F1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101B3E5-83B2-6299-C505-AB13BADA410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A0AD3F-E348-4FC8-90C2-FDD52E0EAC8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440EB139-CC0D-B0AF-5110-8DC34AC2DFD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40249F0D-3C24-7462-595D-D4BB1198177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453589-D237-46D5-A9F2-9C82B5D230A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674605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F064634-3299-3D1E-5995-482065FFA45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A0AD3F-E348-4FC8-90C2-FDD52E0EAC8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3F902ABD-0F09-1A8F-6578-0BF83D9461E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9982058F-504E-DF56-429B-C5E95E00881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453589-D237-46D5-A9F2-9C82B5D230A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209757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39C8A-0C5E-DCF2-87C0-ECF504E463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A1DD95C-7953-977B-43CD-7D12188C4B1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74042AE-266D-3C55-2E9F-15C76766D60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869B731-5EFB-F3CD-9B48-DBFCB733DF6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A0AD3F-E348-4FC8-90C2-FDD52E0EAC8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BA6B066D-FD01-1E3E-E15E-7662166FF0F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EF8103CD-03E5-4A7A-2571-FDEAF4DF97C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453589-D237-46D5-A9F2-9C82B5D230A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741192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0AF31D-D3C2-C0A4-5A55-AC4253B2974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B41CE94-3EBD-DA09-C2AC-8A6EA17A598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EED5FC2-B70A-97E0-0B85-55B491D280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2F256EC-12F0-C611-B92A-19FB66CCE0C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A0AD3F-E348-4FC8-90C2-FDD52E0EAC8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A843C479-479C-A33D-9E7A-83C1D245B32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07F40189-B42C-B538-941F-D7F0526F411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453589-D237-46D5-A9F2-9C82B5D230A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566662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2BB4E3-D225-D33A-C738-4F75E84ED79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E799EE8-2E77-1CE4-CB7F-92C2E455EB0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82448E-742A-C27D-DFB4-958CE7513DC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A0AD3F-E348-4FC8-90C2-FDD52E0EAC8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8A1773B0-7F08-B267-AC0B-5F923A040FA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F602E86-4A05-1848-5D47-ED4A733F2F0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453589-D237-46D5-A9F2-9C82B5D230A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384068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23ED281-5CE5-C8F8-8C6B-96F1010DEE9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13894BD-00E4-5214-D418-900D9BDF7AE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9CB634-12DC-5183-AD74-008143FD19B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A0AD3F-E348-4FC8-90C2-FDD52E0EAC8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30A58A29-B047-C1B1-6A8F-E2809829284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B439461-C9E3-67B2-3159-4161ED139D9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453589-D237-46D5-A9F2-9C82B5D230A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64032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5CE4507-A9DC-4403-9145-8D352DE91BA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9D8F23B-39A1-4D11-890E-DDB7A176ED21}"/>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A499A0B9-7DB6-4BB1-B82A-F22A5A491A95}"/>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0EA7023C-31FC-4FA2-8025-32985006811A}"/>
              </a:ext>
            </a:extLst>
          </p:cNvPr>
          <p:cNvSpPr>
            <a:spLocks noGrp="1"/>
          </p:cNvSpPr>
          <p:nvPr>
            <p:ph type="dt" sz="half" idx="10"/>
          </p:nvPr>
        </p:nvSpPr>
        <p:spPr/>
        <p:txBody>
          <a:bodyPr/>
          <a:lstStyle/>
          <a:p>
            <a:fld id="{954A4982-C666-477D-BAF9-C341D41BC368}" type="datetimeFigureOut">
              <a:rPr lang="zh-CN" altLang="en-US" smtClean="0"/>
              <a:t>2024/9/28</a:t>
            </a:fld>
            <a:endParaRPr lang="zh-CN" altLang="en-US"/>
          </a:p>
        </p:txBody>
      </p:sp>
      <p:sp>
        <p:nvSpPr>
          <p:cNvPr id="6" name="页脚占位符 5">
            <a:extLst>
              <a:ext uri="{FF2B5EF4-FFF2-40B4-BE49-F238E27FC236}">
                <a16:creationId xmlns:a16="http://schemas.microsoft.com/office/drawing/2014/main" id="{E1C3E75D-EC7A-49AF-A2D9-E799F9E46E5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790A6948-BBAB-477E-AB55-2D161F8F6D59}"/>
              </a:ext>
            </a:extLst>
          </p:cNvPr>
          <p:cNvSpPr>
            <a:spLocks noGrp="1"/>
          </p:cNvSpPr>
          <p:nvPr>
            <p:ph type="sldNum" sz="quarter" idx="12"/>
          </p:nvPr>
        </p:nvSpPr>
        <p:spPr/>
        <p:txBody>
          <a:bodyPr/>
          <a:lstStyle/>
          <a:p>
            <a:fld id="{DC7F8AE8-204B-4879-81C1-C66B6C218019}" type="slidenum">
              <a:rPr lang="zh-CN" altLang="en-US" smtClean="0"/>
              <a:t>‹#›</a:t>
            </a:fld>
            <a:endParaRPr lang="zh-CN" altLang="en-US"/>
          </a:p>
        </p:txBody>
      </p:sp>
    </p:spTree>
    <p:extLst>
      <p:ext uri="{BB962C8B-B14F-4D97-AF65-F5344CB8AC3E}">
        <p14:creationId xmlns:p14="http://schemas.microsoft.com/office/powerpoint/2010/main" val="72230835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89FF9A-EBB0-CC70-22BB-ED07FCC69CA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4E80801-2281-BC0F-041C-935C5D0D42F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50A8DDF-0E1C-7A10-2776-9835FF21743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A0AD3F-E348-4FC8-90C2-FDD52E0EAC8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7F5DFE92-381E-581A-3D54-82D4F563B6E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46A86FF3-F0C5-6999-2681-45DA93E725C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453589-D237-46D5-A9F2-9C82B5D230A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783372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7EC8C-5600-9F9A-4A0E-6000437282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0352AC9-EC02-8D3C-DA42-83BD7CDD358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20FAE2-C414-BC32-9599-4C409814265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A0AD3F-E348-4FC8-90C2-FDD52E0EAC8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41ED8814-49ED-572B-BE76-E1863573FE1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AF8ED80-7FAD-CEF1-64F9-4B28BF26F1E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453589-D237-46D5-A9F2-9C82B5D230A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934362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F32E5B-FB87-2899-DC8C-578C436E757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C63D5A4-5D3E-BBA4-CC08-FEF85D85EBB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D79257F-693F-B3EC-1455-AF40D4F2A21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A0AD3F-E348-4FC8-90C2-FDD52E0EAC8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FC72C116-1081-E08E-4A5E-8209471BD74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EFE3E4FB-6200-B44E-7746-8DA5E2CD327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453589-D237-46D5-A9F2-9C82B5D230A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640397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FAE28-E52D-240E-8D7D-5A3E30D132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062A7E-77F8-6212-9CB1-86CB965025B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3E2EE07-20C3-1815-D0B2-157B1BB087A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DB2636C-AD78-99E5-4222-759FBDFA4DF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A0AD3F-E348-4FC8-90C2-FDD52E0EAC8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F6F2B442-626A-5E55-5D28-0992D4DA9F2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682BA477-1197-01A0-587E-79C6FC29224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453589-D237-46D5-A9F2-9C82B5D230A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504708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09B005-0291-434E-F327-6538A80A0D9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D1B6588-0F74-7636-9DCB-284D9CCB84B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7B95A1E-505D-3D36-944B-6B586597607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C89F106-665F-213C-814E-06A85EDBCF8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CADEB00-CDDF-D3F4-0630-575A13D8526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92B0220-1229-3D30-5522-AB02E350E62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A0AD3F-E348-4FC8-90C2-FDD52E0EAC8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6569C7C8-F2ED-4C72-B913-AA0D3784A4E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FEF4B043-8AE3-9DA4-B6DB-E01D1DD232D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453589-D237-46D5-A9F2-9C82B5D230A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967760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381E1-DA21-4A49-F4F3-514F785A4F1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101B3E5-83B2-6299-C505-AB13BADA410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A0AD3F-E348-4FC8-90C2-FDD52E0EAC8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440EB139-CC0D-B0AF-5110-8DC34AC2DFD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40249F0D-3C24-7462-595D-D4BB1198177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453589-D237-46D5-A9F2-9C82B5D230A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248615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F064634-3299-3D1E-5995-482065FFA45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A0AD3F-E348-4FC8-90C2-FDD52E0EAC8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3F902ABD-0F09-1A8F-6578-0BF83D9461E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9982058F-504E-DF56-429B-C5E95E00881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453589-D237-46D5-A9F2-9C82B5D230A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143292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39C8A-0C5E-DCF2-87C0-ECF504E463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A1DD95C-7953-977B-43CD-7D12188C4B1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74042AE-266D-3C55-2E9F-15C76766D60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869B731-5EFB-F3CD-9B48-DBFCB733DF6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A0AD3F-E348-4FC8-90C2-FDD52E0EAC8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BA6B066D-FD01-1E3E-E15E-7662166FF0F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EF8103CD-03E5-4A7A-2571-FDEAF4DF97C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453589-D237-46D5-A9F2-9C82B5D230A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345414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0AF31D-D3C2-C0A4-5A55-AC4253B2974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B41CE94-3EBD-DA09-C2AC-8A6EA17A598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EED5FC2-B70A-97E0-0B85-55B491D280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2F256EC-12F0-C611-B92A-19FB66CCE0C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A0AD3F-E348-4FC8-90C2-FDD52E0EAC8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A843C479-479C-A33D-9E7A-83C1D245B32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07F40189-B42C-B538-941F-D7F0526F411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453589-D237-46D5-A9F2-9C82B5D230A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959909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2BB4E3-D225-D33A-C738-4F75E84ED79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E799EE8-2E77-1CE4-CB7F-92C2E455EB0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82448E-742A-C27D-DFB4-958CE7513DC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A0AD3F-E348-4FC8-90C2-FDD52E0EAC8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8A1773B0-7F08-B267-AC0B-5F923A040FA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F602E86-4A05-1848-5D47-ED4A733F2F0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453589-D237-46D5-A9F2-9C82B5D230A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54759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863B32D-8BCB-486C-A44D-FA2551B23495}"/>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9FD3EEA-40E8-4844-A84B-B004D1C2D28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2D19FF95-C2C5-4F5C-BCE5-F409F3C6469C}"/>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FA819893-B629-4F10-8771-901793EF62A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3B2FCCF2-F2EE-4428-89A2-73C7CD0785BB}"/>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E6FB6841-E3A0-46D7-AE68-B8E2EFD4C171}"/>
              </a:ext>
            </a:extLst>
          </p:cNvPr>
          <p:cNvSpPr>
            <a:spLocks noGrp="1"/>
          </p:cNvSpPr>
          <p:nvPr>
            <p:ph type="dt" sz="half" idx="10"/>
          </p:nvPr>
        </p:nvSpPr>
        <p:spPr/>
        <p:txBody>
          <a:bodyPr/>
          <a:lstStyle/>
          <a:p>
            <a:fld id="{954A4982-C666-477D-BAF9-C341D41BC368}" type="datetimeFigureOut">
              <a:rPr lang="zh-CN" altLang="en-US" smtClean="0"/>
              <a:t>2024/9/28</a:t>
            </a:fld>
            <a:endParaRPr lang="zh-CN" altLang="en-US"/>
          </a:p>
        </p:txBody>
      </p:sp>
      <p:sp>
        <p:nvSpPr>
          <p:cNvPr id="8" name="页脚占位符 7">
            <a:extLst>
              <a:ext uri="{FF2B5EF4-FFF2-40B4-BE49-F238E27FC236}">
                <a16:creationId xmlns:a16="http://schemas.microsoft.com/office/drawing/2014/main" id="{2EE5E451-C846-4700-BE4D-7420E6F1CB16}"/>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483A4986-2BF7-4CBE-860B-098C498BE039}"/>
              </a:ext>
            </a:extLst>
          </p:cNvPr>
          <p:cNvSpPr>
            <a:spLocks noGrp="1"/>
          </p:cNvSpPr>
          <p:nvPr>
            <p:ph type="sldNum" sz="quarter" idx="12"/>
          </p:nvPr>
        </p:nvSpPr>
        <p:spPr/>
        <p:txBody>
          <a:bodyPr/>
          <a:lstStyle/>
          <a:p>
            <a:fld id="{DC7F8AE8-204B-4879-81C1-C66B6C218019}" type="slidenum">
              <a:rPr lang="zh-CN" altLang="en-US" smtClean="0"/>
              <a:t>‹#›</a:t>
            </a:fld>
            <a:endParaRPr lang="zh-CN" altLang="en-US"/>
          </a:p>
        </p:txBody>
      </p:sp>
    </p:spTree>
    <p:extLst>
      <p:ext uri="{BB962C8B-B14F-4D97-AF65-F5344CB8AC3E}">
        <p14:creationId xmlns:p14="http://schemas.microsoft.com/office/powerpoint/2010/main" val="5013581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23ED281-5CE5-C8F8-8C6B-96F1010DEE9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13894BD-00E4-5214-D418-900D9BDF7AE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9CB634-12DC-5183-AD74-008143FD19B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A0AD3F-E348-4FC8-90C2-FDD52E0EAC8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30A58A29-B047-C1B1-6A8F-E2809829284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B439461-C9E3-67B2-3159-4161ED139D9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453589-D237-46D5-A9F2-9C82B5D230A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940621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89FF9A-EBB0-CC70-22BB-ED07FCC69CA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4E80801-2281-BC0F-041C-935C5D0D42F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50A8DDF-0E1C-7A10-2776-9835FF21743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A0AD3F-E348-4FC8-90C2-FDD52E0EAC8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7F5DFE92-381E-581A-3D54-82D4F563B6E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46A86FF3-F0C5-6999-2681-45DA93E725C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453589-D237-46D5-A9F2-9C82B5D230A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54696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7EC8C-5600-9F9A-4A0E-6000437282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0352AC9-EC02-8D3C-DA42-83BD7CDD358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20FAE2-C414-BC32-9599-4C409814265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A0AD3F-E348-4FC8-90C2-FDD52E0EAC8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41ED8814-49ED-572B-BE76-E1863573FE1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AF8ED80-7FAD-CEF1-64F9-4B28BF26F1E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453589-D237-46D5-A9F2-9C82B5D230A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231134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F32E5B-FB87-2899-DC8C-578C436E757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C63D5A4-5D3E-BBA4-CC08-FEF85D85EBB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D79257F-693F-B3EC-1455-AF40D4F2A21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A0AD3F-E348-4FC8-90C2-FDD52E0EAC8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FC72C116-1081-E08E-4A5E-8209471BD74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EFE3E4FB-6200-B44E-7746-8DA5E2CD327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453589-D237-46D5-A9F2-9C82B5D230A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124741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FAE28-E52D-240E-8D7D-5A3E30D132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062A7E-77F8-6212-9CB1-86CB965025B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3E2EE07-20C3-1815-D0B2-157B1BB087A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DB2636C-AD78-99E5-4222-759FBDFA4DF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A0AD3F-E348-4FC8-90C2-FDD52E0EAC8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F6F2B442-626A-5E55-5D28-0992D4DA9F2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682BA477-1197-01A0-587E-79C6FC29224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453589-D237-46D5-A9F2-9C82B5D230A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687888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09B005-0291-434E-F327-6538A80A0D9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D1B6588-0F74-7636-9DCB-284D9CCB84B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7B95A1E-505D-3D36-944B-6B586597607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C89F106-665F-213C-814E-06A85EDBCF8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CADEB00-CDDF-D3F4-0630-575A13D8526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92B0220-1229-3D30-5522-AB02E350E62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A0AD3F-E348-4FC8-90C2-FDD52E0EAC8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6569C7C8-F2ED-4C72-B913-AA0D3784A4E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FEF4B043-8AE3-9DA4-B6DB-E01D1DD232D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453589-D237-46D5-A9F2-9C82B5D230A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934678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381E1-DA21-4A49-F4F3-514F785A4F1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101B3E5-83B2-6299-C505-AB13BADA410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A0AD3F-E348-4FC8-90C2-FDD52E0EAC8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440EB139-CC0D-B0AF-5110-8DC34AC2DFD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40249F0D-3C24-7462-595D-D4BB1198177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453589-D237-46D5-A9F2-9C82B5D230A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210347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F064634-3299-3D1E-5995-482065FFA45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A0AD3F-E348-4FC8-90C2-FDD52E0EAC8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3F902ABD-0F09-1A8F-6578-0BF83D9461E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9982058F-504E-DF56-429B-C5E95E00881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453589-D237-46D5-A9F2-9C82B5D230A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227267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39C8A-0C5E-DCF2-87C0-ECF504E463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A1DD95C-7953-977B-43CD-7D12188C4B1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74042AE-266D-3C55-2E9F-15C76766D60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869B731-5EFB-F3CD-9B48-DBFCB733DF6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A0AD3F-E348-4FC8-90C2-FDD52E0EAC8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BA6B066D-FD01-1E3E-E15E-7662166FF0F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EF8103CD-03E5-4A7A-2571-FDEAF4DF97C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453589-D237-46D5-A9F2-9C82B5D230A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285049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0AF31D-D3C2-C0A4-5A55-AC4253B2974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B41CE94-3EBD-DA09-C2AC-8A6EA17A598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EED5FC2-B70A-97E0-0B85-55B491D280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2F256EC-12F0-C611-B92A-19FB66CCE0C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A0AD3F-E348-4FC8-90C2-FDD52E0EAC8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A843C479-479C-A33D-9E7A-83C1D245B32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07F40189-B42C-B538-941F-D7F0526F411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453589-D237-46D5-A9F2-9C82B5D230A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69289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1_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863B32D-8BCB-486C-A44D-FA2551B23495}"/>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9FD3EEA-40E8-4844-A84B-B004D1C2D28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2D19FF95-C2C5-4F5C-BCE5-F409F3C6469C}"/>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FA819893-B629-4F10-8771-901793EF62A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3B2FCCF2-F2EE-4428-89A2-73C7CD0785BB}"/>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E6FB6841-E3A0-46D7-AE68-B8E2EFD4C171}"/>
              </a:ext>
            </a:extLst>
          </p:cNvPr>
          <p:cNvSpPr>
            <a:spLocks noGrp="1"/>
          </p:cNvSpPr>
          <p:nvPr>
            <p:ph type="dt" sz="half" idx="10"/>
          </p:nvPr>
        </p:nvSpPr>
        <p:spPr/>
        <p:txBody>
          <a:bodyPr/>
          <a:lstStyle/>
          <a:p>
            <a:fld id="{954A4982-C666-477D-BAF9-C341D41BC368}" type="datetimeFigureOut">
              <a:rPr lang="zh-CN" altLang="en-US" smtClean="0"/>
              <a:t>2024/9/28</a:t>
            </a:fld>
            <a:endParaRPr lang="zh-CN" altLang="en-US"/>
          </a:p>
        </p:txBody>
      </p:sp>
      <p:sp>
        <p:nvSpPr>
          <p:cNvPr id="8" name="页脚占位符 7">
            <a:extLst>
              <a:ext uri="{FF2B5EF4-FFF2-40B4-BE49-F238E27FC236}">
                <a16:creationId xmlns:a16="http://schemas.microsoft.com/office/drawing/2014/main" id="{2EE5E451-C846-4700-BE4D-7420E6F1CB16}"/>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483A4986-2BF7-4CBE-860B-098C498BE039}"/>
              </a:ext>
            </a:extLst>
          </p:cNvPr>
          <p:cNvSpPr>
            <a:spLocks noGrp="1"/>
          </p:cNvSpPr>
          <p:nvPr>
            <p:ph type="sldNum" sz="quarter" idx="12"/>
          </p:nvPr>
        </p:nvSpPr>
        <p:spPr/>
        <p:txBody>
          <a:bodyPr/>
          <a:lstStyle/>
          <a:p>
            <a:fld id="{DC7F8AE8-204B-4879-81C1-C66B6C218019}" type="slidenum">
              <a:rPr lang="zh-CN" altLang="en-US" smtClean="0"/>
              <a:t>‹#›</a:t>
            </a:fld>
            <a:endParaRPr lang="zh-CN" altLang="en-US"/>
          </a:p>
        </p:txBody>
      </p:sp>
      <p:sp>
        <p:nvSpPr>
          <p:cNvPr id="11" name="TextBox 10"/>
          <p:cNvSpPr txBox="1"/>
          <p:nvPr userDrawn="1"/>
        </p:nvSpPr>
        <p:spPr>
          <a:xfrm>
            <a:off x="1602905" y="6669544"/>
            <a:ext cx="1800200" cy="118430"/>
          </a:xfrm>
          <a:prstGeom prst="rect">
            <a:avLst/>
          </a:prstGeom>
          <a:noFill/>
        </p:spPr>
        <p:txBody>
          <a:bodyPr wrap="square" rtlCol="0">
            <a:spAutoFit/>
          </a:bodyPr>
          <a:lstStyle/>
          <a:p>
            <a:pPr>
              <a:lnSpc>
                <a:spcPct val="200000"/>
              </a:lnSpc>
            </a:pPr>
            <a:r>
              <a:rPr lang="en-US" altLang="zh-CN" sz="100" dirty="0">
                <a:solidFill>
                  <a:prstClr val="black"/>
                </a:solidFill>
                <a:ea typeface="微软雅黑" panose="020B0503020204020204" pitchFamily="34" charset="-122"/>
                <a:hlinkClick r:id="rId2"/>
              </a:rPr>
              <a:t>PPT</a:t>
            </a:r>
            <a:r>
              <a:rPr lang="zh-CN" altLang="en-US" sz="100" dirty="0">
                <a:solidFill>
                  <a:prstClr val="black"/>
                </a:solidFill>
                <a:ea typeface="微软雅黑" panose="020B0503020204020204" pitchFamily="34" charset="-122"/>
                <a:hlinkClick r:id="rId2"/>
              </a:rPr>
              <a:t>模板</a:t>
            </a:r>
            <a:r>
              <a:rPr lang="zh-CN" altLang="en-US" sz="100" dirty="0">
                <a:solidFill>
                  <a:prstClr val="black"/>
                </a:solidFill>
                <a:ea typeface="微软雅黑" panose="020B0503020204020204" pitchFamily="34" charset="-122"/>
              </a:rPr>
              <a:t> </a:t>
            </a:r>
            <a:r>
              <a:rPr lang="en-US" altLang="zh-CN" sz="100" dirty="0">
                <a:solidFill>
                  <a:prstClr val="black"/>
                </a:solidFill>
                <a:ea typeface="微软雅黑" panose="020B0503020204020204" pitchFamily="34" charset="-122"/>
              </a:rPr>
              <a:t>http://www.1ppt.com/moban/</a:t>
            </a:r>
            <a:r>
              <a:rPr lang="zh-CN" altLang="en-US" sz="100" dirty="0">
                <a:solidFill>
                  <a:prstClr val="black"/>
                </a:solidFill>
                <a:ea typeface="微软雅黑" panose="020B0503020204020204" pitchFamily="34" charset="-122"/>
              </a:rPr>
              <a:t> </a:t>
            </a:r>
            <a:endParaRPr lang="en-US" altLang="zh-CN" sz="100" dirty="0">
              <a:solidFill>
                <a:prstClr val="black"/>
              </a:solidFill>
              <a:ea typeface="微软雅黑" panose="020B0503020204020204" pitchFamily="34" charset="-122"/>
            </a:endParaRPr>
          </a:p>
        </p:txBody>
      </p:sp>
    </p:spTree>
    <p:extLst>
      <p:ext uri="{BB962C8B-B14F-4D97-AF65-F5344CB8AC3E}">
        <p14:creationId xmlns:p14="http://schemas.microsoft.com/office/powerpoint/2010/main" val="131894224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2BB4E3-D225-D33A-C738-4F75E84ED79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E799EE8-2E77-1CE4-CB7F-92C2E455EB0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82448E-742A-C27D-DFB4-958CE7513DC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A0AD3F-E348-4FC8-90C2-FDD52E0EAC8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8A1773B0-7F08-B267-AC0B-5F923A040FA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F602E86-4A05-1848-5D47-ED4A733F2F0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453589-D237-46D5-A9F2-9C82B5D230A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803183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23ED281-5CE5-C8F8-8C6B-96F1010DEE9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13894BD-00E4-5214-D418-900D9BDF7AE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9CB634-12DC-5183-AD74-008143FD19B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A0AD3F-E348-4FC8-90C2-FDD52E0EAC8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30A58A29-B047-C1B1-6A8F-E2809829284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B439461-C9E3-67B2-3159-4161ED139D9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453589-D237-46D5-A9F2-9C82B5D230A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0458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F6C0D4-73B6-47AD-B286-A2A047D311D4}"/>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E73AB4BC-A69E-4F51-8034-7E57B2AAE400}"/>
              </a:ext>
            </a:extLst>
          </p:cNvPr>
          <p:cNvSpPr>
            <a:spLocks noGrp="1"/>
          </p:cNvSpPr>
          <p:nvPr>
            <p:ph type="dt" sz="half" idx="10"/>
          </p:nvPr>
        </p:nvSpPr>
        <p:spPr/>
        <p:txBody>
          <a:bodyPr/>
          <a:lstStyle/>
          <a:p>
            <a:fld id="{954A4982-C666-477D-BAF9-C341D41BC368}" type="datetimeFigureOut">
              <a:rPr lang="zh-CN" altLang="en-US" smtClean="0"/>
              <a:t>2024/9/28</a:t>
            </a:fld>
            <a:endParaRPr lang="zh-CN" altLang="en-US"/>
          </a:p>
        </p:txBody>
      </p:sp>
      <p:sp>
        <p:nvSpPr>
          <p:cNvPr id="4" name="页脚占位符 3">
            <a:extLst>
              <a:ext uri="{FF2B5EF4-FFF2-40B4-BE49-F238E27FC236}">
                <a16:creationId xmlns:a16="http://schemas.microsoft.com/office/drawing/2014/main" id="{082233AE-1AD2-42FF-B7B8-1A0D5E7734B5}"/>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32F3D708-D960-4007-AABB-F21D6CCD72BE}"/>
              </a:ext>
            </a:extLst>
          </p:cNvPr>
          <p:cNvSpPr>
            <a:spLocks noGrp="1"/>
          </p:cNvSpPr>
          <p:nvPr>
            <p:ph type="sldNum" sz="quarter" idx="12"/>
          </p:nvPr>
        </p:nvSpPr>
        <p:spPr/>
        <p:txBody>
          <a:bodyPr/>
          <a:lstStyle/>
          <a:p>
            <a:fld id="{DC7F8AE8-204B-4879-81C1-C66B6C218019}" type="slidenum">
              <a:rPr lang="zh-CN" altLang="en-US" smtClean="0"/>
              <a:t>‹#›</a:t>
            </a:fld>
            <a:endParaRPr lang="zh-CN" altLang="en-US"/>
          </a:p>
        </p:txBody>
      </p:sp>
    </p:spTree>
    <p:extLst>
      <p:ext uri="{BB962C8B-B14F-4D97-AF65-F5344CB8AC3E}">
        <p14:creationId xmlns:p14="http://schemas.microsoft.com/office/powerpoint/2010/main" val="21208477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FC85943F-E081-447A-9EB2-2B88D1C22E02}"/>
              </a:ext>
            </a:extLst>
          </p:cNvPr>
          <p:cNvSpPr>
            <a:spLocks noGrp="1"/>
          </p:cNvSpPr>
          <p:nvPr>
            <p:ph type="dt" sz="half" idx="10"/>
          </p:nvPr>
        </p:nvSpPr>
        <p:spPr/>
        <p:txBody>
          <a:bodyPr/>
          <a:lstStyle/>
          <a:p>
            <a:fld id="{954A4982-C666-477D-BAF9-C341D41BC368}" type="datetimeFigureOut">
              <a:rPr lang="zh-CN" altLang="en-US" smtClean="0"/>
              <a:t>2024/9/28</a:t>
            </a:fld>
            <a:endParaRPr lang="zh-CN" altLang="en-US"/>
          </a:p>
        </p:txBody>
      </p:sp>
      <p:sp>
        <p:nvSpPr>
          <p:cNvPr id="3" name="页脚占位符 2">
            <a:extLst>
              <a:ext uri="{FF2B5EF4-FFF2-40B4-BE49-F238E27FC236}">
                <a16:creationId xmlns:a16="http://schemas.microsoft.com/office/drawing/2014/main" id="{AFBAEEA8-CEEF-4F15-89D8-7DDE71B194FB}"/>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C9D03397-6C58-4D98-89D1-203EEF75F7E5}"/>
              </a:ext>
            </a:extLst>
          </p:cNvPr>
          <p:cNvSpPr>
            <a:spLocks noGrp="1"/>
          </p:cNvSpPr>
          <p:nvPr>
            <p:ph type="sldNum" sz="quarter" idx="12"/>
          </p:nvPr>
        </p:nvSpPr>
        <p:spPr/>
        <p:txBody>
          <a:bodyPr/>
          <a:lstStyle/>
          <a:p>
            <a:fld id="{DC7F8AE8-204B-4879-81C1-C66B6C218019}" type="slidenum">
              <a:rPr lang="zh-CN" altLang="en-US" smtClean="0"/>
              <a:t>‹#›</a:t>
            </a:fld>
            <a:endParaRPr lang="zh-CN" altLang="en-US"/>
          </a:p>
        </p:txBody>
      </p:sp>
    </p:spTree>
    <p:extLst>
      <p:ext uri="{BB962C8B-B14F-4D97-AF65-F5344CB8AC3E}">
        <p14:creationId xmlns:p14="http://schemas.microsoft.com/office/powerpoint/2010/main" val="33769527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image" Target="../media/image4.jp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image" Target="../media/image4.jpg"/><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image" Target="../media/image4.jpg"/><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image" Target="../media/image4.jpg"/><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6.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image" Target="../media/image4.jpg"/><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7.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CB4417AF-FA81-40D2-A298-D8DD36F5CC4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1DC41C00-654E-4DA7-8043-74DF41C7C4A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9585945-683B-4EB8-88DB-C025B66C7AA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4A4982-C666-477D-BAF9-C341D41BC368}" type="datetimeFigureOut">
              <a:rPr lang="zh-CN" altLang="en-US" smtClean="0"/>
              <a:t>2024/9/28</a:t>
            </a:fld>
            <a:endParaRPr lang="zh-CN" altLang="en-US"/>
          </a:p>
        </p:txBody>
      </p:sp>
      <p:sp>
        <p:nvSpPr>
          <p:cNvPr id="5" name="页脚占位符 4">
            <a:extLst>
              <a:ext uri="{FF2B5EF4-FFF2-40B4-BE49-F238E27FC236}">
                <a16:creationId xmlns:a16="http://schemas.microsoft.com/office/drawing/2014/main" id="{1D06BDBF-51C9-4F81-BBD4-6092E127C42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F4C439A6-1331-4ABD-B0AA-DB0E34CAFED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7F8AE8-204B-4879-81C1-C66B6C218019}" type="slidenum">
              <a:rPr lang="zh-CN" altLang="en-US" smtClean="0"/>
              <a:t>‹#›</a:t>
            </a:fld>
            <a:endParaRPr lang="zh-CN" altLang="en-US"/>
          </a:p>
        </p:txBody>
      </p:sp>
    </p:spTree>
    <p:extLst>
      <p:ext uri="{BB962C8B-B14F-4D97-AF65-F5344CB8AC3E}">
        <p14:creationId xmlns:p14="http://schemas.microsoft.com/office/powerpoint/2010/main" val="28235318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0" r:id="rId4"/>
    <p:sldLayoutId id="2147483652" r:id="rId5"/>
    <p:sldLayoutId id="2147483653" r:id="rId6"/>
    <p:sldLayoutId id="2147483661" r:id="rId7"/>
    <p:sldLayoutId id="2147483654" r:id="rId8"/>
    <p:sldLayoutId id="2147483655" r:id="rId9"/>
    <p:sldLayoutId id="2147483656" r:id="rId10"/>
    <p:sldLayoutId id="2147483657" r:id="rId11"/>
    <p:sldLayoutId id="2147483658" r:id="rId12"/>
    <p:sldLayoutId id="2147483659"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6219779"/>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01487D2E-9F66-8774-B824-6A283507413E}"/>
              </a:ext>
            </a:extLst>
          </p:cNvPr>
          <p:cNvSpPr txBox="1"/>
          <p:nvPr userDrawn="1"/>
        </p:nvSpPr>
        <p:spPr>
          <a:xfrm>
            <a:off x="0" y="-1604665"/>
            <a:ext cx="12192000" cy="461665"/>
          </a:xfrm>
          <a:prstGeom prst="rect">
            <a:avLst/>
          </a:prstGeom>
          <a:noFill/>
        </p:spPr>
        <p:txBody>
          <a:bodyPr vert="horz"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CFCFCF"/>
                </a:solidFill>
                <a:effectLst/>
                <a:uLnTx/>
                <a:uFillTx/>
                <a:latin typeface="Calibri" panose="020F0502020204030204"/>
                <a:ea typeface="+mn-ea"/>
                <a:cs typeface="+mn-cs"/>
              </a:rPr>
              <a:t>www.9slide.vn</a:t>
            </a:r>
          </a:p>
        </p:txBody>
      </p:sp>
      <p:sp>
        <p:nvSpPr>
          <p:cNvPr id="2" name="Title Placeholder 1">
            <a:extLst>
              <a:ext uri="{FF2B5EF4-FFF2-40B4-BE49-F238E27FC236}">
                <a16:creationId xmlns:a16="http://schemas.microsoft.com/office/drawing/2014/main" id="{90050675-6646-93D2-48F2-81426170A0F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9F1C87F-B831-0DBD-A1FA-88FC5715138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C1336C-BE5C-5281-9435-5C8F5611A12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5A0AD3F-E348-4FC8-90C2-FDD52E0EAC8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ACCA3B22-971C-9B82-56A0-F6EC5730A33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752CB09-CCC7-B087-D19D-DECF04B4B6A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5453589-D237-46D5-A9F2-9C82B5D230A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23" name="Picture 22">
            <a:extLst>
              <a:ext uri="{FF2B5EF4-FFF2-40B4-BE49-F238E27FC236}">
                <a16:creationId xmlns:a16="http://schemas.microsoft.com/office/drawing/2014/main" id="{54362372-17E2-21F4-E62F-1402587C438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44881800" y="-1373833"/>
            <a:ext cx="6858000" cy="6858000"/>
          </a:xfrm>
          <a:prstGeom prst="rect">
            <a:avLst/>
          </a:prstGeom>
        </p:spPr>
      </p:pic>
    </p:spTree>
    <p:extLst>
      <p:ext uri="{BB962C8B-B14F-4D97-AF65-F5344CB8AC3E}">
        <p14:creationId xmlns:p14="http://schemas.microsoft.com/office/powerpoint/2010/main" val="2661159431"/>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01487D2E-9F66-8774-B824-6A283507413E}"/>
              </a:ext>
            </a:extLst>
          </p:cNvPr>
          <p:cNvSpPr txBox="1"/>
          <p:nvPr userDrawn="1"/>
        </p:nvSpPr>
        <p:spPr>
          <a:xfrm>
            <a:off x="0" y="-1604665"/>
            <a:ext cx="12192000" cy="461665"/>
          </a:xfrm>
          <a:prstGeom prst="rect">
            <a:avLst/>
          </a:prstGeom>
          <a:noFill/>
        </p:spPr>
        <p:txBody>
          <a:bodyPr vert="horz"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CFCFCF"/>
                </a:solidFill>
                <a:effectLst/>
                <a:uLnTx/>
                <a:uFillTx/>
                <a:latin typeface="Calibri" panose="020F0502020204030204"/>
                <a:ea typeface="+mn-ea"/>
                <a:cs typeface="+mn-cs"/>
              </a:rPr>
              <a:t>www.9slide.vn</a:t>
            </a:r>
          </a:p>
        </p:txBody>
      </p:sp>
      <p:sp>
        <p:nvSpPr>
          <p:cNvPr id="2" name="Title Placeholder 1">
            <a:extLst>
              <a:ext uri="{FF2B5EF4-FFF2-40B4-BE49-F238E27FC236}">
                <a16:creationId xmlns:a16="http://schemas.microsoft.com/office/drawing/2014/main" id="{90050675-6646-93D2-48F2-81426170A0F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9F1C87F-B831-0DBD-A1FA-88FC5715138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C1336C-BE5C-5281-9435-5C8F5611A12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5A0AD3F-E348-4FC8-90C2-FDD52E0EAC8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ACCA3B22-971C-9B82-56A0-F6EC5730A33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752CB09-CCC7-B087-D19D-DECF04B4B6A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5453589-D237-46D5-A9F2-9C82B5D230A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23" name="Picture 22">
            <a:extLst>
              <a:ext uri="{FF2B5EF4-FFF2-40B4-BE49-F238E27FC236}">
                <a16:creationId xmlns:a16="http://schemas.microsoft.com/office/drawing/2014/main" id="{54362372-17E2-21F4-E62F-1402587C438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44881800" y="-1373833"/>
            <a:ext cx="6858000" cy="6858000"/>
          </a:xfrm>
          <a:prstGeom prst="rect">
            <a:avLst/>
          </a:prstGeom>
        </p:spPr>
      </p:pic>
    </p:spTree>
    <p:extLst>
      <p:ext uri="{BB962C8B-B14F-4D97-AF65-F5344CB8AC3E}">
        <p14:creationId xmlns:p14="http://schemas.microsoft.com/office/powerpoint/2010/main" val="3202382846"/>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01487D2E-9F66-8774-B824-6A283507413E}"/>
              </a:ext>
            </a:extLst>
          </p:cNvPr>
          <p:cNvSpPr txBox="1"/>
          <p:nvPr userDrawn="1"/>
        </p:nvSpPr>
        <p:spPr>
          <a:xfrm>
            <a:off x="0" y="-1604665"/>
            <a:ext cx="12192000" cy="461665"/>
          </a:xfrm>
          <a:prstGeom prst="rect">
            <a:avLst/>
          </a:prstGeom>
          <a:noFill/>
        </p:spPr>
        <p:txBody>
          <a:bodyPr vert="horz"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CFCFCF"/>
                </a:solidFill>
                <a:effectLst/>
                <a:uLnTx/>
                <a:uFillTx/>
                <a:latin typeface="Calibri" panose="020F0502020204030204"/>
                <a:ea typeface="+mn-ea"/>
                <a:cs typeface="+mn-cs"/>
              </a:rPr>
              <a:t>www.9slide.vn</a:t>
            </a:r>
          </a:p>
        </p:txBody>
      </p:sp>
      <p:sp>
        <p:nvSpPr>
          <p:cNvPr id="2" name="Title Placeholder 1">
            <a:extLst>
              <a:ext uri="{FF2B5EF4-FFF2-40B4-BE49-F238E27FC236}">
                <a16:creationId xmlns:a16="http://schemas.microsoft.com/office/drawing/2014/main" id="{90050675-6646-93D2-48F2-81426170A0F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9F1C87F-B831-0DBD-A1FA-88FC5715138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C1336C-BE5C-5281-9435-5C8F5611A12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5A0AD3F-E348-4FC8-90C2-FDD52E0EAC8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ACCA3B22-971C-9B82-56A0-F6EC5730A33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752CB09-CCC7-B087-D19D-DECF04B4B6A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5453589-D237-46D5-A9F2-9C82B5D230A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23" name="Picture 22">
            <a:extLst>
              <a:ext uri="{FF2B5EF4-FFF2-40B4-BE49-F238E27FC236}">
                <a16:creationId xmlns:a16="http://schemas.microsoft.com/office/drawing/2014/main" id="{54362372-17E2-21F4-E62F-1402587C438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44881800" y="-1373833"/>
            <a:ext cx="6858000" cy="6858000"/>
          </a:xfrm>
          <a:prstGeom prst="rect">
            <a:avLst/>
          </a:prstGeom>
        </p:spPr>
      </p:pic>
    </p:spTree>
    <p:extLst>
      <p:ext uri="{BB962C8B-B14F-4D97-AF65-F5344CB8AC3E}">
        <p14:creationId xmlns:p14="http://schemas.microsoft.com/office/powerpoint/2010/main" val="1340224430"/>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01487D2E-9F66-8774-B824-6A283507413E}"/>
              </a:ext>
            </a:extLst>
          </p:cNvPr>
          <p:cNvSpPr txBox="1"/>
          <p:nvPr userDrawn="1"/>
        </p:nvSpPr>
        <p:spPr>
          <a:xfrm>
            <a:off x="0" y="-1604665"/>
            <a:ext cx="12192000" cy="461665"/>
          </a:xfrm>
          <a:prstGeom prst="rect">
            <a:avLst/>
          </a:prstGeom>
          <a:noFill/>
        </p:spPr>
        <p:txBody>
          <a:bodyPr vert="horz"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CFCFCF"/>
                </a:solidFill>
                <a:effectLst/>
                <a:uLnTx/>
                <a:uFillTx/>
                <a:latin typeface="Calibri" panose="020F0502020204030204"/>
                <a:ea typeface="+mn-ea"/>
                <a:cs typeface="+mn-cs"/>
              </a:rPr>
              <a:t>www.9slide.vn</a:t>
            </a:r>
          </a:p>
        </p:txBody>
      </p:sp>
      <p:sp>
        <p:nvSpPr>
          <p:cNvPr id="2" name="Title Placeholder 1">
            <a:extLst>
              <a:ext uri="{FF2B5EF4-FFF2-40B4-BE49-F238E27FC236}">
                <a16:creationId xmlns:a16="http://schemas.microsoft.com/office/drawing/2014/main" id="{90050675-6646-93D2-48F2-81426170A0F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9F1C87F-B831-0DBD-A1FA-88FC5715138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C1336C-BE5C-5281-9435-5C8F5611A12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5A0AD3F-E348-4FC8-90C2-FDD52E0EAC8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ACCA3B22-971C-9B82-56A0-F6EC5730A33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752CB09-CCC7-B087-D19D-DECF04B4B6A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5453589-D237-46D5-A9F2-9C82B5D230A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23" name="Picture 22">
            <a:extLst>
              <a:ext uri="{FF2B5EF4-FFF2-40B4-BE49-F238E27FC236}">
                <a16:creationId xmlns:a16="http://schemas.microsoft.com/office/drawing/2014/main" id="{54362372-17E2-21F4-E62F-1402587C438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44881800" y="-1373833"/>
            <a:ext cx="6858000" cy="6858000"/>
          </a:xfrm>
          <a:prstGeom prst="rect">
            <a:avLst/>
          </a:prstGeom>
        </p:spPr>
      </p:pic>
    </p:spTree>
    <p:extLst>
      <p:ext uri="{BB962C8B-B14F-4D97-AF65-F5344CB8AC3E}">
        <p14:creationId xmlns:p14="http://schemas.microsoft.com/office/powerpoint/2010/main" val="1139534080"/>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01487D2E-9F66-8774-B824-6A283507413E}"/>
              </a:ext>
            </a:extLst>
          </p:cNvPr>
          <p:cNvSpPr txBox="1"/>
          <p:nvPr userDrawn="1"/>
        </p:nvSpPr>
        <p:spPr>
          <a:xfrm>
            <a:off x="0" y="-1604665"/>
            <a:ext cx="12192000" cy="461665"/>
          </a:xfrm>
          <a:prstGeom prst="rect">
            <a:avLst/>
          </a:prstGeom>
          <a:noFill/>
        </p:spPr>
        <p:txBody>
          <a:bodyPr vert="horz"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CFCFCF"/>
                </a:solidFill>
                <a:effectLst/>
                <a:uLnTx/>
                <a:uFillTx/>
                <a:latin typeface="Calibri" panose="020F0502020204030204"/>
                <a:ea typeface="+mn-ea"/>
                <a:cs typeface="+mn-cs"/>
              </a:rPr>
              <a:t>www.9slide.vn</a:t>
            </a:r>
          </a:p>
        </p:txBody>
      </p:sp>
      <p:sp>
        <p:nvSpPr>
          <p:cNvPr id="2" name="Title Placeholder 1">
            <a:extLst>
              <a:ext uri="{FF2B5EF4-FFF2-40B4-BE49-F238E27FC236}">
                <a16:creationId xmlns:a16="http://schemas.microsoft.com/office/drawing/2014/main" id="{90050675-6646-93D2-48F2-81426170A0F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9F1C87F-B831-0DBD-A1FA-88FC5715138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C1336C-BE5C-5281-9435-5C8F5611A12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5A0AD3F-E348-4FC8-90C2-FDD52E0EAC8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ACCA3B22-971C-9B82-56A0-F6EC5730A33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752CB09-CCC7-B087-D19D-DECF04B4B6A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5453589-D237-46D5-A9F2-9C82B5D230A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23" name="Picture 22">
            <a:extLst>
              <a:ext uri="{FF2B5EF4-FFF2-40B4-BE49-F238E27FC236}">
                <a16:creationId xmlns:a16="http://schemas.microsoft.com/office/drawing/2014/main" id="{54362372-17E2-21F4-E62F-1402587C438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44881800" y="-1373833"/>
            <a:ext cx="6858000" cy="6858000"/>
          </a:xfrm>
          <a:prstGeom prst="rect">
            <a:avLst/>
          </a:prstGeom>
        </p:spPr>
      </p:pic>
    </p:spTree>
    <p:extLst>
      <p:ext uri="{BB962C8B-B14F-4D97-AF65-F5344CB8AC3E}">
        <p14:creationId xmlns:p14="http://schemas.microsoft.com/office/powerpoint/2010/main" val="1064133606"/>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audio" Target="../media/audio1.wav"/><Relationship Id="rId7" Type="http://schemas.openxmlformats.org/officeDocument/2006/relationships/image" Target="../media/image14.png"/><Relationship Id="rId2" Type="http://schemas.openxmlformats.org/officeDocument/2006/relationships/audio" Target="../media/audio2.wav"/><Relationship Id="rId1" Type="http://schemas.openxmlformats.org/officeDocument/2006/relationships/slideLayout" Target="../slideLayouts/slideLayout40.xml"/><Relationship Id="rId6" Type="http://schemas.microsoft.com/office/2007/relationships/hdphoto" Target="../media/hdphoto1.wdp"/><Relationship Id="rId5" Type="http://schemas.openxmlformats.org/officeDocument/2006/relationships/image" Target="../media/image13.png"/><Relationship Id="rId4" Type="http://schemas.openxmlformats.org/officeDocument/2006/relationships/image" Target="../media/image12.jpg"/><Relationship Id="rId9"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jpg"/><Relationship Id="rId1" Type="http://schemas.openxmlformats.org/officeDocument/2006/relationships/slideLayout" Target="../slideLayouts/slideLayout45.xml"/><Relationship Id="rId5" Type="http://schemas.microsoft.com/office/2007/relationships/hdphoto" Target="../media/hdphoto3.wdp"/><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8.png"/><Relationship Id="rId1" Type="http://schemas.openxmlformats.org/officeDocument/2006/relationships/slideLayout" Target="../slideLayouts/slideLayout4.xml"/><Relationship Id="rId5" Type="http://schemas.openxmlformats.org/officeDocument/2006/relationships/image" Target="../media/image7.pn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audio" Target="../media/audio1.wav"/><Relationship Id="rId7" Type="http://schemas.openxmlformats.org/officeDocument/2006/relationships/image" Target="../media/image27.png"/><Relationship Id="rId2" Type="http://schemas.openxmlformats.org/officeDocument/2006/relationships/audio" Target="../media/audio2.wav"/><Relationship Id="rId1" Type="http://schemas.openxmlformats.org/officeDocument/2006/relationships/slideLayout" Target="../slideLayouts/slideLayout40.xml"/><Relationship Id="rId6" Type="http://schemas.openxmlformats.org/officeDocument/2006/relationships/image" Target="../media/image43.svg"/><Relationship Id="rId5" Type="http://schemas.openxmlformats.org/officeDocument/2006/relationships/image" Target="../media/image26.png"/><Relationship Id="rId4" Type="http://schemas.openxmlformats.org/officeDocument/2006/relationships/image" Target="../media/image12.jp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jpg"/><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2.wav"/><Relationship Id="rId1" Type="http://schemas.openxmlformats.org/officeDocument/2006/relationships/slideLayout" Target="../slideLayouts/slideLayout45.xml"/><Relationship Id="rId6" Type="http://schemas.microsoft.com/office/2007/relationships/hdphoto" Target="../media/hdphoto5.wdp"/><Relationship Id="rId5" Type="http://schemas.openxmlformats.org/officeDocument/2006/relationships/image" Target="../media/image28.png"/><Relationship Id="rId4" Type="http://schemas.openxmlformats.org/officeDocument/2006/relationships/image" Target="../media/image12.jpg"/></Relationships>
</file>

<file path=ppt/slides/_rels/slide1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audio" Target="../media/audio2.wav"/><Relationship Id="rId7" Type="http://schemas.openxmlformats.org/officeDocument/2006/relationships/image" Target="../media/image30.png"/><Relationship Id="rId2" Type="http://schemas.openxmlformats.org/officeDocument/2006/relationships/audio" Target="../media/audio1.wav"/><Relationship Id="rId1" Type="http://schemas.openxmlformats.org/officeDocument/2006/relationships/slideLayout" Target="../slideLayouts/slideLayout40.xml"/><Relationship Id="rId6" Type="http://schemas.openxmlformats.org/officeDocument/2006/relationships/image" Target="../media/image40.svg"/><Relationship Id="rId5" Type="http://schemas.openxmlformats.org/officeDocument/2006/relationships/image" Target="../media/image29.png"/><Relationship Id="rId4" Type="http://schemas.openxmlformats.org/officeDocument/2006/relationships/image" Target="../media/image12.jpg"/><Relationship Id="rId9" Type="http://schemas.microsoft.com/office/2007/relationships/hdphoto" Target="../media/hdphoto6.wdp"/></Relationships>
</file>

<file path=ppt/slides/_rels/slide1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4.xml"/><Relationship Id="rId5" Type="http://schemas.openxmlformats.org/officeDocument/2006/relationships/image" Target="../media/image10.gif"/><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4.xml"/><Relationship Id="rId7" Type="http://schemas.openxmlformats.org/officeDocument/2006/relationships/image" Target="../media/image10.gif"/><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audio" Target="../media/audio3.wav"/><Relationship Id="rId1" Type="http://schemas.openxmlformats.org/officeDocument/2006/relationships/slideLayout" Target="../slideLayouts/slideLayout4.xml"/><Relationship Id="rId5" Type="http://schemas.openxmlformats.org/officeDocument/2006/relationships/image" Target="../media/image14.png"/><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7.png"/><Relationship Id="rId4" Type="http://schemas.openxmlformats.org/officeDocument/2006/relationships/image" Target="../media/image8.png"/></Relationships>
</file>

<file path=ppt/slides/_rels/slide2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audio" Target="../media/audio1.wav"/><Relationship Id="rId1" Type="http://schemas.openxmlformats.org/officeDocument/2006/relationships/slideLayout" Target="../slideLayouts/slideLayout56.xml"/><Relationship Id="rId5" Type="http://schemas.openxmlformats.org/officeDocument/2006/relationships/image" Target="../media/image14.png"/><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4.xml"/><Relationship Id="rId7" Type="http://schemas.openxmlformats.org/officeDocument/2006/relationships/image" Target="../media/image10.gif"/><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6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6.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svg"/><Relationship Id="rId5" Type="http://schemas.openxmlformats.org/officeDocument/2006/relationships/image" Target="../media/image5.png"/><Relationship Id="rId4" Type="http://schemas.openxmlformats.org/officeDocument/2006/relationships/audio" Target="../media/audio1.wav"/></Relationships>
</file>

<file path=ppt/slides/_rels/slide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14.png"/><Relationship Id="rId5" Type="http://schemas.microsoft.com/office/2007/relationships/hdphoto" Target="../media/hdphoto1.wdp"/><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7.png"/><Relationship Id="rId7" Type="http://schemas.openxmlformats.org/officeDocument/2006/relationships/image" Target="../media/image18.png"/><Relationship Id="rId2" Type="http://schemas.openxmlformats.org/officeDocument/2006/relationships/image" Target="../media/image8.png"/><Relationship Id="rId1" Type="http://schemas.openxmlformats.org/officeDocument/2006/relationships/slideLayout" Target="../slideLayouts/slideLayout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7.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1">
            <a:extLst>
              <a:ext uri="{FF2B5EF4-FFF2-40B4-BE49-F238E27FC236}">
                <a16:creationId xmlns:a16="http://schemas.microsoft.com/office/drawing/2014/main" id="{F3C743DF-61C5-43B2-B42D-06FC568FCDDC}"/>
              </a:ext>
            </a:extLst>
          </p:cNvPr>
          <p:cNvSpPr txBox="1"/>
          <p:nvPr/>
        </p:nvSpPr>
        <p:spPr>
          <a:xfrm>
            <a:off x="1280322" y="1806665"/>
            <a:ext cx="9402753" cy="1354185"/>
          </a:xfrm>
          <a:prstGeom prst="rect">
            <a:avLst/>
          </a:prstGeom>
          <a:noFill/>
        </p:spPr>
        <p:txBody>
          <a:bodyPr wrap="square" lIns="121889" tIns="60944" rIns="121889" bIns="60944" rtlCol="0">
            <a:spAutoFit/>
          </a:bodyPr>
          <a:lstStyle>
            <a:defPPr>
              <a:defRPr lang="zh-CN"/>
            </a:defPPr>
            <a:lvl1pPr algn="ctr">
              <a:defRPr sz="11500" b="1">
                <a:gradFill>
                  <a:gsLst>
                    <a:gs pos="0">
                      <a:srgbClr val="00B0F0"/>
                    </a:gs>
                    <a:gs pos="100000">
                      <a:schemeClr val="tx2">
                        <a:lumMod val="50000"/>
                      </a:schemeClr>
                    </a:gs>
                  </a:gsLst>
                  <a:lin ang="2400000" scaled="0"/>
                </a:gradFill>
                <a:effectLst>
                  <a:outerShdw blurRad="317500" dist="165100" dir="2700000" algn="tl" rotWithShape="0">
                    <a:prstClr val="black">
                      <a:alpha val="60000"/>
                    </a:prstClr>
                  </a:outerShdw>
                </a:effectLst>
                <a:latin typeface="Yuanti SC" charset="-122"/>
                <a:ea typeface="Yuanti SC" charset="-122"/>
                <a:cs typeface="Yuanti SC" charset="-122"/>
              </a:defRPr>
            </a:lvl1pPr>
          </a:lstStyle>
          <a:p>
            <a:r>
              <a:rPr lang="en-US" altLang="zh-CN" sz="8000" dirty="0" err="1">
                <a:ln w="38100">
                  <a:gradFill>
                    <a:gsLst>
                      <a:gs pos="0">
                        <a:srgbClr val="66A117"/>
                      </a:gs>
                      <a:gs pos="100000">
                        <a:srgbClr val="3E830E"/>
                      </a:gs>
                    </a:gsLst>
                    <a:lin ang="5400000" scaled="1"/>
                  </a:gradFill>
                </a:ln>
                <a:gradFill flip="none" rotWithShape="1">
                  <a:gsLst>
                    <a:gs pos="15000">
                      <a:srgbClr val="FDD35C"/>
                    </a:gs>
                    <a:gs pos="70000">
                      <a:srgbClr val="FFFBDB">
                        <a:shade val="100000"/>
                        <a:satMod val="115000"/>
                      </a:srgbClr>
                    </a:gs>
                  </a:gsLst>
                  <a:lin ang="16200000" scaled="1"/>
                  <a:tileRect/>
                </a:gradFill>
                <a:effectLst>
                  <a:outerShdw blurRad="50800" dist="38100" dir="2700000" algn="tl" rotWithShape="0">
                    <a:schemeClr val="accent6">
                      <a:lumMod val="50000"/>
                      <a:alpha val="40000"/>
                    </a:schemeClr>
                  </a:outerShdw>
                </a:effectLst>
                <a:latin typeface="Times New Roman" panose="02020603050405020304" pitchFamily="18" charset="0"/>
                <a:ea typeface="+mn-ea"/>
                <a:cs typeface="Times New Roman" panose="02020603050405020304" pitchFamily="18" charset="0"/>
                <a:sym typeface="+mn-lt"/>
              </a:rPr>
              <a:t>KHỞI</a:t>
            </a:r>
            <a:r>
              <a:rPr lang="en-US" altLang="zh-CN" sz="8000" dirty="0">
                <a:ln w="38100">
                  <a:gradFill>
                    <a:gsLst>
                      <a:gs pos="0">
                        <a:srgbClr val="66A117"/>
                      </a:gs>
                      <a:gs pos="100000">
                        <a:srgbClr val="3E830E"/>
                      </a:gs>
                    </a:gsLst>
                    <a:lin ang="5400000" scaled="1"/>
                  </a:gradFill>
                </a:ln>
                <a:gradFill flip="none" rotWithShape="1">
                  <a:gsLst>
                    <a:gs pos="15000">
                      <a:srgbClr val="FDD35C"/>
                    </a:gs>
                    <a:gs pos="70000">
                      <a:srgbClr val="FFFBDB">
                        <a:shade val="100000"/>
                        <a:satMod val="115000"/>
                      </a:srgbClr>
                    </a:gs>
                  </a:gsLst>
                  <a:lin ang="16200000" scaled="1"/>
                  <a:tileRect/>
                </a:gradFill>
                <a:effectLst>
                  <a:outerShdw blurRad="50800" dist="38100" dir="2700000" algn="tl" rotWithShape="0">
                    <a:schemeClr val="accent6">
                      <a:lumMod val="50000"/>
                      <a:alpha val="40000"/>
                    </a:schemeClr>
                  </a:outerShdw>
                </a:effectLst>
                <a:latin typeface="Times New Roman" panose="02020603050405020304" pitchFamily="18" charset="0"/>
                <a:ea typeface="+mn-ea"/>
                <a:cs typeface="Times New Roman" panose="02020603050405020304" pitchFamily="18" charset="0"/>
                <a:sym typeface="+mn-lt"/>
              </a:rPr>
              <a:t> </a:t>
            </a:r>
            <a:r>
              <a:rPr lang="en-US" altLang="zh-CN" sz="8000" dirty="0" err="1">
                <a:ln w="38100">
                  <a:gradFill>
                    <a:gsLst>
                      <a:gs pos="0">
                        <a:srgbClr val="66A117"/>
                      </a:gs>
                      <a:gs pos="100000">
                        <a:srgbClr val="3E830E"/>
                      </a:gs>
                    </a:gsLst>
                    <a:lin ang="5400000" scaled="1"/>
                  </a:gradFill>
                </a:ln>
                <a:gradFill flip="none" rotWithShape="1">
                  <a:gsLst>
                    <a:gs pos="15000">
                      <a:srgbClr val="FDD35C"/>
                    </a:gs>
                    <a:gs pos="70000">
                      <a:srgbClr val="FFFBDB">
                        <a:shade val="100000"/>
                        <a:satMod val="115000"/>
                      </a:srgbClr>
                    </a:gs>
                  </a:gsLst>
                  <a:lin ang="16200000" scaled="1"/>
                  <a:tileRect/>
                </a:gradFill>
                <a:effectLst>
                  <a:outerShdw blurRad="50800" dist="38100" dir="2700000" algn="tl" rotWithShape="0">
                    <a:schemeClr val="accent6">
                      <a:lumMod val="50000"/>
                      <a:alpha val="40000"/>
                    </a:schemeClr>
                  </a:outerShdw>
                </a:effectLst>
                <a:latin typeface="Times New Roman" panose="02020603050405020304" pitchFamily="18" charset="0"/>
                <a:ea typeface="+mn-ea"/>
                <a:cs typeface="Times New Roman" panose="02020603050405020304" pitchFamily="18" charset="0"/>
                <a:sym typeface="+mn-lt"/>
              </a:rPr>
              <a:t>ĐỘNG</a:t>
            </a:r>
            <a:endParaRPr lang="zh-CN" altLang="en-US" sz="8000" dirty="0">
              <a:ln w="38100">
                <a:gradFill>
                  <a:gsLst>
                    <a:gs pos="0">
                      <a:srgbClr val="66A117"/>
                    </a:gs>
                    <a:gs pos="100000">
                      <a:srgbClr val="3E830E"/>
                    </a:gs>
                  </a:gsLst>
                  <a:lin ang="5400000" scaled="1"/>
                </a:gradFill>
              </a:ln>
              <a:gradFill flip="none" rotWithShape="1">
                <a:gsLst>
                  <a:gs pos="15000">
                    <a:srgbClr val="FDD35C"/>
                  </a:gs>
                  <a:gs pos="70000">
                    <a:srgbClr val="FFFBDB">
                      <a:shade val="100000"/>
                      <a:satMod val="115000"/>
                    </a:srgbClr>
                  </a:gs>
                </a:gsLst>
                <a:lin ang="16200000" scaled="1"/>
                <a:tileRect/>
              </a:gradFill>
              <a:effectLst>
                <a:outerShdw blurRad="50800" dist="38100" dir="2700000" algn="tl" rotWithShape="0">
                  <a:schemeClr val="accent6">
                    <a:lumMod val="50000"/>
                    <a:alpha val="40000"/>
                  </a:schemeClr>
                </a:outerShdw>
              </a:effectLst>
              <a:latin typeface="Times New Roman" panose="02020603050405020304" pitchFamily="18" charset="0"/>
              <a:ea typeface="+mn-ea"/>
              <a:cs typeface="Times New Roman" panose="02020603050405020304" pitchFamily="18" charset="0"/>
              <a:sym typeface="+mn-lt"/>
            </a:endParaRPr>
          </a:p>
        </p:txBody>
      </p:sp>
      <p:sp>
        <p:nvSpPr>
          <p:cNvPr id="31" name="Rounded Rectangle 7">
            <a:extLst>
              <a:ext uri="{FF2B5EF4-FFF2-40B4-BE49-F238E27FC236}">
                <a16:creationId xmlns:a16="http://schemas.microsoft.com/office/drawing/2014/main" id="{2F126EEB-7A2E-48DA-B208-BF255B979AD3}"/>
              </a:ext>
            </a:extLst>
          </p:cNvPr>
          <p:cNvSpPr/>
          <p:nvPr/>
        </p:nvSpPr>
        <p:spPr>
          <a:xfrm>
            <a:off x="4928385" y="530808"/>
            <a:ext cx="1684599" cy="413563"/>
          </a:xfrm>
          <a:prstGeom prst="roundRect">
            <a:avLst>
              <a:gd name="adj" fmla="val 50000"/>
            </a:avLst>
          </a:prstGeom>
          <a:solidFill>
            <a:schemeClr val="bg1">
              <a:alpha val="0"/>
            </a:schemeClr>
          </a:solidFill>
          <a:ln w="15875">
            <a:solidFill>
              <a:srgbClr val="3E830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solidFill>
                  <a:srgbClr val="7030A0"/>
                </a:solidFill>
                <a:latin typeface="Times New Roman" pitchFamily="18" charset="0"/>
                <a:cs typeface="Times New Roman" pitchFamily="18" charset="0"/>
              </a:rPr>
              <a:t>TẬP ĐỌC</a:t>
            </a:r>
            <a:endParaRPr lang="ko-KR" altLang="en-US" sz="2400" b="1" dirty="0">
              <a:solidFill>
                <a:srgbClr val="7030A0"/>
              </a:solidFill>
              <a:latin typeface="Times New Roman" pitchFamily="18" charset="0"/>
              <a:cs typeface="Times New Roman" pitchFamily="18" charset="0"/>
            </a:endParaRPr>
          </a:p>
        </p:txBody>
      </p:sp>
      <p:pic>
        <p:nvPicPr>
          <p:cNvPr id="33"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5086077" y="4059009"/>
            <a:ext cx="1922636" cy="1891393"/>
          </a:xfrm>
          <a:prstGeom prst="rect">
            <a:avLst/>
          </a:prstGeom>
        </p:spPr>
      </p:pic>
      <p:pic>
        <p:nvPicPr>
          <p:cNvPr id="2" name="Good Old Days by Joakim Karud (Official).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79036" y="6451600"/>
            <a:ext cx="406400" cy="406400"/>
          </a:xfrm>
          <a:prstGeom prst="rect">
            <a:avLst/>
          </a:prstGeom>
        </p:spPr>
      </p:pic>
    </p:spTree>
    <p:extLst>
      <p:ext uri="{BB962C8B-B14F-4D97-AF65-F5344CB8AC3E}">
        <p14:creationId xmlns:p14="http://schemas.microsoft.com/office/powerpoint/2010/main" val="2974408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par>
                                <p:cTn id="7" presetID="42" presetClass="entr" presetSubtype="0" fill="hold" grpId="0" nodeType="withEffect">
                                  <p:stCondLst>
                                    <p:cond delay="0"/>
                                  </p:stCondLst>
                                  <p:childTnLst>
                                    <p:set>
                                      <p:cBhvr>
                                        <p:cTn id="8" dur="1" fill="hold">
                                          <p:stCondLst>
                                            <p:cond delay="0"/>
                                          </p:stCondLst>
                                        </p:cTn>
                                        <p:tgtEl>
                                          <p:spTgt spid="31"/>
                                        </p:tgtEl>
                                        <p:attrNameLst>
                                          <p:attrName>style.visibility</p:attrName>
                                        </p:attrNameLst>
                                      </p:cBhvr>
                                      <p:to>
                                        <p:strVal val="visible"/>
                                      </p:to>
                                    </p:set>
                                    <p:animEffect transition="in" filter="fade">
                                      <p:cBhvr>
                                        <p:cTn id="9" dur="1000"/>
                                        <p:tgtEl>
                                          <p:spTgt spid="31"/>
                                        </p:tgtEl>
                                      </p:cBhvr>
                                    </p:animEffect>
                                    <p:anim calcmode="lin" valueType="num">
                                      <p:cBhvr>
                                        <p:cTn id="10" dur="1000" fill="hold"/>
                                        <p:tgtEl>
                                          <p:spTgt spid="31"/>
                                        </p:tgtEl>
                                        <p:attrNameLst>
                                          <p:attrName>ppt_x</p:attrName>
                                        </p:attrNameLst>
                                      </p:cBhvr>
                                      <p:tavLst>
                                        <p:tav tm="0">
                                          <p:val>
                                            <p:strVal val="#ppt_x"/>
                                          </p:val>
                                        </p:tav>
                                        <p:tav tm="100000">
                                          <p:val>
                                            <p:strVal val="#ppt_x"/>
                                          </p:val>
                                        </p:tav>
                                      </p:tavLst>
                                    </p:anim>
                                    <p:anim calcmode="lin" valueType="num">
                                      <p:cBhvr>
                                        <p:cTn id="11" dur="1000" fill="hold"/>
                                        <p:tgtEl>
                                          <p:spTgt spid="31"/>
                                        </p:tgtEl>
                                        <p:attrNameLst>
                                          <p:attrName>ppt_y</p:attrName>
                                        </p:attrNameLst>
                                      </p:cBhvr>
                                      <p:tavLst>
                                        <p:tav tm="0">
                                          <p:val>
                                            <p:strVal val="#ppt_y+.1"/>
                                          </p:val>
                                        </p:tav>
                                        <p:tav tm="100000">
                                          <p:val>
                                            <p:strVal val="#ppt_y"/>
                                          </p:val>
                                        </p:tav>
                                      </p:tavLst>
                                    </p:anim>
                                  </p:childTnLst>
                                </p:cTn>
                              </p:par>
                            </p:childTnLst>
                          </p:cTn>
                        </p:par>
                        <p:par>
                          <p:cTn id="12" fill="hold">
                            <p:stCondLst>
                              <p:cond delay="1000"/>
                            </p:stCondLst>
                            <p:childTnLst>
                              <p:par>
                                <p:cTn id="13" presetID="53" presetClass="entr" presetSubtype="16" fill="hold" grpId="0" nodeType="afterEffect">
                                  <p:stCondLst>
                                    <p:cond delay="0"/>
                                  </p:stCondLst>
                                  <p:iterate type="lt">
                                    <p:tmPct val="10000"/>
                                  </p:iterate>
                                  <p:childTnLst>
                                    <p:set>
                                      <p:cBhvr>
                                        <p:cTn id="14" dur="1" fill="hold">
                                          <p:stCondLst>
                                            <p:cond delay="0"/>
                                          </p:stCondLst>
                                        </p:cTn>
                                        <p:tgtEl>
                                          <p:spTgt spid="12"/>
                                        </p:tgtEl>
                                        <p:attrNameLst>
                                          <p:attrName>style.visibility</p:attrName>
                                        </p:attrNameLst>
                                      </p:cBhvr>
                                      <p:to>
                                        <p:strVal val="visible"/>
                                      </p:to>
                                    </p:set>
                                    <p:anim calcmode="lin" valueType="num">
                                      <p:cBhvr>
                                        <p:cTn id="15" dur="500" fill="hold"/>
                                        <p:tgtEl>
                                          <p:spTgt spid="12"/>
                                        </p:tgtEl>
                                        <p:attrNameLst>
                                          <p:attrName>ppt_w</p:attrName>
                                        </p:attrNameLst>
                                      </p:cBhvr>
                                      <p:tavLst>
                                        <p:tav tm="0">
                                          <p:val>
                                            <p:fltVal val="0"/>
                                          </p:val>
                                        </p:tav>
                                        <p:tav tm="100000">
                                          <p:val>
                                            <p:strVal val="#ppt_w"/>
                                          </p:val>
                                        </p:tav>
                                      </p:tavLst>
                                    </p:anim>
                                    <p:anim calcmode="lin" valueType="num">
                                      <p:cBhvr>
                                        <p:cTn id="16" dur="500" fill="hold"/>
                                        <p:tgtEl>
                                          <p:spTgt spid="12"/>
                                        </p:tgtEl>
                                        <p:attrNameLst>
                                          <p:attrName>ppt_h</p:attrName>
                                        </p:attrNameLst>
                                      </p:cBhvr>
                                      <p:tavLst>
                                        <p:tav tm="0">
                                          <p:val>
                                            <p:fltVal val="0"/>
                                          </p:val>
                                        </p:tav>
                                        <p:tav tm="100000">
                                          <p:val>
                                            <p:strVal val="#ppt_h"/>
                                          </p:val>
                                        </p:tav>
                                      </p:tavLst>
                                    </p:anim>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mute="1" numSld="22" showWhenStopped="0">
                <p:cTn id="18" fill="hold" display="0">
                  <p:stCondLst>
                    <p:cond delay="indefinite"/>
                  </p:stCondLst>
                  <p:endCondLst>
                    <p:cond evt="onStopAudio" delay="0">
                      <p:tgtEl>
                        <p:sldTgt/>
                      </p:tgtEl>
                    </p:cond>
                  </p:endCondLst>
                </p:cTn>
                <p:tgtEl>
                  <p:spTgt spid="2"/>
                </p:tgtEl>
              </p:cMediaNode>
            </p:audio>
          </p:childTnLst>
        </p:cTn>
      </p:par>
    </p:tnLst>
    <p:bldLst>
      <p:bldP spid="12" grpId="0"/>
      <p:bldP spid="31"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1000" b="-11000"/>
          </a:stretch>
        </a:blipFill>
        <a:effectLst/>
      </p:bgPr>
    </p:bg>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F56391B9-45A2-7F5E-093D-339A6FE5C54B}"/>
              </a:ext>
            </a:extLst>
          </p:cNvPr>
          <p:cNvSpPr/>
          <p:nvPr/>
        </p:nvSpPr>
        <p:spPr>
          <a:xfrm>
            <a:off x="624813" y="2141743"/>
            <a:ext cx="11127476" cy="4539342"/>
          </a:xfrm>
          <a:prstGeom prst="roundRect">
            <a:avLst>
              <a:gd name="adj" fmla="val 8726"/>
            </a:avLst>
          </a:prstGeom>
          <a:solidFill>
            <a:schemeClr val="bg1">
              <a:alpha val="85000"/>
            </a:schemeClr>
          </a:solidFill>
          <a:ln w="38100">
            <a:solidFill>
              <a:srgbClr val="F74F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21" name="Group 20">
            <a:extLst>
              <a:ext uri="{FF2B5EF4-FFF2-40B4-BE49-F238E27FC236}">
                <a16:creationId xmlns:a16="http://schemas.microsoft.com/office/drawing/2014/main" id="{55BC5EEA-BBAF-A4B5-49F1-0564DF611534}"/>
              </a:ext>
            </a:extLst>
          </p:cNvPr>
          <p:cNvGrpSpPr/>
          <p:nvPr/>
        </p:nvGrpSpPr>
        <p:grpSpPr>
          <a:xfrm>
            <a:off x="294918" y="426386"/>
            <a:ext cx="12146146" cy="1464436"/>
            <a:chOff x="404734" y="426386"/>
            <a:chExt cx="12146146" cy="1464436"/>
          </a:xfrm>
        </p:grpSpPr>
        <p:sp>
          <p:nvSpPr>
            <p:cNvPr id="9" name="Scroll: Vertical 8">
              <a:extLst>
                <a:ext uri="{FF2B5EF4-FFF2-40B4-BE49-F238E27FC236}">
                  <a16:creationId xmlns:a16="http://schemas.microsoft.com/office/drawing/2014/main" id="{4B656485-6BA3-855C-21E4-199EA4F49D67}"/>
                </a:ext>
              </a:extLst>
            </p:cNvPr>
            <p:cNvSpPr/>
            <p:nvPr/>
          </p:nvSpPr>
          <p:spPr>
            <a:xfrm>
              <a:off x="404734" y="426386"/>
              <a:ext cx="11787266" cy="1464436"/>
            </a:xfrm>
            <a:prstGeom prst="verticalScroll">
              <a:avLst>
                <a:gd name="adj" fmla="val 25000"/>
              </a:avLst>
            </a:prstGeom>
            <a:solidFill>
              <a:srgbClr val="CCFFFF"/>
            </a:solidFill>
            <a:ln w="19050">
              <a:solidFill>
                <a:schemeClr val="accent6">
                  <a:lumMod val="50000"/>
                </a:schemeClr>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D7838C39-19C9-87A7-BBBF-FAFFCEF20A56}"/>
                </a:ext>
              </a:extLst>
            </p:cNvPr>
            <p:cNvSpPr txBox="1"/>
            <p:nvPr/>
          </p:nvSpPr>
          <p:spPr>
            <a:xfrm>
              <a:off x="824046" y="760800"/>
              <a:ext cx="11726834" cy="954107"/>
            </a:xfrm>
            <a:prstGeom prst="rect">
              <a:avLst/>
            </a:prstGeom>
            <a:noFill/>
          </p:spPr>
          <p:txBody>
            <a:bodyPr wrap="square" rtlCol="0">
              <a:spAutoFit/>
            </a:bodyPr>
            <a:lstStyle/>
            <a:p>
              <a:pPr lvl="0"/>
              <a:r>
                <a:rPr lang="vi-VN" sz="2800" b="1" dirty="0">
                  <a:solidFill>
                    <a:srgbClr val="FF0000"/>
                  </a:solidFill>
                </a:rPr>
                <a:t>Em hiểu thầy giáo muốn nhắn nhủ điều gì với các học sinh nam </a:t>
              </a:r>
              <a:r>
                <a:rPr lang="en-US" sz="2800" b="1" dirty="0" smtClean="0">
                  <a:solidFill>
                    <a:srgbClr val="FF0000"/>
                  </a:solidFill>
                </a:rPr>
                <a:t>   </a:t>
              </a:r>
              <a:r>
                <a:rPr lang="vi-VN" sz="2800" b="1" dirty="0" smtClean="0">
                  <a:solidFill>
                    <a:srgbClr val="FF0000"/>
                  </a:solidFill>
                </a:rPr>
                <a:t>khi </a:t>
              </a:r>
              <a:r>
                <a:rPr lang="vi-VN" sz="2800" b="1" dirty="0">
                  <a:solidFill>
                    <a:srgbClr val="FF0000"/>
                  </a:solidFill>
                </a:rPr>
                <a:t>yêu cầu Đi-tô và Giu-ri-cô giúp đỡ Ê-lê-na?</a:t>
              </a:r>
              <a:endParaRPr kumimoji="0" lang="vi-VN" sz="28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grpSp>
      <p:grpSp>
        <p:nvGrpSpPr>
          <p:cNvPr id="24" name="Group 23">
            <a:extLst>
              <a:ext uri="{FF2B5EF4-FFF2-40B4-BE49-F238E27FC236}">
                <a16:creationId xmlns:a16="http://schemas.microsoft.com/office/drawing/2014/main" id="{789101BD-56F4-7037-F06B-0A0D7F85E6C9}"/>
              </a:ext>
            </a:extLst>
          </p:cNvPr>
          <p:cNvGrpSpPr/>
          <p:nvPr/>
        </p:nvGrpSpPr>
        <p:grpSpPr>
          <a:xfrm>
            <a:off x="2011615" y="2785218"/>
            <a:ext cx="8168770" cy="2723627"/>
            <a:chOff x="2686172" y="3699618"/>
            <a:chExt cx="8168770" cy="2723627"/>
          </a:xfrm>
        </p:grpSpPr>
        <p:sp>
          <p:nvSpPr>
            <p:cNvPr id="13" name="Rectangle: Rounded Corners 12">
              <a:extLst>
                <a:ext uri="{FF2B5EF4-FFF2-40B4-BE49-F238E27FC236}">
                  <a16:creationId xmlns:a16="http://schemas.microsoft.com/office/drawing/2014/main" id="{9D838DF7-52D7-B04C-4CF3-BABA0614CD76}"/>
                </a:ext>
              </a:extLst>
            </p:cNvPr>
            <p:cNvSpPr/>
            <p:nvPr/>
          </p:nvSpPr>
          <p:spPr>
            <a:xfrm>
              <a:off x="2686172" y="3977462"/>
              <a:ext cx="7672031" cy="2445783"/>
            </a:xfrm>
            <a:prstGeom prst="roundRect">
              <a:avLst>
                <a:gd name="adj" fmla="val 50000"/>
              </a:avLst>
            </a:prstGeom>
            <a:solidFill>
              <a:srgbClr val="FFCCCC"/>
            </a:solidFill>
            <a:ln>
              <a:solidFill>
                <a:schemeClr val="accent2">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ctr"/>
              <a:r>
                <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lang="vi-VN" sz="3600" kern="0" dirty="0">
                  <a:solidFill>
                    <a:srgbClr val="000000"/>
                  </a:solidFill>
                  <a:latin typeface="Times New Roman" panose="02020603050405020304" pitchFamily="18" charset="0"/>
                  <a:ea typeface="Times New Roman" panose="02020603050405020304" pitchFamily="18" charset="0"/>
                </a:rPr>
                <a:t>Thầy giáo muốn nhắn nhủ các bạn nam: cần chia sẻ, giúp đỡ bạn khi bạn gặp khó khăn, cần giúp </a:t>
              </a:r>
              <a:r>
                <a:rPr lang="vi-VN" sz="3600" kern="0" dirty="0" smtClean="0">
                  <a:solidFill>
                    <a:srgbClr val="000000"/>
                  </a:solidFill>
                  <a:latin typeface="Times New Roman" panose="02020603050405020304" pitchFamily="18" charset="0"/>
                  <a:ea typeface="Times New Roman" panose="02020603050405020304" pitchFamily="18" charset="0"/>
                </a:rPr>
                <a:t>đỡ</a:t>
              </a:r>
              <a:r>
                <a:rPr lang="en-US" sz="3600" kern="0" dirty="0" smtClean="0">
                  <a:solidFill>
                    <a:srgbClr val="000000"/>
                  </a:solidFill>
                  <a:latin typeface="Times New Roman" panose="02020603050405020304" pitchFamily="18" charset="0"/>
                  <a:ea typeface="Times New Roman" panose="02020603050405020304" pitchFamily="18" charset="0"/>
                </a:rPr>
                <a:t>.</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4" name="Picture 2" descr="Hình ảnh Trẻ Em Bằng Tay Vẽ Hoạt Hình Vẽ Hoạt Hình Ngôi Sao Năm Cánh PNG ,  Những Ngôi Sao Nhỏ, đáng Yêu, Vẽ Tay PNG miễn phí tải tập tin">
              <a:extLst>
                <a:ext uri="{FF2B5EF4-FFF2-40B4-BE49-F238E27FC236}">
                  <a16:creationId xmlns:a16="http://schemas.microsoft.com/office/drawing/2014/main" id="{8DE9D787-A55E-1327-6A3A-CDA87B1AF78E}"/>
                </a:ext>
              </a:extLst>
            </p:cNvPr>
            <p:cNvPicPr>
              <a:picLocks noChangeAspect="1" noChangeArrowheads="1"/>
            </p:cNvPicPr>
            <p:nvPr/>
          </p:nvPicPr>
          <p:blipFill rotWithShape="1">
            <a:blip r:embed="rId5" cstate="hqprint">
              <a:extLst>
                <a:ext uri="{BEBA8EAE-BF5A-486C-A8C5-ECC9F3942E4B}">
                  <a14:imgProps xmlns:a14="http://schemas.microsoft.com/office/drawing/2010/main">
                    <a14:imgLayer r:embed="rId6">
                      <a14:imgEffect>
                        <a14:backgroundRemoval t="5167" b="93083" l="8750" r="93000">
                          <a14:foregroundMark x1="40417" y1="36417" x2="46750" y2="44333"/>
                          <a14:foregroundMark x1="59833" y1="40667" x2="66833" y2="48583"/>
                          <a14:foregroundMark x1="57583" y1="44333" x2="62167" y2="50583"/>
                          <a14:foregroundMark x1="57417" y1="5167" x2="57417" y2="5167"/>
                          <a14:foregroundMark x1="8833" y1="29417" x2="8833" y2="29417"/>
                          <a14:foregroundMark x1="93083" y1="49750" x2="93083" y2="49750"/>
                          <a14:foregroundMark x1="63500" y1="93083" x2="63500" y2="93083"/>
                        </a14:backgroundRemoval>
                      </a14:imgEffect>
                    </a14:imgLayer>
                  </a14:imgProps>
                </a:ext>
                <a:ext uri="{28A0092B-C50C-407E-A947-70E740481C1C}">
                  <a14:useLocalDpi xmlns:a14="http://schemas.microsoft.com/office/drawing/2010/main" val="0"/>
                </a:ext>
              </a:extLst>
            </a:blip>
            <a:srcRect l="5857" t="3578" r="3295" b="5538"/>
            <a:stretch/>
          </p:blipFill>
          <p:spPr bwMode="auto">
            <a:xfrm>
              <a:off x="9567907" y="3699618"/>
              <a:ext cx="1287035" cy="1287563"/>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grpSp>
      <p:pic>
        <p:nvPicPr>
          <p:cNvPr id="20" name="Picture 3">
            <a:extLst>
              <a:ext uri="{FF2B5EF4-FFF2-40B4-BE49-F238E27FC236}">
                <a16:creationId xmlns:a16="http://schemas.microsoft.com/office/drawing/2014/main" id="{91B9EE85-68CF-EF80-753F-11EC4A08EEEF}"/>
              </a:ext>
            </a:extLst>
          </p:cNvPr>
          <p:cNvPicPr>
            <a:picLocks noChangeAspect="1"/>
          </p:cNvPicPr>
          <p:nvPr/>
        </p:nvPicPr>
        <p:blipFill>
          <a:blip r:embed="rId7"/>
          <a:srcRect/>
          <a:stretch>
            <a:fillRect/>
          </a:stretch>
        </p:blipFill>
        <p:spPr>
          <a:xfrm flipH="1">
            <a:off x="15633" y="2005024"/>
            <a:ext cx="1773810" cy="3503821"/>
          </a:xfrm>
          <a:prstGeom prst="rect">
            <a:avLst/>
          </a:prstGeom>
        </p:spPr>
      </p:pic>
      <p:pic>
        <p:nvPicPr>
          <p:cNvPr id="27" name="Picture 2" descr="What number is this? | Baamboozle - Baamboozle | The Most Fun Classroom  Games!">
            <a:extLst>
              <a:ext uri="{FF2B5EF4-FFF2-40B4-BE49-F238E27FC236}">
                <a16:creationId xmlns:a16="http://schemas.microsoft.com/office/drawing/2014/main" id="{932D9AA6-C917-5FB7-8E3A-8B4740C2F6BE}"/>
              </a:ext>
            </a:extLst>
          </p:cNvPr>
          <p:cNvPicPr>
            <a:picLocks noChangeAspect="1" noChangeArrowheads="1"/>
          </p:cNvPicPr>
          <p:nvPr/>
        </p:nvPicPr>
        <p:blipFill rotWithShape="1">
          <a:blip r:embed="rId8" cstate="hqprint">
            <a:extLst>
              <a:ext uri="{BEBA8EAE-BF5A-486C-A8C5-ECC9F3942E4B}">
                <a14:imgProps xmlns:a14="http://schemas.microsoft.com/office/drawing/2010/main">
                  <a14:imgLayer r:embed="rId9">
                    <a14:imgEffect>
                      <a14:backgroundRemoval t="10000" b="90000" l="10000" r="90000">
                        <a14:foregroundMark x1="43125" y1="17500" x2="54271" y2="45208"/>
                        <a14:foregroundMark x1="54271" y1="45208" x2="53750" y2="44792"/>
                        <a14:foregroundMark x1="57500" y1="17708" x2="57083" y2="34063"/>
                        <a14:foregroundMark x1="45729" y1="18125" x2="43333" y2="32604"/>
                        <a14:foregroundMark x1="41979" y1="16354" x2="56667" y2="24479"/>
                        <a14:foregroundMark x1="57083" y1="17917" x2="62500" y2="22917"/>
                      </a14:backgroundRemoval>
                    </a14:imgEffect>
                  </a14:imgLayer>
                </a14:imgProps>
              </a:ext>
              <a:ext uri="{28A0092B-C50C-407E-A947-70E740481C1C}">
                <a14:useLocalDpi xmlns:a14="http://schemas.microsoft.com/office/drawing/2010/main" val="0"/>
              </a:ext>
            </a:extLst>
          </a:blip>
          <a:srcRect l="22095" t="8911" r="25228" b="8909"/>
          <a:stretch/>
        </p:blipFill>
        <p:spPr bwMode="auto">
          <a:xfrm>
            <a:off x="-134447" y="386981"/>
            <a:ext cx="989215" cy="15432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50474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250" fill="hold"/>
                                        <p:tgtEl>
                                          <p:spTgt spid="21"/>
                                        </p:tgtEl>
                                        <p:attrNameLst>
                                          <p:attrName>ppt_w</p:attrName>
                                        </p:attrNameLst>
                                      </p:cBhvr>
                                      <p:tavLst>
                                        <p:tav tm="0">
                                          <p:val>
                                            <p:fltVal val="0"/>
                                          </p:val>
                                        </p:tav>
                                        <p:tav tm="100000">
                                          <p:val>
                                            <p:strVal val="#ppt_w"/>
                                          </p:val>
                                        </p:tav>
                                      </p:tavLst>
                                    </p:anim>
                                    <p:anim calcmode="lin" valueType="num">
                                      <p:cBhvr>
                                        <p:cTn id="8" dur="1250" fill="hold"/>
                                        <p:tgtEl>
                                          <p:spTgt spid="21"/>
                                        </p:tgtEl>
                                        <p:attrNameLst>
                                          <p:attrName>ppt_h</p:attrName>
                                        </p:attrNameLst>
                                      </p:cBhvr>
                                      <p:tavLst>
                                        <p:tav tm="0">
                                          <p:val>
                                            <p:fltVal val="0"/>
                                          </p:val>
                                        </p:tav>
                                        <p:tav tm="100000">
                                          <p:val>
                                            <p:strVal val="#ppt_h"/>
                                          </p:val>
                                        </p:tav>
                                      </p:tavLst>
                                    </p:anim>
                                    <p:animEffect transition="in" filter="fade">
                                      <p:cBhvr>
                                        <p:cTn id="9" dur="1250"/>
                                        <p:tgtEl>
                                          <p:spTgt spid="21"/>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500"/>
                                        <p:tgtEl>
                                          <p:spTgt spid="24"/>
                                        </p:tgtEl>
                                      </p:cBhvr>
                                    </p:animEffect>
                                  </p:childTnLst>
                                  <p:subTnLst>
                                    <p:audio>
                                      <p:cMediaNode>
                                        <p:cTn display="0" masterRel="sameClick">
                                          <p:stCondLst>
                                            <p:cond evt="begin" delay="0">
                                              <p:tn val="12"/>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1000" b="-11000"/>
          </a:stretch>
        </a:blipFill>
        <a:effectLst/>
      </p:bgPr>
    </p:bg>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F56391B9-45A2-7F5E-093D-339A6FE5C54B}"/>
              </a:ext>
            </a:extLst>
          </p:cNvPr>
          <p:cNvSpPr/>
          <p:nvPr/>
        </p:nvSpPr>
        <p:spPr>
          <a:xfrm>
            <a:off x="2065882" y="2225205"/>
            <a:ext cx="10126118" cy="4539342"/>
          </a:xfrm>
          <a:prstGeom prst="roundRect">
            <a:avLst>
              <a:gd name="adj" fmla="val 8726"/>
            </a:avLst>
          </a:prstGeom>
          <a:solidFill>
            <a:schemeClr val="bg1">
              <a:alpha val="85000"/>
            </a:schemeClr>
          </a:solidFill>
          <a:ln w="38100">
            <a:solidFill>
              <a:srgbClr val="F74F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07000"/>
              </a:lnSpc>
            </a:pPr>
            <a:r>
              <a:rPr lang="vi-VN" sz="3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Bởi vì Đi-tô và Giu-ri-cô đều chưa ân cần: Đi-tô giúp Ê-lê-na một cách miễn cưỡng, nói gắt gỏng; Giu-ri-cô lừng khừng, xốc nách Ê-lê-na mạnh tay khiến cô bé đứng lên một cách khó nhọc và lại ngã khuỵu xuống. Xa-sa, khác với Đi-tô và Giu-ri-cô, đã giúp bạn một cách tự nguyện, nhẹ nhàng và ân cần: không chờ thầy giáo nhắc, an ủi bạn, đưa tay đỡ bạn đứng lên..</a:t>
            </a:r>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21" name="Group 20">
            <a:extLst>
              <a:ext uri="{FF2B5EF4-FFF2-40B4-BE49-F238E27FC236}">
                <a16:creationId xmlns:a16="http://schemas.microsoft.com/office/drawing/2014/main" id="{55BC5EEA-BBAF-A4B5-49F1-0564DF611534}"/>
              </a:ext>
            </a:extLst>
          </p:cNvPr>
          <p:cNvGrpSpPr/>
          <p:nvPr/>
        </p:nvGrpSpPr>
        <p:grpSpPr>
          <a:xfrm>
            <a:off x="399184" y="-68358"/>
            <a:ext cx="11546787" cy="2141742"/>
            <a:chOff x="179105" y="17292"/>
            <a:chExt cx="11546787" cy="2141742"/>
          </a:xfrm>
        </p:grpSpPr>
        <p:sp>
          <p:nvSpPr>
            <p:cNvPr id="9" name="Scroll: Vertical 8">
              <a:extLst>
                <a:ext uri="{FF2B5EF4-FFF2-40B4-BE49-F238E27FC236}">
                  <a16:creationId xmlns:a16="http://schemas.microsoft.com/office/drawing/2014/main" id="{4B656485-6BA3-855C-21E4-199EA4F49D67}"/>
                </a:ext>
              </a:extLst>
            </p:cNvPr>
            <p:cNvSpPr/>
            <p:nvPr/>
          </p:nvSpPr>
          <p:spPr>
            <a:xfrm>
              <a:off x="179105" y="17292"/>
              <a:ext cx="11546787" cy="2141742"/>
            </a:xfrm>
            <a:prstGeom prst="verticalScroll">
              <a:avLst>
                <a:gd name="adj" fmla="val 25000"/>
              </a:avLst>
            </a:prstGeom>
            <a:solidFill>
              <a:srgbClr val="CCFFFF"/>
            </a:solidFill>
            <a:ln w="19050">
              <a:solidFill>
                <a:schemeClr val="accent6">
                  <a:lumMod val="50000"/>
                </a:schemeClr>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D7838C39-19C9-87A7-BBBF-FAFFCEF20A56}"/>
                </a:ext>
              </a:extLst>
            </p:cNvPr>
            <p:cNvSpPr txBox="1"/>
            <p:nvPr/>
          </p:nvSpPr>
          <p:spPr>
            <a:xfrm>
              <a:off x="1108558" y="705679"/>
              <a:ext cx="10287614" cy="1384995"/>
            </a:xfrm>
            <a:prstGeom prst="rect">
              <a:avLst/>
            </a:prstGeom>
            <a:noFill/>
          </p:spPr>
          <p:txBody>
            <a:bodyPr wrap="square" rtlCol="0">
              <a:spAutoFit/>
            </a:bodyPr>
            <a:lstStyle/>
            <a:p>
              <a:pPr lvl="0">
                <a:defRPr/>
              </a:pPr>
              <a:r>
                <a:rPr lang="vi-VN" sz="2800" b="1" dirty="0">
                  <a:solidFill>
                    <a:srgbClr val="FF0000"/>
                  </a:solidFill>
                </a:rPr>
                <a:t>Vì sao Ê-lê-na vẫn khóc mặc dù đã được Đi-tô và Giu-ri-cô đến giúp, nhưng cô bé lại nín khóc ngay khi được Xa-sa giúp đỡ?.</a:t>
              </a:r>
              <a:endParaRPr kumimoji="0" lang="vi-VN" sz="28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grpSp>
      <p:pic>
        <p:nvPicPr>
          <p:cNvPr id="20" name="Picture 3">
            <a:extLst>
              <a:ext uri="{FF2B5EF4-FFF2-40B4-BE49-F238E27FC236}">
                <a16:creationId xmlns:a16="http://schemas.microsoft.com/office/drawing/2014/main" id="{91B9EE85-68CF-EF80-753F-11EC4A08EEEF}"/>
              </a:ext>
            </a:extLst>
          </p:cNvPr>
          <p:cNvPicPr>
            <a:picLocks noChangeAspect="1"/>
          </p:cNvPicPr>
          <p:nvPr/>
        </p:nvPicPr>
        <p:blipFill>
          <a:blip r:embed="rId3"/>
          <a:srcRect/>
          <a:stretch>
            <a:fillRect/>
          </a:stretch>
        </p:blipFill>
        <p:spPr>
          <a:xfrm flipH="1">
            <a:off x="237805" y="2742966"/>
            <a:ext cx="1773810" cy="3503821"/>
          </a:xfrm>
          <a:prstGeom prst="rect">
            <a:avLst/>
          </a:prstGeom>
        </p:spPr>
      </p:pic>
      <p:pic>
        <p:nvPicPr>
          <p:cNvPr id="4098" name="Picture 2" descr="Donut Cartoon Two Number Vector Illustration: Vector có sẵn (miễn phí bản  quyền) 1352185958 | Shutterstock">
            <a:extLst>
              <a:ext uri="{FF2B5EF4-FFF2-40B4-BE49-F238E27FC236}">
                <a16:creationId xmlns:a16="http://schemas.microsoft.com/office/drawing/2014/main" id="{390EA770-0267-8421-99BB-73B092B8CC1C}"/>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10000" r="90000">
                        <a14:foregroundMark x1="48462" y1="10714" x2="48462" y2="10714"/>
                      </a14:backgroundRemoval>
                    </a14:imgEffect>
                  </a14:imgLayer>
                </a14:imgProps>
              </a:ext>
              <a:ext uri="{28A0092B-C50C-407E-A947-70E740481C1C}">
                <a14:useLocalDpi xmlns:a14="http://schemas.microsoft.com/office/drawing/2010/main" val="0"/>
              </a:ext>
            </a:extLst>
          </a:blip>
          <a:srcRect l="16305" r="12269" b="11078"/>
          <a:stretch/>
        </p:blipFill>
        <p:spPr bwMode="auto">
          <a:xfrm>
            <a:off x="0" y="0"/>
            <a:ext cx="1259173" cy="16882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6383923"/>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68AFFE7B-7389-447A-A90E-08CB02B9D1C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flipH="1">
            <a:off x="-192129" y="-78828"/>
            <a:ext cx="1950720" cy="1770695"/>
          </a:xfrm>
          <a:prstGeom prst="rect">
            <a:avLst/>
          </a:prstGeom>
        </p:spPr>
      </p:pic>
      <p:pic>
        <p:nvPicPr>
          <p:cNvPr id="33" name="图片 32">
            <a:extLst>
              <a:ext uri="{FF2B5EF4-FFF2-40B4-BE49-F238E27FC236}">
                <a16:creationId xmlns:a16="http://schemas.microsoft.com/office/drawing/2014/main" id="{F4375262-61D9-4807-9C9D-27D1DB00FC4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5324" y="4116634"/>
            <a:ext cx="2072752" cy="2733023"/>
          </a:xfrm>
          <a:prstGeom prst="rect">
            <a:avLst/>
          </a:prstGeom>
        </p:spPr>
      </p:pic>
      <p:pic>
        <p:nvPicPr>
          <p:cNvPr id="8" name="Picture 6">
            <a:extLst>
              <a:ext uri="{FF2B5EF4-FFF2-40B4-BE49-F238E27FC236}">
                <a16:creationId xmlns:a16="http://schemas.microsoft.com/office/drawing/2014/main" id="{5437C171-813A-452C-8959-5D1AB779E70D}"/>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015170" y="728463"/>
            <a:ext cx="7651897" cy="5401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图片 16">
            <a:extLst>
              <a:ext uri="{FF2B5EF4-FFF2-40B4-BE49-F238E27FC236}">
                <a16:creationId xmlns:a16="http://schemas.microsoft.com/office/drawing/2014/main" id="{789CA887-C328-4EF8-BD37-F5F28B4E8AF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9987915" y="0"/>
            <a:ext cx="2204085" cy="1661218"/>
          </a:xfrm>
          <a:prstGeom prst="rect">
            <a:avLst/>
          </a:prstGeom>
        </p:spPr>
      </p:pic>
      <p:sp>
        <p:nvSpPr>
          <p:cNvPr id="3" name="Thought Bubble: Cloud 2">
            <a:extLst>
              <a:ext uri="{FF2B5EF4-FFF2-40B4-BE49-F238E27FC236}">
                <a16:creationId xmlns:a16="http://schemas.microsoft.com/office/drawing/2014/main" id="{EF8653A6-B2DF-4143-905F-413F6FA1E283}"/>
              </a:ext>
            </a:extLst>
          </p:cNvPr>
          <p:cNvSpPr/>
          <p:nvPr/>
        </p:nvSpPr>
        <p:spPr>
          <a:xfrm>
            <a:off x="-32429" y="1699362"/>
            <a:ext cx="4440115" cy="2223381"/>
          </a:xfrm>
          <a:prstGeom prst="cloudCallou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smtClean="0">
                <a:solidFill>
                  <a:schemeClr val="accent6">
                    <a:lumMod val="50000"/>
                  </a:schemeClr>
                </a:solidFill>
                <a:latin typeface="Times New Roman" panose="02020603050405020304" pitchFamily="18" charset="0"/>
                <a:cs typeface="Times New Roman" panose="02020603050405020304" pitchFamily="18" charset="0"/>
              </a:rPr>
              <a:t>“</a:t>
            </a:r>
            <a:r>
              <a:rPr lang="en-US" sz="3200" dirty="0" err="1" smtClean="0">
                <a:solidFill>
                  <a:schemeClr val="accent6">
                    <a:lumMod val="50000"/>
                  </a:schemeClr>
                </a:solidFill>
                <a:latin typeface="Times New Roman" panose="02020603050405020304" pitchFamily="18" charset="0"/>
                <a:cs typeface="Times New Roman" panose="02020603050405020304" pitchFamily="18" charset="0"/>
              </a:rPr>
              <a:t>Miễn</a:t>
            </a:r>
            <a:r>
              <a:rPr lang="en-US" sz="32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3200" dirty="0" err="1" smtClean="0">
                <a:solidFill>
                  <a:schemeClr val="accent6">
                    <a:lumMod val="50000"/>
                  </a:schemeClr>
                </a:solidFill>
                <a:latin typeface="Times New Roman" panose="02020603050405020304" pitchFamily="18" charset="0"/>
                <a:cs typeface="Times New Roman" panose="02020603050405020304" pitchFamily="18" charset="0"/>
              </a:rPr>
              <a:t>cưỡng</a:t>
            </a:r>
            <a:r>
              <a:rPr lang="en-US" sz="32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3200" dirty="0" err="1" smtClean="0">
                <a:solidFill>
                  <a:schemeClr val="accent6">
                    <a:lumMod val="50000"/>
                  </a:schemeClr>
                </a:solidFill>
                <a:latin typeface="Times New Roman" panose="02020603050405020304" pitchFamily="18" charset="0"/>
                <a:cs typeface="Times New Roman" panose="02020603050405020304" pitchFamily="18" charset="0"/>
              </a:rPr>
              <a:t>là</a:t>
            </a:r>
            <a:r>
              <a:rPr lang="en-US" sz="32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3200" dirty="0" err="1" smtClean="0">
                <a:solidFill>
                  <a:schemeClr val="accent6">
                    <a:lumMod val="50000"/>
                  </a:schemeClr>
                </a:solidFill>
                <a:latin typeface="Times New Roman" panose="02020603050405020304" pitchFamily="18" charset="0"/>
                <a:cs typeface="Times New Roman" panose="02020603050405020304" pitchFamily="18" charset="0"/>
              </a:rPr>
              <a:t>gì</a:t>
            </a:r>
            <a:r>
              <a:rPr lang="en-US" sz="3200" dirty="0" smtClean="0">
                <a:solidFill>
                  <a:schemeClr val="accent6">
                    <a:lumMod val="50000"/>
                  </a:schemeClr>
                </a:solidFill>
                <a:latin typeface="Times New Roman" panose="02020603050405020304" pitchFamily="18" charset="0"/>
                <a:cs typeface="Times New Roman" panose="02020603050405020304" pitchFamily="18" charset="0"/>
              </a:rPr>
              <a:t>?</a:t>
            </a:r>
            <a:endParaRPr lang="en-US" sz="3200" dirty="0">
              <a:solidFill>
                <a:schemeClr val="accent6">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32032066"/>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anim calcmode="lin" valueType="num">
                                      <p:cBhvr>
                                        <p:cTn id="8" dur="1000" fill="hold"/>
                                        <p:tgtEl>
                                          <p:spTgt spid="33"/>
                                        </p:tgtEl>
                                        <p:attrNameLst>
                                          <p:attrName>ppt_x</p:attrName>
                                        </p:attrNameLst>
                                      </p:cBhvr>
                                      <p:tavLst>
                                        <p:tav tm="0">
                                          <p:val>
                                            <p:strVal val="#ppt_x"/>
                                          </p:val>
                                        </p:tav>
                                        <p:tav tm="100000">
                                          <p:val>
                                            <p:strVal val="#ppt_x"/>
                                          </p:val>
                                        </p:tav>
                                      </p:tavLst>
                                    </p:anim>
                                    <p:anim calcmode="lin" valueType="num">
                                      <p:cBhvr>
                                        <p:cTn id="9"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1000" b="-11000"/>
          </a:stretch>
        </a:blipFill>
        <a:effectLst/>
      </p:bgPr>
    </p:bg>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0288C0E6-3B43-9EEC-4E23-B16195EF8F65}"/>
              </a:ext>
            </a:extLst>
          </p:cNvPr>
          <p:cNvSpPr/>
          <p:nvPr/>
        </p:nvSpPr>
        <p:spPr>
          <a:xfrm>
            <a:off x="186858" y="313027"/>
            <a:ext cx="11810014" cy="6184599"/>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7" name="Line 7"/>
          <p:cNvSpPr>
            <a:spLocks noChangeShapeType="1"/>
          </p:cNvSpPr>
          <p:nvPr/>
        </p:nvSpPr>
        <p:spPr bwMode="auto">
          <a:xfrm>
            <a:off x="6511889" y="1757610"/>
            <a:ext cx="0" cy="3386138"/>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lIns="80823" tIns="40411" rIns="80823" bIns="4041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2" name="Text Box 8"/>
          <p:cNvSpPr txBox="1">
            <a:spLocks noChangeArrowheads="1"/>
          </p:cNvSpPr>
          <p:nvPr/>
        </p:nvSpPr>
        <p:spPr bwMode="auto">
          <a:xfrm>
            <a:off x="2905089" y="1341685"/>
            <a:ext cx="2566987" cy="574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0823" tIns="40411" rIns="80823" bIns="40411">
            <a:spAutoFit/>
          </a:bodyPr>
          <a:lstStyle>
            <a:lvl1pPr defTabSz="512763">
              <a:spcBef>
                <a:spcPct val="20000"/>
              </a:spcBef>
              <a:buChar char="•"/>
              <a:defRPr sz="2900">
                <a:solidFill>
                  <a:schemeClr val="tx1"/>
                </a:solidFill>
                <a:latin typeface="Arial" panose="020B0604020202020204" pitchFamily="34" charset="0"/>
              </a:defRPr>
            </a:lvl1pPr>
            <a:lvl2pPr marL="742950" indent="-285750" defTabSz="512763">
              <a:spcBef>
                <a:spcPct val="20000"/>
              </a:spcBef>
              <a:buChar char="–"/>
              <a:defRPr sz="2500">
                <a:solidFill>
                  <a:schemeClr val="tx1"/>
                </a:solidFill>
                <a:latin typeface="Arial" panose="020B0604020202020204" pitchFamily="34" charset="0"/>
              </a:defRPr>
            </a:lvl2pPr>
            <a:lvl3pPr marL="1143000" indent="-228600" defTabSz="512763">
              <a:spcBef>
                <a:spcPct val="20000"/>
              </a:spcBef>
              <a:buChar char="•"/>
              <a:defRPr sz="2100">
                <a:solidFill>
                  <a:schemeClr val="tx1"/>
                </a:solidFill>
                <a:latin typeface="Arial" panose="020B0604020202020204" pitchFamily="34" charset="0"/>
              </a:defRPr>
            </a:lvl3pPr>
            <a:lvl4pPr marL="1600200" indent="-228600" defTabSz="512763">
              <a:spcBef>
                <a:spcPct val="20000"/>
              </a:spcBef>
              <a:buChar char="–"/>
              <a:defRPr sz="2000">
                <a:solidFill>
                  <a:schemeClr val="tx1"/>
                </a:solidFill>
                <a:latin typeface="Arial" panose="020B0604020202020204" pitchFamily="34" charset="0"/>
              </a:defRPr>
            </a:lvl4pPr>
            <a:lvl5pPr marL="2057400" indent="-228600" defTabSz="512763">
              <a:spcBef>
                <a:spcPct val="20000"/>
              </a:spcBef>
              <a:buChar char="»"/>
              <a:defRPr sz="2000">
                <a:solidFill>
                  <a:schemeClr val="tx1"/>
                </a:solidFill>
                <a:latin typeface="Arial" panose="020B0604020202020204" pitchFamily="34" charset="0"/>
              </a:defRPr>
            </a:lvl5pPr>
            <a:lvl6pPr marL="2514600" indent="-228600" defTabSz="51276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51276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51276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512763"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512763" rtl="0" eaLnBrk="1" fontAlgn="auto" latinLnBrk="0" hangingPunct="1">
              <a:lnSpc>
                <a:spcPct val="100000"/>
              </a:lnSpc>
              <a:spcBef>
                <a:spcPct val="50000"/>
              </a:spcBef>
              <a:spcAft>
                <a:spcPts val="0"/>
              </a:spcAft>
              <a:buClrTx/>
              <a:buSzTx/>
              <a:buFontTx/>
              <a:buNone/>
              <a:tabLst/>
              <a:defRPr/>
            </a:pPr>
            <a:r>
              <a:rPr kumimoji="0" lang="en-US" altLang="en-US" sz="3200" b="1" i="0" u="none" strike="noStrike" kern="1200" cap="none" spc="0" normalizeH="0" baseline="0" noProof="0">
                <a:ln>
                  <a:noFill/>
                </a:ln>
                <a:solidFill>
                  <a:srgbClr val="0000FF"/>
                </a:solidFill>
                <a:effectLst/>
                <a:uLnTx/>
                <a:uFillTx/>
                <a:latin typeface="Times New Roman" panose="02020603050405020304" pitchFamily="18" charset="0"/>
                <a:ea typeface="+mn-ea"/>
                <a:cs typeface="Times New Roman" panose="02020603050405020304" pitchFamily="18" charset="0"/>
              </a:rPr>
              <a:t>Luyện đọc</a:t>
            </a:r>
            <a:r>
              <a:rPr kumimoji="0" lang="en-US" altLang="en-US" sz="3200" b="0" i="0" u="none" strike="noStrike" kern="1200" cap="none" spc="0" normalizeH="0" baseline="0" noProof="0">
                <a:ln>
                  <a:noFill/>
                </a:ln>
                <a:solidFill>
                  <a:srgbClr val="0000FF"/>
                </a:solidFill>
                <a:effectLst/>
                <a:uLnTx/>
                <a:uFillTx/>
                <a:latin typeface="Times New Roman" panose="02020603050405020304" pitchFamily="18" charset="0"/>
                <a:ea typeface="+mn-ea"/>
                <a:cs typeface="Times New Roman" panose="02020603050405020304" pitchFamily="18" charset="0"/>
              </a:rPr>
              <a:t>:</a:t>
            </a:r>
          </a:p>
        </p:txBody>
      </p:sp>
      <p:sp>
        <p:nvSpPr>
          <p:cNvPr id="13" name="Line 9"/>
          <p:cNvSpPr>
            <a:spLocks noChangeShapeType="1"/>
          </p:cNvSpPr>
          <p:nvPr/>
        </p:nvSpPr>
        <p:spPr bwMode="auto">
          <a:xfrm>
            <a:off x="3545644" y="1863883"/>
            <a:ext cx="1285875"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lIns="80823" tIns="40411" rIns="80823" bIns="4041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4" name="Text Box 10"/>
          <p:cNvSpPr txBox="1">
            <a:spLocks noChangeArrowheads="1"/>
          </p:cNvSpPr>
          <p:nvPr/>
        </p:nvSpPr>
        <p:spPr bwMode="auto">
          <a:xfrm>
            <a:off x="7099264" y="1365498"/>
            <a:ext cx="2566987" cy="574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0823" tIns="40411" rIns="80823" bIns="40411">
            <a:spAutoFit/>
          </a:bodyPr>
          <a:lstStyle>
            <a:lvl1pPr defTabSz="512763">
              <a:spcBef>
                <a:spcPct val="20000"/>
              </a:spcBef>
              <a:buChar char="•"/>
              <a:defRPr sz="2900">
                <a:solidFill>
                  <a:schemeClr val="tx1"/>
                </a:solidFill>
                <a:latin typeface="Arial" panose="020B0604020202020204" pitchFamily="34" charset="0"/>
              </a:defRPr>
            </a:lvl1pPr>
            <a:lvl2pPr marL="742950" indent="-285750" defTabSz="512763">
              <a:spcBef>
                <a:spcPct val="20000"/>
              </a:spcBef>
              <a:buChar char="–"/>
              <a:defRPr sz="2500">
                <a:solidFill>
                  <a:schemeClr val="tx1"/>
                </a:solidFill>
                <a:latin typeface="Arial" panose="020B0604020202020204" pitchFamily="34" charset="0"/>
              </a:defRPr>
            </a:lvl2pPr>
            <a:lvl3pPr marL="1143000" indent="-228600" defTabSz="512763">
              <a:spcBef>
                <a:spcPct val="20000"/>
              </a:spcBef>
              <a:buChar char="•"/>
              <a:defRPr sz="2100">
                <a:solidFill>
                  <a:schemeClr val="tx1"/>
                </a:solidFill>
                <a:latin typeface="Arial" panose="020B0604020202020204" pitchFamily="34" charset="0"/>
              </a:defRPr>
            </a:lvl3pPr>
            <a:lvl4pPr marL="1600200" indent="-228600" defTabSz="512763">
              <a:spcBef>
                <a:spcPct val="20000"/>
              </a:spcBef>
              <a:buChar char="–"/>
              <a:defRPr sz="2000">
                <a:solidFill>
                  <a:schemeClr val="tx1"/>
                </a:solidFill>
                <a:latin typeface="Arial" panose="020B0604020202020204" pitchFamily="34" charset="0"/>
              </a:defRPr>
            </a:lvl4pPr>
            <a:lvl5pPr marL="2057400" indent="-228600" defTabSz="512763">
              <a:spcBef>
                <a:spcPct val="20000"/>
              </a:spcBef>
              <a:buChar char="»"/>
              <a:defRPr sz="2000">
                <a:solidFill>
                  <a:schemeClr val="tx1"/>
                </a:solidFill>
                <a:latin typeface="Arial" panose="020B0604020202020204" pitchFamily="34" charset="0"/>
              </a:defRPr>
            </a:lvl5pPr>
            <a:lvl6pPr marL="2514600" indent="-228600" defTabSz="51276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51276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51276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512763"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512763" rtl="0" eaLnBrk="1" fontAlgn="auto" latinLnBrk="0" hangingPunct="1">
              <a:lnSpc>
                <a:spcPct val="100000"/>
              </a:lnSpc>
              <a:spcBef>
                <a:spcPct val="50000"/>
              </a:spcBef>
              <a:spcAft>
                <a:spcPts val="0"/>
              </a:spcAft>
              <a:buClrTx/>
              <a:buSzTx/>
              <a:buFontTx/>
              <a:buNone/>
              <a:tabLst/>
              <a:defRPr/>
            </a:pPr>
            <a:r>
              <a:rPr kumimoji="0" lang="en-US" altLang="en-US" sz="32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Tìm</a:t>
            </a:r>
            <a:r>
              <a:rPr kumimoji="0" lang="en-US" altLang="en-US" sz="32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hiểu</a:t>
            </a:r>
            <a:r>
              <a:rPr kumimoji="0" lang="en-US" altLang="en-US" sz="32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bài</a:t>
            </a:r>
            <a:r>
              <a:rPr kumimoji="0" lang="en-US" altLang="en-US" sz="32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a:t>
            </a:r>
          </a:p>
        </p:txBody>
      </p:sp>
      <p:sp>
        <p:nvSpPr>
          <p:cNvPr id="15" name="Line 11"/>
          <p:cNvSpPr>
            <a:spLocks noChangeShapeType="1"/>
          </p:cNvSpPr>
          <p:nvPr/>
        </p:nvSpPr>
        <p:spPr bwMode="auto">
          <a:xfrm>
            <a:off x="7558050" y="1887472"/>
            <a:ext cx="1649413"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lIns="80823" tIns="40411" rIns="80823" bIns="4041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6" name="Rectangle 15"/>
          <p:cNvSpPr/>
          <p:nvPr/>
        </p:nvSpPr>
        <p:spPr bwMode="auto">
          <a:xfrm>
            <a:off x="5045718" y="313027"/>
            <a:ext cx="2437314" cy="561690"/>
          </a:xfrm>
          <a:prstGeom prst="rect">
            <a:avLst/>
          </a:prstGeom>
          <a:noFill/>
        </p:spPr>
        <p:txBody>
          <a:bodyPr lIns="68579" tIns="34289" rIns="68579" bIns="34289">
            <a:spAutoFit/>
          </a:bodyPr>
          <a:lstStyle/>
          <a:p>
            <a:pPr marL="0" marR="0" lvl="0" indent="0" algn="ctr" defTabSz="514337"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dirty="0">
                <a:ln w="1905"/>
                <a:gradFill>
                  <a:gsLst>
                    <a:gs pos="0">
                      <a:srgbClr val="2D2D8A">
                        <a:shade val="20000"/>
                        <a:satMod val="200000"/>
                      </a:srgbClr>
                    </a:gs>
                    <a:gs pos="78000">
                      <a:srgbClr val="2D2D8A">
                        <a:tint val="90000"/>
                        <a:shade val="89000"/>
                        <a:satMod val="220000"/>
                      </a:srgbClr>
                    </a:gs>
                    <a:gs pos="100000">
                      <a:srgbClr val="2D2D8A">
                        <a:tint val="12000"/>
                        <a:satMod val="255000"/>
                      </a:srgbClr>
                    </a:gs>
                  </a:gsLst>
                  <a:lin ang="5400000"/>
                </a:gradFill>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Tập đọc</a:t>
            </a:r>
          </a:p>
        </p:txBody>
      </p:sp>
      <p:sp>
        <p:nvSpPr>
          <p:cNvPr id="17" name="Rectangle 16"/>
          <p:cNvSpPr/>
          <p:nvPr/>
        </p:nvSpPr>
        <p:spPr>
          <a:xfrm>
            <a:off x="2905089" y="765264"/>
            <a:ext cx="6373553" cy="574648"/>
          </a:xfrm>
          <a:prstGeom prst="rect">
            <a:avLst/>
          </a:prstGeom>
          <a:noFill/>
        </p:spPr>
        <p:txBody>
          <a:bodyPr wrap="square" lIns="81409" tIns="40705" rIns="81409" bIns="40705">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51433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44" normalizeH="0" baseline="0" noProof="0" dirty="0" smtClean="0">
                <a:ln w="11430"/>
                <a:solidFill>
                  <a:srgbClr val="0000CC"/>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CUỘC HỌP BÍ MẬT</a:t>
            </a:r>
            <a:endParaRPr kumimoji="0" lang="en-US" sz="3200" b="1" i="0" u="none" strike="noStrike" kern="1200" cap="none" spc="44" normalizeH="0" baseline="0" noProof="0" dirty="0">
              <a:ln w="11430"/>
              <a:solidFill>
                <a:srgbClr val="0000CC"/>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18" name="TextBox 1"/>
          <p:cNvSpPr txBox="1">
            <a:spLocks noChangeArrowheads="1"/>
          </p:cNvSpPr>
          <p:nvPr/>
        </p:nvSpPr>
        <p:spPr bwMode="auto">
          <a:xfrm>
            <a:off x="1626379" y="1712614"/>
            <a:ext cx="1095375" cy="561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9" tIns="34289" rIns="68579" bIns="34289">
            <a:spAutoFit/>
          </a:bodyPr>
          <a:lstStyle>
            <a:lvl1pPr defTabSz="512763">
              <a:spcBef>
                <a:spcPct val="20000"/>
              </a:spcBef>
              <a:buChar char="•"/>
              <a:defRPr sz="2900">
                <a:solidFill>
                  <a:schemeClr val="tx1"/>
                </a:solidFill>
                <a:latin typeface="Arial" panose="020B0604020202020204" pitchFamily="34" charset="0"/>
              </a:defRPr>
            </a:lvl1pPr>
            <a:lvl2pPr marL="742950" indent="-285750" defTabSz="512763">
              <a:spcBef>
                <a:spcPct val="20000"/>
              </a:spcBef>
              <a:buChar char="–"/>
              <a:defRPr sz="2500">
                <a:solidFill>
                  <a:schemeClr val="tx1"/>
                </a:solidFill>
                <a:latin typeface="Arial" panose="020B0604020202020204" pitchFamily="34" charset="0"/>
              </a:defRPr>
            </a:lvl2pPr>
            <a:lvl3pPr marL="1143000" indent="-228600" defTabSz="512763">
              <a:spcBef>
                <a:spcPct val="20000"/>
              </a:spcBef>
              <a:buChar char="•"/>
              <a:defRPr sz="2100">
                <a:solidFill>
                  <a:schemeClr val="tx1"/>
                </a:solidFill>
                <a:latin typeface="Arial" panose="020B0604020202020204" pitchFamily="34" charset="0"/>
              </a:defRPr>
            </a:lvl3pPr>
            <a:lvl4pPr marL="1600200" indent="-228600" defTabSz="512763">
              <a:spcBef>
                <a:spcPct val="20000"/>
              </a:spcBef>
              <a:buChar char="–"/>
              <a:defRPr sz="2000">
                <a:solidFill>
                  <a:schemeClr val="tx1"/>
                </a:solidFill>
                <a:latin typeface="Arial" panose="020B0604020202020204" pitchFamily="34" charset="0"/>
              </a:defRPr>
            </a:lvl4pPr>
            <a:lvl5pPr marL="2057400" indent="-228600" defTabSz="512763">
              <a:spcBef>
                <a:spcPct val="20000"/>
              </a:spcBef>
              <a:buChar char="»"/>
              <a:defRPr sz="2000">
                <a:solidFill>
                  <a:schemeClr val="tx1"/>
                </a:solidFill>
                <a:latin typeface="Arial" panose="020B0604020202020204" pitchFamily="34" charset="0"/>
              </a:defRPr>
            </a:lvl5pPr>
            <a:lvl6pPr marL="2514600" indent="-228600" defTabSz="51276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51276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51276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512763"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512763" rtl="0" eaLnBrk="1" fontAlgn="auto" latinLnBrk="0" hangingPunct="1">
              <a:lnSpc>
                <a:spcPct val="100000"/>
              </a:lnSpc>
              <a:spcBef>
                <a:spcPct val="0"/>
              </a:spcBef>
              <a:spcAft>
                <a:spcPts val="0"/>
              </a:spcAft>
              <a:buClrTx/>
              <a:buSzTx/>
              <a:buFontTx/>
              <a:buNone/>
              <a:tabLst/>
              <a:defRPr/>
            </a:pPr>
            <a:r>
              <a:rPr kumimoji="0" lang="en-US" altLang="vi-VN"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r>
              <a:rPr kumimoji="0" lang="en-US" altLang="vi-VN"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Từ</a:t>
            </a:r>
            <a:endParaRPr kumimoji="0" lang="vi-VN" altLang="vi-VN"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19" name="TextBox 26"/>
          <p:cNvSpPr txBox="1">
            <a:spLocks noChangeArrowheads="1"/>
          </p:cNvSpPr>
          <p:nvPr/>
        </p:nvSpPr>
        <p:spPr bwMode="auto">
          <a:xfrm>
            <a:off x="1645981" y="2788389"/>
            <a:ext cx="1095375" cy="561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9" tIns="34289" rIns="68579" bIns="34289">
            <a:spAutoFit/>
          </a:bodyPr>
          <a:lstStyle>
            <a:lvl1pPr defTabSz="512763">
              <a:spcBef>
                <a:spcPct val="20000"/>
              </a:spcBef>
              <a:buChar char="•"/>
              <a:defRPr sz="2900">
                <a:solidFill>
                  <a:schemeClr val="tx1"/>
                </a:solidFill>
                <a:latin typeface="Arial" panose="020B0604020202020204" pitchFamily="34" charset="0"/>
              </a:defRPr>
            </a:lvl1pPr>
            <a:lvl2pPr marL="742950" indent="-285750" defTabSz="512763">
              <a:spcBef>
                <a:spcPct val="20000"/>
              </a:spcBef>
              <a:buChar char="–"/>
              <a:defRPr sz="2500">
                <a:solidFill>
                  <a:schemeClr val="tx1"/>
                </a:solidFill>
                <a:latin typeface="Arial" panose="020B0604020202020204" pitchFamily="34" charset="0"/>
              </a:defRPr>
            </a:lvl2pPr>
            <a:lvl3pPr marL="1143000" indent="-228600" defTabSz="512763">
              <a:spcBef>
                <a:spcPct val="20000"/>
              </a:spcBef>
              <a:buChar char="•"/>
              <a:defRPr sz="2100">
                <a:solidFill>
                  <a:schemeClr val="tx1"/>
                </a:solidFill>
                <a:latin typeface="Arial" panose="020B0604020202020204" pitchFamily="34" charset="0"/>
              </a:defRPr>
            </a:lvl3pPr>
            <a:lvl4pPr marL="1600200" indent="-228600" defTabSz="512763">
              <a:spcBef>
                <a:spcPct val="20000"/>
              </a:spcBef>
              <a:buChar char="–"/>
              <a:defRPr sz="2000">
                <a:solidFill>
                  <a:schemeClr val="tx1"/>
                </a:solidFill>
                <a:latin typeface="Arial" panose="020B0604020202020204" pitchFamily="34" charset="0"/>
              </a:defRPr>
            </a:lvl4pPr>
            <a:lvl5pPr marL="2057400" indent="-228600" defTabSz="512763">
              <a:spcBef>
                <a:spcPct val="20000"/>
              </a:spcBef>
              <a:buChar char="»"/>
              <a:defRPr sz="2000">
                <a:solidFill>
                  <a:schemeClr val="tx1"/>
                </a:solidFill>
                <a:latin typeface="Arial" panose="020B0604020202020204" pitchFamily="34" charset="0"/>
              </a:defRPr>
            </a:lvl5pPr>
            <a:lvl6pPr marL="2514600" indent="-228600" defTabSz="51276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51276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51276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512763"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512763" rtl="0" eaLnBrk="1" fontAlgn="auto" latinLnBrk="0" hangingPunct="1">
              <a:lnSpc>
                <a:spcPct val="100000"/>
              </a:lnSpc>
              <a:spcBef>
                <a:spcPct val="0"/>
              </a:spcBef>
              <a:spcAft>
                <a:spcPts val="0"/>
              </a:spcAft>
              <a:buClrTx/>
              <a:buSzTx/>
              <a:buFontTx/>
              <a:buNone/>
              <a:tabLst/>
              <a:defRPr/>
            </a:pPr>
            <a:r>
              <a:rPr kumimoji="0" lang="en-US" altLang="vi-VN"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r>
              <a:rPr kumimoji="0" lang="en-US" altLang="vi-VN"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Câu</a:t>
            </a:r>
            <a:endParaRPr kumimoji="0" lang="vi-VN" altLang="vi-VN"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20" name="Text Box 14"/>
          <p:cNvSpPr txBox="1">
            <a:spLocks noChangeArrowheads="1"/>
          </p:cNvSpPr>
          <p:nvPr/>
        </p:nvSpPr>
        <p:spPr bwMode="auto">
          <a:xfrm>
            <a:off x="611253" y="2207642"/>
            <a:ext cx="2130103" cy="561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9" tIns="34289" rIns="68579" bIns="34289">
            <a:spAutoFit/>
          </a:bodyPr>
          <a:lstStyle>
            <a:lvl1pPr>
              <a:spcBef>
                <a:spcPct val="20000"/>
              </a:spcBef>
              <a:buChar char="•"/>
              <a:defRPr sz="2900">
                <a:solidFill>
                  <a:schemeClr val="tx1"/>
                </a:solidFill>
                <a:latin typeface="Arial" panose="020B0604020202020204" pitchFamily="34" charset="0"/>
              </a:defRPr>
            </a:lvl1pPr>
            <a:lvl2pPr marL="742950" indent="-285750">
              <a:spcBef>
                <a:spcPct val="20000"/>
              </a:spcBef>
              <a:buChar char="–"/>
              <a:defRPr sz="2500">
                <a:solidFill>
                  <a:schemeClr val="tx1"/>
                </a:solidFill>
                <a:latin typeface="Arial" panose="020B0604020202020204" pitchFamily="34" charset="0"/>
              </a:defRPr>
            </a:lvl2pPr>
            <a:lvl3pPr marL="1143000" indent="-228600">
              <a:spcBef>
                <a:spcPct val="20000"/>
              </a:spcBef>
              <a:buChar char="•"/>
              <a:defRPr sz="21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GB" altLang="vi-VN" sz="32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Xốc</a:t>
            </a:r>
            <a:r>
              <a:rPr kumimoji="0" lang="en-GB" altLang="vi-VN" sz="3200" b="1"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GB" altLang="vi-VN" sz="32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nách</a:t>
            </a:r>
            <a:r>
              <a:rPr kumimoji="0" lang="en-GB" altLang="vi-VN" sz="3200" b="1"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a:t>
            </a:r>
            <a:endParaRPr kumimoji="0" lang="en-GB" altLang="vi-VN"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24" name="Text Box 18"/>
          <p:cNvSpPr txBox="1">
            <a:spLocks noChangeArrowheads="1"/>
          </p:cNvSpPr>
          <p:nvPr/>
        </p:nvSpPr>
        <p:spPr bwMode="auto">
          <a:xfrm>
            <a:off x="2465127" y="2228565"/>
            <a:ext cx="2882899" cy="561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9" tIns="34289" rIns="68579" bIns="34289">
            <a:spAutoFit/>
          </a:bodyPr>
          <a:lstStyle>
            <a:lvl1pPr>
              <a:spcBef>
                <a:spcPct val="20000"/>
              </a:spcBef>
              <a:buChar char="•"/>
              <a:defRPr sz="2900">
                <a:solidFill>
                  <a:schemeClr val="tx1"/>
                </a:solidFill>
                <a:latin typeface="Arial" panose="020B0604020202020204" pitchFamily="34" charset="0"/>
              </a:defRPr>
            </a:lvl1pPr>
            <a:lvl2pPr marL="742950" indent="-285750">
              <a:spcBef>
                <a:spcPct val="20000"/>
              </a:spcBef>
              <a:buChar char="–"/>
              <a:defRPr sz="2500">
                <a:solidFill>
                  <a:schemeClr val="tx1"/>
                </a:solidFill>
                <a:latin typeface="Arial" panose="020B0604020202020204" pitchFamily="34" charset="0"/>
              </a:defRPr>
            </a:lvl2pPr>
            <a:lvl3pPr marL="1143000" indent="-228600">
              <a:spcBef>
                <a:spcPct val="20000"/>
              </a:spcBef>
              <a:buChar char="•"/>
              <a:defRPr sz="21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GB" altLang="vi-VN" sz="32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Khuỵu</a:t>
            </a:r>
            <a:r>
              <a:rPr kumimoji="0" lang="en-GB" altLang="vi-VN" sz="3200" b="1"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GB" altLang="vi-VN" sz="32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xuống</a:t>
            </a:r>
            <a:endParaRPr kumimoji="0" lang="en-GB" altLang="vi-VN"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25" name="Text Box 19"/>
          <p:cNvSpPr txBox="1">
            <a:spLocks noChangeArrowheads="1"/>
          </p:cNvSpPr>
          <p:nvPr/>
        </p:nvSpPr>
        <p:spPr bwMode="auto">
          <a:xfrm>
            <a:off x="855683" y="3349681"/>
            <a:ext cx="5579082" cy="2668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9" tIns="34289" rIns="68579" bIns="34289">
            <a:spAutoFit/>
          </a:bodyPr>
          <a:lstStyle>
            <a:lvl1pPr>
              <a:spcBef>
                <a:spcPct val="20000"/>
              </a:spcBef>
              <a:buChar char="•"/>
              <a:defRPr sz="2900">
                <a:solidFill>
                  <a:schemeClr val="tx1"/>
                </a:solidFill>
                <a:latin typeface="Arial" panose="020B0604020202020204" pitchFamily="34" charset="0"/>
              </a:defRPr>
            </a:lvl1pPr>
            <a:lvl2pPr marL="742950" indent="-285750">
              <a:spcBef>
                <a:spcPct val="20000"/>
              </a:spcBef>
              <a:buChar char="–"/>
              <a:defRPr sz="2500">
                <a:solidFill>
                  <a:schemeClr val="tx1"/>
                </a:solidFill>
                <a:latin typeface="Arial" panose="020B0604020202020204" pitchFamily="34" charset="0"/>
              </a:defRPr>
            </a:lvl2pPr>
            <a:lvl3pPr marL="1143000" indent="-228600">
              <a:spcBef>
                <a:spcPct val="20000"/>
              </a:spcBef>
              <a:buChar char="•"/>
              <a:defRPr sz="21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rtl="0" eaLnBrk="1" fontAlgn="auto" latinLnBrk="0" hangingPunct="1">
              <a:lnSpc>
                <a:spcPct val="107000"/>
              </a:lnSpc>
              <a:spcBef>
                <a:spcPts val="0"/>
              </a:spcBef>
              <a:spcAft>
                <a:spcPts val="0"/>
              </a:spcAft>
              <a:buClrTx/>
              <a:buSzTx/>
              <a:buFontTx/>
              <a:buNone/>
              <a:tabLst/>
              <a:defRPr/>
            </a:pPr>
            <a:r>
              <a:rPr kumimoji="0" lang="vi-VN" sz="3200" b="1"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Thầy giáo quyết định tổ chức một cuộc họp bí mật </a:t>
            </a:r>
            <a:r>
              <a:rPr kumimoji="0" lang="vi-VN" sz="3200" b="1" i="0" u="none" strike="noStrike" kern="0" cap="none" spc="0" normalizeH="0" baseline="0" noProof="0" dirty="0" smtClean="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để </a:t>
            </a:r>
            <a:r>
              <a:rPr kumimoji="0" lang="vi-VN" sz="3200" b="1"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giúp các học sinh nam biết cách quan tâm, </a:t>
            </a:r>
            <a:r>
              <a:rPr kumimoji="0" lang="vi-VN" sz="3200" b="1" i="0" u="none" strike="noStrike" kern="0" cap="none" spc="0" normalizeH="0" baseline="0" noProof="0" dirty="0" smtClean="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3200" b="1" i="0" u="none" strike="noStrike" kern="0" cap="none" spc="0" normalizeH="0" baseline="0" noProof="0" dirty="0" smtClean="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vi-VN" sz="3200" b="1" i="0" u="none" strike="noStrike" kern="0" cap="none" spc="0" normalizeH="0" baseline="0" noProof="0" dirty="0" smtClean="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giúp </a:t>
            </a:r>
            <a:r>
              <a:rPr kumimoji="0" lang="vi-VN" sz="3200" b="1"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đỡ các bạn nữ</a:t>
            </a:r>
            <a:r>
              <a:rPr kumimoji="0" lang="vi-VN" sz="3200" b="1" i="0" u="none" strike="noStrike" kern="0" cap="none" spc="0" normalizeH="0" baseline="0" noProof="0" dirty="0" smtClean="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a:t>
            </a:r>
            <a:endParaRPr kumimoji="0" lang="en-US" sz="3200" b="1"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28" name="Text Box 22"/>
          <p:cNvSpPr txBox="1">
            <a:spLocks noChangeArrowheads="1"/>
          </p:cNvSpPr>
          <p:nvPr/>
        </p:nvSpPr>
        <p:spPr bwMode="auto">
          <a:xfrm>
            <a:off x="6829388" y="2112680"/>
            <a:ext cx="2565400" cy="561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9" tIns="34289" rIns="68579" bIns="34289">
            <a:spAutoFit/>
          </a:bodyPr>
          <a:lstStyle>
            <a:lvl1pPr>
              <a:spcBef>
                <a:spcPct val="20000"/>
              </a:spcBef>
              <a:buChar char="•"/>
              <a:defRPr sz="2900">
                <a:solidFill>
                  <a:schemeClr val="tx1"/>
                </a:solidFill>
                <a:latin typeface="Arial" panose="020B0604020202020204" pitchFamily="34" charset="0"/>
              </a:defRPr>
            </a:lvl1pPr>
            <a:lvl2pPr marL="742950" indent="-285750">
              <a:spcBef>
                <a:spcPct val="20000"/>
              </a:spcBef>
              <a:buChar char="–"/>
              <a:defRPr sz="2500">
                <a:solidFill>
                  <a:schemeClr val="tx1"/>
                </a:solidFill>
                <a:latin typeface="Arial" panose="020B0604020202020204" pitchFamily="34" charset="0"/>
              </a:defRPr>
            </a:lvl2pPr>
            <a:lvl3pPr marL="1143000" indent="-228600">
              <a:spcBef>
                <a:spcPct val="20000"/>
              </a:spcBef>
              <a:buChar char="•"/>
              <a:defRPr sz="21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GB" altLang="vi-VN" sz="32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Miễn</a:t>
            </a:r>
            <a:r>
              <a:rPr kumimoji="0" lang="en-GB" altLang="vi-VN" sz="3200" b="1"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GB" altLang="vi-VN" sz="32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cưỡng</a:t>
            </a:r>
            <a:endParaRPr kumimoji="0" lang="en-GB" altLang="vi-VN"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2" name="TextBox 1"/>
          <p:cNvSpPr txBox="1"/>
          <p:nvPr/>
        </p:nvSpPr>
        <p:spPr>
          <a:xfrm>
            <a:off x="2814975" y="3353454"/>
            <a:ext cx="218320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0" cap="none" spc="0" normalizeH="0" baseline="0" noProof="0" dirty="0">
                <a:ln>
                  <a:noFill/>
                </a:ln>
                <a:solidFill>
                  <a:srgbClr val="FF0000"/>
                </a:solidFill>
                <a:effectLst/>
                <a:uLnTx/>
                <a:uFillTx/>
                <a:latin typeface="Times New Roman" panose="02020603050405020304" pitchFamily="18" charset="0"/>
                <a:ea typeface="Arial" panose="020B0604020202020204" pitchFamily="34" charset="0"/>
                <a:cs typeface="Times New Roman" panose="02020603050405020304" pitchFamily="18" charset="0"/>
              </a:rPr>
              <a:t>quyết </a:t>
            </a:r>
            <a:r>
              <a:rPr kumimoji="0" lang="en-US" sz="3200" b="1" i="0" u="none" strike="noStrike" kern="0" cap="none" spc="0" normalizeH="0" baseline="0" noProof="0" dirty="0" smtClean="0">
                <a:ln>
                  <a:noFill/>
                </a:ln>
                <a:solidFill>
                  <a:srgbClr val="FF000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vi-VN" sz="3200" b="1" i="0" u="none" strike="noStrike" kern="0" cap="none" spc="0" normalizeH="0" baseline="0" noProof="0" dirty="0" smtClean="0">
                <a:ln>
                  <a:noFill/>
                </a:ln>
                <a:solidFill>
                  <a:srgbClr val="FF0000"/>
                </a:solidFill>
                <a:effectLst/>
                <a:uLnTx/>
                <a:uFillTx/>
                <a:latin typeface="Times New Roman" panose="02020603050405020304" pitchFamily="18" charset="0"/>
                <a:ea typeface="Arial" panose="020B0604020202020204" pitchFamily="34" charset="0"/>
                <a:cs typeface="Times New Roman" panose="02020603050405020304" pitchFamily="18" charset="0"/>
              </a:rPr>
              <a:t>định</a:t>
            </a:r>
            <a:endParaRPr kumimoji="0" lang="en-US" sz="32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4" name="TextBox 3"/>
          <p:cNvSpPr txBox="1"/>
          <p:nvPr/>
        </p:nvSpPr>
        <p:spPr>
          <a:xfrm>
            <a:off x="855683" y="4869889"/>
            <a:ext cx="204940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0" cap="none" spc="0" normalizeH="0" baseline="0" noProof="0" dirty="0">
                <a:ln>
                  <a:noFill/>
                </a:ln>
                <a:solidFill>
                  <a:srgbClr val="FF0000"/>
                </a:solidFill>
                <a:effectLst/>
                <a:uLnTx/>
                <a:uFillTx/>
                <a:latin typeface="Times New Roman" panose="02020603050405020304" pitchFamily="18" charset="0"/>
                <a:ea typeface="Arial" panose="020B0604020202020204" pitchFamily="34" charset="0"/>
                <a:cs typeface="Times New Roman" panose="02020603050405020304" pitchFamily="18" charset="0"/>
              </a:rPr>
              <a:t>quan </a:t>
            </a:r>
            <a:r>
              <a:rPr kumimoji="0" lang="en-US" sz="3200" b="1" i="0" u="none" strike="noStrike" kern="0" cap="none" spc="0" normalizeH="0" baseline="0" noProof="0" dirty="0" smtClean="0">
                <a:ln>
                  <a:noFill/>
                </a:ln>
                <a:solidFill>
                  <a:srgbClr val="FF000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vi-VN" sz="3200" b="1" i="0" u="none" strike="noStrike" kern="0" cap="none" spc="0" normalizeH="0" baseline="0" noProof="0" dirty="0" smtClean="0">
                <a:ln>
                  <a:noFill/>
                </a:ln>
                <a:solidFill>
                  <a:srgbClr val="FF0000"/>
                </a:solidFill>
                <a:effectLst/>
                <a:uLnTx/>
                <a:uFillTx/>
                <a:latin typeface="Times New Roman" panose="02020603050405020304" pitchFamily="18" charset="0"/>
                <a:ea typeface="Arial" panose="020B0604020202020204" pitchFamily="34" charset="0"/>
                <a:cs typeface="Times New Roman" panose="02020603050405020304" pitchFamily="18" charset="0"/>
              </a:rPr>
              <a:t>tâm</a:t>
            </a:r>
            <a:endParaRPr kumimoji="0" lang="en-US" sz="32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5" name="TextBox 4"/>
          <p:cNvSpPr txBox="1"/>
          <p:nvPr/>
        </p:nvSpPr>
        <p:spPr>
          <a:xfrm>
            <a:off x="3239432" y="4898781"/>
            <a:ext cx="170848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0" cap="none" spc="0" normalizeH="0" baseline="0" noProof="0" dirty="0">
                <a:ln>
                  <a:noFill/>
                </a:ln>
                <a:solidFill>
                  <a:srgbClr val="FF0000"/>
                </a:solidFill>
                <a:effectLst/>
                <a:uLnTx/>
                <a:uFillTx/>
                <a:latin typeface="Times New Roman" panose="02020603050405020304" pitchFamily="18" charset="0"/>
                <a:ea typeface="Arial" panose="020B0604020202020204" pitchFamily="34" charset="0"/>
                <a:cs typeface="Times New Roman" panose="02020603050405020304" pitchFamily="18" charset="0"/>
              </a:rPr>
              <a:t>giúp </a:t>
            </a:r>
            <a:r>
              <a:rPr kumimoji="0" lang="en-US" sz="3200" b="1" i="0" u="none" strike="noStrike" kern="0" cap="none" spc="0" normalizeH="0" baseline="0" noProof="0" dirty="0" smtClean="0">
                <a:ln>
                  <a:noFill/>
                </a:ln>
                <a:solidFill>
                  <a:srgbClr val="FF000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vi-VN" sz="3200" b="1" i="0" u="none" strike="noStrike" kern="0" cap="none" spc="0" normalizeH="0" baseline="0" noProof="0" dirty="0" smtClean="0">
                <a:ln>
                  <a:noFill/>
                </a:ln>
                <a:solidFill>
                  <a:srgbClr val="FF0000"/>
                </a:solidFill>
                <a:effectLst/>
                <a:uLnTx/>
                <a:uFillTx/>
                <a:latin typeface="Times New Roman" panose="02020603050405020304" pitchFamily="18" charset="0"/>
                <a:ea typeface="Arial" panose="020B0604020202020204" pitchFamily="34" charset="0"/>
                <a:cs typeface="Times New Roman" panose="02020603050405020304" pitchFamily="18" charset="0"/>
              </a:rPr>
              <a:t>đỡ</a:t>
            </a:r>
            <a:endParaRPr kumimoji="0" lang="en-US" sz="32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30" name="Text Box 22"/>
          <p:cNvSpPr txBox="1">
            <a:spLocks noChangeArrowheads="1"/>
          </p:cNvSpPr>
          <p:nvPr/>
        </p:nvSpPr>
        <p:spPr bwMode="auto">
          <a:xfrm>
            <a:off x="6829388" y="2807284"/>
            <a:ext cx="2565400" cy="561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9" tIns="34289" rIns="68579" bIns="34289">
            <a:spAutoFit/>
          </a:bodyPr>
          <a:lstStyle>
            <a:lvl1pPr>
              <a:spcBef>
                <a:spcPct val="20000"/>
              </a:spcBef>
              <a:buChar char="•"/>
              <a:defRPr sz="2900">
                <a:solidFill>
                  <a:schemeClr val="tx1"/>
                </a:solidFill>
                <a:latin typeface="Arial" panose="020B0604020202020204" pitchFamily="34" charset="0"/>
              </a:defRPr>
            </a:lvl1pPr>
            <a:lvl2pPr marL="742950" indent="-285750">
              <a:spcBef>
                <a:spcPct val="20000"/>
              </a:spcBef>
              <a:buChar char="–"/>
              <a:defRPr sz="2500">
                <a:solidFill>
                  <a:schemeClr val="tx1"/>
                </a:solidFill>
                <a:latin typeface="Arial" panose="020B0604020202020204" pitchFamily="34" charset="0"/>
              </a:defRPr>
            </a:lvl2pPr>
            <a:lvl3pPr marL="1143000" indent="-228600">
              <a:spcBef>
                <a:spcPct val="20000"/>
              </a:spcBef>
              <a:buChar char="•"/>
              <a:defRPr sz="21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GB" altLang="vi-VN" sz="32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Nội</a:t>
            </a:r>
            <a:r>
              <a:rPr kumimoji="0" lang="en-GB" altLang="vi-VN" sz="3200" b="1"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GB" altLang="vi-VN" sz="32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quy</a:t>
            </a:r>
            <a:endParaRPr kumimoji="0" lang="en-GB" altLang="vi-VN"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3" name="TextBox 2"/>
          <p:cNvSpPr txBox="1"/>
          <p:nvPr/>
        </p:nvSpPr>
        <p:spPr>
          <a:xfrm>
            <a:off x="2932740" y="4914237"/>
            <a:ext cx="29260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a:t>
            </a:r>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21" name="TextBox 20"/>
          <p:cNvSpPr txBox="1"/>
          <p:nvPr/>
        </p:nvSpPr>
        <p:spPr>
          <a:xfrm>
            <a:off x="4777384" y="3855693"/>
            <a:ext cx="29260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a:t>
            </a:r>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22" name="TextBox 21"/>
          <p:cNvSpPr txBox="1"/>
          <p:nvPr/>
        </p:nvSpPr>
        <p:spPr>
          <a:xfrm>
            <a:off x="1515766" y="5457927"/>
            <a:ext cx="47364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a:t>
            </a:r>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0735200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down)">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barn(inVertical)">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arn(inVertical)">
                                      <p:cBhvr>
                                        <p:cTn id="25" dur="500"/>
                                        <p:tgtEl>
                                          <p:spTgt spid="2"/>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barn(inVertical)">
                                      <p:cBhvr>
                                        <p:cTn id="28" dur="500"/>
                                        <p:tgtEl>
                                          <p:spTgt spid="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fade">
                                      <p:cBhvr>
                                        <p:cTn id="33" dur="500"/>
                                        <p:tgtEl>
                                          <p:spTgt spid="3"/>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fade">
                                      <p:cBhvr>
                                        <p:cTn id="36" dur="500"/>
                                        <p:tgtEl>
                                          <p:spTgt spid="21"/>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fade">
                                      <p:cBhvr>
                                        <p:cTn id="3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4" grpId="0"/>
      <p:bldP spid="25" grpId="0"/>
      <p:bldP spid="2" grpId="0"/>
      <p:bldP spid="4" grpId="0"/>
      <p:bldP spid="5" grpId="0"/>
      <p:bldP spid="3" grpId="0"/>
      <p:bldP spid="21" grpId="0"/>
      <p:bldP spid="2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1000" b="-11000"/>
          </a:stretch>
        </a:blip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25D2EEC4-EBA5-6B14-0507-5A95E9562FEA}"/>
              </a:ext>
            </a:extLst>
          </p:cNvPr>
          <p:cNvGrpSpPr/>
          <p:nvPr/>
        </p:nvGrpSpPr>
        <p:grpSpPr>
          <a:xfrm>
            <a:off x="760095" y="219464"/>
            <a:ext cx="11431905" cy="1307486"/>
            <a:chOff x="284813" y="122961"/>
            <a:chExt cx="11431905" cy="1307486"/>
          </a:xfrm>
          <a:solidFill>
            <a:srgbClr val="CCFFFF"/>
          </a:solidFill>
        </p:grpSpPr>
        <p:sp>
          <p:nvSpPr>
            <p:cNvPr id="8" name="Rectangle: Rounded Corners 7">
              <a:extLst>
                <a:ext uri="{FF2B5EF4-FFF2-40B4-BE49-F238E27FC236}">
                  <a16:creationId xmlns:a16="http://schemas.microsoft.com/office/drawing/2014/main" id="{5AC9F2CB-3BC0-BE81-9101-EB63BA29A91B}"/>
                </a:ext>
              </a:extLst>
            </p:cNvPr>
            <p:cNvSpPr/>
            <p:nvPr/>
          </p:nvSpPr>
          <p:spPr>
            <a:xfrm>
              <a:off x="284813" y="122961"/>
              <a:ext cx="11431905" cy="1307486"/>
            </a:xfrm>
            <a:prstGeom prst="roundRect">
              <a:avLst>
                <a:gd name="adj" fmla="val 50000"/>
              </a:avLst>
            </a:prstGeom>
            <a:grp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03194ECA-1CF0-17EF-DD0B-F5B393810B14}"/>
                </a:ext>
              </a:extLst>
            </p:cNvPr>
            <p:cNvSpPr txBox="1"/>
            <p:nvPr/>
          </p:nvSpPr>
          <p:spPr>
            <a:xfrm>
              <a:off x="894410" y="176540"/>
              <a:ext cx="10258272" cy="646331"/>
            </a:xfrm>
            <a:prstGeom prst="rect">
              <a:avLst/>
            </a:prstGeom>
            <a:grp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2" name="Group 11">
            <a:extLst>
              <a:ext uri="{FF2B5EF4-FFF2-40B4-BE49-F238E27FC236}">
                <a16:creationId xmlns:a16="http://schemas.microsoft.com/office/drawing/2014/main" id="{40A6EF9A-206E-BC32-E743-535AE58B17E1}"/>
              </a:ext>
            </a:extLst>
          </p:cNvPr>
          <p:cNvGrpSpPr/>
          <p:nvPr/>
        </p:nvGrpSpPr>
        <p:grpSpPr>
          <a:xfrm>
            <a:off x="0" y="2055181"/>
            <a:ext cx="12123951" cy="4356283"/>
            <a:chOff x="0" y="2055181"/>
            <a:chExt cx="12123951" cy="4356283"/>
          </a:xfrm>
        </p:grpSpPr>
        <p:sp>
          <p:nvSpPr>
            <p:cNvPr id="16" name="Rectangle: Rounded Corners 15">
              <a:extLst>
                <a:ext uri="{FF2B5EF4-FFF2-40B4-BE49-F238E27FC236}">
                  <a16:creationId xmlns:a16="http://schemas.microsoft.com/office/drawing/2014/main" id="{9C838479-4140-15A3-5C7F-F76C6336777B}"/>
                </a:ext>
              </a:extLst>
            </p:cNvPr>
            <p:cNvSpPr/>
            <p:nvPr/>
          </p:nvSpPr>
          <p:spPr>
            <a:xfrm>
              <a:off x="0" y="2055181"/>
              <a:ext cx="12123951" cy="4356283"/>
            </a:xfrm>
            <a:custGeom>
              <a:avLst/>
              <a:gdLst>
                <a:gd name="connsiteX0" fmla="*/ 0 w 12123951"/>
                <a:gd name="connsiteY0" fmla="*/ 435323 h 4356283"/>
                <a:gd name="connsiteX1" fmla="*/ 435323 w 12123951"/>
                <a:gd name="connsiteY1" fmla="*/ 0 h 4356283"/>
                <a:gd name="connsiteX2" fmla="*/ 802536 w 12123951"/>
                <a:gd name="connsiteY2" fmla="*/ 0 h 4356283"/>
                <a:gd name="connsiteX3" fmla="*/ 1619881 w 12123951"/>
                <a:gd name="connsiteY3" fmla="*/ 0 h 4356283"/>
                <a:gd name="connsiteX4" fmla="*/ 1987095 w 12123951"/>
                <a:gd name="connsiteY4" fmla="*/ 0 h 4356283"/>
                <a:gd name="connsiteX5" fmla="*/ 2241775 w 12123951"/>
                <a:gd name="connsiteY5" fmla="*/ 0 h 4356283"/>
                <a:gd name="connsiteX6" fmla="*/ 2946587 w 12123951"/>
                <a:gd name="connsiteY6" fmla="*/ 0 h 4356283"/>
                <a:gd name="connsiteX7" fmla="*/ 3201267 w 12123951"/>
                <a:gd name="connsiteY7" fmla="*/ 0 h 4356283"/>
                <a:gd name="connsiteX8" fmla="*/ 3455947 w 12123951"/>
                <a:gd name="connsiteY8" fmla="*/ 0 h 4356283"/>
                <a:gd name="connsiteX9" fmla="*/ 3823160 w 12123951"/>
                <a:gd name="connsiteY9" fmla="*/ 0 h 4356283"/>
                <a:gd name="connsiteX10" fmla="*/ 4190373 w 12123951"/>
                <a:gd name="connsiteY10" fmla="*/ 0 h 4356283"/>
                <a:gd name="connsiteX11" fmla="*/ 4895185 w 12123951"/>
                <a:gd name="connsiteY11" fmla="*/ 0 h 4356283"/>
                <a:gd name="connsiteX12" fmla="*/ 5262399 w 12123951"/>
                <a:gd name="connsiteY12" fmla="*/ 0 h 4356283"/>
                <a:gd name="connsiteX13" fmla="*/ 5742145 w 12123951"/>
                <a:gd name="connsiteY13" fmla="*/ 0 h 4356283"/>
                <a:gd name="connsiteX14" fmla="*/ 5996825 w 12123951"/>
                <a:gd name="connsiteY14" fmla="*/ 0 h 4356283"/>
                <a:gd name="connsiteX15" fmla="*/ 6814170 w 12123951"/>
                <a:gd name="connsiteY15" fmla="*/ 0 h 4356283"/>
                <a:gd name="connsiteX16" fmla="*/ 7518982 w 12123951"/>
                <a:gd name="connsiteY16" fmla="*/ 0 h 4356283"/>
                <a:gd name="connsiteX17" fmla="*/ 7886195 w 12123951"/>
                <a:gd name="connsiteY17" fmla="*/ 0 h 4356283"/>
                <a:gd name="connsiteX18" fmla="*/ 8365942 w 12123951"/>
                <a:gd name="connsiteY18" fmla="*/ 0 h 4356283"/>
                <a:gd name="connsiteX19" fmla="*/ 8845688 w 12123951"/>
                <a:gd name="connsiteY19" fmla="*/ 0 h 4356283"/>
                <a:gd name="connsiteX20" fmla="*/ 9550500 w 12123951"/>
                <a:gd name="connsiteY20" fmla="*/ 0 h 4356283"/>
                <a:gd name="connsiteX21" fmla="*/ 9917713 w 12123951"/>
                <a:gd name="connsiteY21" fmla="*/ 0 h 4356283"/>
                <a:gd name="connsiteX22" fmla="*/ 10509992 w 12123951"/>
                <a:gd name="connsiteY22" fmla="*/ 0 h 4356283"/>
                <a:gd name="connsiteX23" fmla="*/ 11688628 w 12123951"/>
                <a:gd name="connsiteY23" fmla="*/ 0 h 4356283"/>
                <a:gd name="connsiteX24" fmla="*/ 12123951 w 12123951"/>
                <a:gd name="connsiteY24" fmla="*/ 435323 h 4356283"/>
                <a:gd name="connsiteX25" fmla="*/ 12123951 w 12123951"/>
                <a:gd name="connsiteY25" fmla="*/ 946550 h 4356283"/>
                <a:gd name="connsiteX26" fmla="*/ 12123951 w 12123951"/>
                <a:gd name="connsiteY26" fmla="*/ 1597202 h 4356283"/>
                <a:gd name="connsiteX27" fmla="*/ 12123951 w 12123951"/>
                <a:gd name="connsiteY27" fmla="*/ 2143285 h 4356283"/>
                <a:gd name="connsiteX28" fmla="*/ 12123951 w 12123951"/>
                <a:gd name="connsiteY28" fmla="*/ 2793937 h 4356283"/>
                <a:gd name="connsiteX29" fmla="*/ 12123951 w 12123951"/>
                <a:gd name="connsiteY29" fmla="*/ 3270308 h 4356283"/>
                <a:gd name="connsiteX30" fmla="*/ 12123951 w 12123951"/>
                <a:gd name="connsiteY30" fmla="*/ 3920960 h 4356283"/>
                <a:gd name="connsiteX31" fmla="*/ 11688628 w 12123951"/>
                <a:gd name="connsiteY31" fmla="*/ 4356283 h 4356283"/>
                <a:gd name="connsiteX32" fmla="*/ 10871283 w 12123951"/>
                <a:gd name="connsiteY32" fmla="*/ 4356283 h 4356283"/>
                <a:gd name="connsiteX33" fmla="*/ 10166470 w 12123951"/>
                <a:gd name="connsiteY33" fmla="*/ 4356283 h 4356283"/>
                <a:gd name="connsiteX34" fmla="*/ 9574191 w 12123951"/>
                <a:gd name="connsiteY34" fmla="*/ 4356283 h 4356283"/>
                <a:gd name="connsiteX35" fmla="*/ 9319511 w 12123951"/>
                <a:gd name="connsiteY35" fmla="*/ 4356283 h 4356283"/>
                <a:gd name="connsiteX36" fmla="*/ 9064831 w 12123951"/>
                <a:gd name="connsiteY36" fmla="*/ 4356283 h 4356283"/>
                <a:gd name="connsiteX37" fmla="*/ 8247486 w 12123951"/>
                <a:gd name="connsiteY37" fmla="*/ 4356283 h 4356283"/>
                <a:gd name="connsiteX38" fmla="*/ 7655207 w 12123951"/>
                <a:gd name="connsiteY38" fmla="*/ 4356283 h 4356283"/>
                <a:gd name="connsiteX39" fmla="*/ 7062927 w 12123951"/>
                <a:gd name="connsiteY39" fmla="*/ 4356283 h 4356283"/>
                <a:gd name="connsiteX40" fmla="*/ 6470648 w 12123951"/>
                <a:gd name="connsiteY40" fmla="*/ 4356283 h 4356283"/>
                <a:gd name="connsiteX41" fmla="*/ 5653303 w 12123951"/>
                <a:gd name="connsiteY41" fmla="*/ 4356283 h 4356283"/>
                <a:gd name="connsiteX42" fmla="*/ 5173557 w 12123951"/>
                <a:gd name="connsiteY42" fmla="*/ 4356283 h 4356283"/>
                <a:gd name="connsiteX43" fmla="*/ 4356211 w 12123951"/>
                <a:gd name="connsiteY43" fmla="*/ 4356283 h 4356283"/>
                <a:gd name="connsiteX44" fmla="*/ 3651399 w 12123951"/>
                <a:gd name="connsiteY44" fmla="*/ 4356283 h 4356283"/>
                <a:gd name="connsiteX45" fmla="*/ 2946587 w 12123951"/>
                <a:gd name="connsiteY45" fmla="*/ 4356283 h 4356283"/>
                <a:gd name="connsiteX46" fmla="*/ 2129242 w 12123951"/>
                <a:gd name="connsiteY46" fmla="*/ 4356283 h 4356283"/>
                <a:gd name="connsiteX47" fmla="*/ 1649495 w 12123951"/>
                <a:gd name="connsiteY47" fmla="*/ 4356283 h 4356283"/>
                <a:gd name="connsiteX48" fmla="*/ 944683 w 12123951"/>
                <a:gd name="connsiteY48" fmla="*/ 4356283 h 4356283"/>
                <a:gd name="connsiteX49" fmla="*/ 435323 w 12123951"/>
                <a:gd name="connsiteY49" fmla="*/ 4356283 h 4356283"/>
                <a:gd name="connsiteX50" fmla="*/ 0 w 12123951"/>
                <a:gd name="connsiteY50" fmla="*/ 3920960 h 4356283"/>
                <a:gd name="connsiteX51" fmla="*/ 0 w 12123951"/>
                <a:gd name="connsiteY51" fmla="*/ 3270308 h 4356283"/>
                <a:gd name="connsiteX52" fmla="*/ 0 w 12123951"/>
                <a:gd name="connsiteY52" fmla="*/ 2619656 h 4356283"/>
                <a:gd name="connsiteX53" fmla="*/ 0 w 12123951"/>
                <a:gd name="connsiteY53" fmla="*/ 2038716 h 4356283"/>
                <a:gd name="connsiteX54" fmla="*/ 0 w 12123951"/>
                <a:gd name="connsiteY54" fmla="*/ 1492633 h 4356283"/>
                <a:gd name="connsiteX55" fmla="*/ 0 w 12123951"/>
                <a:gd name="connsiteY55" fmla="*/ 946550 h 4356283"/>
                <a:gd name="connsiteX56" fmla="*/ 0 w 12123951"/>
                <a:gd name="connsiteY56" fmla="*/ 435323 h 4356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2123951" h="4356283" fill="none" extrusionOk="0">
                  <a:moveTo>
                    <a:pt x="0" y="435323"/>
                  </a:moveTo>
                  <a:cubicBezTo>
                    <a:pt x="-11472" y="148028"/>
                    <a:pt x="261195" y="4220"/>
                    <a:pt x="435323" y="0"/>
                  </a:cubicBezTo>
                  <a:cubicBezTo>
                    <a:pt x="528158" y="-5178"/>
                    <a:pt x="681207" y="28955"/>
                    <a:pt x="802536" y="0"/>
                  </a:cubicBezTo>
                  <a:cubicBezTo>
                    <a:pt x="923865" y="-28955"/>
                    <a:pt x="1374164" y="6557"/>
                    <a:pt x="1619881" y="0"/>
                  </a:cubicBezTo>
                  <a:cubicBezTo>
                    <a:pt x="1865598" y="-6557"/>
                    <a:pt x="1895076" y="1585"/>
                    <a:pt x="1987095" y="0"/>
                  </a:cubicBezTo>
                  <a:cubicBezTo>
                    <a:pt x="2079114" y="-1585"/>
                    <a:pt x="2187913" y="18199"/>
                    <a:pt x="2241775" y="0"/>
                  </a:cubicBezTo>
                  <a:cubicBezTo>
                    <a:pt x="2295637" y="-18199"/>
                    <a:pt x="2668328" y="31830"/>
                    <a:pt x="2946587" y="0"/>
                  </a:cubicBezTo>
                  <a:cubicBezTo>
                    <a:pt x="3224846" y="-31830"/>
                    <a:pt x="3094447" y="27427"/>
                    <a:pt x="3201267" y="0"/>
                  </a:cubicBezTo>
                  <a:cubicBezTo>
                    <a:pt x="3308087" y="-27427"/>
                    <a:pt x="3342296" y="6309"/>
                    <a:pt x="3455947" y="0"/>
                  </a:cubicBezTo>
                  <a:cubicBezTo>
                    <a:pt x="3569598" y="-6309"/>
                    <a:pt x="3705275" y="35361"/>
                    <a:pt x="3823160" y="0"/>
                  </a:cubicBezTo>
                  <a:cubicBezTo>
                    <a:pt x="3941045" y="-35361"/>
                    <a:pt x="4051348" y="11513"/>
                    <a:pt x="4190373" y="0"/>
                  </a:cubicBezTo>
                  <a:cubicBezTo>
                    <a:pt x="4329398" y="-11513"/>
                    <a:pt x="4634960" y="84280"/>
                    <a:pt x="4895185" y="0"/>
                  </a:cubicBezTo>
                  <a:cubicBezTo>
                    <a:pt x="5155410" y="-84280"/>
                    <a:pt x="5183721" y="12596"/>
                    <a:pt x="5262399" y="0"/>
                  </a:cubicBezTo>
                  <a:cubicBezTo>
                    <a:pt x="5341077" y="-12596"/>
                    <a:pt x="5622079" y="33141"/>
                    <a:pt x="5742145" y="0"/>
                  </a:cubicBezTo>
                  <a:cubicBezTo>
                    <a:pt x="5862211" y="-33141"/>
                    <a:pt x="5876722" y="20723"/>
                    <a:pt x="5996825" y="0"/>
                  </a:cubicBezTo>
                  <a:cubicBezTo>
                    <a:pt x="6116928" y="-20723"/>
                    <a:pt x="6594946" y="40694"/>
                    <a:pt x="6814170" y="0"/>
                  </a:cubicBezTo>
                  <a:cubicBezTo>
                    <a:pt x="7033394" y="-40694"/>
                    <a:pt x="7361066" y="31995"/>
                    <a:pt x="7518982" y="0"/>
                  </a:cubicBezTo>
                  <a:cubicBezTo>
                    <a:pt x="7676898" y="-31995"/>
                    <a:pt x="7702650" y="42912"/>
                    <a:pt x="7886195" y="0"/>
                  </a:cubicBezTo>
                  <a:cubicBezTo>
                    <a:pt x="8069740" y="-42912"/>
                    <a:pt x="8194322" y="3630"/>
                    <a:pt x="8365942" y="0"/>
                  </a:cubicBezTo>
                  <a:cubicBezTo>
                    <a:pt x="8537562" y="-3630"/>
                    <a:pt x="8649307" y="5820"/>
                    <a:pt x="8845688" y="0"/>
                  </a:cubicBezTo>
                  <a:cubicBezTo>
                    <a:pt x="9042069" y="-5820"/>
                    <a:pt x="9211983" y="30370"/>
                    <a:pt x="9550500" y="0"/>
                  </a:cubicBezTo>
                  <a:cubicBezTo>
                    <a:pt x="9889017" y="-30370"/>
                    <a:pt x="9759702" y="3736"/>
                    <a:pt x="9917713" y="0"/>
                  </a:cubicBezTo>
                  <a:cubicBezTo>
                    <a:pt x="10075724" y="-3736"/>
                    <a:pt x="10231160" y="1320"/>
                    <a:pt x="10509992" y="0"/>
                  </a:cubicBezTo>
                  <a:cubicBezTo>
                    <a:pt x="10788824" y="-1320"/>
                    <a:pt x="11423095" y="72777"/>
                    <a:pt x="11688628" y="0"/>
                  </a:cubicBezTo>
                  <a:cubicBezTo>
                    <a:pt x="11875335" y="37436"/>
                    <a:pt x="12125807" y="184111"/>
                    <a:pt x="12123951" y="435323"/>
                  </a:cubicBezTo>
                  <a:cubicBezTo>
                    <a:pt x="12142889" y="588359"/>
                    <a:pt x="12068495" y="840158"/>
                    <a:pt x="12123951" y="946550"/>
                  </a:cubicBezTo>
                  <a:cubicBezTo>
                    <a:pt x="12179407" y="1052942"/>
                    <a:pt x="12100082" y="1408191"/>
                    <a:pt x="12123951" y="1597202"/>
                  </a:cubicBezTo>
                  <a:cubicBezTo>
                    <a:pt x="12147820" y="1786213"/>
                    <a:pt x="12078013" y="2006527"/>
                    <a:pt x="12123951" y="2143285"/>
                  </a:cubicBezTo>
                  <a:cubicBezTo>
                    <a:pt x="12169889" y="2280043"/>
                    <a:pt x="12052664" y="2542800"/>
                    <a:pt x="12123951" y="2793937"/>
                  </a:cubicBezTo>
                  <a:cubicBezTo>
                    <a:pt x="12195238" y="3045074"/>
                    <a:pt x="12093432" y="3083532"/>
                    <a:pt x="12123951" y="3270308"/>
                  </a:cubicBezTo>
                  <a:cubicBezTo>
                    <a:pt x="12154470" y="3457084"/>
                    <a:pt x="12046875" y="3661625"/>
                    <a:pt x="12123951" y="3920960"/>
                  </a:cubicBezTo>
                  <a:cubicBezTo>
                    <a:pt x="12079388" y="4157125"/>
                    <a:pt x="11948375" y="4353049"/>
                    <a:pt x="11688628" y="4356283"/>
                  </a:cubicBezTo>
                  <a:cubicBezTo>
                    <a:pt x="11396157" y="4378668"/>
                    <a:pt x="11037197" y="4286001"/>
                    <a:pt x="10871283" y="4356283"/>
                  </a:cubicBezTo>
                  <a:cubicBezTo>
                    <a:pt x="10705370" y="4426565"/>
                    <a:pt x="10341852" y="4315680"/>
                    <a:pt x="10166470" y="4356283"/>
                  </a:cubicBezTo>
                  <a:cubicBezTo>
                    <a:pt x="9991088" y="4396886"/>
                    <a:pt x="9728729" y="4300336"/>
                    <a:pt x="9574191" y="4356283"/>
                  </a:cubicBezTo>
                  <a:cubicBezTo>
                    <a:pt x="9419653" y="4412230"/>
                    <a:pt x="9435377" y="4338631"/>
                    <a:pt x="9319511" y="4356283"/>
                  </a:cubicBezTo>
                  <a:cubicBezTo>
                    <a:pt x="9203645" y="4373935"/>
                    <a:pt x="9135558" y="4349919"/>
                    <a:pt x="9064831" y="4356283"/>
                  </a:cubicBezTo>
                  <a:cubicBezTo>
                    <a:pt x="8994104" y="4362647"/>
                    <a:pt x="8553012" y="4281655"/>
                    <a:pt x="8247486" y="4356283"/>
                  </a:cubicBezTo>
                  <a:cubicBezTo>
                    <a:pt x="7941961" y="4430911"/>
                    <a:pt x="7775880" y="4334923"/>
                    <a:pt x="7655207" y="4356283"/>
                  </a:cubicBezTo>
                  <a:cubicBezTo>
                    <a:pt x="7534534" y="4377643"/>
                    <a:pt x="7325273" y="4347377"/>
                    <a:pt x="7062927" y="4356283"/>
                  </a:cubicBezTo>
                  <a:cubicBezTo>
                    <a:pt x="6800581" y="4365189"/>
                    <a:pt x="6692572" y="4308245"/>
                    <a:pt x="6470648" y="4356283"/>
                  </a:cubicBezTo>
                  <a:cubicBezTo>
                    <a:pt x="6248724" y="4404321"/>
                    <a:pt x="5898409" y="4336994"/>
                    <a:pt x="5653303" y="4356283"/>
                  </a:cubicBezTo>
                  <a:cubicBezTo>
                    <a:pt x="5408198" y="4375572"/>
                    <a:pt x="5330475" y="4332847"/>
                    <a:pt x="5173557" y="4356283"/>
                  </a:cubicBezTo>
                  <a:cubicBezTo>
                    <a:pt x="5016639" y="4379719"/>
                    <a:pt x="4607415" y="4320108"/>
                    <a:pt x="4356211" y="4356283"/>
                  </a:cubicBezTo>
                  <a:cubicBezTo>
                    <a:pt x="4105007" y="4392458"/>
                    <a:pt x="3973947" y="4339143"/>
                    <a:pt x="3651399" y="4356283"/>
                  </a:cubicBezTo>
                  <a:cubicBezTo>
                    <a:pt x="3328851" y="4373423"/>
                    <a:pt x="3109783" y="4297154"/>
                    <a:pt x="2946587" y="4356283"/>
                  </a:cubicBezTo>
                  <a:cubicBezTo>
                    <a:pt x="2783391" y="4415412"/>
                    <a:pt x="2428821" y="4342756"/>
                    <a:pt x="2129242" y="4356283"/>
                  </a:cubicBezTo>
                  <a:cubicBezTo>
                    <a:pt x="1829663" y="4369810"/>
                    <a:pt x="1770273" y="4350750"/>
                    <a:pt x="1649495" y="4356283"/>
                  </a:cubicBezTo>
                  <a:cubicBezTo>
                    <a:pt x="1528717" y="4361816"/>
                    <a:pt x="1195997" y="4300433"/>
                    <a:pt x="944683" y="4356283"/>
                  </a:cubicBezTo>
                  <a:cubicBezTo>
                    <a:pt x="693369" y="4412133"/>
                    <a:pt x="685183" y="4316767"/>
                    <a:pt x="435323" y="4356283"/>
                  </a:cubicBezTo>
                  <a:cubicBezTo>
                    <a:pt x="226054" y="4351336"/>
                    <a:pt x="25939" y="4212433"/>
                    <a:pt x="0" y="3920960"/>
                  </a:cubicBezTo>
                  <a:cubicBezTo>
                    <a:pt x="-40963" y="3727823"/>
                    <a:pt x="30711" y="3423308"/>
                    <a:pt x="0" y="3270308"/>
                  </a:cubicBezTo>
                  <a:cubicBezTo>
                    <a:pt x="-30711" y="3117308"/>
                    <a:pt x="45797" y="2812725"/>
                    <a:pt x="0" y="2619656"/>
                  </a:cubicBezTo>
                  <a:cubicBezTo>
                    <a:pt x="-45797" y="2426587"/>
                    <a:pt x="16758" y="2290146"/>
                    <a:pt x="0" y="2038716"/>
                  </a:cubicBezTo>
                  <a:cubicBezTo>
                    <a:pt x="-16758" y="1787286"/>
                    <a:pt x="44533" y="1668103"/>
                    <a:pt x="0" y="1492633"/>
                  </a:cubicBezTo>
                  <a:cubicBezTo>
                    <a:pt x="-44533" y="1317163"/>
                    <a:pt x="25921" y="1110887"/>
                    <a:pt x="0" y="946550"/>
                  </a:cubicBezTo>
                  <a:cubicBezTo>
                    <a:pt x="-25921" y="782213"/>
                    <a:pt x="22446" y="690809"/>
                    <a:pt x="0" y="435323"/>
                  </a:cubicBezTo>
                  <a:close/>
                </a:path>
                <a:path w="12123951" h="4356283" stroke="0" extrusionOk="0">
                  <a:moveTo>
                    <a:pt x="0" y="435323"/>
                  </a:moveTo>
                  <a:cubicBezTo>
                    <a:pt x="15035" y="234460"/>
                    <a:pt x="176569" y="-23843"/>
                    <a:pt x="435323" y="0"/>
                  </a:cubicBezTo>
                  <a:cubicBezTo>
                    <a:pt x="508552" y="-10907"/>
                    <a:pt x="563097" y="25726"/>
                    <a:pt x="690003" y="0"/>
                  </a:cubicBezTo>
                  <a:cubicBezTo>
                    <a:pt x="816909" y="-25726"/>
                    <a:pt x="1091560" y="13119"/>
                    <a:pt x="1394815" y="0"/>
                  </a:cubicBezTo>
                  <a:cubicBezTo>
                    <a:pt x="1698070" y="-13119"/>
                    <a:pt x="1582996" y="9609"/>
                    <a:pt x="1762028" y="0"/>
                  </a:cubicBezTo>
                  <a:cubicBezTo>
                    <a:pt x="1941060" y="-9609"/>
                    <a:pt x="1923118" y="1145"/>
                    <a:pt x="2016708" y="0"/>
                  </a:cubicBezTo>
                  <a:cubicBezTo>
                    <a:pt x="2110298" y="-1145"/>
                    <a:pt x="2218877" y="20332"/>
                    <a:pt x="2271389" y="0"/>
                  </a:cubicBezTo>
                  <a:cubicBezTo>
                    <a:pt x="2323901" y="-20332"/>
                    <a:pt x="2410683" y="11497"/>
                    <a:pt x="2526069" y="0"/>
                  </a:cubicBezTo>
                  <a:cubicBezTo>
                    <a:pt x="2641455" y="-11497"/>
                    <a:pt x="3024304" y="619"/>
                    <a:pt x="3343414" y="0"/>
                  </a:cubicBezTo>
                  <a:cubicBezTo>
                    <a:pt x="3662525" y="-619"/>
                    <a:pt x="3912552" y="67739"/>
                    <a:pt x="4160759" y="0"/>
                  </a:cubicBezTo>
                  <a:cubicBezTo>
                    <a:pt x="4408966" y="-67739"/>
                    <a:pt x="4524749" y="62992"/>
                    <a:pt x="4753038" y="0"/>
                  </a:cubicBezTo>
                  <a:cubicBezTo>
                    <a:pt x="4981327" y="-62992"/>
                    <a:pt x="4935981" y="2705"/>
                    <a:pt x="5007719" y="0"/>
                  </a:cubicBezTo>
                  <a:cubicBezTo>
                    <a:pt x="5079457" y="-2705"/>
                    <a:pt x="5478505" y="54704"/>
                    <a:pt x="5712531" y="0"/>
                  </a:cubicBezTo>
                  <a:cubicBezTo>
                    <a:pt x="5946557" y="-54704"/>
                    <a:pt x="6191454" y="48215"/>
                    <a:pt x="6529876" y="0"/>
                  </a:cubicBezTo>
                  <a:cubicBezTo>
                    <a:pt x="6868298" y="-48215"/>
                    <a:pt x="6682099" y="2108"/>
                    <a:pt x="6784556" y="0"/>
                  </a:cubicBezTo>
                  <a:cubicBezTo>
                    <a:pt x="6887013" y="-2108"/>
                    <a:pt x="7321204" y="39271"/>
                    <a:pt x="7601901" y="0"/>
                  </a:cubicBezTo>
                  <a:cubicBezTo>
                    <a:pt x="7882599" y="-39271"/>
                    <a:pt x="7756338" y="25310"/>
                    <a:pt x="7856582" y="0"/>
                  </a:cubicBezTo>
                  <a:cubicBezTo>
                    <a:pt x="7956826" y="-25310"/>
                    <a:pt x="8315810" y="67024"/>
                    <a:pt x="8673927" y="0"/>
                  </a:cubicBezTo>
                  <a:cubicBezTo>
                    <a:pt x="9032045" y="-67024"/>
                    <a:pt x="8866365" y="14435"/>
                    <a:pt x="8928607" y="0"/>
                  </a:cubicBezTo>
                  <a:cubicBezTo>
                    <a:pt x="8990849" y="-14435"/>
                    <a:pt x="9460290" y="11410"/>
                    <a:pt x="9745952" y="0"/>
                  </a:cubicBezTo>
                  <a:cubicBezTo>
                    <a:pt x="10031615" y="-11410"/>
                    <a:pt x="9947985" y="28846"/>
                    <a:pt x="10000632" y="0"/>
                  </a:cubicBezTo>
                  <a:cubicBezTo>
                    <a:pt x="10053279" y="-28846"/>
                    <a:pt x="10340645" y="26058"/>
                    <a:pt x="10592911" y="0"/>
                  </a:cubicBezTo>
                  <a:cubicBezTo>
                    <a:pt x="10845177" y="-26058"/>
                    <a:pt x="11214749" y="53913"/>
                    <a:pt x="11688628" y="0"/>
                  </a:cubicBezTo>
                  <a:cubicBezTo>
                    <a:pt x="11970188" y="-50341"/>
                    <a:pt x="12168922" y="166649"/>
                    <a:pt x="12123951" y="435323"/>
                  </a:cubicBezTo>
                  <a:cubicBezTo>
                    <a:pt x="12152838" y="722576"/>
                    <a:pt x="12055076" y="842979"/>
                    <a:pt x="12123951" y="1085975"/>
                  </a:cubicBezTo>
                  <a:cubicBezTo>
                    <a:pt x="12192826" y="1328971"/>
                    <a:pt x="12062485" y="1579784"/>
                    <a:pt x="12123951" y="1736627"/>
                  </a:cubicBezTo>
                  <a:cubicBezTo>
                    <a:pt x="12185417" y="1893470"/>
                    <a:pt x="12087651" y="2158117"/>
                    <a:pt x="12123951" y="2352423"/>
                  </a:cubicBezTo>
                  <a:cubicBezTo>
                    <a:pt x="12160251" y="2546729"/>
                    <a:pt x="12121352" y="2705501"/>
                    <a:pt x="12123951" y="2933363"/>
                  </a:cubicBezTo>
                  <a:cubicBezTo>
                    <a:pt x="12126550" y="3161225"/>
                    <a:pt x="12108112" y="3662589"/>
                    <a:pt x="12123951" y="3920960"/>
                  </a:cubicBezTo>
                  <a:cubicBezTo>
                    <a:pt x="12113715" y="4166614"/>
                    <a:pt x="11905707" y="4366012"/>
                    <a:pt x="11688628" y="4356283"/>
                  </a:cubicBezTo>
                  <a:cubicBezTo>
                    <a:pt x="11361160" y="4401045"/>
                    <a:pt x="11144158" y="4318918"/>
                    <a:pt x="10983816" y="4356283"/>
                  </a:cubicBezTo>
                  <a:cubicBezTo>
                    <a:pt x="10823474" y="4393648"/>
                    <a:pt x="10766403" y="4331707"/>
                    <a:pt x="10616603" y="4356283"/>
                  </a:cubicBezTo>
                  <a:cubicBezTo>
                    <a:pt x="10466803" y="4380859"/>
                    <a:pt x="10423536" y="4353933"/>
                    <a:pt x="10361923" y="4356283"/>
                  </a:cubicBezTo>
                  <a:cubicBezTo>
                    <a:pt x="10300310" y="4358633"/>
                    <a:pt x="10028497" y="4345421"/>
                    <a:pt x="9769643" y="4356283"/>
                  </a:cubicBezTo>
                  <a:cubicBezTo>
                    <a:pt x="9510789" y="4367145"/>
                    <a:pt x="9271536" y="4272526"/>
                    <a:pt x="9064831" y="4356283"/>
                  </a:cubicBezTo>
                  <a:cubicBezTo>
                    <a:pt x="8858126" y="4440040"/>
                    <a:pt x="8898277" y="4343994"/>
                    <a:pt x="8810151" y="4356283"/>
                  </a:cubicBezTo>
                  <a:cubicBezTo>
                    <a:pt x="8722025" y="4368572"/>
                    <a:pt x="8259551" y="4291481"/>
                    <a:pt x="8105339" y="4356283"/>
                  </a:cubicBezTo>
                  <a:cubicBezTo>
                    <a:pt x="7951127" y="4421085"/>
                    <a:pt x="7535059" y="4313613"/>
                    <a:pt x="7287993" y="4356283"/>
                  </a:cubicBezTo>
                  <a:cubicBezTo>
                    <a:pt x="7040927" y="4398953"/>
                    <a:pt x="6654397" y="4292845"/>
                    <a:pt x="6470648" y="4356283"/>
                  </a:cubicBezTo>
                  <a:cubicBezTo>
                    <a:pt x="6286900" y="4419721"/>
                    <a:pt x="5995963" y="4276419"/>
                    <a:pt x="5765836" y="4356283"/>
                  </a:cubicBezTo>
                  <a:cubicBezTo>
                    <a:pt x="5535709" y="4436147"/>
                    <a:pt x="5257420" y="4341077"/>
                    <a:pt x="5061024" y="4356283"/>
                  </a:cubicBezTo>
                  <a:cubicBezTo>
                    <a:pt x="4864628" y="4371489"/>
                    <a:pt x="4550697" y="4345094"/>
                    <a:pt x="4243678" y="4356283"/>
                  </a:cubicBezTo>
                  <a:cubicBezTo>
                    <a:pt x="3936659" y="4367472"/>
                    <a:pt x="3984434" y="4334578"/>
                    <a:pt x="3876465" y="4356283"/>
                  </a:cubicBezTo>
                  <a:cubicBezTo>
                    <a:pt x="3768496" y="4377988"/>
                    <a:pt x="3709169" y="4326379"/>
                    <a:pt x="3621785" y="4356283"/>
                  </a:cubicBezTo>
                  <a:cubicBezTo>
                    <a:pt x="3534401" y="4386187"/>
                    <a:pt x="3255981" y="4349632"/>
                    <a:pt x="3029506" y="4356283"/>
                  </a:cubicBezTo>
                  <a:cubicBezTo>
                    <a:pt x="2803031" y="4362934"/>
                    <a:pt x="2775359" y="4324795"/>
                    <a:pt x="2549760" y="4356283"/>
                  </a:cubicBezTo>
                  <a:cubicBezTo>
                    <a:pt x="2324161" y="4387771"/>
                    <a:pt x="2123665" y="4300347"/>
                    <a:pt x="1957481" y="4356283"/>
                  </a:cubicBezTo>
                  <a:cubicBezTo>
                    <a:pt x="1791297" y="4412219"/>
                    <a:pt x="1710381" y="4335140"/>
                    <a:pt x="1477734" y="4356283"/>
                  </a:cubicBezTo>
                  <a:cubicBezTo>
                    <a:pt x="1245087" y="4377426"/>
                    <a:pt x="1258335" y="4318198"/>
                    <a:pt x="1110521" y="4356283"/>
                  </a:cubicBezTo>
                  <a:cubicBezTo>
                    <a:pt x="962707" y="4394368"/>
                    <a:pt x="664703" y="4324374"/>
                    <a:pt x="435323" y="4356283"/>
                  </a:cubicBezTo>
                  <a:cubicBezTo>
                    <a:pt x="224986" y="4294804"/>
                    <a:pt x="-59185" y="4174778"/>
                    <a:pt x="0" y="3920960"/>
                  </a:cubicBezTo>
                  <a:cubicBezTo>
                    <a:pt x="-17637" y="3637678"/>
                    <a:pt x="63997" y="3443746"/>
                    <a:pt x="0" y="3270308"/>
                  </a:cubicBezTo>
                  <a:cubicBezTo>
                    <a:pt x="-63997" y="3096870"/>
                    <a:pt x="51479" y="2814635"/>
                    <a:pt x="0" y="2689368"/>
                  </a:cubicBezTo>
                  <a:cubicBezTo>
                    <a:pt x="-51479" y="2564101"/>
                    <a:pt x="458" y="2388157"/>
                    <a:pt x="0" y="2212998"/>
                  </a:cubicBezTo>
                  <a:cubicBezTo>
                    <a:pt x="-458" y="2037839"/>
                    <a:pt x="34355" y="1856318"/>
                    <a:pt x="0" y="1632058"/>
                  </a:cubicBezTo>
                  <a:cubicBezTo>
                    <a:pt x="-34355" y="1407798"/>
                    <a:pt x="51432" y="1307109"/>
                    <a:pt x="0" y="1120832"/>
                  </a:cubicBezTo>
                  <a:cubicBezTo>
                    <a:pt x="-51432" y="934555"/>
                    <a:pt x="37275" y="653618"/>
                    <a:pt x="0" y="435323"/>
                  </a:cubicBezTo>
                  <a:close/>
                </a:path>
              </a:pathLst>
            </a:custGeom>
            <a:solidFill>
              <a:srgbClr val="00B0F0">
                <a:alpha val="86000"/>
              </a:srgbClr>
            </a:solidFill>
            <a:ln w="76200">
              <a:solidFill>
                <a:schemeClr val="accent2"/>
              </a:solidFill>
              <a:prstDash val="solid"/>
              <a:extLst>
                <a:ext uri="{C807C97D-BFC1-408E-A445-0C87EB9F89A2}">
                  <ask:lineSketchStyleProps xmlns:ask="http://schemas.microsoft.com/office/drawing/2018/sketchyshapes" xmlns="" sd="512616777">
                    <a:prstGeom prst="roundRect">
                      <a:avLst>
                        <a:gd name="adj" fmla="val 9993"/>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Rounded Corners 14">
              <a:extLst>
                <a:ext uri="{FF2B5EF4-FFF2-40B4-BE49-F238E27FC236}">
                  <a16:creationId xmlns:a16="http://schemas.microsoft.com/office/drawing/2014/main" id="{471740C7-FA45-653D-3EC9-30DD2F029281}"/>
                </a:ext>
              </a:extLst>
            </p:cNvPr>
            <p:cNvSpPr/>
            <p:nvPr/>
          </p:nvSpPr>
          <p:spPr>
            <a:xfrm>
              <a:off x="254833" y="2402718"/>
              <a:ext cx="11716718" cy="3709349"/>
            </a:xfrm>
            <a:prstGeom prst="roundRect">
              <a:avLst>
                <a:gd name="adj" fmla="val 9993"/>
              </a:avLst>
            </a:prstGeom>
            <a:solidFill>
              <a:schemeClr val="accent5">
                <a:lumMod val="20000"/>
                <a:lumOff val="80000"/>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9AB15157-7E7D-E5D6-416F-DDBBC30DC309}"/>
                </a:ext>
              </a:extLst>
            </p:cNvPr>
            <p:cNvSpPr txBox="1"/>
            <p:nvPr/>
          </p:nvSpPr>
          <p:spPr>
            <a:xfrm>
              <a:off x="484133" y="2402718"/>
              <a:ext cx="11155684" cy="2762936"/>
            </a:xfrm>
            <a:prstGeom prst="rect">
              <a:avLst/>
            </a:prstGeom>
            <a:noFill/>
          </p:spPr>
          <p:txBody>
            <a:bodyPr wrap="square">
              <a:spAutoFit/>
            </a:bodyPr>
            <a:lstStyle/>
            <a:p>
              <a:pPr lvl="0" algn="just">
                <a:lnSpc>
                  <a:spcPct val="150000"/>
                </a:lnSpc>
              </a:pPr>
              <a:r>
                <a:rPr lang="vi-VN" sz="4000" dirty="0">
                  <a:solidFill>
                    <a:prstClr val="black"/>
                  </a:solidFill>
                </a:rPr>
                <a:t>Thầy giáo tổ chức cuộc họp với các học sinh nam để giúp các học sinh nam biết cách quan tâm các bạn </a:t>
              </a:r>
              <a:r>
                <a:rPr lang="vi-VN" sz="4000" dirty="0" smtClean="0">
                  <a:solidFill>
                    <a:prstClr val="black"/>
                  </a:solidFill>
                </a:rPr>
                <a:t>nữ</a:t>
              </a:r>
              <a:r>
                <a:rPr lang="en-US" sz="4000" dirty="0" smtClean="0">
                  <a:solidFill>
                    <a:prstClr val="black"/>
                  </a:solidFill>
                </a:rPr>
                <a:t>.</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9" name="Picture 7">
            <a:extLst>
              <a:ext uri="{FF2B5EF4-FFF2-40B4-BE49-F238E27FC236}">
                <a16:creationId xmlns:a16="http://schemas.microsoft.com/office/drawing/2014/main" id="{74F1C65B-97D7-DF02-38D0-DD0A73044F96}"/>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8911525" y="5111244"/>
            <a:ext cx="3212426" cy="1746756"/>
          </a:xfrm>
          <a:prstGeom prst="rect">
            <a:avLst/>
          </a:prstGeom>
        </p:spPr>
      </p:pic>
      <p:pic>
        <p:nvPicPr>
          <p:cNvPr id="5122" name="Picture 2" descr="Premium Vector | Funny orange number three 3 cartoon character. vector hand  drawn illustration">
            <a:extLst>
              <a:ext uri="{FF2B5EF4-FFF2-40B4-BE49-F238E27FC236}">
                <a16:creationId xmlns:a16="http://schemas.microsoft.com/office/drawing/2014/main" id="{A20A3ACC-945E-549B-55C2-5195BA35B96B}"/>
              </a:ext>
            </a:extLst>
          </p:cNvPr>
          <p:cNvPicPr>
            <a:picLocks noChangeAspect="1" noChangeArrowheads="1"/>
          </p:cNvPicPr>
          <p:nvPr/>
        </p:nvPicPr>
        <p:blipFill>
          <a:blip r:embed="rId7" cstate="hqprint">
            <a:extLst>
              <a:ext uri="{BEBA8EAE-BF5A-486C-A8C5-ECC9F3942E4B}">
                <a14:imgProps xmlns:a14="http://schemas.microsoft.com/office/drawing/2010/main">
                  <a14:imgLayer r:embed="rId8">
                    <a14:imgEffect>
                      <a14:backgroundRemoval t="958" b="95847" l="0" r="98286">
                        <a14:foregroundMark x1="53143" y1="12460" x2="79429" y2="38339"/>
                        <a14:foregroundMark x1="79429" y1="38339" x2="79714" y2="38978"/>
                        <a14:foregroundMark x1="28000" y1="20288" x2="74000" y2="35144"/>
                        <a14:foregroundMark x1="20000" y1="33227" x2="66571" y2="23163"/>
                        <a14:foregroundMark x1="20571" y1="25719" x2="16000" y2="41693"/>
                        <a14:foregroundMark x1="4857" y1="27316" x2="15429" y2="41374"/>
                        <a14:foregroundMark x1="75429" y1="30511" x2="98286" y2="46486"/>
                        <a14:foregroundMark x1="34571" y1="88658" x2="39714" y2="96006"/>
                        <a14:foregroundMark x1="4286" y1="86581" x2="3714" y2="87700"/>
                        <a14:foregroundMark x1="56000" y1="26358" x2="73429" y2="44249"/>
                        <a14:foregroundMark x1="41143" y1="30511" x2="50857" y2="38978"/>
                        <a14:foregroundMark x1="57143" y1="27796" x2="63714" y2="38179"/>
                        <a14:foregroundMark x1="53143" y1="30511" x2="57143" y2="37700"/>
                        <a14:foregroundMark x1="62286" y1="28115" x2="68857" y2="34026"/>
                        <a14:foregroundMark x1="42857" y1="31470" x2="50857" y2="37700"/>
                        <a14:foregroundMark x1="47429" y1="27796" x2="54571" y2="36901"/>
                        <a14:foregroundMark x1="40571" y1="13259" x2="41429" y2="21885"/>
                        <a14:foregroundMark x1="56286" y1="12300" x2="64286" y2="22684"/>
                        <a14:foregroundMark x1="58571" y1="8946" x2="56000" y2="25559"/>
                        <a14:foregroundMark x1="33714" y1="10383" x2="34857" y2="26837"/>
                        <a14:foregroundMark x1="32571" y1="7827" x2="43429" y2="15815"/>
                        <a14:foregroundMark x1="28000" y1="11022" x2="27429" y2="22684"/>
                        <a14:foregroundMark x1="63714" y1="15655" x2="65143" y2="19808"/>
                        <a14:foregroundMark x1="60000" y1="8626" x2="62286" y2="14856"/>
                        <a14:foregroundMark x1="56286" y1="9425" x2="51714" y2="16134"/>
                        <a14:foregroundMark x1="53143" y1="9105" x2="51714" y2="22045"/>
                        <a14:foregroundMark x1="51714" y1="9585" x2="44857" y2="21406"/>
                        <a14:foregroundMark x1="44857" y1="21406" x2="44857" y2="21885"/>
                        <a14:foregroundMark x1="61143" y1="3355" x2="61143" y2="3355"/>
                        <a14:foregroundMark x1="54571" y1="1118" x2="62857" y2="3355"/>
                        <a14:foregroundMark x1="33714" y1="4153" x2="34857" y2="2396"/>
                        <a14:foregroundMark x1="24857" y1="15815" x2="38286" y2="25559"/>
                        <a14:foregroundMark x1="38286" y1="25559" x2="38286" y2="25559"/>
                        <a14:foregroundMark x1="33714" y1="7508" x2="26000" y2="17252"/>
                        <a14:foregroundMark x1="26000" y1="17252" x2="26000" y2="19010"/>
                        <a14:foregroundMark x1="4857" y1="31150" x2="9143" y2="39137"/>
                        <a14:foregroundMark x1="9143" y1="39137" x2="28286" y2="40096"/>
                        <a14:foregroundMark x1="28286" y1="40096" x2="45714" y2="39137"/>
                        <a14:foregroundMark x1="45714" y1="39137" x2="57714" y2="47284"/>
                        <a14:foregroundMark x1="57714" y1="47284" x2="27714" y2="57827"/>
                        <a14:foregroundMark x1="27714" y1="57827" x2="26000" y2="66933"/>
                        <a14:foregroundMark x1="26000" y1="66933" x2="25714" y2="67093"/>
                        <a14:foregroundMark x1="5714" y1="71565" x2="0" y2="91054"/>
                      </a14:backgroundRemoval>
                    </a14:imgEffect>
                  </a14:imgLayer>
                </a14:imgProps>
              </a:ext>
              <a:ext uri="{28A0092B-C50C-407E-A947-70E740481C1C}">
                <a14:useLocalDpi xmlns:a14="http://schemas.microsoft.com/office/drawing/2010/main" val="0"/>
              </a:ext>
            </a:extLst>
          </a:blip>
          <a:srcRect/>
          <a:stretch>
            <a:fillRect/>
          </a:stretch>
        </p:blipFill>
        <p:spPr bwMode="auto">
          <a:xfrm>
            <a:off x="220449" y="-26825"/>
            <a:ext cx="914400" cy="163547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643221" y="280417"/>
            <a:ext cx="10328329" cy="1277914"/>
          </a:xfrm>
          <a:prstGeom prst="rect">
            <a:avLst/>
          </a:prstGeom>
        </p:spPr>
        <p:txBody>
          <a:bodyPr wrap="square">
            <a:spAutoFit/>
          </a:bodyPr>
          <a:lstStyle/>
          <a:p>
            <a:pPr algn="just">
              <a:lnSpc>
                <a:spcPct val="107000"/>
              </a:lnSpc>
            </a:pPr>
            <a:r>
              <a:rPr lang="vi-VN" sz="36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Thầy giáo quyết định tổ chức cuộc họp </a:t>
            </a:r>
            <a:r>
              <a:rPr lang="vi-VN" sz="3600"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36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3600" kern="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 </a:t>
            </a:r>
            <a:r>
              <a:rPr lang="vi-VN" sz="36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học sinh nam để làm gì? </a:t>
            </a:r>
            <a:endParaRPr lang="en-US" sz="36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769426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250" fill="hold"/>
                                        <p:tgtEl>
                                          <p:spTgt spid="10"/>
                                        </p:tgtEl>
                                        <p:attrNameLst>
                                          <p:attrName>ppt_w</p:attrName>
                                        </p:attrNameLst>
                                      </p:cBhvr>
                                      <p:tavLst>
                                        <p:tav tm="0">
                                          <p:val>
                                            <p:fltVal val="0"/>
                                          </p:val>
                                        </p:tav>
                                        <p:tav tm="100000">
                                          <p:val>
                                            <p:strVal val="#ppt_w"/>
                                          </p:val>
                                        </p:tav>
                                      </p:tavLst>
                                    </p:anim>
                                    <p:anim calcmode="lin" valueType="num">
                                      <p:cBhvr>
                                        <p:cTn id="8" dur="1250" fill="hold"/>
                                        <p:tgtEl>
                                          <p:spTgt spid="10"/>
                                        </p:tgtEl>
                                        <p:attrNameLst>
                                          <p:attrName>ppt_h</p:attrName>
                                        </p:attrNameLst>
                                      </p:cBhvr>
                                      <p:tavLst>
                                        <p:tav tm="0">
                                          <p:val>
                                            <p:fltVal val="0"/>
                                          </p:val>
                                        </p:tav>
                                        <p:tav tm="100000">
                                          <p:val>
                                            <p:strVal val="#ppt_h"/>
                                          </p:val>
                                        </p:tav>
                                      </p:tavLst>
                                    </p:anim>
                                    <p:animEffect transition="in" filter="fade">
                                      <p:cBhvr>
                                        <p:cTn id="9" dur="125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22" presetClass="entr" presetSubtype="1"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up)">
                                      <p:cBhvr>
                                        <p:cTn id="14" dur="500"/>
                                        <p:tgtEl>
                                          <p:spTgt spid="12"/>
                                        </p:tgtEl>
                                      </p:cBhvr>
                                    </p:animEffect>
                                  </p:childTnLst>
                                  <p:subTnLst>
                                    <p:audio>
                                      <p:cMediaNode>
                                        <p:cTn display="0" masterRel="sameClick">
                                          <p:stCondLst>
                                            <p:cond evt="begin" delay="0">
                                              <p:tn val="12"/>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1000" b="-11000"/>
          </a:stretch>
        </a:blipFill>
        <a:effectLst/>
      </p:bgPr>
    </p:bg>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F56391B9-45A2-7F5E-093D-339A6FE5C54B}"/>
              </a:ext>
            </a:extLst>
          </p:cNvPr>
          <p:cNvSpPr/>
          <p:nvPr/>
        </p:nvSpPr>
        <p:spPr>
          <a:xfrm>
            <a:off x="3291178" y="1993393"/>
            <a:ext cx="4691534" cy="2157750"/>
          </a:xfrm>
          <a:prstGeom prst="roundRect">
            <a:avLst>
              <a:gd name="adj" fmla="val 8726"/>
            </a:avLst>
          </a:prstGeom>
          <a:solidFill>
            <a:schemeClr val="bg1">
              <a:alpha val="85000"/>
            </a:schemeClr>
          </a:solidFill>
          <a:ln w="38100">
            <a:solidFill>
              <a:srgbClr val="F74F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3200" kern="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Nội</a:t>
            </a:r>
            <a:r>
              <a:rPr lang="en-US" sz="3200" kern="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kern="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quy</a:t>
            </a:r>
            <a:r>
              <a:rPr lang="en-US" sz="3200" kern="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kern="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là</a:t>
            </a:r>
            <a:r>
              <a:rPr lang="en-US" sz="3200" kern="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kern="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gì</a:t>
            </a:r>
            <a:r>
              <a:rPr lang="en-US" sz="3200" kern="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kumimoji="0" lang="en-US" sz="3200" b="0" i="0" u="none" strike="noStrike" kern="1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0" name="Picture 3">
            <a:extLst>
              <a:ext uri="{FF2B5EF4-FFF2-40B4-BE49-F238E27FC236}">
                <a16:creationId xmlns:a16="http://schemas.microsoft.com/office/drawing/2014/main" id="{91B9EE85-68CF-EF80-753F-11EC4A08EEEF}"/>
              </a:ext>
            </a:extLst>
          </p:cNvPr>
          <p:cNvPicPr>
            <a:picLocks noChangeAspect="1"/>
          </p:cNvPicPr>
          <p:nvPr/>
        </p:nvPicPr>
        <p:blipFill>
          <a:blip r:embed="rId3"/>
          <a:srcRect/>
          <a:stretch>
            <a:fillRect/>
          </a:stretch>
        </p:blipFill>
        <p:spPr>
          <a:xfrm flipH="1">
            <a:off x="1316797" y="2550942"/>
            <a:ext cx="1773810" cy="3503821"/>
          </a:xfrm>
          <a:prstGeom prst="rect">
            <a:avLst/>
          </a:prstGeom>
        </p:spPr>
      </p:pic>
    </p:spTree>
    <p:extLst>
      <p:ext uri="{BB962C8B-B14F-4D97-AF65-F5344CB8AC3E}">
        <p14:creationId xmlns:p14="http://schemas.microsoft.com/office/powerpoint/2010/main" val="50148470"/>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1000" b="-11000"/>
          </a:stretch>
        </a:blipFill>
        <a:effectLst/>
      </p:bgPr>
    </p:bg>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E085650F-4398-A6A1-FFE1-9B7FE535E0A6}"/>
              </a:ext>
            </a:extLst>
          </p:cNvPr>
          <p:cNvGrpSpPr/>
          <p:nvPr/>
        </p:nvGrpSpPr>
        <p:grpSpPr>
          <a:xfrm>
            <a:off x="104931" y="365972"/>
            <a:ext cx="13334447" cy="1326374"/>
            <a:chOff x="0" y="880872"/>
            <a:chExt cx="13334447" cy="1326374"/>
          </a:xfrm>
        </p:grpSpPr>
        <p:sp>
          <p:nvSpPr>
            <p:cNvPr id="8" name="Rectangle: Rounded Corners 7">
              <a:extLst>
                <a:ext uri="{FF2B5EF4-FFF2-40B4-BE49-F238E27FC236}">
                  <a16:creationId xmlns:a16="http://schemas.microsoft.com/office/drawing/2014/main" id="{5AC9F2CB-3BC0-BE81-9101-EB63BA29A91B}"/>
                </a:ext>
              </a:extLst>
            </p:cNvPr>
            <p:cNvSpPr/>
            <p:nvPr/>
          </p:nvSpPr>
          <p:spPr>
            <a:xfrm>
              <a:off x="0" y="880872"/>
              <a:ext cx="12191999" cy="1326374"/>
            </a:xfrm>
            <a:prstGeom prst="roundRect">
              <a:avLst>
                <a:gd name="adj" fmla="val 50000"/>
              </a:avLst>
            </a:prstGeom>
            <a:solidFill>
              <a:schemeClr val="accent4">
                <a:lumMod val="20000"/>
                <a:lumOff val="80000"/>
              </a:schemeClr>
            </a:solidFill>
            <a:ln w="28575">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03194ECA-1CF0-17EF-DD0B-F5B393810B14}"/>
                </a:ext>
              </a:extLst>
            </p:cNvPr>
            <p:cNvSpPr txBox="1"/>
            <p:nvPr/>
          </p:nvSpPr>
          <p:spPr>
            <a:xfrm>
              <a:off x="931527" y="1124228"/>
              <a:ext cx="1240292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6146" name="Picture 2" descr="Số Số chữ Tính Toán - số 4 png tải về - Miễn phí trong suốt Hành Vi Con  Người png Tải về.">
            <a:extLst>
              <a:ext uri="{FF2B5EF4-FFF2-40B4-BE49-F238E27FC236}">
                <a16:creationId xmlns:a16="http://schemas.microsoft.com/office/drawing/2014/main" id="{5376D4CB-4D1D-4F5C-30DF-66DC10FAC51F}"/>
              </a:ext>
            </a:extLst>
          </p:cNvPr>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10000" b="90000" l="10000" r="90000">
                        <a14:foregroundMark x1="55667" y1="11797" x2="55667" y2="11797"/>
                        <a14:foregroundMark x1="74000" y1="12656" x2="74000" y2="12656"/>
                      </a14:backgroundRemoval>
                    </a14:imgEffect>
                  </a14:imgLayer>
                </a14:imgProps>
              </a:ext>
              <a:ext uri="{28A0092B-C50C-407E-A947-70E740481C1C}">
                <a14:useLocalDpi xmlns:a14="http://schemas.microsoft.com/office/drawing/2010/main" val="0"/>
              </a:ext>
            </a:extLst>
          </a:blip>
          <a:srcRect/>
          <a:stretch>
            <a:fillRect/>
          </a:stretch>
        </p:blipFill>
        <p:spPr bwMode="auto">
          <a:xfrm>
            <a:off x="0" y="-122200"/>
            <a:ext cx="990419" cy="1408365"/>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02AF97AD-F036-A0CD-6489-32BF174AF830}"/>
              </a:ext>
            </a:extLst>
          </p:cNvPr>
          <p:cNvGrpSpPr/>
          <p:nvPr/>
        </p:nvGrpSpPr>
        <p:grpSpPr>
          <a:xfrm>
            <a:off x="0" y="2055181"/>
            <a:ext cx="12123951" cy="4356283"/>
            <a:chOff x="0" y="2055181"/>
            <a:chExt cx="12123951" cy="4356283"/>
          </a:xfrm>
        </p:grpSpPr>
        <p:sp>
          <p:nvSpPr>
            <p:cNvPr id="3" name="Rectangle: Rounded Corners 2">
              <a:extLst>
                <a:ext uri="{FF2B5EF4-FFF2-40B4-BE49-F238E27FC236}">
                  <a16:creationId xmlns:a16="http://schemas.microsoft.com/office/drawing/2014/main" id="{57B57868-1A12-CFBF-EA3D-9DAECF9FE9E7}"/>
                </a:ext>
              </a:extLst>
            </p:cNvPr>
            <p:cNvSpPr/>
            <p:nvPr/>
          </p:nvSpPr>
          <p:spPr>
            <a:xfrm>
              <a:off x="0" y="2055181"/>
              <a:ext cx="12123951" cy="4356283"/>
            </a:xfrm>
            <a:custGeom>
              <a:avLst/>
              <a:gdLst>
                <a:gd name="connsiteX0" fmla="*/ 0 w 12123951"/>
                <a:gd name="connsiteY0" fmla="*/ 435323 h 4356283"/>
                <a:gd name="connsiteX1" fmla="*/ 435323 w 12123951"/>
                <a:gd name="connsiteY1" fmla="*/ 0 h 4356283"/>
                <a:gd name="connsiteX2" fmla="*/ 802536 w 12123951"/>
                <a:gd name="connsiteY2" fmla="*/ 0 h 4356283"/>
                <a:gd name="connsiteX3" fmla="*/ 1619881 w 12123951"/>
                <a:gd name="connsiteY3" fmla="*/ 0 h 4356283"/>
                <a:gd name="connsiteX4" fmla="*/ 1987095 w 12123951"/>
                <a:gd name="connsiteY4" fmla="*/ 0 h 4356283"/>
                <a:gd name="connsiteX5" fmla="*/ 2241775 w 12123951"/>
                <a:gd name="connsiteY5" fmla="*/ 0 h 4356283"/>
                <a:gd name="connsiteX6" fmla="*/ 2946587 w 12123951"/>
                <a:gd name="connsiteY6" fmla="*/ 0 h 4356283"/>
                <a:gd name="connsiteX7" fmla="*/ 3201267 w 12123951"/>
                <a:gd name="connsiteY7" fmla="*/ 0 h 4356283"/>
                <a:gd name="connsiteX8" fmla="*/ 3455947 w 12123951"/>
                <a:gd name="connsiteY8" fmla="*/ 0 h 4356283"/>
                <a:gd name="connsiteX9" fmla="*/ 3823160 w 12123951"/>
                <a:gd name="connsiteY9" fmla="*/ 0 h 4356283"/>
                <a:gd name="connsiteX10" fmla="*/ 4190373 w 12123951"/>
                <a:gd name="connsiteY10" fmla="*/ 0 h 4356283"/>
                <a:gd name="connsiteX11" fmla="*/ 4895185 w 12123951"/>
                <a:gd name="connsiteY11" fmla="*/ 0 h 4356283"/>
                <a:gd name="connsiteX12" fmla="*/ 5262399 w 12123951"/>
                <a:gd name="connsiteY12" fmla="*/ 0 h 4356283"/>
                <a:gd name="connsiteX13" fmla="*/ 5742145 w 12123951"/>
                <a:gd name="connsiteY13" fmla="*/ 0 h 4356283"/>
                <a:gd name="connsiteX14" fmla="*/ 5996825 w 12123951"/>
                <a:gd name="connsiteY14" fmla="*/ 0 h 4356283"/>
                <a:gd name="connsiteX15" fmla="*/ 6814170 w 12123951"/>
                <a:gd name="connsiteY15" fmla="*/ 0 h 4356283"/>
                <a:gd name="connsiteX16" fmla="*/ 7518982 w 12123951"/>
                <a:gd name="connsiteY16" fmla="*/ 0 h 4356283"/>
                <a:gd name="connsiteX17" fmla="*/ 7886195 w 12123951"/>
                <a:gd name="connsiteY17" fmla="*/ 0 h 4356283"/>
                <a:gd name="connsiteX18" fmla="*/ 8365942 w 12123951"/>
                <a:gd name="connsiteY18" fmla="*/ 0 h 4356283"/>
                <a:gd name="connsiteX19" fmla="*/ 8845688 w 12123951"/>
                <a:gd name="connsiteY19" fmla="*/ 0 h 4356283"/>
                <a:gd name="connsiteX20" fmla="*/ 9550500 w 12123951"/>
                <a:gd name="connsiteY20" fmla="*/ 0 h 4356283"/>
                <a:gd name="connsiteX21" fmla="*/ 9917713 w 12123951"/>
                <a:gd name="connsiteY21" fmla="*/ 0 h 4356283"/>
                <a:gd name="connsiteX22" fmla="*/ 10509992 w 12123951"/>
                <a:gd name="connsiteY22" fmla="*/ 0 h 4356283"/>
                <a:gd name="connsiteX23" fmla="*/ 11688628 w 12123951"/>
                <a:gd name="connsiteY23" fmla="*/ 0 h 4356283"/>
                <a:gd name="connsiteX24" fmla="*/ 12123951 w 12123951"/>
                <a:gd name="connsiteY24" fmla="*/ 435323 h 4356283"/>
                <a:gd name="connsiteX25" fmla="*/ 12123951 w 12123951"/>
                <a:gd name="connsiteY25" fmla="*/ 946550 h 4356283"/>
                <a:gd name="connsiteX26" fmla="*/ 12123951 w 12123951"/>
                <a:gd name="connsiteY26" fmla="*/ 1597202 h 4356283"/>
                <a:gd name="connsiteX27" fmla="*/ 12123951 w 12123951"/>
                <a:gd name="connsiteY27" fmla="*/ 2143285 h 4356283"/>
                <a:gd name="connsiteX28" fmla="*/ 12123951 w 12123951"/>
                <a:gd name="connsiteY28" fmla="*/ 2793937 h 4356283"/>
                <a:gd name="connsiteX29" fmla="*/ 12123951 w 12123951"/>
                <a:gd name="connsiteY29" fmla="*/ 3270308 h 4356283"/>
                <a:gd name="connsiteX30" fmla="*/ 12123951 w 12123951"/>
                <a:gd name="connsiteY30" fmla="*/ 3920960 h 4356283"/>
                <a:gd name="connsiteX31" fmla="*/ 11688628 w 12123951"/>
                <a:gd name="connsiteY31" fmla="*/ 4356283 h 4356283"/>
                <a:gd name="connsiteX32" fmla="*/ 10871283 w 12123951"/>
                <a:gd name="connsiteY32" fmla="*/ 4356283 h 4356283"/>
                <a:gd name="connsiteX33" fmla="*/ 10166470 w 12123951"/>
                <a:gd name="connsiteY33" fmla="*/ 4356283 h 4356283"/>
                <a:gd name="connsiteX34" fmla="*/ 9574191 w 12123951"/>
                <a:gd name="connsiteY34" fmla="*/ 4356283 h 4356283"/>
                <a:gd name="connsiteX35" fmla="*/ 9319511 w 12123951"/>
                <a:gd name="connsiteY35" fmla="*/ 4356283 h 4356283"/>
                <a:gd name="connsiteX36" fmla="*/ 9064831 w 12123951"/>
                <a:gd name="connsiteY36" fmla="*/ 4356283 h 4356283"/>
                <a:gd name="connsiteX37" fmla="*/ 8247486 w 12123951"/>
                <a:gd name="connsiteY37" fmla="*/ 4356283 h 4356283"/>
                <a:gd name="connsiteX38" fmla="*/ 7655207 w 12123951"/>
                <a:gd name="connsiteY38" fmla="*/ 4356283 h 4356283"/>
                <a:gd name="connsiteX39" fmla="*/ 7062927 w 12123951"/>
                <a:gd name="connsiteY39" fmla="*/ 4356283 h 4356283"/>
                <a:gd name="connsiteX40" fmla="*/ 6470648 w 12123951"/>
                <a:gd name="connsiteY40" fmla="*/ 4356283 h 4356283"/>
                <a:gd name="connsiteX41" fmla="*/ 5653303 w 12123951"/>
                <a:gd name="connsiteY41" fmla="*/ 4356283 h 4356283"/>
                <a:gd name="connsiteX42" fmla="*/ 5173557 w 12123951"/>
                <a:gd name="connsiteY42" fmla="*/ 4356283 h 4356283"/>
                <a:gd name="connsiteX43" fmla="*/ 4356211 w 12123951"/>
                <a:gd name="connsiteY43" fmla="*/ 4356283 h 4356283"/>
                <a:gd name="connsiteX44" fmla="*/ 3651399 w 12123951"/>
                <a:gd name="connsiteY44" fmla="*/ 4356283 h 4356283"/>
                <a:gd name="connsiteX45" fmla="*/ 2946587 w 12123951"/>
                <a:gd name="connsiteY45" fmla="*/ 4356283 h 4356283"/>
                <a:gd name="connsiteX46" fmla="*/ 2129242 w 12123951"/>
                <a:gd name="connsiteY46" fmla="*/ 4356283 h 4356283"/>
                <a:gd name="connsiteX47" fmla="*/ 1649495 w 12123951"/>
                <a:gd name="connsiteY47" fmla="*/ 4356283 h 4356283"/>
                <a:gd name="connsiteX48" fmla="*/ 944683 w 12123951"/>
                <a:gd name="connsiteY48" fmla="*/ 4356283 h 4356283"/>
                <a:gd name="connsiteX49" fmla="*/ 435323 w 12123951"/>
                <a:gd name="connsiteY49" fmla="*/ 4356283 h 4356283"/>
                <a:gd name="connsiteX50" fmla="*/ 0 w 12123951"/>
                <a:gd name="connsiteY50" fmla="*/ 3920960 h 4356283"/>
                <a:gd name="connsiteX51" fmla="*/ 0 w 12123951"/>
                <a:gd name="connsiteY51" fmla="*/ 3270308 h 4356283"/>
                <a:gd name="connsiteX52" fmla="*/ 0 w 12123951"/>
                <a:gd name="connsiteY52" fmla="*/ 2619656 h 4356283"/>
                <a:gd name="connsiteX53" fmla="*/ 0 w 12123951"/>
                <a:gd name="connsiteY53" fmla="*/ 2038716 h 4356283"/>
                <a:gd name="connsiteX54" fmla="*/ 0 w 12123951"/>
                <a:gd name="connsiteY54" fmla="*/ 1492633 h 4356283"/>
                <a:gd name="connsiteX55" fmla="*/ 0 w 12123951"/>
                <a:gd name="connsiteY55" fmla="*/ 946550 h 4356283"/>
                <a:gd name="connsiteX56" fmla="*/ 0 w 12123951"/>
                <a:gd name="connsiteY56" fmla="*/ 435323 h 4356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2123951" h="4356283" fill="none" extrusionOk="0">
                  <a:moveTo>
                    <a:pt x="0" y="435323"/>
                  </a:moveTo>
                  <a:cubicBezTo>
                    <a:pt x="-11472" y="148028"/>
                    <a:pt x="261195" y="4220"/>
                    <a:pt x="435323" y="0"/>
                  </a:cubicBezTo>
                  <a:cubicBezTo>
                    <a:pt x="528158" y="-5178"/>
                    <a:pt x="681207" y="28955"/>
                    <a:pt x="802536" y="0"/>
                  </a:cubicBezTo>
                  <a:cubicBezTo>
                    <a:pt x="923865" y="-28955"/>
                    <a:pt x="1374164" y="6557"/>
                    <a:pt x="1619881" y="0"/>
                  </a:cubicBezTo>
                  <a:cubicBezTo>
                    <a:pt x="1865598" y="-6557"/>
                    <a:pt x="1895076" y="1585"/>
                    <a:pt x="1987095" y="0"/>
                  </a:cubicBezTo>
                  <a:cubicBezTo>
                    <a:pt x="2079114" y="-1585"/>
                    <a:pt x="2187913" y="18199"/>
                    <a:pt x="2241775" y="0"/>
                  </a:cubicBezTo>
                  <a:cubicBezTo>
                    <a:pt x="2295637" y="-18199"/>
                    <a:pt x="2668328" y="31830"/>
                    <a:pt x="2946587" y="0"/>
                  </a:cubicBezTo>
                  <a:cubicBezTo>
                    <a:pt x="3224846" y="-31830"/>
                    <a:pt x="3094447" y="27427"/>
                    <a:pt x="3201267" y="0"/>
                  </a:cubicBezTo>
                  <a:cubicBezTo>
                    <a:pt x="3308087" y="-27427"/>
                    <a:pt x="3342296" y="6309"/>
                    <a:pt x="3455947" y="0"/>
                  </a:cubicBezTo>
                  <a:cubicBezTo>
                    <a:pt x="3569598" y="-6309"/>
                    <a:pt x="3705275" y="35361"/>
                    <a:pt x="3823160" y="0"/>
                  </a:cubicBezTo>
                  <a:cubicBezTo>
                    <a:pt x="3941045" y="-35361"/>
                    <a:pt x="4051348" y="11513"/>
                    <a:pt x="4190373" y="0"/>
                  </a:cubicBezTo>
                  <a:cubicBezTo>
                    <a:pt x="4329398" y="-11513"/>
                    <a:pt x="4634960" y="84280"/>
                    <a:pt x="4895185" y="0"/>
                  </a:cubicBezTo>
                  <a:cubicBezTo>
                    <a:pt x="5155410" y="-84280"/>
                    <a:pt x="5183721" y="12596"/>
                    <a:pt x="5262399" y="0"/>
                  </a:cubicBezTo>
                  <a:cubicBezTo>
                    <a:pt x="5341077" y="-12596"/>
                    <a:pt x="5622079" y="33141"/>
                    <a:pt x="5742145" y="0"/>
                  </a:cubicBezTo>
                  <a:cubicBezTo>
                    <a:pt x="5862211" y="-33141"/>
                    <a:pt x="5876722" y="20723"/>
                    <a:pt x="5996825" y="0"/>
                  </a:cubicBezTo>
                  <a:cubicBezTo>
                    <a:pt x="6116928" y="-20723"/>
                    <a:pt x="6594946" y="40694"/>
                    <a:pt x="6814170" y="0"/>
                  </a:cubicBezTo>
                  <a:cubicBezTo>
                    <a:pt x="7033394" y="-40694"/>
                    <a:pt x="7361066" y="31995"/>
                    <a:pt x="7518982" y="0"/>
                  </a:cubicBezTo>
                  <a:cubicBezTo>
                    <a:pt x="7676898" y="-31995"/>
                    <a:pt x="7702650" y="42912"/>
                    <a:pt x="7886195" y="0"/>
                  </a:cubicBezTo>
                  <a:cubicBezTo>
                    <a:pt x="8069740" y="-42912"/>
                    <a:pt x="8194322" y="3630"/>
                    <a:pt x="8365942" y="0"/>
                  </a:cubicBezTo>
                  <a:cubicBezTo>
                    <a:pt x="8537562" y="-3630"/>
                    <a:pt x="8649307" y="5820"/>
                    <a:pt x="8845688" y="0"/>
                  </a:cubicBezTo>
                  <a:cubicBezTo>
                    <a:pt x="9042069" y="-5820"/>
                    <a:pt x="9211983" y="30370"/>
                    <a:pt x="9550500" y="0"/>
                  </a:cubicBezTo>
                  <a:cubicBezTo>
                    <a:pt x="9889017" y="-30370"/>
                    <a:pt x="9759702" y="3736"/>
                    <a:pt x="9917713" y="0"/>
                  </a:cubicBezTo>
                  <a:cubicBezTo>
                    <a:pt x="10075724" y="-3736"/>
                    <a:pt x="10231160" y="1320"/>
                    <a:pt x="10509992" y="0"/>
                  </a:cubicBezTo>
                  <a:cubicBezTo>
                    <a:pt x="10788824" y="-1320"/>
                    <a:pt x="11423095" y="72777"/>
                    <a:pt x="11688628" y="0"/>
                  </a:cubicBezTo>
                  <a:cubicBezTo>
                    <a:pt x="11875335" y="37436"/>
                    <a:pt x="12125807" y="184111"/>
                    <a:pt x="12123951" y="435323"/>
                  </a:cubicBezTo>
                  <a:cubicBezTo>
                    <a:pt x="12142889" y="588359"/>
                    <a:pt x="12068495" y="840158"/>
                    <a:pt x="12123951" y="946550"/>
                  </a:cubicBezTo>
                  <a:cubicBezTo>
                    <a:pt x="12179407" y="1052942"/>
                    <a:pt x="12100082" y="1408191"/>
                    <a:pt x="12123951" y="1597202"/>
                  </a:cubicBezTo>
                  <a:cubicBezTo>
                    <a:pt x="12147820" y="1786213"/>
                    <a:pt x="12078013" y="2006527"/>
                    <a:pt x="12123951" y="2143285"/>
                  </a:cubicBezTo>
                  <a:cubicBezTo>
                    <a:pt x="12169889" y="2280043"/>
                    <a:pt x="12052664" y="2542800"/>
                    <a:pt x="12123951" y="2793937"/>
                  </a:cubicBezTo>
                  <a:cubicBezTo>
                    <a:pt x="12195238" y="3045074"/>
                    <a:pt x="12093432" y="3083532"/>
                    <a:pt x="12123951" y="3270308"/>
                  </a:cubicBezTo>
                  <a:cubicBezTo>
                    <a:pt x="12154470" y="3457084"/>
                    <a:pt x="12046875" y="3661625"/>
                    <a:pt x="12123951" y="3920960"/>
                  </a:cubicBezTo>
                  <a:cubicBezTo>
                    <a:pt x="12079388" y="4157125"/>
                    <a:pt x="11948375" y="4353049"/>
                    <a:pt x="11688628" y="4356283"/>
                  </a:cubicBezTo>
                  <a:cubicBezTo>
                    <a:pt x="11396157" y="4378668"/>
                    <a:pt x="11037197" y="4286001"/>
                    <a:pt x="10871283" y="4356283"/>
                  </a:cubicBezTo>
                  <a:cubicBezTo>
                    <a:pt x="10705370" y="4426565"/>
                    <a:pt x="10341852" y="4315680"/>
                    <a:pt x="10166470" y="4356283"/>
                  </a:cubicBezTo>
                  <a:cubicBezTo>
                    <a:pt x="9991088" y="4396886"/>
                    <a:pt x="9728729" y="4300336"/>
                    <a:pt x="9574191" y="4356283"/>
                  </a:cubicBezTo>
                  <a:cubicBezTo>
                    <a:pt x="9419653" y="4412230"/>
                    <a:pt x="9435377" y="4338631"/>
                    <a:pt x="9319511" y="4356283"/>
                  </a:cubicBezTo>
                  <a:cubicBezTo>
                    <a:pt x="9203645" y="4373935"/>
                    <a:pt x="9135558" y="4349919"/>
                    <a:pt x="9064831" y="4356283"/>
                  </a:cubicBezTo>
                  <a:cubicBezTo>
                    <a:pt x="8994104" y="4362647"/>
                    <a:pt x="8553012" y="4281655"/>
                    <a:pt x="8247486" y="4356283"/>
                  </a:cubicBezTo>
                  <a:cubicBezTo>
                    <a:pt x="7941961" y="4430911"/>
                    <a:pt x="7775880" y="4334923"/>
                    <a:pt x="7655207" y="4356283"/>
                  </a:cubicBezTo>
                  <a:cubicBezTo>
                    <a:pt x="7534534" y="4377643"/>
                    <a:pt x="7325273" y="4347377"/>
                    <a:pt x="7062927" y="4356283"/>
                  </a:cubicBezTo>
                  <a:cubicBezTo>
                    <a:pt x="6800581" y="4365189"/>
                    <a:pt x="6692572" y="4308245"/>
                    <a:pt x="6470648" y="4356283"/>
                  </a:cubicBezTo>
                  <a:cubicBezTo>
                    <a:pt x="6248724" y="4404321"/>
                    <a:pt x="5898409" y="4336994"/>
                    <a:pt x="5653303" y="4356283"/>
                  </a:cubicBezTo>
                  <a:cubicBezTo>
                    <a:pt x="5408198" y="4375572"/>
                    <a:pt x="5330475" y="4332847"/>
                    <a:pt x="5173557" y="4356283"/>
                  </a:cubicBezTo>
                  <a:cubicBezTo>
                    <a:pt x="5016639" y="4379719"/>
                    <a:pt x="4607415" y="4320108"/>
                    <a:pt x="4356211" y="4356283"/>
                  </a:cubicBezTo>
                  <a:cubicBezTo>
                    <a:pt x="4105007" y="4392458"/>
                    <a:pt x="3973947" y="4339143"/>
                    <a:pt x="3651399" y="4356283"/>
                  </a:cubicBezTo>
                  <a:cubicBezTo>
                    <a:pt x="3328851" y="4373423"/>
                    <a:pt x="3109783" y="4297154"/>
                    <a:pt x="2946587" y="4356283"/>
                  </a:cubicBezTo>
                  <a:cubicBezTo>
                    <a:pt x="2783391" y="4415412"/>
                    <a:pt x="2428821" y="4342756"/>
                    <a:pt x="2129242" y="4356283"/>
                  </a:cubicBezTo>
                  <a:cubicBezTo>
                    <a:pt x="1829663" y="4369810"/>
                    <a:pt x="1770273" y="4350750"/>
                    <a:pt x="1649495" y="4356283"/>
                  </a:cubicBezTo>
                  <a:cubicBezTo>
                    <a:pt x="1528717" y="4361816"/>
                    <a:pt x="1195997" y="4300433"/>
                    <a:pt x="944683" y="4356283"/>
                  </a:cubicBezTo>
                  <a:cubicBezTo>
                    <a:pt x="693369" y="4412133"/>
                    <a:pt x="685183" y="4316767"/>
                    <a:pt x="435323" y="4356283"/>
                  </a:cubicBezTo>
                  <a:cubicBezTo>
                    <a:pt x="226054" y="4351336"/>
                    <a:pt x="25939" y="4212433"/>
                    <a:pt x="0" y="3920960"/>
                  </a:cubicBezTo>
                  <a:cubicBezTo>
                    <a:pt x="-40963" y="3727823"/>
                    <a:pt x="30711" y="3423308"/>
                    <a:pt x="0" y="3270308"/>
                  </a:cubicBezTo>
                  <a:cubicBezTo>
                    <a:pt x="-30711" y="3117308"/>
                    <a:pt x="45797" y="2812725"/>
                    <a:pt x="0" y="2619656"/>
                  </a:cubicBezTo>
                  <a:cubicBezTo>
                    <a:pt x="-45797" y="2426587"/>
                    <a:pt x="16758" y="2290146"/>
                    <a:pt x="0" y="2038716"/>
                  </a:cubicBezTo>
                  <a:cubicBezTo>
                    <a:pt x="-16758" y="1787286"/>
                    <a:pt x="44533" y="1668103"/>
                    <a:pt x="0" y="1492633"/>
                  </a:cubicBezTo>
                  <a:cubicBezTo>
                    <a:pt x="-44533" y="1317163"/>
                    <a:pt x="25921" y="1110887"/>
                    <a:pt x="0" y="946550"/>
                  </a:cubicBezTo>
                  <a:cubicBezTo>
                    <a:pt x="-25921" y="782213"/>
                    <a:pt x="22446" y="690809"/>
                    <a:pt x="0" y="435323"/>
                  </a:cubicBezTo>
                  <a:close/>
                </a:path>
                <a:path w="12123951" h="4356283" stroke="0" extrusionOk="0">
                  <a:moveTo>
                    <a:pt x="0" y="435323"/>
                  </a:moveTo>
                  <a:cubicBezTo>
                    <a:pt x="15035" y="234460"/>
                    <a:pt x="176569" y="-23843"/>
                    <a:pt x="435323" y="0"/>
                  </a:cubicBezTo>
                  <a:cubicBezTo>
                    <a:pt x="508552" y="-10907"/>
                    <a:pt x="563097" y="25726"/>
                    <a:pt x="690003" y="0"/>
                  </a:cubicBezTo>
                  <a:cubicBezTo>
                    <a:pt x="816909" y="-25726"/>
                    <a:pt x="1091560" y="13119"/>
                    <a:pt x="1394815" y="0"/>
                  </a:cubicBezTo>
                  <a:cubicBezTo>
                    <a:pt x="1698070" y="-13119"/>
                    <a:pt x="1582996" y="9609"/>
                    <a:pt x="1762028" y="0"/>
                  </a:cubicBezTo>
                  <a:cubicBezTo>
                    <a:pt x="1941060" y="-9609"/>
                    <a:pt x="1923118" y="1145"/>
                    <a:pt x="2016708" y="0"/>
                  </a:cubicBezTo>
                  <a:cubicBezTo>
                    <a:pt x="2110298" y="-1145"/>
                    <a:pt x="2218877" y="20332"/>
                    <a:pt x="2271389" y="0"/>
                  </a:cubicBezTo>
                  <a:cubicBezTo>
                    <a:pt x="2323901" y="-20332"/>
                    <a:pt x="2410683" y="11497"/>
                    <a:pt x="2526069" y="0"/>
                  </a:cubicBezTo>
                  <a:cubicBezTo>
                    <a:pt x="2641455" y="-11497"/>
                    <a:pt x="3024304" y="619"/>
                    <a:pt x="3343414" y="0"/>
                  </a:cubicBezTo>
                  <a:cubicBezTo>
                    <a:pt x="3662525" y="-619"/>
                    <a:pt x="3912552" y="67739"/>
                    <a:pt x="4160759" y="0"/>
                  </a:cubicBezTo>
                  <a:cubicBezTo>
                    <a:pt x="4408966" y="-67739"/>
                    <a:pt x="4524749" y="62992"/>
                    <a:pt x="4753038" y="0"/>
                  </a:cubicBezTo>
                  <a:cubicBezTo>
                    <a:pt x="4981327" y="-62992"/>
                    <a:pt x="4935981" y="2705"/>
                    <a:pt x="5007719" y="0"/>
                  </a:cubicBezTo>
                  <a:cubicBezTo>
                    <a:pt x="5079457" y="-2705"/>
                    <a:pt x="5478505" y="54704"/>
                    <a:pt x="5712531" y="0"/>
                  </a:cubicBezTo>
                  <a:cubicBezTo>
                    <a:pt x="5946557" y="-54704"/>
                    <a:pt x="6191454" y="48215"/>
                    <a:pt x="6529876" y="0"/>
                  </a:cubicBezTo>
                  <a:cubicBezTo>
                    <a:pt x="6868298" y="-48215"/>
                    <a:pt x="6682099" y="2108"/>
                    <a:pt x="6784556" y="0"/>
                  </a:cubicBezTo>
                  <a:cubicBezTo>
                    <a:pt x="6887013" y="-2108"/>
                    <a:pt x="7321204" y="39271"/>
                    <a:pt x="7601901" y="0"/>
                  </a:cubicBezTo>
                  <a:cubicBezTo>
                    <a:pt x="7882599" y="-39271"/>
                    <a:pt x="7756338" y="25310"/>
                    <a:pt x="7856582" y="0"/>
                  </a:cubicBezTo>
                  <a:cubicBezTo>
                    <a:pt x="7956826" y="-25310"/>
                    <a:pt x="8315810" y="67024"/>
                    <a:pt x="8673927" y="0"/>
                  </a:cubicBezTo>
                  <a:cubicBezTo>
                    <a:pt x="9032045" y="-67024"/>
                    <a:pt x="8866365" y="14435"/>
                    <a:pt x="8928607" y="0"/>
                  </a:cubicBezTo>
                  <a:cubicBezTo>
                    <a:pt x="8990849" y="-14435"/>
                    <a:pt x="9460290" y="11410"/>
                    <a:pt x="9745952" y="0"/>
                  </a:cubicBezTo>
                  <a:cubicBezTo>
                    <a:pt x="10031615" y="-11410"/>
                    <a:pt x="9947985" y="28846"/>
                    <a:pt x="10000632" y="0"/>
                  </a:cubicBezTo>
                  <a:cubicBezTo>
                    <a:pt x="10053279" y="-28846"/>
                    <a:pt x="10340645" y="26058"/>
                    <a:pt x="10592911" y="0"/>
                  </a:cubicBezTo>
                  <a:cubicBezTo>
                    <a:pt x="10845177" y="-26058"/>
                    <a:pt x="11214749" y="53913"/>
                    <a:pt x="11688628" y="0"/>
                  </a:cubicBezTo>
                  <a:cubicBezTo>
                    <a:pt x="11970188" y="-50341"/>
                    <a:pt x="12168922" y="166649"/>
                    <a:pt x="12123951" y="435323"/>
                  </a:cubicBezTo>
                  <a:cubicBezTo>
                    <a:pt x="12152838" y="722576"/>
                    <a:pt x="12055076" y="842979"/>
                    <a:pt x="12123951" y="1085975"/>
                  </a:cubicBezTo>
                  <a:cubicBezTo>
                    <a:pt x="12192826" y="1328971"/>
                    <a:pt x="12062485" y="1579784"/>
                    <a:pt x="12123951" y="1736627"/>
                  </a:cubicBezTo>
                  <a:cubicBezTo>
                    <a:pt x="12185417" y="1893470"/>
                    <a:pt x="12087651" y="2158117"/>
                    <a:pt x="12123951" y="2352423"/>
                  </a:cubicBezTo>
                  <a:cubicBezTo>
                    <a:pt x="12160251" y="2546729"/>
                    <a:pt x="12121352" y="2705501"/>
                    <a:pt x="12123951" y="2933363"/>
                  </a:cubicBezTo>
                  <a:cubicBezTo>
                    <a:pt x="12126550" y="3161225"/>
                    <a:pt x="12108112" y="3662589"/>
                    <a:pt x="12123951" y="3920960"/>
                  </a:cubicBezTo>
                  <a:cubicBezTo>
                    <a:pt x="12113715" y="4166614"/>
                    <a:pt x="11905707" y="4366012"/>
                    <a:pt x="11688628" y="4356283"/>
                  </a:cubicBezTo>
                  <a:cubicBezTo>
                    <a:pt x="11361160" y="4401045"/>
                    <a:pt x="11144158" y="4318918"/>
                    <a:pt x="10983816" y="4356283"/>
                  </a:cubicBezTo>
                  <a:cubicBezTo>
                    <a:pt x="10823474" y="4393648"/>
                    <a:pt x="10766403" y="4331707"/>
                    <a:pt x="10616603" y="4356283"/>
                  </a:cubicBezTo>
                  <a:cubicBezTo>
                    <a:pt x="10466803" y="4380859"/>
                    <a:pt x="10423536" y="4353933"/>
                    <a:pt x="10361923" y="4356283"/>
                  </a:cubicBezTo>
                  <a:cubicBezTo>
                    <a:pt x="10300310" y="4358633"/>
                    <a:pt x="10028497" y="4345421"/>
                    <a:pt x="9769643" y="4356283"/>
                  </a:cubicBezTo>
                  <a:cubicBezTo>
                    <a:pt x="9510789" y="4367145"/>
                    <a:pt x="9271536" y="4272526"/>
                    <a:pt x="9064831" y="4356283"/>
                  </a:cubicBezTo>
                  <a:cubicBezTo>
                    <a:pt x="8858126" y="4440040"/>
                    <a:pt x="8898277" y="4343994"/>
                    <a:pt x="8810151" y="4356283"/>
                  </a:cubicBezTo>
                  <a:cubicBezTo>
                    <a:pt x="8722025" y="4368572"/>
                    <a:pt x="8259551" y="4291481"/>
                    <a:pt x="8105339" y="4356283"/>
                  </a:cubicBezTo>
                  <a:cubicBezTo>
                    <a:pt x="7951127" y="4421085"/>
                    <a:pt x="7535059" y="4313613"/>
                    <a:pt x="7287993" y="4356283"/>
                  </a:cubicBezTo>
                  <a:cubicBezTo>
                    <a:pt x="7040927" y="4398953"/>
                    <a:pt x="6654397" y="4292845"/>
                    <a:pt x="6470648" y="4356283"/>
                  </a:cubicBezTo>
                  <a:cubicBezTo>
                    <a:pt x="6286900" y="4419721"/>
                    <a:pt x="5995963" y="4276419"/>
                    <a:pt x="5765836" y="4356283"/>
                  </a:cubicBezTo>
                  <a:cubicBezTo>
                    <a:pt x="5535709" y="4436147"/>
                    <a:pt x="5257420" y="4341077"/>
                    <a:pt x="5061024" y="4356283"/>
                  </a:cubicBezTo>
                  <a:cubicBezTo>
                    <a:pt x="4864628" y="4371489"/>
                    <a:pt x="4550697" y="4345094"/>
                    <a:pt x="4243678" y="4356283"/>
                  </a:cubicBezTo>
                  <a:cubicBezTo>
                    <a:pt x="3936659" y="4367472"/>
                    <a:pt x="3984434" y="4334578"/>
                    <a:pt x="3876465" y="4356283"/>
                  </a:cubicBezTo>
                  <a:cubicBezTo>
                    <a:pt x="3768496" y="4377988"/>
                    <a:pt x="3709169" y="4326379"/>
                    <a:pt x="3621785" y="4356283"/>
                  </a:cubicBezTo>
                  <a:cubicBezTo>
                    <a:pt x="3534401" y="4386187"/>
                    <a:pt x="3255981" y="4349632"/>
                    <a:pt x="3029506" y="4356283"/>
                  </a:cubicBezTo>
                  <a:cubicBezTo>
                    <a:pt x="2803031" y="4362934"/>
                    <a:pt x="2775359" y="4324795"/>
                    <a:pt x="2549760" y="4356283"/>
                  </a:cubicBezTo>
                  <a:cubicBezTo>
                    <a:pt x="2324161" y="4387771"/>
                    <a:pt x="2123665" y="4300347"/>
                    <a:pt x="1957481" y="4356283"/>
                  </a:cubicBezTo>
                  <a:cubicBezTo>
                    <a:pt x="1791297" y="4412219"/>
                    <a:pt x="1710381" y="4335140"/>
                    <a:pt x="1477734" y="4356283"/>
                  </a:cubicBezTo>
                  <a:cubicBezTo>
                    <a:pt x="1245087" y="4377426"/>
                    <a:pt x="1258335" y="4318198"/>
                    <a:pt x="1110521" y="4356283"/>
                  </a:cubicBezTo>
                  <a:cubicBezTo>
                    <a:pt x="962707" y="4394368"/>
                    <a:pt x="664703" y="4324374"/>
                    <a:pt x="435323" y="4356283"/>
                  </a:cubicBezTo>
                  <a:cubicBezTo>
                    <a:pt x="224986" y="4294804"/>
                    <a:pt x="-59185" y="4174778"/>
                    <a:pt x="0" y="3920960"/>
                  </a:cubicBezTo>
                  <a:cubicBezTo>
                    <a:pt x="-17637" y="3637678"/>
                    <a:pt x="63997" y="3443746"/>
                    <a:pt x="0" y="3270308"/>
                  </a:cubicBezTo>
                  <a:cubicBezTo>
                    <a:pt x="-63997" y="3096870"/>
                    <a:pt x="51479" y="2814635"/>
                    <a:pt x="0" y="2689368"/>
                  </a:cubicBezTo>
                  <a:cubicBezTo>
                    <a:pt x="-51479" y="2564101"/>
                    <a:pt x="458" y="2388157"/>
                    <a:pt x="0" y="2212998"/>
                  </a:cubicBezTo>
                  <a:cubicBezTo>
                    <a:pt x="-458" y="2037839"/>
                    <a:pt x="34355" y="1856318"/>
                    <a:pt x="0" y="1632058"/>
                  </a:cubicBezTo>
                  <a:cubicBezTo>
                    <a:pt x="-34355" y="1407798"/>
                    <a:pt x="51432" y="1307109"/>
                    <a:pt x="0" y="1120832"/>
                  </a:cubicBezTo>
                  <a:cubicBezTo>
                    <a:pt x="-51432" y="934555"/>
                    <a:pt x="37275" y="653618"/>
                    <a:pt x="0" y="435323"/>
                  </a:cubicBezTo>
                  <a:close/>
                </a:path>
              </a:pathLst>
            </a:custGeom>
            <a:solidFill>
              <a:srgbClr val="00B0F0">
                <a:alpha val="86000"/>
              </a:srgbClr>
            </a:solidFill>
            <a:ln w="76200">
              <a:solidFill>
                <a:schemeClr val="accent2"/>
              </a:solidFill>
              <a:prstDash val="solid"/>
              <a:extLst>
                <a:ext uri="{C807C97D-BFC1-408E-A445-0C87EB9F89A2}">
                  <ask:lineSketchStyleProps xmlns:ask="http://schemas.microsoft.com/office/drawing/2018/sketchyshapes" xmlns="" sd="512616777">
                    <a:prstGeom prst="roundRect">
                      <a:avLst>
                        <a:gd name="adj" fmla="val 9993"/>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id="{B229ABAA-068C-641D-9664-B0F727BDB858}"/>
                </a:ext>
              </a:extLst>
            </p:cNvPr>
            <p:cNvSpPr/>
            <p:nvPr/>
          </p:nvSpPr>
          <p:spPr>
            <a:xfrm>
              <a:off x="254833" y="2402718"/>
              <a:ext cx="11716718" cy="3709349"/>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ACA16BBA-EF7B-5975-3FF9-6CEA97818E05}"/>
                </a:ext>
              </a:extLst>
            </p:cNvPr>
            <p:cNvSpPr txBox="1"/>
            <p:nvPr/>
          </p:nvSpPr>
          <p:spPr>
            <a:xfrm>
              <a:off x="535350" y="2642561"/>
              <a:ext cx="11155684" cy="2640723"/>
            </a:xfrm>
            <a:prstGeom prst="rect">
              <a:avLst/>
            </a:prstGeom>
            <a:noFill/>
          </p:spPr>
          <p:txBody>
            <a:bodyPr wrap="square">
              <a:spAutoFit/>
            </a:bodyPr>
            <a:lstStyle/>
            <a:p>
              <a:pPr algn="just">
                <a:lnSpc>
                  <a:spcPct val="107000"/>
                </a:lnSpc>
              </a:pPr>
              <a:r>
                <a:rPr lang="vi-VN" sz="4000" i="1"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Các bạn nam cần mạnh mẽ, trung thực, biết quan tâm tới mọi người,...</a:t>
              </a:r>
              <a:endParaRPr lang="en-US" sz="3200" kern="100" dirty="0">
                <a:latin typeface="Calibri" panose="020F0502020204030204" pitchFamily="34" charset="0"/>
                <a:ea typeface="Calibri" panose="020F0502020204030204" pitchFamily="34" charset="0"/>
                <a:cs typeface="Times New Roman" panose="02020603050405020304" pitchFamily="18" charset="0"/>
              </a:endParaRPr>
            </a:p>
            <a:p>
              <a:r>
                <a:rPr lang="vi-VN" sz="4000" i="1" kern="0" dirty="0">
                  <a:solidFill>
                    <a:srgbClr val="000000"/>
                  </a:solidFill>
                  <a:latin typeface="Times New Roman" panose="02020603050405020304" pitchFamily="18" charset="0"/>
                  <a:ea typeface="Times New Roman" panose="02020603050405020304" pitchFamily="18" charset="0"/>
                </a:rPr>
                <a:t>+ Các bạn nữ cần dịu dàng, chu đáo, biết quan tâm tới mọi người,...  </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4" name="Rectangle 3"/>
          <p:cNvSpPr/>
          <p:nvPr/>
        </p:nvSpPr>
        <p:spPr>
          <a:xfrm>
            <a:off x="1095349" y="581982"/>
            <a:ext cx="11096651" cy="1077218"/>
          </a:xfrm>
          <a:prstGeom prst="rect">
            <a:avLst/>
          </a:prstGeom>
        </p:spPr>
        <p:txBody>
          <a:bodyPr wrap="square">
            <a:spAutoFit/>
          </a:bodyPr>
          <a:lstStyle/>
          <a:p>
            <a:r>
              <a:rPr lang="vi-VN" sz="3200" kern="0" dirty="0">
                <a:solidFill>
                  <a:srgbClr val="000000"/>
                </a:solidFill>
                <a:latin typeface="Times New Roman" panose="02020603050405020304" pitchFamily="18" charset="0"/>
                <a:ea typeface="Times New Roman" panose="02020603050405020304" pitchFamily="18" charset="0"/>
              </a:rPr>
              <a:t>Ngoài những điều thầy giáo nói, theo em, các bạn nam, bạn nữ </a:t>
            </a:r>
            <a:r>
              <a:rPr lang="vi-VN" sz="3200" kern="0" dirty="0" smtClean="0">
                <a:solidFill>
                  <a:srgbClr val="000000"/>
                </a:solidFill>
                <a:latin typeface="Times New Roman" panose="02020603050405020304" pitchFamily="18" charset="0"/>
                <a:ea typeface="Times New Roman" panose="02020603050405020304" pitchFamily="18" charset="0"/>
              </a:rPr>
              <a:t>cần </a:t>
            </a:r>
            <a:r>
              <a:rPr lang="vi-VN" sz="3200" kern="0" dirty="0">
                <a:solidFill>
                  <a:srgbClr val="000000"/>
                </a:solidFill>
                <a:latin typeface="Times New Roman" panose="02020603050405020304" pitchFamily="18" charset="0"/>
                <a:ea typeface="Times New Roman" panose="02020603050405020304" pitchFamily="18" charset="0"/>
              </a:rPr>
              <a:t>có thêm đức tính gì?</a:t>
            </a:r>
            <a:endParaRPr lang="en-US" sz="3200" dirty="0"/>
          </a:p>
        </p:txBody>
      </p:sp>
    </p:spTree>
    <p:extLst>
      <p:ext uri="{BB962C8B-B14F-4D97-AF65-F5344CB8AC3E}">
        <p14:creationId xmlns:p14="http://schemas.microsoft.com/office/powerpoint/2010/main" val="23360038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1250" fill="hold"/>
                                        <p:tgtEl>
                                          <p:spTgt spid="23"/>
                                        </p:tgtEl>
                                        <p:attrNameLst>
                                          <p:attrName>ppt_w</p:attrName>
                                        </p:attrNameLst>
                                      </p:cBhvr>
                                      <p:tavLst>
                                        <p:tav tm="0">
                                          <p:val>
                                            <p:fltVal val="0"/>
                                          </p:val>
                                        </p:tav>
                                        <p:tav tm="100000">
                                          <p:val>
                                            <p:strVal val="#ppt_w"/>
                                          </p:val>
                                        </p:tav>
                                      </p:tavLst>
                                    </p:anim>
                                    <p:anim calcmode="lin" valueType="num">
                                      <p:cBhvr>
                                        <p:cTn id="8" dur="1250" fill="hold"/>
                                        <p:tgtEl>
                                          <p:spTgt spid="23"/>
                                        </p:tgtEl>
                                        <p:attrNameLst>
                                          <p:attrName>ppt_h</p:attrName>
                                        </p:attrNameLst>
                                      </p:cBhvr>
                                      <p:tavLst>
                                        <p:tav tm="0">
                                          <p:val>
                                            <p:fltVal val="0"/>
                                          </p:val>
                                        </p:tav>
                                        <p:tav tm="100000">
                                          <p:val>
                                            <p:strVal val="#ppt_h"/>
                                          </p:val>
                                        </p:tav>
                                      </p:tavLst>
                                    </p:anim>
                                    <p:animEffect transition="in" filter="fade">
                                      <p:cBhvr>
                                        <p:cTn id="9" dur="1250"/>
                                        <p:tgtEl>
                                          <p:spTgt spid="2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22" presetClass="entr" presetSubtype="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up)">
                                      <p:cBhvr>
                                        <p:cTn id="14" dur="500"/>
                                        <p:tgtEl>
                                          <p:spTgt spid="2"/>
                                        </p:tgtEl>
                                      </p:cBhvr>
                                    </p:animEffect>
                                  </p:childTnLst>
                                  <p:subTnLst>
                                    <p:audio>
                                      <p:cMediaNode>
                                        <p:cTn display="0" masterRel="sameClick">
                                          <p:stCondLst>
                                            <p:cond evt="begin" delay="0">
                                              <p:tn val="12"/>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1000" b="-11000"/>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A780A356-8A44-5BF2-0CDE-94BEF1F58BF5}"/>
              </a:ext>
            </a:extLst>
          </p:cNvPr>
          <p:cNvGrpSpPr/>
          <p:nvPr/>
        </p:nvGrpSpPr>
        <p:grpSpPr>
          <a:xfrm>
            <a:off x="1450966" y="238241"/>
            <a:ext cx="9630322" cy="1575061"/>
            <a:chOff x="5231844" y="3772945"/>
            <a:chExt cx="6813030" cy="1188931"/>
          </a:xfrm>
        </p:grpSpPr>
        <p:pic>
          <p:nvPicPr>
            <p:cNvPr id="7" name="Picture 7">
              <a:extLst>
                <a:ext uri="{FF2B5EF4-FFF2-40B4-BE49-F238E27FC236}">
                  <a16:creationId xmlns:a16="http://schemas.microsoft.com/office/drawing/2014/main" id="{49AF889C-07E7-9EEA-5FAE-08D1AFB6162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5231844" y="3772945"/>
              <a:ext cx="6813030" cy="1188931"/>
            </a:xfrm>
            <a:prstGeom prst="rect">
              <a:avLst/>
            </a:prstGeom>
          </p:spPr>
        </p:pic>
        <p:sp>
          <p:nvSpPr>
            <p:cNvPr id="8" name="TextBox 7">
              <a:extLst>
                <a:ext uri="{FF2B5EF4-FFF2-40B4-BE49-F238E27FC236}">
                  <a16:creationId xmlns:a16="http://schemas.microsoft.com/office/drawing/2014/main" id="{97C4BCFA-999E-941F-220C-B304745175E5}"/>
                </a:ext>
              </a:extLst>
            </p:cNvPr>
            <p:cNvSpPr txBox="1"/>
            <p:nvPr/>
          </p:nvSpPr>
          <p:spPr>
            <a:xfrm>
              <a:off x="5639745" y="3940620"/>
              <a:ext cx="6260372" cy="62727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70C0"/>
                  </a:solidFill>
                  <a:effectLst/>
                  <a:uLnTx/>
                  <a:uFillTx/>
                  <a:latin typeface="Calibri" panose="020F0502020204030204"/>
                  <a:ea typeface="+mn-ea"/>
                  <a:cs typeface="+mn-cs"/>
                </a:rPr>
                <a:t>Nội dung chính của bài đọc là gì?</a:t>
              </a:r>
            </a:p>
          </p:txBody>
        </p:sp>
      </p:grpSp>
      <p:grpSp>
        <p:nvGrpSpPr>
          <p:cNvPr id="15" name="Group 14">
            <a:extLst>
              <a:ext uri="{FF2B5EF4-FFF2-40B4-BE49-F238E27FC236}">
                <a16:creationId xmlns:a16="http://schemas.microsoft.com/office/drawing/2014/main" id="{E77F7599-47F6-33B0-0409-8BEAC9C074DB}"/>
              </a:ext>
            </a:extLst>
          </p:cNvPr>
          <p:cNvGrpSpPr/>
          <p:nvPr/>
        </p:nvGrpSpPr>
        <p:grpSpPr>
          <a:xfrm>
            <a:off x="-659218" y="1513500"/>
            <a:ext cx="13184372" cy="6703131"/>
            <a:chOff x="3719860" y="1513500"/>
            <a:chExt cx="8639741" cy="6703131"/>
          </a:xfrm>
        </p:grpSpPr>
        <p:pic>
          <p:nvPicPr>
            <p:cNvPr id="4" name="Picture 3">
              <a:extLst>
                <a:ext uri="{FF2B5EF4-FFF2-40B4-BE49-F238E27FC236}">
                  <a16:creationId xmlns:a16="http://schemas.microsoft.com/office/drawing/2014/main" id="{740AD3A3-3727-B2CA-2FD3-16884A984A0E}"/>
                </a:ext>
              </a:extLst>
            </p:cNvPr>
            <p:cNvPicPr>
              <a:picLocks noChangeAspect="1"/>
            </p:cNvPicPr>
            <p:nvPr/>
          </p:nvPicPr>
          <p:blipFill rotWithShape="1">
            <a:blip r:embed="rId7">
              <a:duotone>
                <a:schemeClr val="accent1">
                  <a:shade val="45000"/>
                  <a:satMod val="135000"/>
                </a:schemeClr>
                <a:prstClr val="white"/>
              </a:duotone>
              <a:extLst>
                <a:ext uri="{28A0092B-C50C-407E-A947-70E740481C1C}">
                  <a14:useLocalDpi xmlns:a14="http://schemas.microsoft.com/office/drawing/2010/main" val="0"/>
                </a:ext>
              </a:extLst>
            </a:blip>
            <a:srcRect l="14100" r="12865"/>
            <a:stretch/>
          </p:blipFill>
          <p:spPr>
            <a:xfrm flipH="1">
              <a:off x="3719860" y="1513500"/>
              <a:ext cx="8639741" cy="5671097"/>
            </a:xfrm>
            <a:prstGeom prst="rect">
              <a:avLst/>
            </a:prstGeom>
          </p:spPr>
        </p:pic>
        <p:sp>
          <p:nvSpPr>
            <p:cNvPr id="12" name="TextBox 11">
              <a:extLst>
                <a:ext uri="{FF2B5EF4-FFF2-40B4-BE49-F238E27FC236}">
                  <a16:creationId xmlns:a16="http://schemas.microsoft.com/office/drawing/2014/main" id="{E87A6FA8-0442-6A94-A494-67F488D8D398}"/>
                </a:ext>
              </a:extLst>
            </p:cNvPr>
            <p:cNvSpPr txBox="1"/>
            <p:nvPr/>
          </p:nvSpPr>
          <p:spPr>
            <a:xfrm>
              <a:off x="5506906" y="3088561"/>
              <a:ext cx="5539247" cy="5128070"/>
            </a:xfrm>
            <a:prstGeom prst="rect">
              <a:avLst/>
            </a:prstGeom>
            <a:noFill/>
          </p:spPr>
          <p:txBody>
            <a:bodyPr wrap="square">
              <a:spAutoFit/>
            </a:bodyPr>
            <a:lstStyle/>
            <a:p>
              <a:pPr algn="just">
                <a:lnSpc>
                  <a:spcPct val="107000"/>
                </a:lnSpc>
              </a:pPr>
              <a:r>
                <a:rPr lang="vi-VN" sz="4400" b="1" i="1"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Dù là nam hay nữ, mỗi HS đều cần học cách ứng xử phù hợp với bạn bè để mình thực sự là một người bạn đáng yêu, đáng tin cậy.</a:t>
              </a:r>
              <a:endParaRPr lang="en-US" sz="3600" kern="100" dirty="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13" name="Picture 8" descr="Hình ảnh Mòng Biển Trắng Bay Hoạt Hình PNG , Hoạt Hình, Cảnh, Trên Bầu Trời  PNG miễn phí tải tập tin PSDComment và Vector">
            <a:extLst>
              <a:ext uri="{FF2B5EF4-FFF2-40B4-BE49-F238E27FC236}">
                <a16:creationId xmlns:a16="http://schemas.microsoft.com/office/drawing/2014/main" id="{B9F505B6-4FE4-9E03-7F1C-750FFB563F82}"/>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2656" b="90000" l="10000" r="90000">
                        <a14:foregroundMark x1="38594" y1="35000" x2="41406" y2="37031"/>
                        <a14:foregroundMark x1="54688" y1="8281" x2="59844" y2="15156"/>
                        <a14:foregroundMark x1="66875" y1="5625" x2="66875" y2="5625"/>
                        <a14:foregroundMark x1="72969" y1="2656" x2="72969" y2="2656"/>
                        <a14:foregroundMark x1="63438" y1="9219" x2="65313" y2="6250"/>
                        <a14:foregroundMark x1="55937" y1="74688" x2="56719" y2="75156"/>
                        <a14:foregroundMark x1="51875" y1="13594" x2="51875" y2="13594"/>
                        <a14:foregroundMark x1="44844" y1="87188" x2="44844" y2="87188"/>
                        <a14:backgroundMark x1="52812" y1="47188" x2="57969" y2="56250"/>
                        <a14:backgroundMark x1="57656" y1="48281" x2="59688" y2="57656"/>
                        <a14:backgroundMark x1="50313" y1="51250" x2="51875" y2="61094"/>
                        <a14:backgroundMark x1="48125" y1="53750" x2="46875" y2="63594"/>
                        <a14:backgroundMark x1="55000" y1="54531" x2="54219" y2="60625"/>
                        <a14:backgroundMark x1="53281" y1="53750" x2="53281" y2="59375"/>
                        <a14:backgroundMark x1="45625" y1="57969" x2="43750" y2="57969"/>
                      </a14:backgroundRemoval>
                    </a14:imgEffect>
                  </a14:imgLayer>
                </a14:imgProps>
              </a:ext>
              <a:ext uri="{28A0092B-C50C-407E-A947-70E740481C1C}">
                <a14:useLocalDpi xmlns:a14="http://schemas.microsoft.com/office/drawing/2010/main" val="0"/>
              </a:ext>
            </a:extLst>
          </a:blip>
          <a:srcRect l="20949" r="21640" b="53457"/>
          <a:stretch/>
        </p:blipFill>
        <p:spPr bwMode="auto">
          <a:xfrm flipH="1">
            <a:off x="7100" y="1164511"/>
            <a:ext cx="2519019" cy="204214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descr="Hình ảnh Mòng Biển Trắng Bay Hoạt Hình PNG , Hoạt Hình, Cảnh, Trên Bầu Trời  PNG miễn phí tải tập tin PSDComment và Vector">
            <a:extLst>
              <a:ext uri="{FF2B5EF4-FFF2-40B4-BE49-F238E27FC236}">
                <a16:creationId xmlns:a16="http://schemas.microsoft.com/office/drawing/2014/main" id="{6DC3649A-6834-F665-DDAA-C3713D53528A}"/>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2656" b="90000" l="10000" r="90000">
                        <a14:foregroundMark x1="38594" y1="35000" x2="41406" y2="37031"/>
                        <a14:foregroundMark x1="54688" y1="8281" x2="59844" y2="15156"/>
                        <a14:foregroundMark x1="66875" y1="5625" x2="66875" y2="5625"/>
                        <a14:foregroundMark x1="72969" y1="2656" x2="72969" y2="2656"/>
                        <a14:foregroundMark x1="63438" y1="9219" x2="65313" y2="6250"/>
                        <a14:foregroundMark x1="55937" y1="74688" x2="56719" y2="75156"/>
                        <a14:foregroundMark x1="51875" y1="13594" x2="51875" y2="13594"/>
                        <a14:foregroundMark x1="44844" y1="87188" x2="44844" y2="87188"/>
                        <a14:backgroundMark x1="52812" y1="47188" x2="57969" y2="56250"/>
                        <a14:backgroundMark x1="57656" y1="48281" x2="59688" y2="57656"/>
                        <a14:backgroundMark x1="50313" y1="51250" x2="51875" y2="61094"/>
                        <a14:backgroundMark x1="48125" y1="53750" x2="46875" y2="63594"/>
                        <a14:backgroundMark x1="55000" y1="54531" x2="54219" y2="60625"/>
                        <a14:backgroundMark x1="53281" y1="53750" x2="53281" y2="59375"/>
                        <a14:backgroundMark x1="45625" y1="57969" x2="43750" y2="57969"/>
                      </a14:backgroundRemoval>
                    </a14:imgEffect>
                  </a14:imgLayer>
                </a14:imgProps>
              </a:ext>
              <a:ext uri="{28A0092B-C50C-407E-A947-70E740481C1C}">
                <a14:useLocalDpi xmlns:a14="http://schemas.microsoft.com/office/drawing/2010/main" val="0"/>
              </a:ext>
            </a:extLst>
          </a:blip>
          <a:srcRect l="20949" t="63611" r="21640"/>
          <a:stretch/>
        </p:blipFill>
        <p:spPr bwMode="auto">
          <a:xfrm rot="20428357" flipH="1">
            <a:off x="10507480" y="-138997"/>
            <a:ext cx="2111202" cy="13381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04672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8" fill="hold">
                            <p:stCondLst>
                              <p:cond delay="500"/>
                            </p:stCondLst>
                            <p:childTnLst>
                              <p:par>
                                <p:cTn id="9" presetID="6" presetClass="entr" presetSubtype="16" fill="hold" nodeType="afterEffect">
                                  <p:stCondLst>
                                    <p:cond delay="750"/>
                                  </p:stCondLst>
                                  <p:childTnLst>
                                    <p:set>
                                      <p:cBhvr>
                                        <p:cTn id="10" dur="1" fill="hold">
                                          <p:stCondLst>
                                            <p:cond delay="0"/>
                                          </p:stCondLst>
                                        </p:cTn>
                                        <p:tgtEl>
                                          <p:spTgt spid="15"/>
                                        </p:tgtEl>
                                        <p:attrNameLst>
                                          <p:attrName>style.visibility</p:attrName>
                                        </p:attrNameLst>
                                      </p:cBhvr>
                                      <p:to>
                                        <p:strVal val="visible"/>
                                      </p:to>
                                    </p:set>
                                    <p:animEffect transition="in" filter="circle(in)">
                                      <p:cBhvr>
                                        <p:cTn id="11" dur="2000"/>
                                        <p:tgtEl>
                                          <p:spTgt spid="15"/>
                                        </p:tgtEl>
                                      </p:cBhvr>
                                    </p:animEffect>
                                  </p:childTnLst>
                                  <p:subTnLst>
                                    <p:audio>
                                      <p:cMediaNode>
                                        <p:cTn display="0" masterRel="sameClick">
                                          <p:stCondLst>
                                            <p:cond evt="begin" delay="0">
                                              <p:tn val="9"/>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1000" b="-11000"/>
          </a:stretch>
        </a:blipFill>
        <a:effectLst/>
      </p:bgPr>
    </p:bg>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0288C0E6-3B43-9EEC-4E23-B16195EF8F65}"/>
              </a:ext>
            </a:extLst>
          </p:cNvPr>
          <p:cNvSpPr/>
          <p:nvPr/>
        </p:nvSpPr>
        <p:spPr>
          <a:xfrm>
            <a:off x="359368" y="313027"/>
            <a:ext cx="11810014" cy="6184599"/>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7" name="Line 7"/>
          <p:cNvSpPr>
            <a:spLocks noChangeShapeType="1"/>
          </p:cNvSpPr>
          <p:nvPr/>
        </p:nvSpPr>
        <p:spPr bwMode="auto">
          <a:xfrm>
            <a:off x="6511889" y="1757610"/>
            <a:ext cx="0" cy="3386138"/>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lIns="80823" tIns="40411" rIns="80823" bIns="4041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2" name="Text Box 8"/>
          <p:cNvSpPr txBox="1">
            <a:spLocks noChangeArrowheads="1"/>
          </p:cNvSpPr>
          <p:nvPr/>
        </p:nvSpPr>
        <p:spPr bwMode="auto">
          <a:xfrm>
            <a:off x="2905089" y="1341685"/>
            <a:ext cx="2566987" cy="574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0823" tIns="40411" rIns="80823" bIns="40411">
            <a:spAutoFit/>
          </a:bodyPr>
          <a:lstStyle>
            <a:lvl1pPr defTabSz="512763">
              <a:spcBef>
                <a:spcPct val="20000"/>
              </a:spcBef>
              <a:buChar char="•"/>
              <a:defRPr sz="2900">
                <a:solidFill>
                  <a:schemeClr val="tx1"/>
                </a:solidFill>
                <a:latin typeface="Arial" panose="020B0604020202020204" pitchFamily="34" charset="0"/>
              </a:defRPr>
            </a:lvl1pPr>
            <a:lvl2pPr marL="742950" indent="-285750" defTabSz="512763">
              <a:spcBef>
                <a:spcPct val="20000"/>
              </a:spcBef>
              <a:buChar char="–"/>
              <a:defRPr sz="2500">
                <a:solidFill>
                  <a:schemeClr val="tx1"/>
                </a:solidFill>
                <a:latin typeface="Arial" panose="020B0604020202020204" pitchFamily="34" charset="0"/>
              </a:defRPr>
            </a:lvl2pPr>
            <a:lvl3pPr marL="1143000" indent="-228600" defTabSz="512763">
              <a:spcBef>
                <a:spcPct val="20000"/>
              </a:spcBef>
              <a:buChar char="•"/>
              <a:defRPr sz="2100">
                <a:solidFill>
                  <a:schemeClr val="tx1"/>
                </a:solidFill>
                <a:latin typeface="Arial" panose="020B0604020202020204" pitchFamily="34" charset="0"/>
              </a:defRPr>
            </a:lvl3pPr>
            <a:lvl4pPr marL="1600200" indent="-228600" defTabSz="512763">
              <a:spcBef>
                <a:spcPct val="20000"/>
              </a:spcBef>
              <a:buChar char="–"/>
              <a:defRPr sz="2000">
                <a:solidFill>
                  <a:schemeClr val="tx1"/>
                </a:solidFill>
                <a:latin typeface="Arial" panose="020B0604020202020204" pitchFamily="34" charset="0"/>
              </a:defRPr>
            </a:lvl4pPr>
            <a:lvl5pPr marL="2057400" indent="-228600" defTabSz="512763">
              <a:spcBef>
                <a:spcPct val="20000"/>
              </a:spcBef>
              <a:buChar char="»"/>
              <a:defRPr sz="2000">
                <a:solidFill>
                  <a:schemeClr val="tx1"/>
                </a:solidFill>
                <a:latin typeface="Arial" panose="020B0604020202020204" pitchFamily="34" charset="0"/>
              </a:defRPr>
            </a:lvl5pPr>
            <a:lvl6pPr marL="2514600" indent="-228600" defTabSz="51276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51276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51276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512763"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512763" rtl="0" eaLnBrk="1" fontAlgn="auto" latinLnBrk="0" hangingPunct="1">
              <a:lnSpc>
                <a:spcPct val="100000"/>
              </a:lnSpc>
              <a:spcBef>
                <a:spcPct val="50000"/>
              </a:spcBef>
              <a:spcAft>
                <a:spcPts val="0"/>
              </a:spcAft>
              <a:buClrTx/>
              <a:buSzTx/>
              <a:buFontTx/>
              <a:buNone/>
              <a:tabLst/>
              <a:defRPr/>
            </a:pPr>
            <a:r>
              <a:rPr kumimoji="0" lang="en-US" altLang="en-US" sz="3200" b="1" i="0" u="none" strike="noStrike" kern="1200" cap="none" spc="0" normalizeH="0" baseline="0" noProof="0">
                <a:ln>
                  <a:noFill/>
                </a:ln>
                <a:solidFill>
                  <a:srgbClr val="0000FF"/>
                </a:solidFill>
                <a:effectLst/>
                <a:uLnTx/>
                <a:uFillTx/>
                <a:latin typeface="Times New Roman" panose="02020603050405020304" pitchFamily="18" charset="0"/>
                <a:ea typeface="+mn-ea"/>
                <a:cs typeface="Times New Roman" panose="02020603050405020304" pitchFamily="18" charset="0"/>
              </a:rPr>
              <a:t>Luyện đọc</a:t>
            </a:r>
            <a:r>
              <a:rPr kumimoji="0" lang="en-US" altLang="en-US" sz="3200" b="0" i="0" u="none" strike="noStrike" kern="1200" cap="none" spc="0" normalizeH="0" baseline="0" noProof="0">
                <a:ln>
                  <a:noFill/>
                </a:ln>
                <a:solidFill>
                  <a:srgbClr val="0000FF"/>
                </a:solidFill>
                <a:effectLst/>
                <a:uLnTx/>
                <a:uFillTx/>
                <a:latin typeface="Times New Roman" panose="02020603050405020304" pitchFamily="18" charset="0"/>
                <a:ea typeface="+mn-ea"/>
                <a:cs typeface="Times New Roman" panose="02020603050405020304" pitchFamily="18" charset="0"/>
              </a:rPr>
              <a:t>:</a:t>
            </a:r>
          </a:p>
        </p:txBody>
      </p:sp>
      <p:sp>
        <p:nvSpPr>
          <p:cNvPr id="13" name="Line 9"/>
          <p:cNvSpPr>
            <a:spLocks noChangeShapeType="1"/>
          </p:cNvSpPr>
          <p:nvPr/>
        </p:nvSpPr>
        <p:spPr bwMode="auto">
          <a:xfrm>
            <a:off x="3545644" y="1863883"/>
            <a:ext cx="1285875"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lIns="80823" tIns="40411" rIns="80823" bIns="4041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4" name="Text Box 10"/>
          <p:cNvSpPr txBox="1">
            <a:spLocks noChangeArrowheads="1"/>
          </p:cNvSpPr>
          <p:nvPr/>
        </p:nvSpPr>
        <p:spPr bwMode="auto">
          <a:xfrm>
            <a:off x="7099264" y="1365498"/>
            <a:ext cx="2566987" cy="574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0823" tIns="40411" rIns="80823" bIns="40411">
            <a:spAutoFit/>
          </a:bodyPr>
          <a:lstStyle>
            <a:lvl1pPr defTabSz="512763">
              <a:spcBef>
                <a:spcPct val="20000"/>
              </a:spcBef>
              <a:buChar char="•"/>
              <a:defRPr sz="2900">
                <a:solidFill>
                  <a:schemeClr val="tx1"/>
                </a:solidFill>
                <a:latin typeface="Arial" panose="020B0604020202020204" pitchFamily="34" charset="0"/>
              </a:defRPr>
            </a:lvl1pPr>
            <a:lvl2pPr marL="742950" indent="-285750" defTabSz="512763">
              <a:spcBef>
                <a:spcPct val="20000"/>
              </a:spcBef>
              <a:buChar char="–"/>
              <a:defRPr sz="2500">
                <a:solidFill>
                  <a:schemeClr val="tx1"/>
                </a:solidFill>
                <a:latin typeface="Arial" panose="020B0604020202020204" pitchFamily="34" charset="0"/>
              </a:defRPr>
            </a:lvl2pPr>
            <a:lvl3pPr marL="1143000" indent="-228600" defTabSz="512763">
              <a:spcBef>
                <a:spcPct val="20000"/>
              </a:spcBef>
              <a:buChar char="•"/>
              <a:defRPr sz="2100">
                <a:solidFill>
                  <a:schemeClr val="tx1"/>
                </a:solidFill>
                <a:latin typeface="Arial" panose="020B0604020202020204" pitchFamily="34" charset="0"/>
              </a:defRPr>
            </a:lvl3pPr>
            <a:lvl4pPr marL="1600200" indent="-228600" defTabSz="512763">
              <a:spcBef>
                <a:spcPct val="20000"/>
              </a:spcBef>
              <a:buChar char="–"/>
              <a:defRPr sz="2000">
                <a:solidFill>
                  <a:schemeClr val="tx1"/>
                </a:solidFill>
                <a:latin typeface="Arial" panose="020B0604020202020204" pitchFamily="34" charset="0"/>
              </a:defRPr>
            </a:lvl4pPr>
            <a:lvl5pPr marL="2057400" indent="-228600" defTabSz="512763">
              <a:spcBef>
                <a:spcPct val="20000"/>
              </a:spcBef>
              <a:buChar char="»"/>
              <a:defRPr sz="2000">
                <a:solidFill>
                  <a:schemeClr val="tx1"/>
                </a:solidFill>
                <a:latin typeface="Arial" panose="020B0604020202020204" pitchFamily="34" charset="0"/>
              </a:defRPr>
            </a:lvl5pPr>
            <a:lvl6pPr marL="2514600" indent="-228600" defTabSz="51276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51276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51276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512763"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512763" rtl="0" eaLnBrk="1" fontAlgn="auto" latinLnBrk="0" hangingPunct="1">
              <a:lnSpc>
                <a:spcPct val="100000"/>
              </a:lnSpc>
              <a:spcBef>
                <a:spcPct val="50000"/>
              </a:spcBef>
              <a:spcAft>
                <a:spcPts val="0"/>
              </a:spcAft>
              <a:buClrTx/>
              <a:buSzTx/>
              <a:buFontTx/>
              <a:buNone/>
              <a:tabLst/>
              <a:defRPr/>
            </a:pPr>
            <a:r>
              <a:rPr kumimoji="0" lang="en-US" altLang="en-US" sz="32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Tìm</a:t>
            </a:r>
            <a:r>
              <a:rPr kumimoji="0" lang="en-US" altLang="en-US" sz="32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hiểu</a:t>
            </a:r>
            <a:r>
              <a:rPr kumimoji="0" lang="en-US" altLang="en-US" sz="32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bài</a:t>
            </a:r>
            <a:r>
              <a:rPr kumimoji="0" lang="en-US" altLang="en-US" sz="32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a:t>
            </a:r>
          </a:p>
        </p:txBody>
      </p:sp>
      <p:sp>
        <p:nvSpPr>
          <p:cNvPr id="15" name="Line 11"/>
          <p:cNvSpPr>
            <a:spLocks noChangeShapeType="1"/>
          </p:cNvSpPr>
          <p:nvPr/>
        </p:nvSpPr>
        <p:spPr bwMode="auto">
          <a:xfrm>
            <a:off x="7558050" y="1887472"/>
            <a:ext cx="1649413"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lIns="80823" tIns="40411" rIns="80823" bIns="4041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6" name="Rectangle 15"/>
          <p:cNvSpPr/>
          <p:nvPr/>
        </p:nvSpPr>
        <p:spPr bwMode="auto">
          <a:xfrm>
            <a:off x="5045718" y="313027"/>
            <a:ext cx="2437314" cy="561690"/>
          </a:xfrm>
          <a:prstGeom prst="rect">
            <a:avLst/>
          </a:prstGeom>
          <a:noFill/>
        </p:spPr>
        <p:txBody>
          <a:bodyPr lIns="68579" tIns="34289" rIns="68579" bIns="34289">
            <a:spAutoFit/>
          </a:bodyPr>
          <a:lstStyle/>
          <a:p>
            <a:pPr marL="0" marR="0" lvl="0" indent="0" algn="ctr" defTabSz="514337"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dirty="0">
                <a:ln w="1905"/>
                <a:gradFill>
                  <a:gsLst>
                    <a:gs pos="0">
                      <a:srgbClr val="2D2D8A">
                        <a:shade val="20000"/>
                        <a:satMod val="200000"/>
                      </a:srgbClr>
                    </a:gs>
                    <a:gs pos="78000">
                      <a:srgbClr val="2D2D8A">
                        <a:tint val="90000"/>
                        <a:shade val="89000"/>
                        <a:satMod val="220000"/>
                      </a:srgbClr>
                    </a:gs>
                    <a:gs pos="100000">
                      <a:srgbClr val="2D2D8A">
                        <a:tint val="12000"/>
                        <a:satMod val="255000"/>
                      </a:srgbClr>
                    </a:gs>
                  </a:gsLst>
                  <a:lin ang="5400000"/>
                </a:gradFill>
                <a:effectLst>
                  <a:innerShdw blurRad="69850" dist="43180" dir="5400000">
                    <a:srgbClr val="000000">
                      <a:alpha val="65000"/>
                    </a:srgbClr>
                  </a:innerShdw>
                </a:effectLst>
                <a:uLnTx/>
                <a:uFillTx/>
                <a:latin typeface="Times New Roman" panose="02020603050405020304" pitchFamily="18" charset="0"/>
                <a:ea typeface="+mn-ea"/>
                <a:cs typeface="Times New Roman" panose="02020603050405020304" pitchFamily="18" charset="0"/>
              </a:rPr>
              <a:t>Tập đọc</a:t>
            </a:r>
          </a:p>
        </p:txBody>
      </p:sp>
      <p:sp>
        <p:nvSpPr>
          <p:cNvPr id="17" name="Rectangle 16"/>
          <p:cNvSpPr/>
          <p:nvPr/>
        </p:nvSpPr>
        <p:spPr>
          <a:xfrm>
            <a:off x="2905089" y="765264"/>
            <a:ext cx="6373553" cy="574648"/>
          </a:xfrm>
          <a:prstGeom prst="rect">
            <a:avLst/>
          </a:prstGeom>
          <a:noFill/>
        </p:spPr>
        <p:txBody>
          <a:bodyPr wrap="square" lIns="81409" tIns="40705" rIns="81409" bIns="40705">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51433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44" normalizeH="0" baseline="0" noProof="0" dirty="0" smtClean="0">
                <a:ln w="11430"/>
                <a:solidFill>
                  <a:srgbClr val="0000CC"/>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CUỘC HỌP BÍ MẬT</a:t>
            </a:r>
            <a:endParaRPr kumimoji="0" lang="en-US" sz="3200" b="1" i="0" u="none" strike="noStrike" kern="1200" cap="none" spc="44" normalizeH="0" baseline="0" noProof="0" dirty="0">
              <a:ln w="11430"/>
              <a:solidFill>
                <a:srgbClr val="0000CC"/>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18" name="TextBox 1"/>
          <p:cNvSpPr txBox="1">
            <a:spLocks noChangeArrowheads="1"/>
          </p:cNvSpPr>
          <p:nvPr/>
        </p:nvSpPr>
        <p:spPr bwMode="auto">
          <a:xfrm>
            <a:off x="1626379" y="1712614"/>
            <a:ext cx="1095375" cy="561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9" tIns="34289" rIns="68579" bIns="34289">
            <a:spAutoFit/>
          </a:bodyPr>
          <a:lstStyle>
            <a:lvl1pPr defTabSz="512763">
              <a:spcBef>
                <a:spcPct val="20000"/>
              </a:spcBef>
              <a:buChar char="•"/>
              <a:defRPr sz="2900">
                <a:solidFill>
                  <a:schemeClr val="tx1"/>
                </a:solidFill>
                <a:latin typeface="Arial" panose="020B0604020202020204" pitchFamily="34" charset="0"/>
              </a:defRPr>
            </a:lvl1pPr>
            <a:lvl2pPr marL="742950" indent="-285750" defTabSz="512763">
              <a:spcBef>
                <a:spcPct val="20000"/>
              </a:spcBef>
              <a:buChar char="–"/>
              <a:defRPr sz="2500">
                <a:solidFill>
                  <a:schemeClr val="tx1"/>
                </a:solidFill>
                <a:latin typeface="Arial" panose="020B0604020202020204" pitchFamily="34" charset="0"/>
              </a:defRPr>
            </a:lvl2pPr>
            <a:lvl3pPr marL="1143000" indent="-228600" defTabSz="512763">
              <a:spcBef>
                <a:spcPct val="20000"/>
              </a:spcBef>
              <a:buChar char="•"/>
              <a:defRPr sz="2100">
                <a:solidFill>
                  <a:schemeClr val="tx1"/>
                </a:solidFill>
                <a:latin typeface="Arial" panose="020B0604020202020204" pitchFamily="34" charset="0"/>
              </a:defRPr>
            </a:lvl3pPr>
            <a:lvl4pPr marL="1600200" indent="-228600" defTabSz="512763">
              <a:spcBef>
                <a:spcPct val="20000"/>
              </a:spcBef>
              <a:buChar char="–"/>
              <a:defRPr sz="2000">
                <a:solidFill>
                  <a:schemeClr val="tx1"/>
                </a:solidFill>
                <a:latin typeface="Arial" panose="020B0604020202020204" pitchFamily="34" charset="0"/>
              </a:defRPr>
            </a:lvl4pPr>
            <a:lvl5pPr marL="2057400" indent="-228600" defTabSz="512763">
              <a:spcBef>
                <a:spcPct val="20000"/>
              </a:spcBef>
              <a:buChar char="»"/>
              <a:defRPr sz="2000">
                <a:solidFill>
                  <a:schemeClr val="tx1"/>
                </a:solidFill>
                <a:latin typeface="Arial" panose="020B0604020202020204" pitchFamily="34" charset="0"/>
              </a:defRPr>
            </a:lvl5pPr>
            <a:lvl6pPr marL="2514600" indent="-228600" defTabSz="51276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51276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51276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512763"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512763" rtl="0" eaLnBrk="1" fontAlgn="auto" latinLnBrk="0" hangingPunct="1">
              <a:lnSpc>
                <a:spcPct val="100000"/>
              </a:lnSpc>
              <a:spcBef>
                <a:spcPct val="0"/>
              </a:spcBef>
              <a:spcAft>
                <a:spcPts val="0"/>
              </a:spcAft>
              <a:buClrTx/>
              <a:buSzTx/>
              <a:buFontTx/>
              <a:buNone/>
              <a:tabLst/>
              <a:defRPr/>
            </a:pPr>
            <a:r>
              <a:rPr kumimoji="0" lang="en-US" altLang="vi-VN"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r>
              <a:rPr kumimoji="0" lang="en-US" altLang="vi-VN"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Từ</a:t>
            </a:r>
            <a:endParaRPr kumimoji="0" lang="vi-VN" altLang="vi-VN"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19" name="TextBox 26"/>
          <p:cNvSpPr txBox="1">
            <a:spLocks noChangeArrowheads="1"/>
          </p:cNvSpPr>
          <p:nvPr/>
        </p:nvSpPr>
        <p:spPr bwMode="auto">
          <a:xfrm>
            <a:off x="1645981" y="2788389"/>
            <a:ext cx="1095375" cy="561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9" tIns="34289" rIns="68579" bIns="34289">
            <a:spAutoFit/>
          </a:bodyPr>
          <a:lstStyle>
            <a:lvl1pPr defTabSz="512763">
              <a:spcBef>
                <a:spcPct val="20000"/>
              </a:spcBef>
              <a:buChar char="•"/>
              <a:defRPr sz="2900">
                <a:solidFill>
                  <a:schemeClr val="tx1"/>
                </a:solidFill>
                <a:latin typeface="Arial" panose="020B0604020202020204" pitchFamily="34" charset="0"/>
              </a:defRPr>
            </a:lvl1pPr>
            <a:lvl2pPr marL="742950" indent="-285750" defTabSz="512763">
              <a:spcBef>
                <a:spcPct val="20000"/>
              </a:spcBef>
              <a:buChar char="–"/>
              <a:defRPr sz="2500">
                <a:solidFill>
                  <a:schemeClr val="tx1"/>
                </a:solidFill>
                <a:latin typeface="Arial" panose="020B0604020202020204" pitchFamily="34" charset="0"/>
              </a:defRPr>
            </a:lvl2pPr>
            <a:lvl3pPr marL="1143000" indent="-228600" defTabSz="512763">
              <a:spcBef>
                <a:spcPct val="20000"/>
              </a:spcBef>
              <a:buChar char="•"/>
              <a:defRPr sz="2100">
                <a:solidFill>
                  <a:schemeClr val="tx1"/>
                </a:solidFill>
                <a:latin typeface="Arial" panose="020B0604020202020204" pitchFamily="34" charset="0"/>
              </a:defRPr>
            </a:lvl3pPr>
            <a:lvl4pPr marL="1600200" indent="-228600" defTabSz="512763">
              <a:spcBef>
                <a:spcPct val="20000"/>
              </a:spcBef>
              <a:buChar char="–"/>
              <a:defRPr sz="2000">
                <a:solidFill>
                  <a:schemeClr val="tx1"/>
                </a:solidFill>
                <a:latin typeface="Arial" panose="020B0604020202020204" pitchFamily="34" charset="0"/>
              </a:defRPr>
            </a:lvl4pPr>
            <a:lvl5pPr marL="2057400" indent="-228600" defTabSz="512763">
              <a:spcBef>
                <a:spcPct val="20000"/>
              </a:spcBef>
              <a:buChar char="»"/>
              <a:defRPr sz="2000">
                <a:solidFill>
                  <a:schemeClr val="tx1"/>
                </a:solidFill>
                <a:latin typeface="Arial" panose="020B0604020202020204" pitchFamily="34" charset="0"/>
              </a:defRPr>
            </a:lvl5pPr>
            <a:lvl6pPr marL="2514600" indent="-228600" defTabSz="51276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51276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51276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512763"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512763" rtl="0" eaLnBrk="1" fontAlgn="auto" latinLnBrk="0" hangingPunct="1">
              <a:lnSpc>
                <a:spcPct val="100000"/>
              </a:lnSpc>
              <a:spcBef>
                <a:spcPct val="0"/>
              </a:spcBef>
              <a:spcAft>
                <a:spcPts val="0"/>
              </a:spcAft>
              <a:buClrTx/>
              <a:buSzTx/>
              <a:buFontTx/>
              <a:buNone/>
              <a:tabLst/>
              <a:defRPr/>
            </a:pPr>
            <a:r>
              <a:rPr kumimoji="0" lang="en-US" altLang="vi-VN"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r>
              <a:rPr kumimoji="0" lang="en-US" altLang="vi-VN"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Câu</a:t>
            </a:r>
            <a:endParaRPr kumimoji="0" lang="vi-VN" altLang="vi-VN"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20" name="Text Box 14"/>
          <p:cNvSpPr txBox="1">
            <a:spLocks noChangeArrowheads="1"/>
          </p:cNvSpPr>
          <p:nvPr/>
        </p:nvSpPr>
        <p:spPr bwMode="auto">
          <a:xfrm>
            <a:off x="611253" y="2207642"/>
            <a:ext cx="2130103" cy="561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9" tIns="34289" rIns="68579" bIns="34289">
            <a:spAutoFit/>
          </a:bodyPr>
          <a:lstStyle>
            <a:lvl1pPr>
              <a:spcBef>
                <a:spcPct val="20000"/>
              </a:spcBef>
              <a:buChar char="•"/>
              <a:defRPr sz="2900">
                <a:solidFill>
                  <a:schemeClr val="tx1"/>
                </a:solidFill>
                <a:latin typeface="Arial" panose="020B0604020202020204" pitchFamily="34" charset="0"/>
              </a:defRPr>
            </a:lvl1pPr>
            <a:lvl2pPr marL="742950" indent="-285750">
              <a:spcBef>
                <a:spcPct val="20000"/>
              </a:spcBef>
              <a:buChar char="–"/>
              <a:defRPr sz="2500">
                <a:solidFill>
                  <a:schemeClr val="tx1"/>
                </a:solidFill>
                <a:latin typeface="Arial" panose="020B0604020202020204" pitchFamily="34" charset="0"/>
              </a:defRPr>
            </a:lvl2pPr>
            <a:lvl3pPr marL="1143000" indent="-228600">
              <a:spcBef>
                <a:spcPct val="20000"/>
              </a:spcBef>
              <a:buChar char="•"/>
              <a:defRPr sz="21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GB" altLang="vi-VN" sz="32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Xốc</a:t>
            </a:r>
            <a:r>
              <a:rPr kumimoji="0" lang="en-GB" altLang="vi-VN" sz="3200" b="1"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GB" altLang="vi-VN" sz="32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nách</a:t>
            </a:r>
            <a:r>
              <a:rPr kumimoji="0" lang="en-GB" altLang="vi-VN" sz="3200" b="1"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a:t>
            </a:r>
            <a:endParaRPr kumimoji="0" lang="en-GB" altLang="vi-VN"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24" name="Text Box 18"/>
          <p:cNvSpPr txBox="1">
            <a:spLocks noChangeArrowheads="1"/>
          </p:cNvSpPr>
          <p:nvPr/>
        </p:nvSpPr>
        <p:spPr bwMode="auto">
          <a:xfrm>
            <a:off x="2465127" y="2228565"/>
            <a:ext cx="2882899" cy="561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9" tIns="34289" rIns="68579" bIns="34289">
            <a:spAutoFit/>
          </a:bodyPr>
          <a:lstStyle>
            <a:lvl1pPr>
              <a:spcBef>
                <a:spcPct val="20000"/>
              </a:spcBef>
              <a:buChar char="•"/>
              <a:defRPr sz="2900">
                <a:solidFill>
                  <a:schemeClr val="tx1"/>
                </a:solidFill>
                <a:latin typeface="Arial" panose="020B0604020202020204" pitchFamily="34" charset="0"/>
              </a:defRPr>
            </a:lvl1pPr>
            <a:lvl2pPr marL="742950" indent="-285750">
              <a:spcBef>
                <a:spcPct val="20000"/>
              </a:spcBef>
              <a:buChar char="–"/>
              <a:defRPr sz="2500">
                <a:solidFill>
                  <a:schemeClr val="tx1"/>
                </a:solidFill>
                <a:latin typeface="Arial" panose="020B0604020202020204" pitchFamily="34" charset="0"/>
              </a:defRPr>
            </a:lvl2pPr>
            <a:lvl3pPr marL="1143000" indent="-228600">
              <a:spcBef>
                <a:spcPct val="20000"/>
              </a:spcBef>
              <a:buChar char="•"/>
              <a:defRPr sz="21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GB" altLang="vi-VN" sz="32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Khuỵu</a:t>
            </a:r>
            <a:r>
              <a:rPr kumimoji="0" lang="en-GB" altLang="vi-VN" sz="3200" b="1"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GB" altLang="vi-VN" sz="32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xuống</a:t>
            </a:r>
            <a:endParaRPr kumimoji="0" lang="en-GB" altLang="vi-VN"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25" name="Text Box 19"/>
          <p:cNvSpPr txBox="1">
            <a:spLocks noChangeArrowheads="1"/>
          </p:cNvSpPr>
          <p:nvPr/>
        </p:nvSpPr>
        <p:spPr bwMode="auto">
          <a:xfrm>
            <a:off x="855683" y="3349681"/>
            <a:ext cx="5579082" cy="2668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9" tIns="34289" rIns="68579" bIns="34289">
            <a:spAutoFit/>
          </a:bodyPr>
          <a:lstStyle>
            <a:lvl1pPr>
              <a:spcBef>
                <a:spcPct val="20000"/>
              </a:spcBef>
              <a:buChar char="•"/>
              <a:defRPr sz="2900">
                <a:solidFill>
                  <a:schemeClr val="tx1"/>
                </a:solidFill>
                <a:latin typeface="Arial" panose="020B0604020202020204" pitchFamily="34" charset="0"/>
              </a:defRPr>
            </a:lvl1pPr>
            <a:lvl2pPr marL="742950" indent="-285750">
              <a:spcBef>
                <a:spcPct val="20000"/>
              </a:spcBef>
              <a:buChar char="–"/>
              <a:defRPr sz="2500">
                <a:solidFill>
                  <a:schemeClr val="tx1"/>
                </a:solidFill>
                <a:latin typeface="Arial" panose="020B0604020202020204" pitchFamily="34" charset="0"/>
              </a:defRPr>
            </a:lvl2pPr>
            <a:lvl3pPr marL="1143000" indent="-228600">
              <a:spcBef>
                <a:spcPct val="20000"/>
              </a:spcBef>
              <a:buChar char="•"/>
              <a:defRPr sz="21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rtl="0" eaLnBrk="1" fontAlgn="auto" latinLnBrk="0" hangingPunct="1">
              <a:lnSpc>
                <a:spcPct val="107000"/>
              </a:lnSpc>
              <a:spcBef>
                <a:spcPts val="0"/>
              </a:spcBef>
              <a:spcAft>
                <a:spcPts val="0"/>
              </a:spcAft>
              <a:buClrTx/>
              <a:buSzTx/>
              <a:buFontTx/>
              <a:buNone/>
              <a:tabLst/>
              <a:defRPr/>
            </a:pPr>
            <a:r>
              <a:rPr kumimoji="0" lang="vi-VN" sz="3200" b="1"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Thầy giáo quyết định tổ chức một cuộc họp bí mật </a:t>
            </a:r>
            <a:r>
              <a:rPr kumimoji="0" lang="vi-VN" sz="3200" b="1" i="0" u="none" strike="noStrike" kern="0" cap="none" spc="0" normalizeH="0" baseline="0" noProof="0" dirty="0" smtClean="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để </a:t>
            </a:r>
            <a:r>
              <a:rPr kumimoji="0" lang="vi-VN" sz="3200" b="1"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giúp các học sinh nam biết cách quan tâm, </a:t>
            </a:r>
            <a:r>
              <a:rPr kumimoji="0" lang="vi-VN" sz="3200" b="1" i="0" u="none" strike="noStrike" kern="0" cap="none" spc="0" normalizeH="0" baseline="0" noProof="0" dirty="0" smtClean="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3200" b="1" i="0" u="none" strike="noStrike" kern="0" cap="none" spc="0" normalizeH="0" baseline="0" noProof="0" dirty="0" smtClean="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vi-VN" sz="3200" b="1" i="0" u="none" strike="noStrike" kern="0" cap="none" spc="0" normalizeH="0" baseline="0" noProof="0" dirty="0" smtClean="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giúp </a:t>
            </a:r>
            <a:r>
              <a:rPr kumimoji="0" lang="vi-VN" sz="3200" b="1"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đỡ các bạn nữ</a:t>
            </a:r>
            <a:r>
              <a:rPr kumimoji="0" lang="vi-VN" sz="3200" b="1" i="0" u="none" strike="noStrike" kern="0" cap="none" spc="0" normalizeH="0" baseline="0" noProof="0" dirty="0" smtClean="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a:t>
            </a:r>
            <a:endParaRPr kumimoji="0" lang="en-US" sz="3200" b="1"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28" name="Text Box 22"/>
          <p:cNvSpPr txBox="1">
            <a:spLocks noChangeArrowheads="1"/>
          </p:cNvSpPr>
          <p:nvPr/>
        </p:nvSpPr>
        <p:spPr bwMode="auto">
          <a:xfrm>
            <a:off x="6829388" y="2112680"/>
            <a:ext cx="2565400" cy="561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9" tIns="34289" rIns="68579" bIns="34289">
            <a:spAutoFit/>
          </a:bodyPr>
          <a:lstStyle>
            <a:lvl1pPr>
              <a:spcBef>
                <a:spcPct val="20000"/>
              </a:spcBef>
              <a:buChar char="•"/>
              <a:defRPr sz="2900">
                <a:solidFill>
                  <a:schemeClr val="tx1"/>
                </a:solidFill>
                <a:latin typeface="Arial" panose="020B0604020202020204" pitchFamily="34" charset="0"/>
              </a:defRPr>
            </a:lvl1pPr>
            <a:lvl2pPr marL="742950" indent="-285750">
              <a:spcBef>
                <a:spcPct val="20000"/>
              </a:spcBef>
              <a:buChar char="–"/>
              <a:defRPr sz="2500">
                <a:solidFill>
                  <a:schemeClr val="tx1"/>
                </a:solidFill>
                <a:latin typeface="Arial" panose="020B0604020202020204" pitchFamily="34" charset="0"/>
              </a:defRPr>
            </a:lvl2pPr>
            <a:lvl3pPr marL="1143000" indent="-228600">
              <a:spcBef>
                <a:spcPct val="20000"/>
              </a:spcBef>
              <a:buChar char="•"/>
              <a:defRPr sz="21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GB" altLang="vi-VN" sz="32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Miễn</a:t>
            </a:r>
            <a:r>
              <a:rPr kumimoji="0" lang="en-GB" altLang="vi-VN" sz="3200" b="1"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GB" altLang="vi-VN" sz="32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cưỡng</a:t>
            </a:r>
            <a:endParaRPr kumimoji="0" lang="en-GB" altLang="vi-VN"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2" name="TextBox 1"/>
          <p:cNvSpPr txBox="1"/>
          <p:nvPr/>
        </p:nvSpPr>
        <p:spPr>
          <a:xfrm>
            <a:off x="2814975" y="3353454"/>
            <a:ext cx="218320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0" cap="none" spc="0" normalizeH="0" baseline="0" noProof="0" dirty="0">
                <a:ln>
                  <a:noFill/>
                </a:ln>
                <a:solidFill>
                  <a:srgbClr val="FF0000"/>
                </a:solidFill>
                <a:effectLst/>
                <a:uLnTx/>
                <a:uFillTx/>
                <a:latin typeface="Times New Roman" panose="02020603050405020304" pitchFamily="18" charset="0"/>
                <a:ea typeface="Arial" panose="020B0604020202020204" pitchFamily="34" charset="0"/>
                <a:cs typeface="Times New Roman" panose="02020603050405020304" pitchFamily="18" charset="0"/>
              </a:rPr>
              <a:t>quyết </a:t>
            </a:r>
            <a:r>
              <a:rPr kumimoji="0" lang="en-US" sz="3200" b="1" i="0" u="none" strike="noStrike" kern="0" cap="none" spc="0" normalizeH="0" baseline="0" noProof="0" dirty="0" smtClean="0">
                <a:ln>
                  <a:noFill/>
                </a:ln>
                <a:solidFill>
                  <a:srgbClr val="FF000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vi-VN" sz="3200" b="1" i="0" u="none" strike="noStrike" kern="0" cap="none" spc="0" normalizeH="0" baseline="0" noProof="0" dirty="0" smtClean="0">
                <a:ln>
                  <a:noFill/>
                </a:ln>
                <a:solidFill>
                  <a:srgbClr val="FF0000"/>
                </a:solidFill>
                <a:effectLst/>
                <a:uLnTx/>
                <a:uFillTx/>
                <a:latin typeface="Times New Roman" panose="02020603050405020304" pitchFamily="18" charset="0"/>
                <a:ea typeface="Arial" panose="020B0604020202020204" pitchFamily="34" charset="0"/>
                <a:cs typeface="Times New Roman" panose="02020603050405020304" pitchFamily="18" charset="0"/>
              </a:rPr>
              <a:t>định</a:t>
            </a:r>
            <a:endParaRPr kumimoji="0" lang="en-US" sz="32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4" name="TextBox 3"/>
          <p:cNvSpPr txBox="1"/>
          <p:nvPr/>
        </p:nvSpPr>
        <p:spPr>
          <a:xfrm>
            <a:off x="855683" y="4869889"/>
            <a:ext cx="204940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0" cap="none" spc="0" normalizeH="0" baseline="0" noProof="0" dirty="0">
                <a:ln>
                  <a:noFill/>
                </a:ln>
                <a:solidFill>
                  <a:srgbClr val="FF0000"/>
                </a:solidFill>
                <a:effectLst/>
                <a:uLnTx/>
                <a:uFillTx/>
                <a:latin typeface="Times New Roman" panose="02020603050405020304" pitchFamily="18" charset="0"/>
                <a:ea typeface="Arial" panose="020B0604020202020204" pitchFamily="34" charset="0"/>
                <a:cs typeface="Times New Roman" panose="02020603050405020304" pitchFamily="18" charset="0"/>
              </a:rPr>
              <a:t>quan </a:t>
            </a:r>
            <a:r>
              <a:rPr kumimoji="0" lang="en-US" sz="3200" b="1" i="0" u="none" strike="noStrike" kern="0" cap="none" spc="0" normalizeH="0" baseline="0" noProof="0" dirty="0" smtClean="0">
                <a:ln>
                  <a:noFill/>
                </a:ln>
                <a:solidFill>
                  <a:srgbClr val="FF000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vi-VN" sz="3200" b="1" i="0" u="none" strike="noStrike" kern="0" cap="none" spc="0" normalizeH="0" baseline="0" noProof="0" dirty="0" smtClean="0">
                <a:ln>
                  <a:noFill/>
                </a:ln>
                <a:solidFill>
                  <a:srgbClr val="FF0000"/>
                </a:solidFill>
                <a:effectLst/>
                <a:uLnTx/>
                <a:uFillTx/>
                <a:latin typeface="Times New Roman" panose="02020603050405020304" pitchFamily="18" charset="0"/>
                <a:ea typeface="Arial" panose="020B0604020202020204" pitchFamily="34" charset="0"/>
                <a:cs typeface="Times New Roman" panose="02020603050405020304" pitchFamily="18" charset="0"/>
              </a:rPr>
              <a:t>tâm</a:t>
            </a:r>
            <a:endParaRPr kumimoji="0" lang="en-US" sz="32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5" name="TextBox 4"/>
          <p:cNvSpPr txBox="1"/>
          <p:nvPr/>
        </p:nvSpPr>
        <p:spPr>
          <a:xfrm>
            <a:off x="3239432" y="4898781"/>
            <a:ext cx="170848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0" cap="none" spc="0" normalizeH="0" baseline="0" noProof="0" dirty="0">
                <a:ln>
                  <a:noFill/>
                </a:ln>
                <a:solidFill>
                  <a:srgbClr val="FF0000"/>
                </a:solidFill>
                <a:effectLst/>
                <a:uLnTx/>
                <a:uFillTx/>
                <a:latin typeface="Times New Roman" panose="02020603050405020304" pitchFamily="18" charset="0"/>
                <a:ea typeface="Arial" panose="020B0604020202020204" pitchFamily="34" charset="0"/>
                <a:cs typeface="Times New Roman" panose="02020603050405020304" pitchFamily="18" charset="0"/>
              </a:rPr>
              <a:t>giúp </a:t>
            </a:r>
            <a:r>
              <a:rPr kumimoji="0" lang="en-US" sz="3200" b="1" i="0" u="none" strike="noStrike" kern="0" cap="none" spc="0" normalizeH="0" baseline="0" noProof="0" dirty="0" smtClean="0">
                <a:ln>
                  <a:noFill/>
                </a:ln>
                <a:solidFill>
                  <a:srgbClr val="FF000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vi-VN" sz="3200" b="1" i="0" u="none" strike="noStrike" kern="0" cap="none" spc="0" normalizeH="0" baseline="0" noProof="0" dirty="0" smtClean="0">
                <a:ln>
                  <a:noFill/>
                </a:ln>
                <a:solidFill>
                  <a:srgbClr val="FF0000"/>
                </a:solidFill>
                <a:effectLst/>
                <a:uLnTx/>
                <a:uFillTx/>
                <a:latin typeface="Times New Roman" panose="02020603050405020304" pitchFamily="18" charset="0"/>
                <a:ea typeface="Arial" panose="020B0604020202020204" pitchFamily="34" charset="0"/>
                <a:cs typeface="Times New Roman" panose="02020603050405020304" pitchFamily="18" charset="0"/>
              </a:rPr>
              <a:t>đỡ</a:t>
            </a:r>
            <a:endParaRPr kumimoji="0" lang="en-US" sz="32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30" name="Text Box 22"/>
          <p:cNvSpPr txBox="1">
            <a:spLocks noChangeArrowheads="1"/>
          </p:cNvSpPr>
          <p:nvPr/>
        </p:nvSpPr>
        <p:spPr bwMode="auto">
          <a:xfrm>
            <a:off x="6829388" y="2807284"/>
            <a:ext cx="2565400" cy="561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9" tIns="34289" rIns="68579" bIns="34289">
            <a:spAutoFit/>
          </a:bodyPr>
          <a:lstStyle>
            <a:lvl1pPr>
              <a:spcBef>
                <a:spcPct val="20000"/>
              </a:spcBef>
              <a:buChar char="•"/>
              <a:defRPr sz="2900">
                <a:solidFill>
                  <a:schemeClr val="tx1"/>
                </a:solidFill>
                <a:latin typeface="Arial" panose="020B0604020202020204" pitchFamily="34" charset="0"/>
              </a:defRPr>
            </a:lvl1pPr>
            <a:lvl2pPr marL="742950" indent="-285750">
              <a:spcBef>
                <a:spcPct val="20000"/>
              </a:spcBef>
              <a:buChar char="–"/>
              <a:defRPr sz="2500">
                <a:solidFill>
                  <a:schemeClr val="tx1"/>
                </a:solidFill>
                <a:latin typeface="Arial" panose="020B0604020202020204" pitchFamily="34" charset="0"/>
              </a:defRPr>
            </a:lvl2pPr>
            <a:lvl3pPr marL="1143000" indent="-228600">
              <a:spcBef>
                <a:spcPct val="20000"/>
              </a:spcBef>
              <a:buChar char="•"/>
              <a:defRPr sz="21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GB" altLang="vi-VN" sz="32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Nội</a:t>
            </a:r>
            <a:r>
              <a:rPr kumimoji="0" lang="en-GB" altLang="vi-VN" sz="3200" b="1"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GB" altLang="vi-VN" sz="32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quy</a:t>
            </a:r>
            <a:endParaRPr kumimoji="0" lang="en-GB" altLang="vi-VN"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3" name="TextBox 2"/>
          <p:cNvSpPr txBox="1"/>
          <p:nvPr/>
        </p:nvSpPr>
        <p:spPr>
          <a:xfrm>
            <a:off x="2932740" y="4914237"/>
            <a:ext cx="29260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a:t>
            </a:r>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21" name="TextBox 20"/>
          <p:cNvSpPr txBox="1"/>
          <p:nvPr/>
        </p:nvSpPr>
        <p:spPr>
          <a:xfrm>
            <a:off x="4777384" y="3855693"/>
            <a:ext cx="29260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a:t>
            </a:r>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22" name="TextBox 21"/>
          <p:cNvSpPr txBox="1"/>
          <p:nvPr/>
        </p:nvSpPr>
        <p:spPr>
          <a:xfrm>
            <a:off x="1515766" y="5457927"/>
            <a:ext cx="47364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a:t>
            </a:r>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23" name="Text Box 22"/>
          <p:cNvSpPr txBox="1">
            <a:spLocks noChangeArrowheads="1"/>
          </p:cNvSpPr>
          <p:nvPr/>
        </p:nvSpPr>
        <p:spPr bwMode="auto">
          <a:xfrm>
            <a:off x="6829388" y="3586390"/>
            <a:ext cx="5362612" cy="2531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9" tIns="34289" rIns="68579" bIns="34289">
            <a:spAutoFit/>
          </a:bodyPr>
          <a:lstStyle>
            <a:lvl1pPr>
              <a:spcBef>
                <a:spcPct val="20000"/>
              </a:spcBef>
              <a:buChar char="•"/>
              <a:defRPr sz="2900">
                <a:solidFill>
                  <a:schemeClr val="tx1"/>
                </a:solidFill>
                <a:latin typeface="Arial" panose="020B0604020202020204" pitchFamily="34" charset="0"/>
              </a:defRPr>
            </a:lvl1pPr>
            <a:lvl2pPr marL="742950" indent="-285750">
              <a:spcBef>
                <a:spcPct val="20000"/>
              </a:spcBef>
              <a:buChar char="–"/>
              <a:defRPr sz="2500">
                <a:solidFill>
                  <a:schemeClr val="tx1"/>
                </a:solidFill>
                <a:latin typeface="Arial" panose="020B0604020202020204" pitchFamily="34" charset="0"/>
              </a:defRPr>
            </a:lvl2pPr>
            <a:lvl3pPr marL="1143000" indent="-228600">
              <a:spcBef>
                <a:spcPct val="20000"/>
              </a:spcBef>
              <a:buChar char="•"/>
              <a:defRPr sz="21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0">
              <a:spcBef>
                <a:spcPct val="50000"/>
              </a:spcBef>
              <a:buNone/>
            </a:pPr>
            <a:r>
              <a:rPr lang="en-GB" altLang="vi-VN" sz="3200" b="1" dirty="0" smtClean="0">
                <a:solidFill>
                  <a:srgbClr val="000000"/>
                </a:solidFill>
                <a:latin typeface="Times New Roman" panose="02020603050405020304" pitchFamily="18" charset="0"/>
                <a:cs typeface="Times New Roman" panose="02020603050405020304" pitchFamily="18" charset="0"/>
              </a:rPr>
              <a:t>*</a:t>
            </a:r>
            <a:r>
              <a:rPr lang="en-GB" altLang="vi-VN" sz="3200" b="1" dirty="0" err="1" smtClean="0">
                <a:solidFill>
                  <a:srgbClr val="000000"/>
                </a:solidFill>
                <a:latin typeface="Times New Roman" panose="02020603050405020304" pitchFamily="18" charset="0"/>
                <a:cs typeface="Times New Roman" panose="02020603050405020304" pitchFamily="18" charset="0"/>
              </a:rPr>
              <a:t>Nội</a:t>
            </a:r>
            <a:r>
              <a:rPr lang="en-GB" altLang="vi-VN" sz="3200" b="1" dirty="0" smtClean="0">
                <a:solidFill>
                  <a:srgbClr val="000000"/>
                </a:solidFill>
                <a:latin typeface="Times New Roman" panose="02020603050405020304" pitchFamily="18" charset="0"/>
                <a:cs typeface="Times New Roman" panose="02020603050405020304" pitchFamily="18" charset="0"/>
              </a:rPr>
              <a:t> dung:</a:t>
            </a:r>
            <a:r>
              <a:rPr lang="vi-VN" altLang="vi-VN" sz="3200" b="1" dirty="0">
                <a:solidFill>
                  <a:srgbClr val="000000"/>
                </a:solidFill>
                <a:latin typeface="Times New Roman" panose="02020603050405020304" pitchFamily="18" charset="0"/>
                <a:cs typeface="Times New Roman" panose="02020603050405020304" pitchFamily="18" charset="0"/>
              </a:rPr>
              <a:t>Dù là nam hay nữ, mỗi HS đều cần học cách ứng xử phù hợp với bạn bè để mình thực sự là một người bạn đáng yêu, đáng tin cậy</a:t>
            </a:r>
            <a:r>
              <a:rPr lang="en-GB" altLang="vi-VN" sz="3200" b="1" dirty="0" smtClean="0">
                <a:solidFill>
                  <a:srgbClr val="000000"/>
                </a:solidFill>
                <a:latin typeface="Times New Roman" panose="02020603050405020304" pitchFamily="18" charset="0"/>
                <a:cs typeface="Times New Roman" panose="02020603050405020304" pitchFamily="18" charset="0"/>
              </a:rPr>
              <a:t> </a:t>
            </a:r>
            <a:endParaRPr kumimoji="0" lang="en-GB" altLang="vi-VN"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4336605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down)">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barn(inVertical)">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arn(inVertical)">
                                      <p:cBhvr>
                                        <p:cTn id="25" dur="500"/>
                                        <p:tgtEl>
                                          <p:spTgt spid="2"/>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barn(inVertical)">
                                      <p:cBhvr>
                                        <p:cTn id="28" dur="500"/>
                                        <p:tgtEl>
                                          <p:spTgt spid="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fade">
                                      <p:cBhvr>
                                        <p:cTn id="33" dur="500"/>
                                        <p:tgtEl>
                                          <p:spTgt spid="3"/>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fade">
                                      <p:cBhvr>
                                        <p:cTn id="36" dur="500"/>
                                        <p:tgtEl>
                                          <p:spTgt spid="21"/>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fade">
                                      <p:cBhvr>
                                        <p:cTn id="39" dur="500"/>
                                        <p:tgtEl>
                                          <p:spTgt spid="22"/>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8"/>
                                        </p:tgtEl>
                                        <p:attrNameLst>
                                          <p:attrName>style.visibility</p:attrName>
                                        </p:attrNameLst>
                                      </p:cBhvr>
                                      <p:to>
                                        <p:strVal val="visible"/>
                                      </p:to>
                                    </p:set>
                                    <p:animEffect transition="in" filter="fade">
                                      <p:cBhvr>
                                        <p:cTn id="44" dur="500"/>
                                        <p:tgtEl>
                                          <p:spTgt spid="28"/>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fade">
                                      <p:cBhvr>
                                        <p:cTn id="47" dur="500"/>
                                        <p:tgtEl>
                                          <p:spTgt spid="30"/>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fade">
                                      <p:cBhvr>
                                        <p:cTn id="5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4" grpId="0"/>
      <p:bldP spid="25" grpId="0"/>
      <p:bldP spid="28" grpId="0"/>
      <p:bldP spid="2" grpId="0"/>
      <p:bldP spid="4" grpId="0"/>
      <p:bldP spid="5" grpId="0"/>
      <p:bldP spid="30" grpId="0"/>
      <p:bldP spid="3" grpId="0"/>
      <p:bldP spid="21" grpId="0"/>
      <p:bldP spid="22" grpId="0"/>
      <p:bldP spid="2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789CA887-C328-4EF8-BD37-F5F28B4E8AF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flipH="1">
            <a:off x="9987915" y="0"/>
            <a:ext cx="2204085" cy="1661218"/>
          </a:xfrm>
          <a:prstGeom prst="rect">
            <a:avLst/>
          </a:prstGeom>
        </p:spPr>
      </p:pic>
      <p:sp>
        <p:nvSpPr>
          <p:cNvPr id="15" name="文本框 14">
            <a:extLst>
              <a:ext uri="{FF2B5EF4-FFF2-40B4-BE49-F238E27FC236}">
                <a16:creationId xmlns:a16="http://schemas.microsoft.com/office/drawing/2014/main" id="{CD6BF381-A719-4384-851C-0BF5DEF477F8}"/>
              </a:ext>
            </a:extLst>
          </p:cNvPr>
          <p:cNvSpPr txBox="1"/>
          <p:nvPr/>
        </p:nvSpPr>
        <p:spPr>
          <a:xfrm>
            <a:off x="5455920" y="2379798"/>
            <a:ext cx="5844640" cy="2154404"/>
          </a:xfrm>
          <a:prstGeom prst="rect">
            <a:avLst/>
          </a:prstGeom>
          <a:noFill/>
        </p:spPr>
        <p:txBody>
          <a:bodyPr wrap="square" lIns="121889" tIns="60944" rIns="121889" bIns="60944" rtlCol="0">
            <a:spAutoFit/>
          </a:bodyPr>
          <a:lstStyle>
            <a:defPPr>
              <a:defRPr lang="zh-CN"/>
            </a:defPPr>
            <a:lvl1pPr algn="ctr">
              <a:defRPr sz="11500" b="1">
                <a:gradFill>
                  <a:gsLst>
                    <a:gs pos="0">
                      <a:srgbClr val="00B0F0"/>
                    </a:gs>
                    <a:gs pos="100000">
                      <a:schemeClr val="tx2">
                        <a:lumMod val="50000"/>
                      </a:schemeClr>
                    </a:gs>
                  </a:gsLst>
                  <a:lin ang="2400000" scaled="0"/>
                </a:gradFill>
                <a:effectLst>
                  <a:outerShdw blurRad="317500" dist="165100" dir="2700000" algn="tl" rotWithShape="0">
                    <a:prstClr val="black">
                      <a:alpha val="60000"/>
                    </a:prstClr>
                  </a:outerShdw>
                </a:effectLst>
                <a:latin typeface="Yuanti SC" charset="-122"/>
                <a:ea typeface="Yuanti SC" charset="-122"/>
                <a:cs typeface="Yuanti SC" charset="-122"/>
              </a:defRPr>
            </a:lvl1pPr>
          </a:lstStyle>
          <a:p>
            <a:r>
              <a:rPr lang="en-US" altLang="zh-CN" sz="6600" dirty="0" err="1">
                <a:ln w="38100">
                  <a:noFill/>
                </a:ln>
                <a:solidFill>
                  <a:srgbClr val="3E830E"/>
                </a:solidFill>
                <a:effectLst/>
                <a:latin typeface="Times New Roman" pitchFamily="18" charset="0"/>
                <a:ea typeface="+mn-ea"/>
                <a:cs typeface="Times New Roman" pitchFamily="18" charset="0"/>
                <a:sym typeface="+mn-lt"/>
              </a:rPr>
              <a:t>LUYỆN</a:t>
            </a:r>
            <a:r>
              <a:rPr lang="en-US" altLang="zh-CN" sz="6600" dirty="0">
                <a:ln w="38100">
                  <a:noFill/>
                </a:ln>
                <a:solidFill>
                  <a:srgbClr val="3E830E"/>
                </a:solidFill>
                <a:effectLst/>
                <a:latin typeface="Times New Roman" pitchFamily="18" charset="0"/>
                <a:ea typeface="+mn-ea"/>
                <a:cs typeface="Times New Roman" pitchFamily="18" charset="0"/>
                <a:sym typeface="+mn-lt"/>
              </a:rPr>
              <a:t> </a:t>
            </a:r>
            <a:r>
              <a:rPr lang="en-US" altLang="zh-CN" sz="6600" dirty="0" err="1">
                <a:ln w="38100">
                  <a:noFill/>
                </a:ln>
                <a:solidFill>
                  <a:srgbClr val="3E830E"/>
                </a:solidFill>
                <a:effectLst/>
                <a:latin typeface="Times New Roman" pitchFamily="18" charset="0"/>
                <a:ea typeface="+mn-ea"/>
                <a:cs typeface="Times New Roman" pitchFamily="18" charset="0"/>
                <a:sym typeface="+mn-lt"/>
              </a:rPr>
              <a:t>ĐỌC</a:t>
            </a:r>
            <a:r>
              <a:rPr lang="en-US" altLang="zh-CN" sz="6600" dirty="0">
                <a:ln w="38100">
                  <a:noFill/>
                </a:ln>
                <a:solidFill>
                  <a:srgbClr val="3E830E"/>
                </a:solidFill>
                <a:effectLst/>
                <a:latin typeface="Times New Roman" pitchFamily="18" charset="0"/>
                <a:ea typeface="+mn-ea"/>
                <a:cs typeface="Times New Roman" pitchFamily="18" charset="0"/>
                <a:sym typeface="+mn-lt"/>
              </a:rPr>
              <a:t> </a:t>
            </a:r>
          </a:p>
          <a:p>
            <a:r>
              <a:rPr lang="en-US" altLang="zh-CN" sz="6600" dirty="0" err="1">
                <a:ln w="38100">
                  <a:noFill/>
                </a:ln>
                <a:solidFill>
                  <a:srgbClr val="3E830E"/>
                </a:solidFill>
                <a:effectLst/>
                <a:latin typeface="Times New Roman" pitchFamily="18" charset="0"/>
                <a:ea typeface="+mn-ea"/>
                <a:cs typeface="Times New Roman" pitchFamily="18" charset="0"/>
                <a:sym typeface="+mn-lt"/>
              </a:rPr>
              <a:t>DIỄN</a:t>
            </a:r>
            <a:r>
              <a:rPr lang="en-US" altLang="zh-CN" sz="6600" dirty="0">
                <a:ln w="38100">
                  <a:noFill/>
                </a:ln>
                <a:solidFill>
                  <a:srgbClr val="3E830E"/>
                </a:solidFill>
                <a:effectLst/>
                <a:latin typeface="Times New Roman" pitchFamily="18" charset="0"/>
                <a:ea typeface="+mn-ea"/>
                <a:cs typeface="Times New Roman" pitchFamily="18" charset="0"/>
                <a:sym typeface="+mn-lt"/>
              </a:rPr>
              <a:t> </a:t>
            </a:r>
            <a:r>
              <a:rPr lang="en-US" altLang="zh-CN" sz="6600" dirty="0" err="1">
                <a:ln w="38100">
                  <a:noFill/>
                </a:ln>
                <a:solidFill>
                  <a:srgbClr val="3E830E"/>
                </a:solidFill>
                <a:effectLst/>
                <a:latin typeface="Times New Roman" pitchFamily="18" charset="0"/>
                <a:ea typeface="+mn-ea"/>
                <a:cs typeface="Times New Roman" pitchFamily="18" charset="0"/>
                <a:sym typeface="+mn-lt"/>
              </a:rPr>
              <a:t>CẢM</a:t>
            </a:r>
            <a:endParaRPr lang="zh-CN" altLang="en-US" sz="6600" dirty="0">
              <a:ln w="38100">
                <a:noFill/>
              </a:ln>
              <a:solidFill>
                <a:srgbClr val="3E830E"/>
              </a:solidFill>
              <a:effectLst/>
              <a:latin typeface="Times New Roman" pitchFamily="18" charset="0"/>
              <a:ea typeface="+mn-ea"/>
              <a:cs typeface="Times New Roman" pitchFamily="18" charset="0"/>
              <a:sym typeface="+mn-lt"/>
            </a:endParaRPr>
          </a:p>
        </p:txBody>
      </p:sp>
      <p:pic>
        <p:nvPicPr>
          <p:cNvPr id="16" name="图片 15">
            <a:extLst>
              <a:ext uri="{FF2B5EF4-FFF2-40B4-BE49-F238E27FC236}">
                <a16:creationId xmlns:a16="http://schemas.microsoft.com/office/drawing/2014/main" id="{68AFFE7B-7389-447A-A90E-08CB02B9D1C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0" y="2478"/>
            <a:ext cx="1950720" cy="1770695"/>
          </a:xfrm>
          <a:prstGeom prst="rect">
            <a:avLst/>
          </a:prstGeom>
        </p:spPr>
      </p:pic>
      <p:pic>
        <p:nvPicPr>
          <p:cNvPr id="8" name="图片 7">
            <a:extLst>
              <a:ext uri="{FF2B5EF4-FFF2-40B4-BE49-F238E27FC236}">
                <a16:creationId xmlns:a16="http://schemas.microsoft.com/office/drawing/2014/main" id="{51B878A8-2773-44A4-B664-31E74B1705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0550" y="885347"/>
            <a:ext cx="5348683" cy="5262761"/>
          </a:xfrm>
          <a:prstGeom prst="rect">
            <a:avLst/>
          </a:prstGeom>
        </p:spPr>
      </p:pic>
      <p:pic>
        <p:nvPicPr>
          <p:cNvPr id="31" name="Picture 159" descr="10004015438746072987">
            <a:extLst>
              <a:ext uri="{FF2B5EF4-FFF2-40B4-BE49-F238E27FC236}">
                <a16:creationId xmlns:a16="http://schemas.microsoft.com/office/drawing/2014/main" id="{B4D7221B-CA3D-434F-B50B-6D0030D2D783}"/>
              </a:ext>
            </a:extLst>
          </p:cNvPr>
          <p:cNvPicPr>
            <a:picLocks noChangeAspect="1" noChangeArrowheads="1" noCrop="1"/>
          </p:cNvPicPr>
          <p:nvPr/>
        </p:nvPicPr>
        <p:blipFill>
          <a:blip r:embed="rId5">
            <a:extLst>
              <a:ext uri="{28A0092B-C50C-407E-A947-70E740481C1C}">
                <a14:useLocalDpi xmlns:a14="http://schemas.microsoft.com/office/drawing/2010/main"/>
              </a:ext>
            </a:extLst>
          </a:blip>
          <a:srcRect/>
          <a:stretch>
            <a:fillRect/>
          </a:stretch>
        </p:blipFill>
        <p:spPr bwMode="auto">
          <a:xfrm flipH="1">
            <a:off x="9632529" y="1328644"/>
            <a:ext cx="1322916" cy="13229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6091558"/>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fill="hold" grpId="0" nodeType="afterEffect">
                                  <p:stCondLst>
                                    <p:cond delay="0"/>
                                  </p:stCondLst>
                                  <p:iterate type="lt">
                                    <p:tmPct val="5000"/>
                                  </p:iterate>
                                  <p:childTnLst>
                                    <p:set>
                                      <p:cBhvr>
                                        <p:cTn id="6" dur="1" fill="hold">
                                          <p:stCondLst>
                                            <p:cond delay="0"/>
                                          </p:stCondLst>
                                        </p:cTn>
                                        <p:tgtEl>
                                          <p:spTgt spid="15"/>
                                        </p:tgtEl>
                                        <p:attrNameLst>
                                          <p:attrName>style.visibility</p:attrName>
                                        </p:attrNameLst>
                                      </p:cBhvr>
                                      <p:to>
                                        <p:strVal val="visible"/>
                                      </p:to>
                                    </p:set>
                                    <p:anim to="" calcmode="lin" valueType="num">
                                      <p:cBhvr>
                                        <p:cTn id="7" dur="1000" fill="hold">
                                          <p:stCondLst>
                                            <p:cond delay="0"/>
                                          </p:stCondLst>
                                        </p:cTn>
                                        <p:tgtEl>
                                          <p:spTgt spid="15"/>
                                        </p:tgtEl>
                                        <p:attrNameLst>
                                          <p:attrName>ppt_x</p:attrName>
                                        </p:attrNameLst>
                                      </p:cBhvr>
                                      <p:tavLst>
                                        <p:tav tm="0" fmla="#ppt_x+(8/9)*(#ppt_x-(#ppt_x-#ppt_w/2))*((1.5-1.5*$)^2-(1.5-1.5*$)^3)">
                                          <p:val>
                                            <p:strVal val="0"/>
                                          </p:val>
                                        </p:tav>
                                        <p:tav tm="100000">
                                          <p:val>
                                            <p:strVal val="1"/>
                                          </p:val>
                                        </p:tav>
                                      </p:tavLst>
                                    </p:anim>
                                    <p:anim to="" calcmode="lin" valueType="num">
                                      <p:cBhvr>
                                        <p:cTn id="8" dur="1000" fill="hold">
                                          <p:stCondLst>
                                            <p:cond delay="0"/>
                                          </p:stCondLst>
                                        </p:cTn>
                                        <p:tgtEl>
                                          <p:spTgt spid="15"/>
                                        </p:tgtEl>
                                        <p:attrNameLst>
                                          <p:attrName>ppt_y</p:attrName>
                                        </p:attrNameLst>
                                      </p:cBhvr>
                                      <p:tavLst>
                                        <p:tav tm="0" fmla="#ppt_y+(8/9)*(#ppt_y-(#ppt_y+#ppt_h/2))*((1.5-1.5*$)^2-(1.5-1.5*$)^3)">
                                          <p:val>
                                            <p:strVal val="0"/>
                                          </p:val>
                                        </p:tav>
                                        <p:tav tm="100000">
                                          <p:val>
                                            <p:strVal val="1"/>
                                          </p:val>
                                        </p:tav>
                                      </p:tavLst>
                                    </p:anim>
                                    <p:anim to="" calcmode="lin" valueType="num">
                                      <p:cBhvr>
                                        <p:cTn id="9" dur="1000" fill="hold">
                                          <p:stCondLst>
                                            <p:cond delay="0"/>
                                          </p:stCondLst>
                                        </p:cTn>
                                        <p:tgtEl>
                                          <p:spTgt spid="15"/>
                                        </p:tgtEl>
                                        <p:attrNameLst>
                                          <p:attrName>ppt_w</p:attrName>
                                        </p:attrNameLst>
                                      </p:cBhvr>
                                      <p:tavLst>
                                        <p:tav tm="0" fmla="#ppt_w+(8/9)*(#ppt_w-0)*((1.5-1.5*$)^2-(1.5-1.5*$)^3)">
                                          <p:val>
                                            <p:strVal val="0"/>
                                          </p:val>
                                        </p:tav>
                                        <p:tav tm="100000">
                                          <p:val>
                                            <p:strVal val="1"/>
                                          </p:val>
                                        </p:tav>
                                      </p:tavLst>
                                    </p:anim>
                                    <p:anim to="" calcmode="lin" valueType="num">
                                      <p:cBhvr>
                                        <p:cTn id="10" dur="1000" fill="hold">
                                          <p:stCondLst>
                                            <p:cond delay="0"/>
                                          </p:stCondLst>
                                        </p:cTn>
                                        <p:tgtEl>
                                          <p:spTgt spid="15"/>
                                        </p:tgtEl>
                                        <p:attrNameLst>
                                          <p:attrName>ppt_h</p:attrName>
                                        </p:attrNameLst>
                                      </p:cBhvr>
                                      <p:tavLst>
                                        <p:tav tm="0" fmla="#ppt_h+(8/9)*(#ppt_h-0)*((1.5-1.5*$)^2-(1.5-1.5*$)^3)">
                                          <p:val>
                                            <p:strVal val="0"/>
                                          </p:val>
                                        </p:tav>
                                        <p:tav tm="100000">
                                          <p:val>
                                            <p:strVal val="1"/>
                                          </p:val>
                                        </p:tav>
                                      </p:tavLst>
                                    </p:anim>
                                  </p:childTnLst>
                                </p:cTn>
                              </p:par>
                              <p:par>
                                <p:cTn id="11" presetID="2" presetClass="entr" presetSubtype="8" decel="10000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2000" fill="hold"/>
                                        <p:tgtEl>
                                          <p:spTgt spid="8"/>
                                        </p:tgtEl>
                                        <p:attrNameLst>
                                          <p:attrName>ppt_x</p:attrName>
                                        </p:attrNameLst>
                                      </p:cBhvr>
                                      <p:tavLst>
                                        <p:tav tm="0">
                                          <p:val>
                                            <p:strVal val="0-#ppt_w/2"/>
                                          </p:val>
                                        </p:tav>
                                        <p:tav tm="100000">
                                          <p:val>
                                            <p:strVal val="#ppt_x"/>
                                          </p:val>
                                        </p:tav>
                                      </p:tavLst>
                                    </p:anim>
                                    <p:anim calcmode="lin" valueType="num">
                                      <p:cBhvr additive="base">
                                        <p:cTn id="14" dur="2000" fill="hold"/>
                                        <p:tgtEl>
                                          <p:spTgt spid="8"/>
                                        </p:tgtEl>
                                        <p:attrNameLst>
                                          <p:attrName>ppt_y</p:attrName>
                                        </p:attrNameLst>
                                      </p:cBhvr>
                                      <p:tavLst>
                                        <p:tav tm="0">
                                          <p:val>
                                            <p:strVal val="#ppt_y"/>
                                          </p:val>
                                        </p:tav>
                                        <p:tav tm="100000">
                                          <p:val>
                                            <p:strVal val="#ppt_y"/>
                                          </p:val>
                                        </p:tav>
                                      </p:tavLst>
                                    </p:anim>
                                  </p:childTnLst>
                                </p:cTn>
                              </p:par>
                            </p:childTnLst>
                          </p:cTn>
                        </p:par>
                        <p:par>
                          <p:cTn id="15" fill="hold">
                            <p:stCondLst>
                              <p:cond delay="2000"/>
                            </p:stCondLst>
                            <p:childTnLst>
                              <p:par>
                                <p:cTn id="16" presetID="42" presetClass="entr" presetSubtype="0" fill="hold" nodeType="after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fade">
                                      <p:cBhvr>
                                        <p:cTn id="18" dur="1000"/>
                                        <p:tgtEl>
                                          <p:spTgt spid="31"/>
                                        </p:tgtEl>
                                      </p:cBhvr>
                                    </p:animEffect>
                                    <p:anim calcmode="lin" valueType="num">
                                      <p:cBhvr>
                                        <p:cTn id="19" dur="1000" fill="hold"/>
                                        <p:tgtEl>
                                          <p:spTgt spid="31"/>
                                        </p:tgtEl>
                                        <p:attrNameLst>
                                          <p:attrName>ppt_x</p:attrName>
                                        </p:attrNameLst>
                                      </p:cBhvr>
                                      <p:tavLst>
                                        <p:tav tm="0">
                                          <p:val>
                                            <p:strVal val="#ppt_x"/>
                                          </p:val>
                                        </p:tav>
                                        <p:tav tm="100000">
                                          <p:val>
                                            <p:strVal val="#ppt_x"/>
                                          </p:val>
                                        </p:tav>
                                      </p:tavLst>
                                    </p:anim>
                                    <p:anim calcmode="lin" valueType="num">
                                      <p:cBhvr>
                                        <p:cTn id="20"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789CA887-C328-4EF8-BD37-F5F28B4E8AF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9987915" y="0"/>
            <a:ext cx="2204085" cy="1661218"/>
          </a:xfrm>
          <a:prstGeom prst="rect">
            <a:avLst/>
          </a:prstGeom>
        </p:spPr>
      </p:pic>
      <p:pic>
        <p:nvPicPr>
          <p:cNvPr id="16" name="图片 15">
            <a:extLst>
              <a:ext uri="{FF2B5EF4-FFF2-40B4-BE49-F238E27FC236}">
                <a16:creationId xmlns:a16="http://schemas.microsoft.com/office/drawing/2014/main" id="{68AFFE7B-7389-447A-A90E-08CB02B9D1C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0" y="0"/>
            <a:ext cx="1950720" cy="1770695"/>
          </a:xfrm>
          <a:prstGeom prst="rect">
            <a:avLst/>
          </a:prstGeom>
        </p:spPr>
      </p:pic>
      <p:pic>
        <p:nvPicPr>
          <p:cNvPr id="8" name="图片 7">
            <a:extLst>
              <a:ext uri="{FF2B5EF4-FFF2-40B4-BE49-F238E27FC236}">
                <a16:creationId xmlns:a16="http://schemas.microsoft.com/office/drawing/2014/main" id="{51B878A8-2773-44A4-B664-31E74B1705E8}"/>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flipH="1">
            <a:off x="294965" y="1595239"/>
            <a:ext cx="6002595" cy="5262761"/>
          </a:xfrm>
          <a:prstGeom prst="rect">
            <a:avLst/>
          </a:prstGeom>
        </p:spPr>
      </p:pic>
      <p:pic>
        <p:nvPicPr>
          <p:cNvPr id="31" name="Picture 159" descr="10004015438746072987">
            <a:extLst>
              <a:ext uri="{FF2B5EF4-FFF2-40B4-BE49-F238E27FC236}">
                <a16:creationId xmlns:a16="http://schemas.microsoft.com/office/drawing/2014/main" id="{B4D7221B-CA3D-434F-B50B-6D0030D2D783}"/>
              </a:ext>
            </a:extLst>
          </p:cNvPr>
          <p:cNvPicPr>
            <a:picLocks noChangeAspect="1" noChangeArrowheads="1" noCrop="1"/>
          </p:cNvPicPr>
          <p:nvPr/>
        </p:nvPicPr>
        <p:blipFill>
          <a:blip r:embed="rId7">
            <a:extLst>
              <a:ext uri="{28A0092B-C50C-407E-A947-70E740481C1C}">
                <a14:useLocalDpi xmlns:a14="http://schemas.microsoft.com/office/drawing/2010/main"/>
              </a:ext>
            </a:extLst>
          </a:blip>
          <a:srcRect/>
          <a:stretch>
            <a:fillRect/>
          </a:stretch>
        </p:blipFill>
        <p:spPr bwMode="auto">
          <a:xfrm flipH="1">
            <a:off x="9632529" y="1328644"/>
            <a:ext cx="1322916" cy="1322916"/>
          </a:xfrm>
          <a:prstGeom prst="rect">
            <a:avLst/>
          </a:prstGeom>
          <a:noFill/>
          <a:extLst>
            <a:ext uri="{909E8E84-426E-40DD-AFC4-6F175D3DCCD1}">
              <a14:hiddenFill xmlns:a14="http://schemas.microsoft.com/office/drawing/2010/main">
                <a:solidFill>
                  <a:srgbClr val="FFFFFF"/>
                </a:solidFill>
              </a14:hiddenFill>
            </a:ext>
          </a:extLst>
        </p:spPr>
      </p:pic>
      <p:pic>
        <p:nvPicPr>
          <p:cNvPr id="2" name="Lớp Chúng Ta Đoàn Kết - Nhạc Thiếu Nhi Có Lời (online-video-cutter.co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0" y="0"/>
            <a:ext cx="12192000" cy="6858000"/>
          </a:xfrm>
          <a:prstGeom prst="rect">
            <a:avLst/>
          </a:prstGeom>
        </p:spPr>
      </p:pic>
    </p:spTree>
    <p:extLst>
      <p:ext uri="{BB962C8B-B14F-4D97-AF65-F5344CB8AC3E}">
        <p14:creationId xmlns:p14="http://schemas.microsoft.com/office/powerpoint/2010/main" val="3585633871"/>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2000" fill="hold"/>
                                        <p:tgtEl>
                                          <p:spTgt spid="8"/>
                                        </p:tgtEl>
                                        <p:attrNameLst>
                                          <p:attrName>ppt_x</p:attrName>
                                        </p:attrNameLst>
                                      </p:cBhvr>
                                      <p:tavLst>
                                        <p:tav tm="0">
                                          <p:val>
                                            <p:strVal val="0-#ppt_w/2"/>
                                          </p:val>
                                        </p:tav>
                                        <p:tav tm="100000">
                                          <p:val>
                                            <p:strVal val="#ppt_x"/>
                                          </p:val>
                                        </p:tav>
                                      </p:tavLst>
                                    </p:anim>
                                    <p:anim calcmode="lin" valueType="num">
                                      <p:cBhvr additive="base">
                                        <p:cTn id="8" dur="20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42" presetClass="entr" presetSubtype="0" fill="hold" nodeType="after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1000"/>
                                        <p:tgtEl>
                                          <p:spTgt spid="31"/>
                                        </p:tgtEl>
                                      </p:cBhvr>
                                    </p:animEffect>
                                    <p:anim calcmode="lin" valueType="num">
                                      <p:cBhvr>
                                        <p:cTn id="13" dur="1000" fill="hold"/>
                                        <p:tgtEl>
                                          <p:spTgt spid="31"/>
                                        </p:tgtEl>
                                        <p:attrNameLst>
                                          <p:attrName>ppt_x</p:attrName>
                                        </p:attrNameLst>
                                      </p:cBhvr>
                                      <p:tavLst>
                                        <p:tav tm="0">
                                          <p:val>
                                            <p:strVal val="#ppt_x"/>
                                          </p:val>
                                        </p:tav>
                                        <p:tav tm="100000">
                                          <p:val>
                                            <p:strVal val="#ppt_x"/>
                                          </p:val>
                                        </p:tav>
                                      </p:tavLst>
                                    </p:anim>
                                    <p:anim calcmode="lin" valueType="num">
                                      <p:cBhvr>
                                        <p:cTn id="14"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2"/>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2"/>
                                        </p:tgtEl>
                                      </p:cBhvr>
                                    </p:cmd>
                                  </p:childTnLst>
                                </p:cTn>
                              </p:par>
                            </p:childTnLst>
                          </p:cTn>
                        </p:par>
                      </p:childTnLst>
                    </p:cTn>
                  </p:par>
                </p:childTnLst>
              </p:cTn>
              <p:nextCondLst>
                <p:cond evt="onClick" delay="0">
                  <p:tgtEl>
                    <p:spTgt spid="2"/>
                  </p:tgtEl>
                </p:cond>
              </p:nextCondLst>
            </p:seq>
            <p:video>
              <p:cMediaNode vol="100000">
                <p:cTn id="20" fill="hold" display="0">
                  <p:stCondLst>
                    <p:cond delay="indefinite"/>
                  </p:stCondLst>
                </p:cTn>
                <p:tgtEl>
                  <p:spTgt spid="2"/>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68AFFE7B-7389-447A-A90E-08CB02B9D1C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192129" y="-78828"/>
            <a:ext cx="1950720" cy="1770695"/>
          </a:xfrm>
          <a:prstGeom prst="rect">
            <a:avLst/>
          </a:prstGeom>
        </p:spPr>
      </p:pic>
      <p:pic>
        <p:nvPicPr>
          <p:cNvPr id="17" name="图片 16">
            <a:extLst>
              <a:ext uri="{FF2B5EF4-FFF2-40B4-BE49-F238E27FC236}">
                <a16:creationId xmlns:a16="http://schemas.microsoft.com/office/drawing/2014/main" id="{789CA887-C328-4EF8-BD37-F5F28B4E8AF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9987915" y="0"/>
            <a:ext cx="2204085" cy="1661218"/>
          </a:xfrm>
          <a:prstGeom prst="rect">
            <a:avLst/>
          </a:prstGeom>
        </p:spPr>
      </p:pic>
      <p:grpSp>
        <p:nvGrpSpPr>
          <p:cNvPr id="6" name="Group 5">
            <a:extLst>
              <a:ext uri="{FF2B5EF4-FFF2-40B4-BE49-F238E27FC236}">
                <a16:creationId xmlns:a16="http://schemas.microsoft.com/office/drawing/2014/main" id="{4B053F86-02B8-14E2-5ACE-F26BB6BD6389}"/>
              </a:ext>
            </a:extLst>
          </p:cNvPr>
          <p:cNvGrpSpPr/>
          <p:nvPr/>
        </p:nvGrpSpPr>
        <p:grpSpPr>
          <a:xfrm>
            <a:off x="2188634" y="1660002"/>
            <a:ext cx="7799280" cy="4686299"/>
            <a:chOff x="4458439" y="2021290"/>
            <a:chExt cx="6248664" cy="4686299"/>
          </a:xfrm>
        </p:grpSpPr>
        <p:sp>
          <p:nvSpPr>
            <p:cNvPr id="7" name="Flowchart: Punched Tape 15">
              <a:extLst>
                <a:ext uri="{FF2B5EF4-FFF2-40B4-BE49-F238E27FC236}">
                  <a16:creationId xmlns:a16="http://schemas.microsoft.com/office/drawing/2014/main" id="{D8D8FAD4-333F-F9BF-C4A7-C33C71442EDA}"/>
                </a:ext>
              </a:extLst>
            </p:cNvPr>
            <p:cNvSpPr/>
            <p:nvPr/>
          </p:nvSpPr>
          <p:spPr>
            <a:xfrm>
              <a:off x="4458439" y="2021290"/>
              <a:ext cx="6248664" cy="4686299"/>
            </a:xfrm>
            <a:custGeom>
              <a:avLst/>
              <a:gdLst>
                <a:gd name="connsiteX0" fmla="*/ 17496 w 6248664"/>
                <a:gd name="connsiteY0" fmla="*/ 191200 h 4686299"/>
                <a:gd name="connsiteX1" fmla="*/ 1584036 w 6248664"/>
                <a:gd name="connsiteY1" fmla="*/ 639679 h 4686299"/>
                <a:gd name="connsiteX2" fmla="*/ 3115583 w 6248664"/>
                <a:gd name="connsiteY2" fmla="*/ 388494 h 4686299"/>
                <a:gd name="connsiteX3" fmla="*/ 4664627 w 6248664"/>
                <a:gd name="connsiteY3" fmla="*/ 5154 h 4686299"/>
                <a:gd name="connsiteX4" fmla="*/ 6248664 w 6248664"/>
                <a:gd name="connsiteY4" fmla="*/ 694509 h 4686299"/>
                <a:gd name="connsiteX5" fmla="*/ 6213046 w 6248664"/>
                <a:gd name="connsiteY5" fmla="*/ 4543835 h 4686299"/>
                <a:gd name="connsiteX6" fmla="*/ 5312614 w 6248664"/>
                <a:gd name="connsiteY6" fmla="*/ 4182990 h 4686299"/>
                <a:gd name="connsiteX7" fmla="*/ 3797937 w 6248664"/>
                <a:gd name="connsiteY7" fmla="*/ 4237820 h 4686299"/>
                <a:gd name="connsiteX8" fmla="*/ 1566540 w 6248664"/>
                <a:gd name="connsiteY8" fmla="*/ 4686299 h 4686299"/>
                <a:gd name="connsiteX9" fmla="*/ 0 w 6248664"/>
                <a:gd name="connsiteY9" fmla="*/ 4369036 h 4686299"/>
                <a:gd name="connsiteX10" fmla="*/ 17496 w 6248664"/>
                <a:gd name="connsiteY10" fmla="*/ 191200 h 4686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248664" h="4686299" fill="none" extrusionOk="0">
                  <a:moveTo>
                    <a:pt x="17496" y="191200"/>
                  </a:moveTo>
                  <a:cubicBezTo>
                    <a:pt x="43169" y="511544"/>
                    <a:pt x="1055486" y="618659"/>
                    <a:pt x="1584036" y="639679"/>
                  </a:cubicBezTo>
                  <a:cubicBezTo>
                    <a:pt x="2087171" y="678799"/>
                    <a:pt x="2615114" y="428089"/>
                    <a:pt x="3115583" y="388494"/>
                  </a:cubicBezTo>
                  <a:cubicBezTo>
                    <a:pt x="3711603" y="266272"/>
                    <a:pt x="4103515" y="-5828"/>
                    <a:pt x="4664627" y="5154"/>
                  </a:cubicBezTo>
                  <a:cubicBezTo>
                    <a:pt x="5251660" y="21158"/>
                    <a:pt x="6259711" y="465958"/>
                    <a:pt x="6248664" y="694509"/>
                  </a:cubicBezTo>
                  <a:cubicBezTo>
                    <a:pt x="5990018" y="1913487"/>
                    <a:pt x="6007942" y="3094722"/>
                    <a:pt x="6213046" y="4543835"/>
                  </a:cubicBezTo>
                  <a:cubicBezTo>
                    <a:pt x="6239572" y="4306331"/>
                    <a:pt x="5745868" y="4144166"/>
                    <a:pt x="5312614" y="4182990"/>
                  </a:cubicBezTo>
                  <a:cubicBezTo>
                    <a:pt x="4919827" y="4115440"/>
                    <a:pt x="4492659" y="4276201"/>
                    <a:pt x="3797937" y="4237820"/>
                  </a:cubicBezTo>
                  <a:cubicBezTo>
                    <a:pt x="3188541" y="4257600"/>
                    <a:pt x="2398961" y="4687517"/>
                    <a:pt x="1566540" y="4686299"/>
                  </a:cubicBezTo>
                  <a:cubicBezTo>
                    <a:pt x="709861" y="4706293"/>
                    <a:pt x="6809" y="4670562"/>
                    <a:pt x="0" y="4369036"/>
                  </a:cubicBezTo>
                  <a:cubicBezTo>
                    <a:pt x="241020" y="2709945"/>
                    <a:pt x="113109" y="1596352"/>
                    <a:pt x="17496" y="191200"/>
                  </a:cubicBezTo>
                  <a:close/>
                </a:path>
                <a:path w="6248664" h="4686299" stroke="0" extrusionOk="0">
                  <a:moveTo>
                    <a:pt x="17496" y="191200"/>
                  </a:moveTo>
                  <a:cubicBezTo>
                    <a:pt x="58693" y="397965"/>
                    <a:pt x="1154674" y="577460"/>
                    <a:pt x="1584036" y="639679"/>
                  </a:cubicBezTo>
                  <a:cubicBezTo>
                    <a:pt x="1967798" y="627224"/>
                    <a:pt x="2596351" y="420973"/>
                    <a:pt x="3115583" y="388494"/>
                  </a:cubicBezTo>
                  <a:cubicBezTo>
                    <a:pt x="3524728" y="176241"/>
                    <a:pt x="4244172" y="-17483"/>
                    <a:pt x="4664627" y="5154"/>
                  </a:cubicBezTo>
                  <a:cubicBezTo>
                    <a:pt x="5213840" y="66666"/>
                    <a:pt x="6196978" y="458325"/>
                    <a:pt x="6248664" y="694509"/>
                  </a:cubicBezTo>
                  <a:cubicBezTo>
                    <a:pt x="6267481" y="1896295"/>
                    <a:pt x="6042785" y="3367043"/>
                    <a:pt x="6213046" y="4543835"/>
                  </a:cubicBezTo>
                  <a:cubicBezTo>
                    <a:pt x="6199006" y="4342804"/>
                    <a:pt x="5731853" y="4126720"/>
                    <a:pt x="5312614" y="4182990"/>
                  </a:cubicBezTo>
                  <a:cubicBezTo>
                    <a:pt x="4875689" y="4147899"/>
                    <a:pt x="4326369" y="4227863"/>
                    <a:pt x="3797937" y="4237820"/>
                  </a:cubicBezTo>
                  <a:cubicBezTo>
                    <a:pt x="3351382" y="4315429"/>
                    <a:pt x="2430969" y="4658564"/>
                    <a:pt x="1566540" y="4686299"/>
                  </a:cubicBezTo>
                  <a:cubicBezTo>
                    <a:pt x="711846" y="4722997"/>
                    <a:pt x="64155" y="4639024"/>
                    <a:pt x="0" y="4369036"/>
                  </a:cubicBezTo>
                  <a:cubicBezTo>
                    <a:pt x="312240" y="2856342"/>
                    <a:pt x="166790" y="1459734"/>
                    <a:pt x="17496" y="191200"/>
                  </a:cubicBezTo>
                  <a:close/>
                </a:path>
              </a:pathLst>
            </a:custGeom>
            <a:solidFill>
              <a:srgbClr val="5B9BD5">
                <a:lumMod val="20000"/>
                <a:lumOff val="80000"/>
                <a:alpha val="79000"/>
              </a:srgbClr>
            </a:solidFill>
            <a:ln w="3175" cap="flat" cmpd="sng" algn="ctr">
              <a:solidFill>
                <a:srgbClr val="5B9BD5">
                  <a:lumMod val="50000"/>
                </a:srgbClr>
              </a:solidFill>
              <a:prstDash val="lgDash"/>
              <a:miter lim="800000"/>
              <a:extLst>
                <a:ext uri="{C807C97D-BFC1-408E-A445-0C87EB9F89A2}">
                  <ask:lineSketchStyleProps xmlns:ask="http://schemas.microsoft.com/office/drawing/2018/sketchyshapes" xmlns="" sd="1445250848">
                    <a:custGeom>
                      <a:avLst/>
                      <a:gdLst>
                        <a:gd name="connsiteX0" fmla="*/ 0 w 10000"/>
                        <a:gd name="connsiteY0" fmla="*/ 1000 h 10000"/>
                        <a:gd name="connsiteX1" fmla="*/ 2500 w 10000"/>
                        <a:gd name="connsiteY1" fmla="*/ 2000 h 10000"/>
                        <a:gd name="connsiteX2" fmla="*/ 5000 w 10000"/>
                        <a:gd name="connsiteY2" fmla="*/ 1000 h 10000"/>
                        <a:gd name="connsiteX3" fmla="*/ 7500 w 10000"/>
                        <a:gd name="connsiteY3" fmla="*/ 0 h 10000"/>
                        <a:gd name="connsiteX4" fmla="*/ 10000 w 10000"/>
                        <a:gd name="connsiteY4" fmla="*/ 1000 h 10000"/>
                        <a:gd name="connsiteX5" fmla="*/ 10000 w 10000"/>
                        <a:gd name="connsiteY5" fmla="*/ 9000 h 10000"/>
                        <a:gd name="connsiteX6" fmla="*/ 7500 w 10000"/>
                        <a:gd name="connsiteY6" fmla="*/ 8000 h 10000"/>
                        <a:gd name="connsiteX7" fmla="*/ 5000 w 10000"/>
                        <a:gd name="connsiteY7" fmla="*/ 9000 h 10000"/>
                        <a:gd name="connsiteX8" fmla="*/ 2500 w 10000"/>
                        <a:gd name="connsiteY8" fmla="*/ 10000 h 10000"/>
                        <a:gd name="connsiteX9" fmla="*/ 0 w 10000"/>
                        <a:gd name="connsiteY9" fmla="*/ 9000 h 10000"/>
                        <a:gd name="connsiteX10" fmla="*/ 0 w 10000"/>
                        <a:gd name="connsiteY10" fmla="*/ 1000 h 10000"/>
                        <a:gd name="connsiteX0" fmla="*/ 0 w 10000"/>
                        <a:gd name="connsiteY0" fmla="*/ 1000 h 10000"/>
                        <a:gd name="connsiteX1" fmla="*/ 2670 w 10000"/>
                        <a:gd name="connsiteY1" fmla="*/ 1778 h 10000"/>
                        <a:gd name="connsiteX2" fmla="*/ 5000 w 10000"/>
                        <a:gd name="connsiteY2" fmla="*/ 1000 h 10000"/>
                        <a:gd name="connsiteX3" fmla="*/ 7500 w 10000"/>
                        <a:gd name="connsiteY3" fmla="*/ 0 h 10000"/>
                        <a:gd name="connsiteX4" fmla="*/ 10000 w 10000"/>
                        <a:gd name="connsiteY4" fmla="*/ 1000 h 10000"/>
                        <a:gd name="connsiteX5" fmla="*/ 10000 w 10000"/>
                        <a:gd name="connsiteY5" fmla="*/ 9000 h 10000"/>
                        <a:gd name="connsiteX6" fmla="*/ 7500 w 10000"/>
                        <a:gd name="connsiteY6" fmla="*/ 8000 h 10000"/>
                        <a:gd name="connsiteX7" fmla="*/ 5000 w 10000"/>
                        <a:gd name="connsiteY7" fmla="*/ 9000 h 10000"/>
                        <a:gd name="connsiteX8" fmla="*/ 2500 w 10000"/>
                        <a:gd name="connsiteY8" fmla="*/ 10000 h 10000"/>
                        <a:gd name="connsiteX9" fmla="*/ 0 w 10000"/>
                        <a:gd name="connsiteY9" fmla="*/ 9000 h 10000"/>
                        <a:gd name="connsiteX10" fmla="*/ 0 w 10000"/>
                        <a:gd name="connsiteY10" fmla="*/ 1000 h 10000"/>
                        <a:gd name="connsiteX0" fmla="*/ 0 w 10000"/>
                        <a:gd name="connsiteY0" fmla="*/ 1000 h 10000"/>
                        <a:gd name="connsiteX1" fmla="*/ 2670 w 10000"/>
                        <a:gd name="connsiteY1" fmla="*/ 1778 h 10000"/>
                        <a:gd name="connsiteX2" fmla="*/ 5000 w 10000"/>
                        <a:gd name="connsiteY2" fmla="*/ 1000 h 10000"/>
                        <a:gd name="connsiteX3" fmla="*/ 7500 w 10000"/>
                        <a:gd name="connsiteY3" fmla="*/ 0 h 10000"/>
                        <a:gd name="connsiteX4" fmla="*/ 10000 w 10000"/>
                        <a:gd name="connsiteY4" fmla="*/ 1000 h 10000"/>
                        <a:gd name="connsiteX5" fmla="*/ 10000 w 10000"/>
                        <a:gd name="connsiteY5" fmla="*/ 9000 h 10000"/>
                        <a:gd name="connsiteX6" fmla="*/ 7500 w 10000"/>
                        <a:gd name="connsiteY6" fmla="*/ 8000 h 10000"/>
                        <a:gd name="connsiteX7" fmla="*/ 6102 w 10000"/>
                        <a:gd name="connsiteY7" fmla="*/ 8822 h 10000"/>
                        <a:gd name="connsiteX8" fmla="*/ 2500 w 10000"/>
                        <a:gd name="connsiteY8" fmla="*/ 10000 h 10000"/>
                        <a:gd name="connsiteX9" fmla="*/ 0 w 10000"/>
                        <a:gd name="connsiteY9" fmla="*/ 9000 h 10000"/>
                        <a:gd name="connsiteX10" fmla="*/ 0 w 10000"/>
                        <a:gd name="connsiteY10" fmla="*/ 1000 h 10000"/>
                        <a:gd name="connsiteX0" fmla="*/ 0 w 10000"/>
                        <a:gd name="connsiteY0" fmla="*/ 1000 h 10000"/>
                        <a:gd name="connsiteX1" fmla="*/ 2670 w 10000"/>
                        <a:gd name="connsiteY1" fmla="*/ 1778 h 10000"/>
                        <a:gd name="connsiteX2" fmla="*/ 5000 w 10000"/>
                        <a:gd name="connsiteY2" fmla="*/ 1000 h 10000"/>
                        <a:gd name="connsiteX3" fmla="*/ 7500 w 10000"/>
                        <a:gd name="connsiteY3" fmla="*/ 0 h 10000"/>
                        <a:gd name="connsiteX4" fmla="*/ 10000 w 10000"/>
                        <a:gd name="connsiteY4" fmla="*/ 1000 h 10000"/>
                        <a:gd name="connsiteX5" fmla="*/ 10000 w 10000"/>
                        <a:gd name="connsiteY5" fmla="*/ 9000 h 10000"/>
                        <a:gd name="connsiteX6" fmla="*/ 8546 w 10000"/>
                        <a:gd name="connsiteY6" fmla="*/ 8711 h 10000"/>
                        <a:gd name="connsiteX7" fmla="*/ 6102 w 10000"/>
                        <a:gd name="connsiteY7" fmla="*/ 8822 h 10000"/>
                        <a:gd name="connsiteX8" fmla="*/ 2500 w 10000"/>
                        <a:gd name="connsiteY8" fmla="*/ 10000 h 10000"/>
                        <a:gd name="connsiteX9" fmla="*/ 0 w 10000"/>
                        <a:gd name="connsiteY9" fmla="*/ 9000 h 10000"/>
                        <a:gd name="connsiteX10" fmla="*/ 0 w 10000"/>
                        <a:gd name="connsiteY10" fmla="*/ 1000 h 10000"/>
                        <a:gd name="connsiteX0" fmla="*/ 0 w 10000"/>
                        <a:gd name="connsiteY0" fmla="*/ 1000 h 10000"/>
                        <a:gd name="connsiteX1" fmla="*/ 2557 w 10000"/>
                        <a:gd name="connsiteY1" fmla="*/ 1289 h 10000"/>
                        <a:gd name="connsiteX2" fmla="*/ 5000 w 10000"/>
                        <a:gd name="connsiteY2" fmla="*/ 1000 h 10000"/>
                        <a:gd name="connsiteX3" fmla="*/ 7500 w 10000"/>
                        <a:gd name="connsiteY3" fmla="*/ 0 h 10000"/>
                        <a:gd name="connsiteX4" fmla="*/ 10000 w 10000"/>
                        <a:gd name="connsiteY4" fmla="*/ 1000 h 10000"/>
                        <a:gd name="connsiteX5" fmla="*/ 10000 w 10000"/>
                        <a:gd name="connsiteY5" fmla="*/ 9000 h 10000"/>
                        <a:gd name="connsiteX6" fmla="*/ 8546 w 10000"/>
                        <a:gd name="connsiteY6" fmla="*/ 8711 h 10000"/>
                        <a:gd name="connsiteX7" fmla="*/ 6102 w 10000"/>
                        <a:gd name="connsiteY7" fmla="*/ 8822 h 10000"/>
                        <a:gd name="connsiteX8" fmla="*/ 2500 w 10000"/>
                        <a:gd name="connsiteY8" fmla="*/ 10000 h 10000"/>
                        <a:gd name="connsiteX9" fmla="*/ 0 w 10000"/>
                        <a:gd name="connsiteY9" fmla="*/ 9000 h 10000"/>
                        <a:gd name="connsiteX10" fmla="*/ 0 w 10000"/>
                        <a:gd name="connsiteY10" fmla="*/ 1000 h 10000"/>
                        <a:gd name="connsiteX0" fmla="*/ 28 w 10028"/>
                        <a:gd name="connsiteY0" fmla="*/ 1000 h 10000"/>
                        <a:gd name="connsiteX1" fmla="*/ 2585 w 10028"/>
                        <a:gd name="connsiteY1" fmla="*/ 1289 h 10000"/>
                        <a:gd name="connsiteX2" fmla="*/ 5028 w 10028"/>
                        <a:gd name="connsiteY2" fmla="*/ 1000 h 10000"/>
                        <a:gd name="connsiteX3" fmla="*/ 7528 w 10028"/>
                        <a:gd name="connsiteY3" fmla="*/ 0 h 10000"/>
                        <a:gd name="connsiteX4" fmla="*/ 10028 w 10028"/>
                        <a:gd name="connsiteY4" fmla="*/ 1000 h 10000"/>
                        <a:gd name="connsiteX5" fmla="*/ 10028 w 10028"/>
                        <a:gd name="connsiteY5" fmla="*/ 9000 h 10000"/>
                        <a:gd name="connsiteX6" fmla="*/ 8574 w 10028"/>
                        <a:gd name="connsiteY6" fmla="*/ 8711 h 10000"/>
                        <a:gd name="connsiteX7" fmla="*/ 6130 w 10028"/>
                        <a:gd name="connsiteY7" fmla="*/ 8822 h 10000"/>
                        <a:gd name="connsiteX8" fmla="*/ 2528 w 10028"/>
                        <a:gd name="connsiteY8" fmla="*/ 10000 h 10000"/>
                        <a:gd name="connsiteX9" fmla="*/ 0 w 10028"/>
                        <a:gd name="connsiteY9" fmla="*/ 9400 h 10000"/>
                        <a:gd name="connsiteX10" fmla="*/ 28 w 10028"/>
                        <a:gd name="connsiteY10" fmla="*/ 1000 h 10000"/>
                        <a:gd name="connsiteX0" fmla="*/ 28 w 10028"/>
                        <a:gd name="connsiteY0" fmla="*/ 1000 h 10000"/>
                        <a:gd name="connsiteX1" fmla="*/ 2585 w 10028"/>
                        <a:gd name="connsiteY1" fmla="*/ 1289 h 10000"/>
                        <a:gd name="connsiteX2" fmla="*/ 5028 w 10028"/>
                        <a:gd name="connsiteY2" fmla="*/ 1000 h 10000"/>
                        <a:gd name="connsiteX3" fmla="*/ 7528 w 10028"/>
                        <a:gd name="connsiteY3" fmla="*/ 0 h 10000"/>
                        <a:gd name="connsiteX4" fmla="*/ 10028 w 10028"/>
                        <a:gd name="connsiteY4" fmla="*/ 1000 h 10000"/>
                        <a:gd name="connsiteX5" fmla="*/ 10028 w 10028"/>
                        <a:gd name="connsiteY5" fmla="*/ 9444 h 10000"/>
                        <a:gd name="connsiteX6" fmla="*/ 8574 w 10028"/>
                        <a:gd name="connsiteY6" fmla="*/ 8711 h 10000"/>
                        <a:gd name="connsiteX7" fmla="*/ 6130 w 10028"/>
                        <a:gd name="connsiteY7" fmla="*/ 8822 h 10000"/>
                        <a:gd name="connsiteX8" fmla="*/ 2528 w 10028"/>
                        <a:gd name="connsiteY8" fmla="*/ 10000 h 10000"/>
                        <a:gd name="connsiteX9" fmla="*/ 0 w 10028"/>
                        <a:gd name="connsiteY9" fmla="*/ 9400 h 10000"/>
                        <a:gd name="connsiteX10" fmla="*/ 28 w 10028"/>
                        <a:gd name="connsiteY10" fmla="*/ 1000 h 10000"/>
                        <a:gd name="connsiteX0" fmla="*/ 28 w 10085"/>
                        <a:gd name="connsiteY0" fmla="*/ 1008 h 10008"/>
                        <a:gd name="connsiteX1" fmla="*/ 2585 w 10085"/>
                        <a:gd name="connsiteY1" fmla="*/ 1297 h 10008"/>
                        <a:gd name="connsiteX2" fmla="*/ 5028 w 10085"/>
                        <a:gd name="connsiteY2" fmla="*/ 1008 h 10008"/>
                        <a:gd name="connsiteX3" fmla="*/ 7528 w 10085"/>
                        <a:gd name="connsiteY3" fmla="*/ 8 h 10008"/>
                        <a:gd name="connsiteX4" fmla="*/ 10085 w 10085"/>
                        <a:gd name="connsiteY4" fmla="*/ 1630 h 10008"/>
                        <a:gd name="connsiteX5" fmla="*/ 10028 w 10085"/>
                        <a:gd name="connsiteY5" fmla="*/ 9452 h 10008"/>
                        <a:gd name="connsiteX6" fmla="*/ 8574 w 10085"/>
                        <a:gd name="connsiteY6" fmla="*/ 8719 h 10008"/>
                        <a:gd name="connsiteX7" fmla="*/ 6130 w 10085"/>
                        <a:gd name="connsiteY7" fmla="*/ 8830 h 10008"/>
                        <a:gd name="connsiteX8" fmla="*/ 2528 w 10085"/>
                        <a:gd name="connsiteY8" fmla="*/ 10008 h 10008"/>
                        <a:gd name="connsiteX9" fmla="*/ 0 w 10085"/>
                        <a:gd name="connsiteY9" fmla="*/ 9408 h 10008"/>
                        <a:gd name="connsiteX10" fmla="*/ 28 w 10085"/>
                        <a:gd name="connsiteY10" fmla="*/ 1008 h 10008"/>
                        <a:gd name="connsiteX0" fmla="*/ 28 w 10085"/>
                        <a:gd name="connsiteY0" fmla="*/ 789 h 9789"/>
                        <a:gd name="connsiteX1" fmla="*/ 2585 w 10085"/>
                        <a:gd name="connsiteY1" fmla="*/ 1078 h 9789"/>
                        <a:gd name="connsiteX2" fmla="*/ 5028 w 10085"/>
                        <a:gd name="connsiteY2" fmla="*/ 789 h 9789"/>
                        <a:gd name="connsiteX3" fmla="*/ 7528 w 10085"/>
                        <a:gd name="connsiteY3" fmla="*/ 11 h 9789"/>
                        <a:gd name="connsiteX4" fmla="*/ 10085 w 10085"/>
                        <a:gd name="connsiteY4" fmla="*/ 1411 h 9789"/>
                        <a:gd name="connsiteX5" fmla="*/ 10028 w 10085"/>
                        <a:gd name="connsiteY5" fmla="*/ 9233 h 9789"/>
                        <a:gd name="connsiteX6" fmla="*/ 8574 w 10085"/>
                        <a:gd name="connsiteY6" fmla="*/ 8500 h 9789"/>
                        <a:gd name="connsiteX7" fmla="*/ 6130 w 10085"/>
                        <a:gd name="connsiteY7" fmla="*/ 8611 h 9789"/>
                        <a:gd name="connsiteX8" fmla="*/ 2528 w 10085"/>
                        <a:gd name="connsiteY8" fmla="*/ 9789 h 9789"/>
                        <a:gd name="connsiteX9" fmla="*/ 0 w 10085"/>
                        <a:gd name="connsiteY9" fmla="*/ 9189 h 9789"/>
                        <a:gd name="connsiteX10" fmla="*/ 28 w 10085"/>
                        <a:gd name="connsiteY10" fmla="*/ 789 h 9789"/>
                        <a:gd name="connsiteX0" fmla="*/ 56 w 10000"/>
                        <a:gd name="connsiteY0" fmla="*/ 443 h 10000"/>
                        <a:gd name="connsiteX1" fmla="*/ 2563 w 10000"/>
                        <a:gd name="connsiteY1" fmla="*/ 1101 h 10000"/>
                        <a:gd name="connsiteX2" fmla="*/ 4986 w 10000"/>
                        <a:gd name="connsiteY2" fmla="*/ 806 h 10000"/>
                        <a:gd name="connsiteX3" fmla="*/ 7465 w 10000"/>
                        <a:gd name="connsiteY3" fmla="*/ 11 h 10000"/>
                        <a:gd name="connsiteX4" fmla="*/ 10000 w 10000"/>
                        <a:gd name="connsiteY4" fmla="*/ 1441 h 10000"/>
                        <a:gd name="connsiteX5" fmla="*/ 9943 w 10000"/>
                        <a:gd name="connsiteY5" fmla="*/ 9432 h 10000"/>
                        <a:gd name="connsiteX6" fmla="*/ 8502 w 10000"/>
                        <a:gd name="connsiteY6" fmla="*/ 8683 h 10000"/>
                        <a:gd name="connsiteX7" fmla="*/ 6078 w 10000"/>
                        <a:gd name="connsiteY7" fmla="*/ 8797 h 10000"/>
                        <a:gd name="connsiteX8" fmla="*/ 2507 w 10000"/>
                        <a:gd name="connsiteY8" fmla="*/ 10000 h 10000"/>
                        <a:gd name="connsiteX9" fmla="*/ 0 w 10000"/>
                        <a:gd name="connsiteY9" fmla="*/ 9387 h 10000"/>
                        <a:gd name="connsiteX10" fmla="*/ 56 w 10000"/>
                        <a:gd name="connsiteY10" fmla="*/ 443 h 10000"/>
                        <a:gd name="connsiteX0" fmla="*/ 56 w 10000"/>
                        <a:gd name="connsiteY0" fmla="*/ 443 h 9771"/>
                        <a:gd name="connsiteX1" fmla="*/ 2563 w 10000"/>
                        <a:gd name="connsiteY1" fmla="*/ 1101 h 9771"/>
                        <a:gd name="connsiteX2" fmla="*/ 4986 w 10000"/>
                        <a:gd name="connsiteY2" fmla="*/ 806 h 9771"/>
                        <a:gd name="connsiteX3" fmla="*/ 7465 w 10000"/>
                        <a:gd name="connsiteY3" fmla="*/ 11 h 9771"/>
                        <a:gd name="connsiteX4" fmla="*/ 10000 w 10000"/>
                        <a:gd name="connsiteY4" fmla="*/ 1441 h 9771"/>
                        <a:gd name="connsiteX5" fmla="*/ 9943 w 10000"/>
                        <a:gd name="connsiteY5" fmla="*/ 9432 h 9771"/>
                        <a:gd name="connsiteX6" fmla="*/ 8502 w 10000"/>
                        <a:gd name="connsiteY6" fmla="*/ 8683 h 9771"/>
                        <a:gd name="connsiteX7" fmla="*/ 6078 w 10000"/>
                        <a:gd name="connsiteY7" fmla="*/ 8797 h 9771"/>
                        <a:gd name="connsiteX8" fmla="*/ 2507 w 10000"/>
                        <a:gd name="connsiteY8" fmla="*/ 9728 h 9771"/>
                        <a:gd name="connsiteX9" fmla="*/ 0 w 10000"/>
                        <a:gd name="connsiteY9" fmla="*/ 9387 h 9771"/>
                        <a:gd name="connsiteX10" fmla="*/ 56 w 10000"/>
                        <a:gd name="connsiteY10" fmla="*/ 443 h 9771"/>
                        <a:gd name="connsiteX0" fmla="*/ 56 w 10000"/>
                        <a:gd name="connsiteY0" fmla="*/ 453 h 9956"/>
                        <a:gd name="connsiteX1" fmla="*/ 2563 w 10000"/>
                        <a:gd name="connsiteY1" fmla="*/ 1127 h 9956"/>
                        <a:gd name="connsiteX2" fmla="*/ 4986 w 10000"/>
                        <a:gd name="connsiteY2" fmla="*/ 825 h 9956"/>
                        <a:gd name="connsiteX3" fmla="*/ 7465 w 10000"/>
                        <a:gd name="connsiteY3" fmla="*/ 11 h 9956"/>
                        <a:gd name="connsiteX4" fmla="*/ 10000 w 10000"/>
                        <a:gd name="connsiteY4" fmla="*/ 1475 h 9956"/>
                        <a:gd name="connsiteX5" fmla="*/ 9943 w 10000"/>
                        <a:gd name="connsiteY5" fmla="*/ 9653 h 9956"/>
                        <a:gd name="connsiteX6" fmla="*/ 8502 w 10000"/>
                        <a:gd name="connsiteY6" fmla="*/ 8887 h 9956"/>
                        <a:gd name="connsiteX7" fmla="*/ 6078 w 10000"/>
                        <a:gd name="connsiteY7" fmla="*/ 9003 h 9956"/>
                        <a:gd name="connsiteX8" fmla="*/ 2507 w 10000"/>
                        <a:gd name="connsiteY8" fmla="*/ 9956 h 9956"/>
                        <a:gd name="connsiteX9" fmla="*/ 0 w 10000"/>
                        <a:gd name="connsiteY9" fmla="*/ 9282 h 9956"/>
                        <a:gd name="connsiteX10" fmla="*/ 56 w 10000"/>
                        <a:gd name="connsiteY10" fmla="*/ 453 h 9956"/>
                        <a:gd name="connsiteX0" fmla="*/ 28 w 10000"/>
                        <a:gd name="connsiteY0" fmla="*/ 408 h 10000"/>
                        <a:gd name="connsiteX1" fmla="*/ 2563 w 10000"/>
                        <a:gd name="connsiteY1" fmla="*/ 1132 h 10000"/>
                        <a:gd name="connsiteX2" fmla="*/ 4986 w 10000"/>
                        <a:gd name="connsiteY2" fmla="*/ 829 h 10000"/>
                        <a:gd name="connsiteX3" fmla="*/ 7465 w 10000"/>
                        <a:gd name="connsiteY3" fmla="*/ 11 h 10000"/>
                        <a:gd name="connsiteX4" fmla="*/ 10000 w 10000"/>
                        <a:gd name="connsiteY4" fmla="*/ 1482 h 10000"/>
                        <a:gd name="connsiteX5" fmla="*/ 9943 w 10000"/>
                        <a:gd name="connsiteY5" fmla="*/ 9696 h 10000"/>
                        <a:gd name="connsiteX6" fmla="*/ 8502 w 10000"/>
                        <a:gd name="connsiteY6" fmla="*/ 8926 h 10000"/>
                        <a:gd name="connsiteX7" fmla="*/ 6078 w 10000"/>
                        <a:gd name="connsiteY7" fmla="*/ 9043 h 10000"/>
                        <a:gd name="connsiteX8" fmla="*/ 2507 w 10000"/>
                        <a:gd name="connsiteY8" fmla="*/ 10000 h 10000"/>
                        <a:gd name="connsiteX9" fmla="*/ 0 w 10000"/>
                        <a:gd name="connsiteY9" fmla="*/ 9323 h 10000"/>
                        <a:gd name="connsiteX10" fmla="*/ 28 w 10000"/>
                        <a:gd name="connsiteY10" fmla="*/ 408 h 10000"/>
                        <a:gd name="connsiteX0" fmla="*/ 28 w 10000"/>
                        <a:gd name="connsiteY0" fmla="*/ 408 h 10000"/>
                        <a:gd name="connsiteX1" fmla="*/ 2535 w 10000"/>
                        <a:gd name="connsiteY1" fmla="*/ 1365 h 10000"/>
                        <a:gd name="connsiteX2" fmla="*/ 4986 w 10000"/>
                        <a:gd name="connsiteY2" fmla="*/ 829 h 10000"/>
                        <a:gd name="connsiteX3" fmla="*/ 7465 w 10000"/>
                        <a:gd name="connsiteY3" fmla="*/ 11 h 10000"/>
                        <a:gd name="connsiteX4" fmla="*/ 10000 w 10000"/>
                        <a:gd name="connsiteY4" fmla="*/ 1482 h 10000"/>
                        <a:gd name="connsiteX5" fmla="*/ 9943 w 10000"/>
                        <a:gd name="connsiteY5" fmla="*/ 9696 h 10000"/>
                        <a:gd name="connsiteX6" fmla="*/ 8502 w 10000"/>
                        <a:gd name="connsiteY6" fmla="*/ 8926 h 10000"/>
                        <a:gd name="connsiteX7" fmla="*/ 6078 w 10000"/>
                        <a:gd name="connsiteY7" fmla="*/ 9043 h 10000"/>
                        <a:gd name="connsiteX8" fmla="*/ 2507 w 10000"/>
                        <a:gd name="connsiteY8" fmla="*/ 10000 h 10000"/>
                        <a:gd name="connsiteX9" fmla="*/ 0 w 10000"/>
                        <a:gd name="connsiteY9" fmla="*/ 9323 h 10000"/>
                        <a:gd name="connsiteX10" fmla="*/ 28 w 10000"/>
                        <a:gd name="connsiteY10" fmla="*/ 408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00" h="10000">
                          <a:moveTo>
                            <a:pt x="28" y="408"/>
                          </a:moveTo>
                          <a:cubicBezTo>
                            <a:pt x="28" y="989"/>
                            <a:pt x="1709" y="1295"/>
                            <a:pt x="2535" y="1365"/>
                          </a:cubicBezTo>
                          <a:cubicBezTo>
                            <a:pt x="3361" y="1435"/>
                            <a:pt x="4164" y="1055"/>
                            <a:pt x="4986" y="829"/>
                          </a:cubicBezTo>
                          <a:cubicBezTo>
                            <a:pt x="5808" y="603"/>
                            <a:pt x="6629" y="-97"/>
                            <a:pt x="7465" y="11"/>
                          </a:cubicBezTo>
                          <a:cubicBezTo>
                            <a:pt x="8300" y="121"/>
                            <a:pt x="10000" y="903"/>
                            <a:pt x="10000" y="1482"/>
                          </a:cubicBezTo>
                          <a:cubicBezTo>
                            <a:pt x="9981" y="4220"/>
                            <a:pt x="9962" y="6959"/>
                            <a:pt x="9943" y="9696"/>
                          </a:cubicBezTo>
                          <a:cubicBezTo>
                            <a:pt x="9943" y="9116"/>
                            <a:pt x="9146" y="9035"/>
                            <a:pt x="8502" y="8926"/>
                          </a:cubicBezTo>
                          <a:cubicBezTo>
                            <a:pt x="7857" y="8817"/>
                            <a:pt x="7077" y="8864"/>
                            <a:pt x="6078" y="9043"/>
                          </a:cubicBezTo>
                          <a:cubicBezTo>
                            <a:pt x="5079" y="9222"/>
                            <a:pt x="3876" y="10000"/>
                            <a:pt x="2507" y="10000"/>
                          </a:cubicBezTo>
                          <a:cubicBezTo>
                            <a:pt x="1137" y="10000"/>
                            <a:pt x="0" y="9903"/>
                            <a:pt x="0" y="9323"/>
                          </a:cubicBezTo>
                          <a:cubicBezTo>
                            <a:pt x="9" y="6383"/>
                            <a:pt x="19" y="3348"/>
                            <a:pt x="28" y="408"/>
                          </a:cubicBezTo>
                          <a:close/>
                        </a:path>
                      </a:pathLst>
                    </a:cu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41B5E61B-BF98-FB13-1F3F-871875F5A4B7}"/>
                </a:ext>
              </a:extLst>
            </p:cNvPr>
            <p:cNvSpPr txBox="1"/>
            <p:nvPr/>
          </p:nvSpPr>
          <p:spPr>
            <a:xfrm>
              <a:off x="5026813" y="2582318"/>
              <a:ext cx="5680290" cy="2677656"/>
            </a:xfrm>
            <a:prstGeom prst="rect">
              <a:avLst/>
            </a:prstGeom>
            <a:noFill/>
          </p:spPr>
          <p:txBody>
            <a:bodyPr wrap="square" rtlCol="0">
              <a:spAutoFit/>
            </a:bodyPr>
            <a:lstStyle/>
            <a:p>
              <a:pPr marL="0" marR="0" lvl="0" indent="0" algn="just" defTabSz="914400" eaLnBrk="1" fontAlgn="auto" latinLnBrk="0" hangingPunct="1">
                <a:lnSpc>
                  <a:spcPct val="150000"/>
                </a:lnSpc>
                <a:spcBef>
                  <a:spcPts val="0"/>
                </a:spcBef>
                <a:spcAft>
                  <a:spcPts val="0"/>
                </a:spcAft>
                <a:buClrTx/>
                <a:buSzTx/>
                <a:buFontTx/>
                <a:buNone/>
                <a:tabLst/>
                <a:defRPr/>
              </a:pPr>
              <a:r>
                <a:rPr lang="en-US" sz="2800" kern="0" dirty="0" err="1" smtClean="0">
                  <a:solidFill>
                    <a:prstClr val="black"/>
                  </a:solidFill>
                  <a:latin typeface="Arial" panose="020B0604020202020204" pitchFamily="34" charset="0"/>
                </a:rPr>
                <a:t>Đọc</a:t>
              </a:r>
              <a:r>
                <a:rPr lang="en-US" sz="2800" kern="0" dirty="0" smtClean="0">
                  <a:solidFill>
                    <a:prstClr val="black"/>
                  </a:solidFill>
                  <a:latin typeface="Arial" panose="020B0604020202020204" pitchFamily="34" charset="0"/>
                </a:rPr>
                <a:t> </a:t>
              </a:r>
              <a:r>
                <a:rPr lang="en-US" sz="2800" kern="0" dirty="0" err="1" smtClean="0">
                  <a:solidFill>
                    <a:prstClr val="black"/>
                  </a:solidFill>
                  <a:latin typeface="Arial" panose="020B0604020202020204" pitchFamily="34" charset="0"/>
                </a:rPr>
                <a:t>diễn</a:t>
              </a:r>
              <a:r>
                <a:rPr lang="en-US" sz="2800" kern="0" dirty="0" smtClean="0">
                  <a:solidFill>
                    <a:prstClr val="black"/>
                  </a:solidFill>
                  <a:latin typeface="Arial" panose="020B0604020202020204" pitchFamily="34" charset="0"/>
                </a:rPr>
                <a:t> </a:t>
              </a:r>
              <a:r>
                <a:rPr lang="en-US" sz="2800" kern="0" dirty="0" err="1" smtClean="0">
                  <a:solidFill>
                    <a:prstClr val="black"/>
                  </a:solidFill>
                  <a:latin typeface="Arial" panose="020B0604020202020204" pitchFamily="34" charset="0"/>
                </a:rPr>
                <a:t>cảm</a:t>
              </a:r>
              <a:r>
                <a:rPr kumimoji="0" lang="vi-VN" sz="2800" b="0" i="0" u="none" strike="noStrike" kern="0" cap="none" spc="0" normalizeH="0" baseline="0" noProof="0" dirty="0" smtClean="0">
                  <a:ln>
                    <a:noFill/>
                  </a:ln>
                  <a:solidFill>
                    <a:prstClr val="black"/>
                  </a:solidFill>
                  <a:effectLst/>
                  <a:uLnTx/>
                  <a:uFillTx/>
                  <a:latin typeface="Arial" panose="020B0604020202020204" pitchFamily="34" charset="0"/>
                </a:rPr>
                <a:t>; nhấn giọng ở những từ ngữ chỉ hoạt động, trạng thái của </a:t>
              </a:r>
              <a:r>
                <a:rPr lang="en-US" sz="2800" kern="0" dirty="0" err="1" smtClean="0">
                  <a:solidFill>
                    <a:prstClr val="black"/>
                  </a:solidFill>
                  <a:latin typeface="Arial" panose="020B0604020202020204" pitchFamily="34" charset="0"/>
                </a:rPr>
                <a:t>các</a:t>
              </a:r>
              <a:r>
                <a:rPr lang="en-US" sz="2800" kern="0" dirty="0" smtClean="0">
                  <a:solidFill>
                    <a:prstClr val="black"/>
                  </a:solidFill>
                  <a:latin typeface="Arial" panose="020B0604020202020204" pitchFamily="34" charset="0"/>
                </a:rPr>
                <a:t> </a:t>
              </a:r>
              <a:r>
                <a:rPr lang="en-US" sz="2800" kern="0" dirty="0" err="1" smtClean="0">
                  <a:solidFill>
                    <a:prstClr val="black"/>
                  </a:solidFill>
                  <a:latin typeface="Arial" panose="020B0604020202020204" pitchFamily="34" charset="0"/>
                </a:rPr>
                <a:t>nhân</a:t>
              </a:r>
              <a:r>
                <a:rPr lang="en-US" sz="2800" kern="0" dirty="0" smtClean="0">
                  <a:solidFill>
                    <a:prstClr val="black"/>
                  </a:solidFill>
                  <a:latin typeface="Arial" panose="020B0604020202020204" pitchFamily="34" charset="0"/>
                </a:rPr>
                <a:t> </a:t>
              </a:r>
              <a:r>
                <a:rPr lang="en-US" sz="2800" kern="0" dirty="0" err="1" smtClean="0">
                  <a:solidFill>
                    <a:prstClr val="black"/>
                  </a:solidFill>
                  <a:latin typeface="Arial" panose="020B0604020202020204" pitchFamily="34" charset="0"/>
                </a:rPr>
                <a:t>vật</a:t>
              </a:r>
              <a:r>
                <a:rPr kumimoji="0" lang="vi-VN" sz="2800" b="0" i="0" u="none" strike="noStrike" kern="0" cap="none" spc="0" normalizeH="0" baseline="0" noProof="0" dirty="0" smtClean="0">
                  <a:ln>
                    <a:noFill/>
                  </a:ln>
                  <a:solidFill>
                    <a:prstClr val="black"/>
                  </a:solidFill>
                  <a:effectLst/>
                  <a:uLnTx/>
                  <a:uFillTx/>
                  <a:latin typeface="Arial" panose="020B0604020202020204" pitchFamily="34" charset="0"/>
                </a:rPr>
                <a:t>; giọng </a:t>
              </a:r>
              <a:r>
                <a:rPr kumimoji="0" lang="en-US" sz="2800" b="0" i="0" u="none" strike="noStrike" kern="0" cap="none" spc="0" normalizeH="0" baseline="0" noProof="0" dirty="0" err="1" smtClean="0">
                  <a:ln>
                    <a:noFill/>
                  </a:ln>
                  <a:solidFill>
                    <a:prstClr val="black"/>
                  </a:solidFill>
                  <a:effectLst/>
                  <a:uLnTx/>
                  <a:uFillTx/>
                  <a:latin typeface="Arial" panose="020B0604020202020204" pitchFamily="34" charset="0"/>
                </a:rPr>
                <a:t>thầy</a:t>
              </a:r>
              <a:r>
                <a:rPr kumimoji="0" lang="en-US" sz="2800" b="0" i="0" u="none" strike="noStrike" kern="0" cap="none" spc="0" normalizeH="0" noProof="0" dirty="0" smtClean="0">
                  <a:ln>
                    <a:noFill/>
                  </a:ln>
                  <a:solidFill>
                    <a:prstClr val="black"/>
                  </a:solidFill>
                  <a:effectLst/>
                  <a:uLnTx/>
                  <a:uFillTx/>
                  <a:latin typeface="Arial" panose="020B0604020202020204" pitchFamily="34" charset="0"/>
                </a:rPr>
                <a:t> </a:t>
              </a:r>
              <a:r>
                <a:rPr kumimoji="0" lang="en-US" sz="2800" b="0" i="0" u="none" strike="noStrike" kern="0" cap="none" spc="0" normalizeH="0" noProof="0" dirty="0" err="1" smtClean="0">
                  <a:ln>
                    <a:noFill/>
                  </a:ln>
                  <a:solidFill>
                    <a:prstClr val="black"/>
                  </a:solidFill>
                  <a:effectLst/>
                  <a:uLnTx/>
                  <a:uFillTx/>
                  <a:latin typeface="Arial" panose="020B0604020202020204" pitchFamily="34" charset="0"/>
                </a:rPr>
                <a:t>giáo</a:t>
              </a:r>
              <a:r>
                <a:rPr kumimoji="0" lang="en-US" sz="2800" b="0" i="0" u="none" strike="noStrike" kern="0" cap="none" spc="0" normalizeH="0" noProof="0" dirty="0" smtClean="0">
                  <a:ln>
                    <a:noFill/>
                  </a:ln>
                  <a:solidFill>
                    <a:prstClr val="black"/>
                  </a:solidFill>
                  <a:effectLst/>
                  <a:uLnTx/>
                  <a:uFillTx/>
                  <a:latin typeface="Arial" panose="020B0604020202020204" pitchFamily="34" charset="0"/>
                </a:rPr>
                <a:t> </a:t>
              </a:r>
              <a:r>
                <a:rPr kumimoji="0" lang="en-US" sz="2800" b="0" i="0" u="none" strike="noStrike" kern="0" cap="none" spc="0" normalizeH="0" noProof="0" dirty="0" err="1" smtClean="0">
                  <a:ln>
                    <a:noFill/>
                  </a:ln>
                  <a:solidFill>
                    <a:prstClr val="black"/>
                  </a:solidFill>
                  <a:effectLst/>
                  <a:uLnTx/>
                  <a:uFillTx/>
                  <a:latin typeface="Arial" panose="020B0604020202020204" pitchFamily="34" charset="0"/>
                </a:rPr>
                <a:t>ân</a:t>
              </a:r>
              <a:r>
                <a:rPr kumimoji="0" lang="en-US" sz="2800" b="0" i="0" u="none" strike="noStrike" kern="0" cap="none" spc="0" normalizeH="0" noProof="0" dirty="0" smtClean="0">
                  <a:ln>
                    <a:noFill/>
                  </a:ln>
                  <a:solidFill>
                    <a:prstClr val="black"/>
                  </a:solidFill>
                  <a:effectLst/>
                  <a:uLnTx/>
                  <a:uFillTx/>
                  <a:latin typeface="Arial" panose="020B0604020202020204" pitchFamily="34" charset="0"/>
                </a:rPr>
                <a:t> </a:t>
              </a:r>
              <a:r>
                <a:rPr kumimoji="0" lang="en-US" sz="2800" b="0" i="0" u="none" strike="noStrike" kern="0" cap="none" spc="0" normalizeH="0" noProof="0" dirty="0" err="1" smtClean="0">
                  <a:ln>
                    <a:noFill/>
                  </a:ln>
                  <a:solidFill>
                    <a:prstClr val="black"/>
                  </a:solidFill>
                  <a:effectLst/>
                  <a:uLnTx/>
                  <a:uFillTx/>
                  <a:latin typeface="Arial" panose="020B0604020202020204" pitchFamily="34" charset="0"/>
                </a:rPr>
                <a:t>cần</a:t>
              </a:r>
              <a:r>
                <a:rPr kumimoji="0" lang="en-US" sz="2800" b="0" i="0" u="none" strike="noStrike" kern="0" cap="none" spc="0" normalizeH="0" noProof="0" dirty="0" smtClean="0">
                  <a:ln>
                    <a:noFill/>
                  </a:ln>
                  <a:solidFill>
                    <a:prstClr val="black"/>
                  </a:solidFill>
                  <a:effectLst/>
                  <a:uLnTx/>
                  <a:uFillTx/>
                  <a:latin typeface="Arial" panose="020B0604020202020204" pitchFamily="34" charset="0"/>
                </a:rPr>
                <a:t>, </a:t>
              </a:r>
              <a:r>
                <a:rPr kumimoji="0" lang="en-US" sz="2800" b="0" i="0" u="none" strike="noStrike" kern="0" cap="none" spc="0" normalizeH="0" noProof="0" dirty="0" err="1" smtClean="0">
                  <a:ln>
                    <a:noFill/>
                  </a:ln>
                  <a:solidFill>
                    <a:prstClr val="black"/>
                  </a:solidFill>
                  <a:effectLst/>
                  <a:uLnTx/>
                  <a:uFillTx/>
                  <a:latin typeface="Arial" panose="020B0604020202020204" pitchFamily="34" charset="0"/>
                </a:rPr>
                <a:t>trìu</a:t>
              </a:r>
              <a:r>
                <a:rPr kumimoji="0" lang="en-US" sz="2800" b="0" i="0" u="none" strike="noStrike" kern="0" cap="none" spc="0" normalizeH="0" noProof="0" dirty="0" smtClean="0">
                  <a:ln>
                    <a:noFill/>
                  </a:ln>
                  <a:solidFill>
                    <a:prstClr val="black"/>
                  </a:solidFill>
                  <a:effectLst/>
                  <a:uLnTx/>
                  <a:uFillTx/>
                  <a:latin typeface="Arial" panose="020B0604020202020204" pitchFamily="34" charset="0"/>
                </a:rPr>
                <a:t> </a:t>
              </a:r>
              <a:r>
                <a:rPr kumimoji="0" lang="en-US" sz="2800" b="0" i="0" u="none" strike="noStrike" kern="0" cap="none" spc="0" normalizeH="0" noProof="0" dirty="0" err="1" smtClean="0">
                  <a:ln>
                    <a:noFill/>
                  </a:ln>
                  <a:solidFill>
                    <a:prstClr val="black"/>
                  </a:solidFill>
                  <a:effectLst/>
                  <a:uLnTx/>
                  <a:uFillTx/>
                  <a:latin typeface="Arial" panose="020B0604020202020204" pitchFamily="34" charset="0"/>
                </a:rPr>
                <a:t>mến</a:t>
              </a:r>
              <a:r>
                <a:rPr kumimoji="0" lang="en-US" sz="2800" b="0" i="0" u="none" strike="noStrike" kern="0" cap="none" spc="0" normalizeH="0" noProof="0" dirty="0" smtClean="0">
                  <a:ln>
                    <a:noFill/>
                  </a:ln>
                  <a:solidFill>
                    <a:prstClr val="black"/>
                  </a:solidFill>
                  <a:effectLst/>
                  <a:uLnTx/>
                  <a:uFillTx/>
                  <a:latin typeface="Arial" panose="020B0604020202020204" pitchFamily="34" charset="0"/>
                </a:rPr>
                <a:t>. </a:t>
              </a:r>
              <a:r>
                <a:rPr kumimoji="0" lang="en-US" sz="2800" b="0" i="0" u="none" strike="noStrike" kern="0" cap="none" spc="0" normalizeH="0" noProof="0" dirty="0" err="1" smtClean="0">
                  <a:ln>
                    <a:noFill/>
                  </a:ln>
                  <a:solidFill>
                    <a:prstClr val="black"/>
                  </a:solidFill>
                  <a:effectLst/>
                  <a:uLnTx/>
                  <a:uFillTx/>
                  <a:latin typeface="Arial" panose="020B0604020202020204" pitchFamily="34" charset="0"/>
                </a:rPr>
                <a:t>Lời</a:t>
              </a:r>
              <a:r>
                <a:rPr kumimoji="0" lang="en-US" sz="2800" b="0" i="0" u="none" strike="noStrike" kern="0" cap="none" spc="0" normalizeH="0" noProof="0" dirty="0" smtClean="0">
                  <a:ln>
                    <a:noFill/>
                  </a:ln>
                  <a:solidFill>
                    <a:prstClr val="black"/>
                  </a:solidFill>
                  <a:effectLst/>
                  <a:uLnTx/>
                  <a:uFillTx/>
                  <a:latin typeface="Arial" panose="020B0604020202020204" pitchFamily="34" charset="0"/>
                </a:rPr>
                <a:t> </a:t>
              </a:r>
              <a:r>
                <a:rPr kumimoji="0" lang="en-US" sz="2800" b="0" i="0" u="none" strike="noStrike" kern="0" cap="none" spc="0" normalizeH="0" noProof="0" dirty="0" err="1" smtClean="0">
                  <a:ln>
                    <a:noFill/>
                  </a:ln>
                  <a:solidFill>
                    <a:prstClr val="black"/>
                  </a:solidFill>
                  <a:effectLst/>
                  <a:uLnTx/>
                  <a:uFillTx/>
                  <a:latin typeface="Arial" panose="020B0604020202020204" pitchFamily="34" charset="0"/>
                </a:rPr>
                <a:t>đồng</a:t>
              </a:r>
              <a:r>
                <a:rPr kumimoji="0" lang="en-US" sz="2800" b="0" i="0" u="none" strike="noStrike" kern="0" cap="none" spc="0" normalizeH="0" noProof="0" dirty="0" smtClean="0">
                  <a:ln>
                    <a:noFill/>
                  </a:ln>
                  <a:solidFill>
                    <a:prstClr val="black"/>
                  </a:solidFill>
                  <a:effectLst/>
                  <a:uLnTx/>
                  <a:uFillTx/>
                  <a:latin typeface="Arial" panose="020B0604020202020204" pitchFamily="34" charset="0"/>
                </a:rPr>
                <a:t> </a:t>
              </a:r>
              <a:r>
                <a:rPr kumimoji="0" lang="en-US" sz="2800" b="0" i="0" u="none" strike="noStrike" kern="0" cap="none" spc="0" normalizeH="0" noProof="0" dirty="0" err="1" smtClean="0">
                  <a:ln>
                    <a:noFill/>
                  </a:ln>
                  <a:solidFill>
                    <a:prstClr val="black"/>
                  </a:solidFill>
                  <a:effectLst/>
                  <a:uLnTx/>
                  <a:uFillTx/>
                  <a:latin typeface="Arial" panose="020B0604020202020204" pitchFamily="34" charset="0"/>
                </a:rPr>
                <a:t>thanh</a:t>
              </a:r>
              <a:r>
                <a:rPr kumimoji="0" lang="en-US" sz="2800" b="0" i="0" u="none" strike="noStrike" kern="0" cap="none" spc="0" normalizeH="0" noProof="0" dirty="0" smtClean="0">
                  <a:ln>
                    <a:noFill/>
                  </a:ln>
                  <a:solidFill>
                    <a:prstClr val="black"/>
                  </a:solidFill>
                  <a:effectLst/>
                  <a:uLnTx/>
                  <a:uFillTx/>
                  <a:latin typeface="Arial" panose="020B0604020202020204" pitchFamily="34" charset="0"/>
                </a:rPr>
                <a:t> </a:t>
              </a:r>
              <a:r>
                <a:rPr kumimoji="0" lang="en-US" sz="2800" b="0" i="0" u="none" strike="noStrike" kern="0" cap="none" spc="0" normalizeH="0" noProof="0" dirty="0" err="1" smtClean="0">
                  <a:ln>
                    <a:noFill/>
                  </a:ln>
                  <a:solidFill>
                    <a:prstClr val="black"/>
                  </a:solidFill>
                  <a:effectLst/>
                  <a:uLnTx/>
                  <a:uFillTx/>
                  <a:latin typeface="Arial" panose="020B0604020202020204" pitchFamily="34" charset="0"/>
                </a:rPr>
                <a:t>của</a:t>
              </a:r>
              <a:r>
                <a:rPr kumimoji="0" lang="en-US" sz="2800" b="0" i="0" u="none" strike="noStrike" kern="0" cap="none" spc="0" normalizeH="0" noProof="0" dirty="0" smtClean="0">
                  <a:ln>
                    <a:noFill/>
                  </a:ln>
                  <a:solidFill>
                    <a:prstClr val="black"/>
                  </a:solidFill>
                  <a:effectLst/>
                  <a:uLnTx/>
                  <a:uFillTx/>
                  <a:latin typeface="Arial" panose="020B0604020202020204" pitchFamily="34" charset="0"/>
                </a:rPr>
                <a:t> </a:t>
              </a:r>
              <a:r>
                <a:rPr kumimoji="0" lang="en-US" sz="2800" b="0" i="0" u="none" strike="noStrike" kern="0" cap="none" spc="0" normalizeH="0" noProof="0" dirty="0" err="1" smtClean="0">
                  <a:ln>
                    <a:noFill/>
                  </a:ln>
                  <a:solidFill>
                    <a:prstClr val="black"/>
                  </a:solidFill>
                  <a:effectLst/>
                  <a:uLnTx/>
                  <a:uFillTx/>
                  <a:latin typeface="Arial" panose="020B0604020202020204" pitchFamily="34" charset="0"/>
                </a:rPr>
                <a:t>các</a:t>
              </a:r>
              <a:r>
                <a:rPr kumimoji="0" lang="en-US" sz="2800" b="0" i="0" u="none" strike="noStrike" kern="0" cap="none" spc="0" normalizeH="0" noProof="0" dirty="0" smtClean="0">
                  <a:ln>
                    <a:noFill/>
                  </a:ln>
                  <a:solidFill>
                    <a:prstClr val="black"/>
                  </a:solidFill>
                  <a:effectLst/>
                  <a:uLnTx/>
                  <a:uFillTx/>
                  <a:latin typeface="Arial" panose="020B0604020202020204" pitchFamily="34" charset="0"/>
                </a:rPr>
                <a:t> </a:t>
              </a:r>
              <a:r>
                <a:rPr kumimoji="0" lang="en-US" sz="2800" b="0" i="0" u="none" strike="noStrike" kern="0" cap="none" spc="0" normalizeH="0" noProof="0" dirty="0" err="1" smtClean="0">
                  <a:ln>
                    <a:noFill/>
                  </a:ln>
                  <a:solidFill>
                    <a:prstClr val="black"/>
                  </a:solidFill>
                  <a:effectLst/>
                  <a:uLnTx/>
                  <a:uFillTx/>
                  <a:latin typeface="Arial" panose="020B0604020202020204" pitchFamily="34" charset="0"/>
                </a:rPr>
                <a:t>bạn</a:t>
              </a:r>
              <a:r>
                <a:rPr kumimoji="0" lang="en-US" sz="2800" b="0" i="0" u="none" strike="noStrike" kern="0" cap="none" spc="0" normalizeH="0" noProof="0" dirty="0" smtClean="0">
                  <a:ln>
                    <a:noFill/>
                  </a:ln>
                  <a:solidFill>
                    <a:prstClr val="black"/>
                  </a:solidFill>
                  <a:effectLst/>
                  <a:uLnTx/>
                  <a:uFillTx/>
                  <a:latin typeface="Arial" panose="020B0604020202020204" pitchFamily="34" charset="0"/>
                </a:rPr>
                <a:t> </a:t>
              </a:r>
              <a:r>
                <a:rPr kumimoji="0" lang="en-US" sz="2800" b="0" i="0" u="none" strike="noStrike" kern="0" cap="none" spc="0" normalizeH="0" noProof="0" dirty="0" err="1" smtClean="0">
                  <a:ln>
                    <a:noFill/>
                  </a:ln>
                  <a:solidFill>
                    <a:prstClr val="black"/>
                  </a:solidFill>
                  <a:effectLst/>
                  <a:uLnTx/>
                  <a:uFillTx/>
                  <a:latin typeface="Arial" panose="020B0604020202020204" pitchFamily="34" charset="0"/>
                </a:rPr>
                <a:t>học</a:t>
              </a:r>
              <a:r>
                <a:rPr kumimoji="0" lang="en-US" sz="2800" b="0" i="0" u="none" strike="noStrike" kern="0" cap="none" spc="0" normalizeH="0" noProof="0" dirty="0" smtClean="0">
                  <a:ln>
                    <a:noFill/>
                  </a:ln>
                  <a:solidFill>
                    <a:prstClr val="black"/>
                  </a:solidFill>
                  <a:effectLst/>
                  <a:uLnTx/>
                  <a:uFillTx/>
                  <a:latin typeface="Arial" panose="020B0604020202020204" pitchFamily="34" charset="0"/>
                </a:rPr>
                <a:t> </a:t>
              </a:r>
              <a:r>
                <a:rPr kumimoji="0" lang="en-US" sz="2800" b="0" i="0" u="none" strike="noStrike" kern="0" cap="none" spc="0" normalizeH="0" noProof="0" dirty="0" err="1" smtClean="0">
                  <a:ln>
                    <a:noFill/>
                  </a:ln>
                  <a:solidFill>
                    <a:prstClr val="black"/>
                  </a:solidFill>
                  <a:effectLst/>
                  <a:uLnTx/>
                  <a:uFillTx/>
                  <a:latin typeface="Arial" panose="020B0604020202020204" pitchFamily="34" charset="0"/>
                </a:rPr>
                <a:t>sinh</a:t>
              </a:r>
              <a:r>
                <a:rPr kumimoji="0" lang="en-US" sz="2800" b="0" i="0" u="none" strike="noStrike" kern="0" cap="none" spc="0" normalizeH="0" noProof="0" dirty="0" smtClean="0">
                  <a:ln>
                    <a:noFill/>
                  </a:ln>
                  <a:solidFill>
                    <a:prstClr val="black"/>
                  </a:solidFill>
                  <a:effectLst/>
                  <a:uLnTx/>
                  <a:uFillTx/>
                  <a:latin typeface="Arial" panose="020B0604020202020204" pitchFamily="34" charset="0"/>
                </a:rPr>
                <a:t> to, </a:t>
              </a:r>
              <a:r>
                <a:rPr kumimoji="0" lang="en-US" sz="2800" b="0" i="0" u="none" strike="noStrike" kern="0" cap="none" spc="0" normalizeH="0" noProof="0" dirty="0" err="1" smtClean="0">
                  <a:ln>
                    <a:noFill/>
                  </a:ln>
                  <a:solidFill>
                    <a:prstClr val="black"/>
                  </a:solidFill>
                  <a:effectLst/>
                  <a:uLnTx/>
                  <a:uFillTx/>
                  <a:latin typeface="Arial" panose="020B0604020202020204" pitchFamily="34" charset="0"/>
                </a:rPr>
                <a:t>rõ</a:t>
              </a:r>
              <a:r>
                <a:rPr kumimoji="0" lang="en-US" sz="2800" b="0" i="0" u="none" strike="noStrike" kern="0" cap="none" spc="0" normalizeH="0" noProof="0" dirty="0" smtClean="0">
                  <a:ln>
                    <a:noFill/>
                  </a:ln>
                  <a:solidFill>
                    <a:prstClr val="black"/>
                  </a:solidFill>
                  <a:effectLst/>
                  <a:uLnTx/>
                  <a:uFillTx/>
                  <a:latin typeface="Arial" panose="020B0604020202020204" pitchFamily="34" charset="0"/>
                </a:rPr>
                <a:t> </a:t>
              </a:r>
              <a:r>
                <a:rPr kumimoji="0" lang="en-US" sz="2800" b="0" i="0" u="none" strike="noStrike" kern="0" cap="none" spc="0" normalizeH="0" noProof="0" dirty="0" err="1" smtClean="0">
                  <a:ln>
                    <a:noFill/>
                  </a:ln>
                  <a:solidFill>
                    <a:prstClr val="black"/>
                  </a:solidFill>
                  <a:effectLst/>
                  <a:uLnTx/>
                  <a:uFillTx/>
                  <a:latin typeface="Arial" panose="020B0604020202020204" pitchFamily="34" charset="0"/>
                </a:rPr>
                <a:t>ràng</a:t>
              </a:r>
              <a:r>
                <a:rPr kumimoji="0" lang="en-US" sz="2800" b="0" i="0" u="none" strike="noStrike" kern="0" cap="none" spc="0" normalizeH="0" noProof="0" dirty="0" smtClean="0">
                  <a:ln>
                    <a:noFill/>
                  </a:ln>
                  <a:solidFill>
                    <a:prstClr val="black"/>
                  </a:solidFill>
                  <a:effectLst/>
                  <a:uLnTx/>
                  <a:uFillTx/>
                  <a:latin typeface="Arial" panose="020B0604020202020204" pitchFamily="34" charset="0"/>
                </a:rPr>
                <a:t>.</a:t>
              </a:r>
              <a:endParaRPr kumimoji="0" lang="en-US" sz="2800" b="0" i="0" u="none" strike="noStrike" kern="0" cap="none" spc="0" normalizeH="0" baseline="0" noProof="0" dirty="0" smtClean="0">
                <a:ln>
                  <a:noFill/>
                </a:ln>
                <a:solidFill>
                  <a:prstClr val="black"/>
                </a:solidFill>
                <a:effectLst/>
                <a:uLnTx/>
                <a:uFillTx/>
                <a:latin typeface="Calibri" panose="020F0502020204030204"/>
              </a:endParaRPr>
            </a:p>
          </p:txBody>
        </p:sp>
      </p:grpSp>
      <p:grpSp>
        <p:nvGrpSpPr>
          <p:cNvPr id="10" name="Group 9">
            <a:extLst>
              <a:ext uri="{FF2B5EF4-FFF2-40B4-BE49-F238E27FC236}">
                <a16:creationId xmlns:a16="http://schemas.microsoft.com/office/drawing/2014/main" id="{4D2CA923-8B53-E094-59F2-D6F99E6DAC3D}"/>
              </a:ext>
            </a:extLst>
          </p:cNvPr>
          <p:cNvGrpSpPr/>
          <p:nvPr/>
        </p:nvGrpSpPr>
        <p:grpSpPr>
          <a:xfrm>
            <a:off x="1236710" y="285246"/>
            <a:ext cx="10747046" cy="1219970"/>
            <a:chOff x="1236710" y="285246"/>
            <a:chExt cx="10747046" cy="1219970"/>
          </a:xfrm>
        </p:grpSpPr>
        <p:sp>
          <p:nvSpPr>
            <p:cNvPr id="11" name="Rectangle: Rounded Corners 1">
              <a:extLst>
                <a:ext uri="{FF2B5EF4-FFF2-40B4-BE49-F238E27FC236}">
                  <a16:creationId xmlns:a16="http://schemas.microsoft.com/office/drawing/2014/main" id="{84222FC3-3F5C-C811-8370-807BC7A465D0}"/>
                </a:ext>
              </a:extLst>
            </p:cNvPr>
            <p:cNvSpPr/>
            <p:nvPr/>
          </p:nvSpPr>
          <p:spPr>
            <a:xfrm>
              <a:off x="1236710" y="285246"/>
              <a:ext cx="10747046" cy="1219970"/>
            </a:xfrm>
            <a:custGeom>
              <a:avLst/>
              <a:gdLst>
                <a:gd name="connsiteX0" fmla="*/ 0 w 10747046"/>
                <a:gd name="connsiteY0" fmla="*/ 609985 h 1219970"/>
                <a:gd name="connsiteX1" fmla="*/ 609985 w 10747046"/>
                <a:gd name="connsiteY1" fmla="*/ 0 h 1219970"/>
                <a:gd name="connsiteX2" fmla="*/ 1014886 w 10747046"/>
                <a:gd name="connsiteY2" fmla="*/ 0 h 1219970"/>
                <a:gd name="connsiteX3" fmla="*/ 1419786 w 10747046"/>
                <a:gd name="connsiteY3" fmla="*/ 0 h 1219970"/>
                <a:gd name="connsiteX4" fmla="*/ 1729416 w 10747046"/>
                <a:gd name="connsiteY4" fmla="*/ 0 h 1219970"/>
                <a:gd name="connsiteX5" fmla="*/ 2039046 w 10747046"/>
                <a:gd name="connsiteY5" fmla="*/ 0 h 1219970"/>
                <a:gd name="connsiteX6" fmla="*/ 2443947 w 10747046"/>
                <a:gd name="connsiteY6" fmla="*/ 0 h 1219970"/>
                <a:gd name="connsiteX7" fmla="*/ 3229931 w 10747046"/>
                <a:gd name="connsiteY7" fmla="*/ 0 h 1219970"/>
                <a:gd name="connsiteX8" fmla="*/ 3730102 w 10747046"/>
                <a:gd name="connsiteY8" fmla="*/ 0 h 1219970"/>
                <a:gd name="connsiteX9" fmla="*/ 4230274 w 10747046"/>
                <a:gd name="connsiteY9" fmla="*/ 0 h 1219970"/>
                <a:gd name="connsiteX10" fmla="*/ 4635175 w 10747046"/>
                <a:gd name="connsiteY10" fmla="*/ 0 h 1219970"/>
                <a:gd name="connsiteX11" fmla="*/ 5230617 w 10747046"/>
                <a:gd name="connsiteY11" fmla="*/ 0 h 1219970"/>
                <a:gd name="connsiteX12" fmla="*/ 5635518 w 10747046"/>
                <a:gd name="connsiteY12" fmla="*/ 0 h 1219970"/>
                <a:gd name="connsiteX13" fmla="*/ 5945148 w 10747046"/>
                <a:gd name="connsiteY13" fmla="*/ 0 h 1219970"/>
                <a:gd name="connsiteX14" fmla="*/ 6635861 w 10747046"/>
                <a:gd name="connsiteY14" fmla="*/ 0 h 1219970"/>
                <a:gd name="connsiteX15" fmla="*/ 7421844 w 10747046"/>
                <a:gd name="connsiteY15" fmla="*/ 0 h 1219970"/>
                <a:gd name="connsiteX16" fmla="*/ 7826745 w 10747046"/>
                <a:gd name="connsiteY16" fmla="*/ 0 h 1219970"/>
                <a:gd name="connsiteX17" fmla="*/ 8136375 w 10747046"/>
                <a:gd name="connsiteY17" fmla="*/ 0 h 1219970"/>
                <a:gd name="connsiteX18" fmla="*/ 8541276 w 10747046"/>
                <a:gd name="connsiteY18" fmla="*/ 0 h 1219970"/>
                <a:gd name="connsiteX19" fmla="*/ 9136718 w 10747046"/>
                <a:gd name="connsiteY19" fmla="*/ 0 h 1219970"/>
                <a:gd name="connsiteX20" fmla="*/ 10137061 w 10747046"/>
                <a:gd name="connsiteY20" fmla="*/ 0 h 1219970"/>
                <a:gd name="connsiteX21" fmla="*/ 10747046 w 10747046"/>
                <a:gd name="connsiteY21" fmla="*/ 609985 h 1219970"/>
                <a:gd name="connsiteX22" fmla="*/ 10747046 w 10747046"/>
                <a:gd name="connsiteY22" fmla="*/ 609985 h 1219970"/>
                <a:gd name="connsiteX23" fmla="*/ 10137061 w 10747046"/>
                <a:gd name="connsiteY23" fmla="*/ 1219970 h 1219970"/>
                <a:gd name="connsiteX24" fmla="*/ 9827431 w 10747046"/>
                <a:gd name="connsiteY24" fmla="*/ 1219970 h 1219970"/>
                <a:gd name="connsiteX25" fmla="*/ 9422530 w 10747046"/>
                <a:gd name="connsiteY25" fmla="*/ 1219970 h 1219970"/>
                <a:gd name="connsiteX26" fmla="*/ 8922359 w 10747046"/>
                <a:gd name="connsiteY26" fmla="*/ 1219970 h 1219970"/>
                <a:gd name="connsiteX27" fmla="*/ 8517458 w 10747046"/>
                <a:gd name="connsiteY27" fmla="*/ 1219970 h 1219970"/>
                <a:gd name="connsiteX28" fmla="*/ 7922016 w 10747046"/>
                <a:gd name="connsiteY28" fmla="*/ 1219970 h 1219970"/>
                <a:gd name="connsiteX29" fmla="*/ 7326574 w 10747046"/>
                <a:gd name="connsiteY29" fmla="*/ 1219970 h 1219970"/>
                <a:gd name="connsiteX30" fmla="*/ 6921673 w 10747046"/>
                <a:gd name="connsiteY30" fmla="*/ 1219970 h 1219970"/>
                <a:gd name="connsiteX31" fmla="*/ 6421501 w 10747046"/>
                <a:gd name="connsiteY31" fmla="*/ 1219970 h 1219970"/>
                <a:gd name="connsiteX32" fmla="*/ 6016601 w 10747046"/>
                <a:gd name="connsiteY32" fmla="*/ 1219970 h 1219970"/>
                <a:gd name="connsiteX33" fmla="*/ 5706971 w 10747046"/>
                <a:gd name="connsiteY33" fmla="*/ 1219970 h 1219970"/>
                <a:gd name="connsiteX34" fmla="*/ 5206799 w 10747046"/>
                <a:gd name="connsiteY34" fmla="*/ 1219970 h 1219970"/>
                <a:gd name="connsiteX35" fmla="*/ 4516086 w 10747046"/>
                <a:gd name="connsiteY35" fmla="*/ 1219970 h 1219970"/>
                <a:gd name="connsiteX36" fmla="*/ 4206456 w 10747046"/>
                <a:gd name="connsiteY36" fmla="*/ 1219970 h 1219970"/>
                <a:gd name="connsiteX37" fmla="*/ 3801555 w 10747046"/>
                <a:gd name="connsiteY37" fmla="*/ 1219970 h 1219970"/>
                <a:gd name="connsiteX38" fmla="*/ 3110842 w 10747046"/>
                <a:gd name="connsiteY38" fmla="*/ 1219970 h 1219970"/>
                <a:gd name="connsiteX39" fmla="*/ 2801212 w 10747046"/>
                <a:gd name="connsiteY39" fmla="*/ 1219970 h 1219970"/>
                <a:gd name="connsiteX40" fmla="*/ 2205770 w 10747046"/>
                <a:gd name="connsiteY40" fmla="*/ 1219970 h 1219970"/>
                <a:gd name="connsiteX41" fmla="*/ 1419786 w 10747046"/>
                <a:gd name="connsiteY41" fmla="*/ 1219970 h 1219970"/>
                <a:gd name="connsiteX42" fmla="*/ 609985 w 10747046"/>
                <a:gd name="connsiteY42" fmla="*/ 1219970 h 1219970"/>
                <a:gd name="connsiteX43" fmla="*/ 0 w 10747046"/>
                <a:gd name="connsiteY43" fmla="*/ 609985 h 1219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0747046" h="1219970" fill="none" extrusionOk="0">
                  <a:moveTo>
                    <a:pt x="0" y="609985"/>
                  </a:moveTo>
                  <a:cubicBezTo>
                    <a:pt x="-78541" y="267487"/>
                    <a:pt x="310647" y="-48506"/>
                    <a:pt x="609985" y="0"/>
                  </a:cubicBezTo>
                  <a:cubicBezTo>
                    <a:pt x="774716" y="-40282"/>
                    <a:pt x="817119" y="14127"/>
                    <a:pt x="1014886" y="0"/>
                  </a:cubicBezTo>
                  <a:cubicBezTo>
                    <a:pt x="1212653" y="-14127"/>
                    <a:pt x="1236144" y="11009"/>
                    <a:pt x="1419786" y="0"/>
                  </a:cubicBezTo>
                  <a:cubicBezTo>
                    <a:pt x="1603428" y="-11009"/>
                    <a:pt x="1632104" y="14369"/>
                    <a:pt x="1729416" y="0"/>
                  </a:cubicBezTo>
                  <a:cubicBezTo>
                    <a:pt x="1826728" y="-14369"/>
                    <a:pt x="1955575" y="10400"/>
                    <a:pt x="2039046" y="0"/>
                  </a:cubicBezTo>
                  <a:cubicBezTo>
                    <a:pt x="2122517" y="-10400"/>
                    <a:pt x="2362651" y="22959"/>
                    <a:pt x="2443947" y="0"/>
                  </a:cubicBezTo>
                  <a:cubicBezTo>
                    <a:pt x="2525243" y="-22959"/>
                    <a:pt x="2984306" y="12100"/>
                    <a:pt x="3229931" y="0"/>
                  </a:cubicBezTo>
                  <a:cubicBezTo>
                    <a:pt x="3475556" y="-12100"/>
                    <a:pt x="3547489" y="39518"/>
                    <a:pt x="3730102" y="0"/>
                  </a:cubicBezTo>
                  <a:cubicBezTo>
                    <a:pt x="3912715" y="-39518"/>
                    <a:pt x="4079542" y="2320"/>
                    <a:pt x="4230274" y="0"/>
                  </a:cubicBezTo>
                  <a:cubicBezTo>
                    <a:pt x="4381006" y="-2320"/>
                    <a:pt x="4542117" y="26926"/>
                    <a:pt x="4635175" y="0"/>
                  </a:cubicBezTo>
                  <a:cubicBezTo>
                    <a:pt x="4728233" y="-26926"/>
                    <a:pt x="4982483" y="67078"/>
                    <a:pt x="5230617" y="0"/>
                  </a:cubicBezTo>
                  <a:cubicBezTo>
                    <a:pt x="5478751" y="-67078"/>
                    <a:pt x="5482025" y="2545"/>
                    <a:pt x="5635518" y="0"/>
                  </a:cubicBezTo>
                  <a:cubicBezTo>
                    <a:pt x="5789011" y="-2545"/>
                    <a:pt x="5829726" y="21546"/>
                    <a:pt x="5945148" y="0"/>
                  </a:cubicBezTo>
                  <a:cubicBezTo>
                    <a:pt x="6060570" y="-21546"/>
                    <a:pt x="6398875" y="21098"/>
                    <a:pt x="6635861" y="0"/>
                  </a:cubicBezTo>
                  <a:cubicBezTo>
                    <a:pt x="6872847" y="-21098"/>
                    <a:pt x="7119052" y="69258"/>
                    <a:pt x="7421844" y="0"/>
                  </a:cubicBezTo>
                  <a:cubicBezTo>
                    <a:pt x="7724636" y="-69258"/>
                    <a:pt x="7648197" y="42847"/>
                    <a:pt x="7826745" y="0"/>
                  </a:cubicBezTo>
                  <a:cubicBezTo>
                    <a:pt x="8005293" y="-42847"/>
                    <a:pt x="8029602" y="17272"/>
                    <a:pt x="8136375" y="0"/>
                  </a:cubicBezTo>
                  <a:cubicBezTo>
                    <a:pt x="8243148" y="-17272"/>
                    <a:pt x="8362069" y="17004"/>
                    <a:pt x="8541276" y="0"/>
                  </a:cubicBezTo>
                  <a:cubicBezTo>
                    <a:pt x="8720483" y="-17004"/>
                    <a:pt x="9012830" y="5962"/>
                    <a:pt x="9136718" y="0"/>
                  </a:cubicBezTo>
                  <a:cubicBezTo>
                    <a:pt x="9260606" y="-5962"/>
                    <a:pt x="9660370" y="52805"/>
                    <a:pt x="10137061" y="0"/>
                  </a:cubicBezTo>
                  <a:cubicBezTo>
                    <a:pt x="10522165" y="752"/>
                    <a:pt x="10772369" y="334671"/>
                    <a:pt x="10747046" y="609985"/>
                  </a:cubicBezTo>
                  <a:lnTo>
                    <a:pt x="10747046" y="609985"/>
                  </a:lnTo>
                  <a:cubicBezTo>
                    <a:pt x="10763877" y="953784"/>
                    <a:pt x="10434390" y="1161857"/>
                    <a:pt x="10137061" y="1219970"/>
                  </a:cubicBezTo>
                  <a:cubicBezTo>
                    <a:pt x="10026840" y="1253341"/>
                    <a:pt x="9926238" y="1184044"/>
                    <a:pt x="9827431" y="1219970"/>
                  </a:cubicBezTo>
                  <a:cubicBezTo>
                    <a:pt x="9728624" y="1255896"/>
                    <a:pt x="9526313" y="1196677"/>
                    <a:pt x="9422530" y="1219970"/>
                  </a:cubicBezTo>
                  <a:cubicBezTo>
                    <a:pt x="9318747" y="1243263"/>
                    <a:pt x="9120510" y="1177642"/>
                    <a:pt x="8922359" y="1219970"/>
                  </a:cubicBezTo>
                  <a:cubicBezTo>
                    <a:pt x="8724208" y="1262298"/>
                    <a:pt x="8601095" y="1196244"/>
                    <a:pt x="8517458" y="1219970"/>
                  </a:cubicBezTo>
                  <a:cubicBezTo>
                    <a:pt x="8433821" y="1243696"/>
                    <a:pt x="8139896" y="1188229"/>
                    <a:pt x="7922016" y="1219970"/>
                  </a:cubicBezTo>
                  <a:cubicBezTo>
                    <a:pt x="7704136" y="1251711"/>
                    <a:pt x="7541784" y="1148685"/>
                    <a:pt x="7326574" y="1219970"/>
                  </a:cubicBezTo>
                  <a:cubicBezTo>
                    <a:pt x="7111364" y="1291255"/>
                    <a:pt x="7058392" y="1177572"/>
                    <a:pt x="6921673" y="1219970"/>
                  </a:cubicBezTo>
                  <a:cubicBezTo>
                    <a:pt x="6784954" y="1262368"/>
                    <a:pt x="6631066" y="1199112"/>
                    <a:pt x="6421501" y="1219970"/>
                  </a:cubicBezTo>
                  <a:cubicBezTo>
                    <a:pt x="6211936" y="1240828"/>
                    <a:pt x="6164994" y="1189151"/>
                    <a:pt x="6016601" y="1219970"/>
                  </a:cubicBezTo>
                  <a:cubicBezTo>
                    <a:pt x="5868208" y="1250789"/>
                    <a:pt x="5804423" y="1206430"/>
                    <a:pt x="5706971" y="1219970"/>
                  </a:cubicBezTo>
                  <a:cubicBezTo>
                    <a:pt x="5609519" y="1233510"/>
                    <a:pt x="5345975" y="1211246"/>
                    <a:pt x="5206799" y="1219970"/>
                  </a:cubicBezTo>
                  <a:cubicBezTo>
                    <a:pt x="5067623" y="1228694"/>
                    <a:pt x="4699620" y="1164227"/>
                    <a:pt x="4516086" y="1219970"/>
                  </a:cubicBezTo>
                  <a:cubicBezTo>
                    <a:pt x="4332552" y="1275713"/>
                    <a:pt x="4342607" y="1192319"/>
                    <a:pt x="4206456" y="1219970"/>
                  </a:cubicBezTo>
                  <a:cubicBezTo>
                    <a:pt x="4070305" y="1247621"/>
                    <a:pt x="3940418" y="1184412"/>
                    <a:pt x="3801555" y="1219970"/>
                  </a:cubicBezTo>
                  <a:cubicBezTo>
                    <a:pt x="3662692" y="1255528"/>
                    <a:pt x="3283800" y="1162471"/>
                    <a:pt x="3110842" y="1219970"/>
                  </a:cubicBezTo>
                  <a:cubicBezTo>
                    <a:pt x="2937884" y="1277469"/>
                    <a:pt x="2917761" y="1211198"/>
                    <a:pt x="2801212" y="1219970"/>
                  </a:cubicBezTo>
                  <a:cubicBezTo>
                    <a:pt x="2684663" y="1228742"/>
                    <a:pt x="2422079" y="1195136"/>
                    <a:pt x="2205770" y="1219970"/>
                  </a:cubicBezTo>
                  <a:cubicBezTo>
                    <a:pt x="1989461" y="1244804"/>
                    <a:pt x="1750517" y="1212963"/>
                    <a:pt x="1419786" y="1219970"/>
                  </a:cubicBezTo>
                  <a:cubicBezTo>
                    <a:pt x="1089055" y="1226977"/>
                    <a:pt x="910271" y="1209116"/>
                    <a:pt x="609985" y="1219970"/>
                  </a:cubicBezTo>
                  <a:cubicBezTo>
                    <a:pt x="280205" y="1196591"/>
                    <a:pt x="-12711" y="945248"/>
                    <a:pt x="0" y="609985"/>
                  </a:cubicBezTo>
                  <a:close/>
                </a:path>
                <a:path w="10747046" h="1219970" stroke="0" extrusionOk="0">
                  <a:moveTo>
                    <a:pt x="0" y="609985"/>
                  </a:moveTo>
                  <a:cubicBezTo>
                    <a:pt x="28523" y="320050"/>
                    <a:pt x="270603" y="-13308"/>
                    <a:pt x="609985" y="0"/>
                  </a:cubicBezTo>
                  <a:cubicBezTo>
                    <a:pt x="733885" y="-117"/>
                    <a:pt x="779749" y="23955"/>
                    <a:pt x="919615" y="0"/>
                  </a:cubicBezTo>
                  <a:cubicBezTo>
                    <a:pt x="1059481" y="-23955"/>
                    <a:pt x="1317273" y="16180"/>
                    <a:pt x="1419786" y="0"/>
                  </a:cubicBezTo>
                  <a:cubicBezTo>
                    <a:pt x="1522299" y="-16180"/>
                    <a:pt x="1651906" y="12641"/>
                    <a:pt x="1729416" y="0"/>
                  </a:cubicBezTo>
                  <a:cubicBezTo>
                    <a:pt x="1806926" y="-12641"/>
                    <a:pt x="1953075" y="13247"/>
                    <a:pt x="2039046" y="0"/>
                  </a:cubicBezTo>
                  <a:cubicBezTo>
                    <a:pt x="2125017" y="-13247"/>
                    <a:pt x="2200699" y="8187"/>
                    <a:pt x="2348676" y="0"/>
                  </a:cubicBezTo>
                  <a:cubicBezTo>
                    <a:pt x="2496653" y="-8187"/>
                    <a:pt x="2774964" y="479"/>
                    <a:pt x="3134660" y="0"/>
                  </a:cubicBezTo>
                  <a:cubicBezTo>
                    <a:pt x="3494356" y="-479"/>
                    <a:pt x="3591556" y="14055"/>
                    <a:pt x="3825373" y="0"/>
                  </a:cubicBezTo>
                  <a:cubicBezTo>
                    <a:pt x="4059190" y="-14055"/>
                    <a:pt x="4278146" y="3287"/>
                    <a:pt x="4420815" y="0"/>
                  </a:cubicBezTo>
                  <a:cubicBezTo>
                    <a:pt x="4563484" y="-3287"/>
                    <a:pt x="4961150" y="52093"/>
                    <a:pt x="5111528" y="0"/>
                  </a:cubicBezTo>
                  <a:cubicBezTo>
                    <a:pt x="5261906" y="-52093"/>
                    <a:pt x="5345646" y="28483"/>
                    <a:pt x="5516429" y="0"/>
                  </a:cubicBezTo>
                  <a:cubicBezTo>
                    <a:pt x="5687212" y="-28483"/>
                    <a:pt x="5825523" y="23849"/>
                    <a:pt x="6111871" y="0"/>
                  </a:cubicBezTo>
                  <a:cubicBezTo>
                    <a:pt x="6398219" y="-23849"/>
                    <a:pt x="6521278" y="80503"/>
                    <a:pt x="6897855" y="0"/>
                  </a:cubicBezTo>
                  <a:cubicBezTo>
                    <a:pt x="7274432" y="-80503"/>
                    <a:pt x="7160122" y="16257"/>
                    <a:pt x="7302756" y="0"/>
                  </a:cubicBezTo>
                  <a:cubicBezTo>
                    <a:pt x="7445390" y="-16257"/>
                    <a:pt x="7915618" y="66110"/>
                    <a:pt x="8088740" y="0"/>
                  </a:cubicBezTo>
                  <a:cubicBezTo>
                    <a:pt x="8261862" y="-66110"/>
                    <a:pt x="8508888" y="68103"/>
                    <a:pt x="8874723" y="0"/>
                  </a:cubicBezTo>
                  <a:cubicBezTo>
                    <a:pt x="9240558" y="-68103"/>
                    <a:pt x="9181866" y="44615"/>
                    <a:pt x="9279624" y="0"/>
                  </a:cubicBezTo>
                  <a:cubicBezTo>
                    <a:pt x="9377382" y="-44615"/>
                    <a:pt x="9823623" y="74018"/>
                    <a:pt x="10137061" y="0"/>
                  </a:cubicBezTo>
                  <a:cubicBezTo>
                    <a:pt x="10429437" y="25201"/>
                    <a:pt x="10730792" y="254941"/>
                    <a:pt x="10747046" y="609985"/>
                  </a:cubicBezTo>
                  <a:lnTo>
                    <a:pt x="10747046" y="609985"/>
                  </a:lnTo>
                  <a:cubicBezTo>
                    <a:pt x="10724130" y="899367"/>
                    <a:pt x="10529428" y="1299757"/>
                    <a:pt x="10137061" y="1219970"/>
                  </a:cubicBezTo>
                  <a:cubicBezTo>
                    <a:pt x="9896960" y="1255183"/>
                    <a:pt x="9599808" y="1137358"/>
                    <a:pt x="9446348" y="1219970"/>
                  </a:cubicBezTo>
                  <a:cubicBezTo>
                    <a:pt x="9292888" y="1302582"/>
                    <a:pt x="8988361" y="1175344"/>
                    <a:pt x="8660364" y="1219970"/>
                  </a:cubicBezTo>
                  <a:cubicBezTo>
                    <a:pt x="8332367" y="1264596"/>
                    <a:pt x="8290948" y="1165445"/>
                    <a:pt x="7969651" y="1219970"/>
                  </a:cubicBezTo>
                  <a:cubicBezTo>
                    <a:pt x="7648354" y="1274495"/>
                    <a:pt x="7667622" y="1170218"/>
                    <a:pt x="7374209" y="1219970"/>
                  </a:cubicBezTo>
                  <a:cubicBezTo>
                    <a:pt x="7080796" y="1269722"/>
                    <a:pt x="6961684" y="1190913"/>
                    <a:pt x="6683496" y="1219970"/>
                  </a:cubicBezTo>
                  <a:cubicBezTo>
                    <a:pt x="6405308" y="1249027"/>
                    <a:pt x="6334930" y="1193377"/>
                    <a:pt x="6183324" y="1219970"/>
                  </a:cubicBezTo>
                  <a:cubicBezTo>
                    <a:pt x="6031718" y="1246563"/>
                    <a:pt x="5976907" y="1202103"/>
                    <a:pt x="5873694" y="1219970"/>
                  </a:cubicBezTo>
                  <a:cubicBezTo>
                    <a:pt x="5770481" y="1237837"/>
                    <a:pt x="5471167" y="1199335"/>
                    <a:pt x="5087711" y="1219970"/>
                  </a:cubicBezTo>
                  <a:cubicBezTo>
                    <a:pt x="4704255" y="1240605"/>
                    <a:pt x="4633454" y="1157848"/>
                    <a:pt x="4492268" y="1219970"/>
                  </a:cubicBezTo>
                  <a:cubicBezTo>
                    <a:pt x="4351082" y="1282092"/>
                    <a:pt x="4002711" y="1184243"/>
                    <a:pt x="3801555" y="1219970"/>
                  </a:cubicBezTo>
                  <a:cubicBezTo>
                    <a:pt x="3600399" y="1255697"/>
                    <a:pt x="3539139" y="1200143"/>
                    <a:pt x="3396655" y="1219970"/>
                  </a:cubicBezTo>
                  <a:cubicBezTo>
                    <a:pt x="3254171" y="1239797"/>
                    <a:pt x="3193504" y="1200530"/>
                    <a:pt x="3087025" y="1219970"/>
                  </a:cubicBezTo>
                  <a:cubicBezTo>
                    <a:pt x="2980546" y="1239410"/>
                    <a:pt x="2862865" y="1214279"/>
                    <a:pt x="2777395" y="1219970"/>
                  </a:cubicBezTo>
                  <a:cubicBezTo>
                    <a:pt x="2691925" y="1225661"/>
                    <a:pt x="2609644" y="1210780"/>
                    <a:pt x="2467765" y="1219970"/>
                  </a:cubicBezTo>
                  <a:cubicBezTo>
                    <a:pt x="2325886" y="1229160"/>
                    <a:pt x="1972093" y="1195781"/>
                    <a:pt x="1777052" y="1219970"/>
                  </a:cubicBezTo>
                  <a:cubicBezTo>
                    <a:pt x="1582011" y="1244159"/>
                    <a:pt x="1558399" y="1183850"/>
                    <a:pt x="1467422" y="1219970"/>
                  </a:cubicBezTo>
                  <a:cubicBezTo>
                    <a:pt x="1376445" y="1256090"/>
                    <a:pt x="1268069" y="1208623"/>
                    <a:pt x="1157792" y="1219970"/>
                  </a:cubicBezTo>
                  <a:cubicBezTo>
                    <a:pt x="1047515" y="1231317"/>
                    <a:pt x="840467" y="1212642"/>
                    <a:pt x="609985" y="1219970"/>
                  </a:cubicBezTo>
                  <a:cubicBezTo>
                    <a:pt x="277171" y="1243776"/>
                    <a:pt x="20720" y="1009898"/>
                    <a:pt x="0" y="609985"/>
                  </a:cubicBezTo>
                  <a:close/>
                </a:path>
              </a:pathLst>
            </a:custGeom>
            <a:solidFill>
              <a:srgbClr val="FFC000">
                <a:lumMod val="20000"/>
                <a:lumOff val="80000"/>
              </a:srgbClr>
            </a:solidFill>
            <a:ln w="12700" cap="flat" cmpd="sng" algn="ctr">
              <a:solidFill>
                <a:srgbClr val="FFC000">
                  <a:lumMod val="50000"/>
                </a:srgbClr>
              </a:solidFill>
              <a:prstDash val="lgDashDot"/>
              <a:miter lim="800000"/>
              <a:extLst>
                <a:ext uri="{C807C97D-BFC1-408E-A445-0C87EB9F89A2}">
                  <ask:lineSketchStyleProps xmlns:ask="http://schemas.microsoft.com/office/drawing/2018/sketchyshapes" xmlns="" sd="2194494525">
                    <a:prstGeom prst="roundRect">
                      <a:avLst>
                        <a:gd name="adj" fmla="val 50000"/>
                      </a:avLst>
                    </a:prstGeom>
                    <ask:type>
                      <ask:lineSketchScribble/>
                    </ask:type>
                  </ask:lineSketchStyleProps>
                </a:ext>
              </a:extLst>
            </a:ln>
            <a:effectLst>
              <a:outerShdw blurRad="63500" sx="102000" sy="1020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C9D04F71-B095-9B4D-ECE0-4787C1F3A8CF}"/>
                </a:ext>
              </a:extLst>
            </p:cNvPr>
            <p:cNvSpPr txBox="1"/>
            <p:nvPr/>
          </p:nvSpPr>
          <p:spPr>
            <a:xfrm>
              <a:off x="1558646" y="541288"/>
              <a:ext cx="10425110"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smtClean="0">
                  <a:ln>
                    <a:noFill/>
                  </a:ln>
                  <a:solidFill>
                    <a:prstClr val="black"/>
                  </a:solidFill>
                  <a:effectLst/>
                  <a:uLnTx/>
                  <a:uFillTx/>
                  <a:latin typeface="Calibri" panose="020F0502020204030204"/>
                </a:rPr>
                <a:t>Theo </a:t>
              </a:r>
              <a:r>
                <a:rPr kumimoji="0" lang="en-US" sz="3600" b="1" i="0" u="none" strike="noStrike" kern="0" cap="none" spc="0" normalizeH="0" baseline="0" noProof="0" dirty="0" err="1" smtClean="0">
                  <a:ln>
                    <a:noFill/>
                  </a:ln>
                  <a:solidFill>
                    <a:prstClr val="black"/>
                  </a:solidFill>
                  <a:effectLst/>
                  <a:uLnTx/>
                  <a:uFillTx/>
                  <a:latin typeface="Calibri" panose="020F0502020204030204"/>
                </a:rPr>
                <a:t>em</a:t>
              </a:r>
              <a:r>
                <a:rPr kumimoji="0" lang="en-US" sz="3600" b="1" i="0" u="none" strike="noStrike" kern="0" cap="none" spc="0" normalizeH="0" baseline="0" noProof="0" dirty="0" smtClean="0">
                  <a:ln>
                    <a:noFill/>
                  </a:ln>
                  <a:solidFill>
                    <a:prstClr val="black"/>
                  </a:solidFill>
                  <a:effectLst/>
                  <a:uLnTx/>
                  <a:uFillTx/>
                  <a:latin typeface="Calibri" panose="020F0502020204030204"/>
                </a:rPr>
                <a:t>, </a:t>
              </a:r>
              <a:r>
                <a:rPr kumimoji="0" lang="en-US" sz="3600" b="1" i="0" u="none" strike="noStrike" kern="0" cap="none" spc="0" normalizeH="0" baseline="0" noProof="0" dirty="0" err="1" smtClean="0">
                  <a:ln>
                    <a:noFill/>
                  </a:ln>
                  <a:solidFill>
                    <a:prstClr val="black"/>
                  </a:solidFill>
                  <a:effectLst/>
                  <a:uLnTx/>
                  <a:uFillTx/>
                  <a:latin typeface="Calibri" panose="020F0502020204030204"/>
                </a:rPr>
                <a:t>em</a:t>
              </a:r>
              <a:r>
                <a:rPr kumimoji="0" lang="en-US" sz="3600" b="1" i="0" u="none" strike="noStrike" kern="0" cap="none" spc="0" normalizeH="0" baseline="0" noProof="0" dirty="0" smtClean="0">
                  <a:ln>
                    <a:noFill/>
                  </a:ln>
                  <a:solidFill>
                    <a:prstClr val="black"/>
                  </a:solidFill>
                  <a:effectLst/>
                  <a:uLnTx/>
                  <a:uFillTx/>
                  <a:latin typeface="Calibri" panose="020F0502020204030204"/>
                </a:rPr>
                <a:t> </a:t>
              </a:r>
              <a:r>
                <a:rPr kumimoji="0" lang="en-US" sz="3600" b="1" i="0" u="none" strike="noStrike" kern="0" cap="none" spc="0" normalizeH="0" baseline="0" noProof="0" dirty="0" err="1" smtClean="0">
                  <a:ln>
                    <a:noFill/>
                  </a:ln>
                  <a:solidFill>
                    <a:prstClr val="black"/>
                  </a:solidFill>
                  <a:effectLst/>
                  <a:uLnTx/>
                  <a:uFillTx/>
                  <a:latin typeface="Calibri" panose="020F0502020204030204"/>
                </a:rPr>
                <a:t>sẽ</a:t>
              </a:r>
              <a:r>
                <a:rPr kumimoji="0" lang="en-US" sz="3600" b="1" i="0" u="none" strike="noStrike" kern="0" cap="none" spc="0" normalizeH="0" baseline="0" noProof="0" dirty="0" smtClean="0">
                  <a:ln>
                    <a:noFill/>
                  </a:ln>
                  <a:solidFill>
                    <a:prstClr val="black"/>
                  </a:solidFill>
                  <a:effectLst/>
                  <a:uLnTx/>
                  <a:uFillTx/>
                  <a:latin typeface="Calibri" panose="020F0502020204030204"/>
                </a:rPr>
                <a:t> </a:t>
              </a:r>
              <a:r>
                <a:rPr kumimoji="0" lang="en-US" sz="3600" b="1" i="0" u="none" strike="noStrike" kern="0" cap="none" spc="0" normalizeH="0" baseline="0" noProof="0" dirty="0" err="1" smtClean="0">
                  <a:ln>
                    <a:noFill/>
                  </a:ln>
                  <a:solidFill>
                    <a:prstClr val="black"/>
                  </a:solidFill>
                  <a:effectLst/>
                  <a:uLnTx/>
                  <a:uFillTx/>
                  <a:latin typeface="Calibri" panose="020F0502020204030204"/>
                </a:rPr>
                <a:t>đọc</a:t>
              </a:r>
              <a:r>
                <a:rPr kumimoji="0" lang="en-US" sz="3600" b="1" i="0" u="none" strike="noStrike" kern="0" cap="none" spc="0" normalizeH="0" baseline="0" noProof="0" dirty="0" smtClean="0">
                  <a:ln>
                    <a:noFill/>
                  </a:ln>
                  <a:solidFill>
                    <a:prstClr val="black"/>
                  </a:solidFill>
                  <a:effectLst/>
                  <a:uLnTx/>
                  <a:uFillTx/>
                  <a:latin typeface="Calibri" panose="020F0502020204030204"/>
                </a:rPr>
                <a:t> </a:t>
              </a:r>
              <a:r>
                <a:rPr kumimoji="0" lang="en-US" sz="3600" b="1" i="0" u="none" strike="noStrike" kern="0" cap="none" spc="0" normalizeH="0" baseline="0" noProof="0" dirty="0" err="1" smtClean="0">
                  <a:ln>
                    <a:noFill/>
                  </a:ln>
                  <a:solidFill>
                    <a:prstClr val="black"/>
                  </a:solidFill>
                  <a:effectLst/>
                  <a:uLnTx/>
                  <a:uFillTx/>
                  <a:latin typeface="Calibri" panose="020F0502020204030204"/>
                </a:rPr>
                <a:t>đoạn</a:t>
              </a:r>
              <a:r>
                <a:rPr kumimoji="0" lang="en-US" sz="3600" b="1" i="0" u="none" strike="noStrike" kern="0" cap="none" spc="0" normalizeH="0" baseline="0" noProof="0" dirty="0" smtClean="0">
                  <a:ln>
                    <a:noFill/>
                  </a:ln>
                  <a:solidFill>
                    <a:prstClr val="black"/>
                  </a:solidFill>
                  <a:effectLst/>
                  <a:uLnTx/>
                  <a:uFillTx/>
                  <a:latin typeface="Calibri" panose="020F0502020204030204"/>
                </a:rPr>
                <a:t> 2 </a:t>
              </a:r>
              <a:r>
                <a:rPr kumimoji="0" lang="en-US" sz="3600" b="1" i="0" u="none" strike="noStrike" kern="0" cap="none" spc="0" normalizeH="0" baseline="0" noProof="0" dirty="0" err="1" smtClean="0">
                  <a:ln>
                    <a:noFill/>
                  </a:ln>
                  <a:solidFill>
                    <a:prstClr val="black"/>
                  </a:solidFill>
                  <a:effectLst/>
                  <a:uLnTx/>
                  <a:uFillTx/>
                  <a:latin typeface="Calibri" panose="020F0502020204030204"/>
                </a:rPr>
                <a:t>với</a:t>
              </a:r>
              <a:r>
                <a:rPr kumimoji="0" lang="en-US" sz="3600" b="1" i="0" u="none" strike="noStrike" kern="0" cap="none" spc="0" normalizeH="0" baseline="0" noProof="0" dirty="0" smtClean="0">
                  <a:ln>
                    <a:noFill/>
                  </a:ln>
                  <a:solidFill>
                    <a:prstClr val="black"/>
                  </a:solidFill>
                  <a:effectLst/>
                  <a:uLnTx/>
                  <a:uFillTx/>
                  <a:latin typeface="Calibri" panose="020F0502020204030204"/>
                </a:rPr>
                <a:t> </a:t>
              </a:r>
              <a:r>
                <a:rPr kumimoji="0" lang="en-US" sz="3600" b="1" i="0" u="none" strike="noStrike" kern="0" cap="none" spc="0" normalizeH="0" baseline="0" noProof="0" dirty="0" err="1" smtClean="0">
                  <a:ln>
                    <a:noFill/>
                  </a:ln>
                  <a:solidFill>
                    <a:prstClr val="black"/>
                  </a:solidFill>
                  <a:effectLst/>
                  <a:uLnTx/>
                  <a:uFillTx/>
                  <a:latin typeface="Calibri" panose="020F0502020204030204"/>
                </a:rPr>
                <a:t>giọng</a:t>
              </a:r>
              <a:r>
                <a:rPr kumimoji="0" lang="en-US" sz="3600" b="1" i="0" u="none" strike="noStrike" kern="0" cap="none" spc="0" normalizeH="0" baseline="0" noProof="0" dirty="0" smtClean="0">
                  <a:ln>
                    <a:noFill/>
                  </a:ln>
                  <a:solidFill>
                    <a:prstClr val="black"/>
                  </a:solidFill>
                  <a:effectLst/>
                  <a:uLnTx/>
                  <a:uFillTx/>
                  <a:latin typeface="Calibri" panose="020F0502020204030204"/>
                </a:rPr>
                <a:t> </a:t>
              </a:r>
              <a:r>
                <a:rPr kumimoji="0" lang="en-US" sz="3600" b="1" i="0" u="none" strike="noStrike" kern="0" cap="none" spc="0" normalizeH="0" baseline="0" noProof="0" dirty="0" err="1" smtClean="0">
                  <a:ln>
                    <a:noFill/>
                  </a:ln>
                  <a:solidFill>
                    <a:prstClr val="black"/>
                  </a:solidFill>
                  <a:effectLst/>
                  <a:uLnTx/>
                  <a:uFillTx/>
                  <a:latin typeface="Calibri" panose="020F0502020204030204"/>
                </a:rPr>
                <a:t>như</a:t>
              </a:r>
              <a:r>
                <a:rPr kumimoji="0" lang="en-US" sz="3600" b="1" i="0" u="none" strike="noStrike" kern="0" cap="none" spc="0" normalizeH="0" baseline="0" noProof="0" dirty="0" smtClean="0">
                  <a:ln>
                    <a:noFill/>
                  </a:ln>
                  <a:solidFill>
                    <a:prstClr val="black"/>
                  </a:solidFill>
                  <a:effectLst/>
                  <a:uLnTx/>
                  <a:uFillTx/>
                  <a:latin typeface="Calibri" panose="020F0502020204030204"/>
                </a:rPr>
                <a:t> </a:t>
              </a:r>
              <a:r>
                <a:rPr kumimoji="0" lang="en-US" sz="3600" b="1" i="0" u="none" strike="noStrike" kern="0" cap="none" spc="0" normalizeH="0" baseline="0" noProof="0" dirty="0" err="1" smtClean="0">
                  <a:ln>
                    <a:noFill/>
                  </a:ln>
                  <a:solidFill>
                    <a:prstClr val="black"/>
                  </a:solidFill>
                  <a:effectLst/>
                  <a:uLnTx/>
                  <a:uFillTx/>
                  <a:latin typeface="Calibri" panose="020F0502020204030204"/>
                </a:rPr>
                <a:t>thế</a:t>
              </a:r>
              <a:r>
                <a:rPr kumimoji="0" lang="en-US" sz="3600" b="1" i="0" u="none" strike="noStrike" kern="0" cap="none" spc="0" normalizeH="0" baseline="0" noProof="0" dirty="0" smtClean="0">
                  <a:ln>
                    <a:noFill/>
                  </a:ln>
                  <a:solidFill>
                    <a:prstClr val="black"/>
                  </a:solidFill>
                  <a:effectLst/>
                  <a:uLnTx/>
                  <a:uFillTx/>
                  <a:latin typeface="Calibri" panose="020F0502020204030204"/>
                </a:rPr>
                <a:t> </a:t>
              </a:r>
              <a:r>
                <a:rPr kumimoji="0" lang="en-US" sz="3600" b="1" i="0" u="none" strike="noStrike" kern="0" cap="none" spc="0" normalizeH="0" baseline="0" noProof="0" dirty="0" err="1" smtClean="0">
                  <a:ln>
                    <a:noFill/>
                  </a:ln>
                  <a:solidFill>
                    <a:prstClr val="black"/>
                  </a:solidFill>
                  <a:effectLst/>
                  <a:uLnTx/>
                  <a:uFillTx/>
                  <a:latin typeface="Calibri" panose="020F0502020204030204"/>
                </a:rPr>
                <a:t>nào</a:t>
              </a:r>
              <a:r>
                <a:rPr kumimoji="0" lang="en-US" sz="3600" b="1" i="0" u="none" strike="noStrike" kern="0" cap="none" spc="0" normalizeH="0" baseline="0" noProof="0" dirty="0" smtClean="0">
                  <a:ln>
                    <a:noFill/>
                  </a:ln>
                  <a:solidFill>
                    <a:prstClr val="black"/>
                  </a:solidFill>
                  <a:effectLst/>
                  <a:uLnTx/>
                  <a:uFillTx/>
                  <a:latin typeface="Calibri" panose="020F0502020204030204"/>
                </a:rPr>
                <a:t>?</a:t>
              </a:r>
            </a:p>
          </p:txBody>
        </p:sp>
      </p:grpSp>
      <p:pic>
        <p:nvPicPr>
          <p:cNvPr id="14" name="Picture 3">
            <a:extLst>
              <a:ext uri="{FF2B5EF4-FFF2-40B4-BE49-F238E27FC236}">
                <a16:creationId xmlns:a16="http://schemas.microsoft.com/office/drawing/2014/main" id="{91B9EE85-68CF-EF80-753F-11EC4A08EEEF}"/>
              </a:ext>
            </a:extLst>
          </p:cNvPr>
          <p:cNvPicPr>
            <a:picLocks noChangeAspect="1"/>
          </p:cNvPicPr>
          <p:nvPr/>
        </p:nvPicPr>
        <p:blipFill>
          <a:blip r:embed="rId5"/>
          <a:srcRect/>
          <a:stretch>
            <a:fillRect/>
          </a:stretch>
        </p:blipFill>
        <p:spPr>
          <a:xfrm flipH="1">
            <a:off x="149804" y="3354179"/>
            <a:ext cx="1773810" cy="3503821"/>
          </a:xfrm>
          <a:prstGeom prst="rect">
            <a:avLst/>
          </a:prstGeom>
        </p:spPr>
      </p:pic>
    </p:spTree>
    <p:extLst>
      <p:ext uri="{BB962C8B-B14F-4D97-AF65-F5344CB8AC3E}">
        <p14:creationId xmlns:p14="http://schemas.microsoft.com/office/powerpoint/2010/main" val="1958807628"/>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125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750"/>
                                        <p:tgtEl>
                                          <p:spTgt spid="6"/>
                                        </p:tgtEl>
                                      </p:cBhvr>
                                    </p:animEffect>
                                  </p:childTnLst>
                                </p:cTn>
                              </p:par>
                              <p:par>
                                <p:cTn id="8" presetID="53" presetClass="entr" presetSubtype="16"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p:cTn id="10" dur="750" fill="hold"/>
                                        <p:tgtEl>
                                          <p:spTgt spid="10"/>
                                        </p:tgtEl>
                                        <p:attrNameLst>
                                          <p:attrName>ppt_w</p:attrName>
                                        </p:attrNameLst>
                                      </p:cBhvr>
                                      <p:tavLst>
                                        <p:tav tm="0">
                                          <p:val>
                                            <p:fltVal val="0"/>
                                          </p:val>
                                        </p:tav>
                                        <p:tav tm="100000">
                                          <p:val>
                                            <p:strVal val="#ppt_w"/>
                                          </p:val>
                                        </p:tav>
                                      </p:tavLst>
                                    </p:anim>
                                    <p:anim calcmode="lin" valueType="num">
                                      <p:cBhvr>
                                        <p:cTn id="11" dur="750" fill="hold"/>
                                        <p:tgtEl>
                                          <p:spTgt spid="10"/>
                                        </p:tgtEl>
                                        <p:attrNameLst>
                                          <p:attrName>ppt_h</p:attrName>
                                        </p:attrNameLst>
                                      </p:cBhvr>
                                      <p:tavLst>
                                        <p:tav tm="0">
                                          <p:val>
                                            <p:fltVal val="0"/>
                                          </p:val>
                                        </p:tav>
                                        <p:tav tm="100000">
                                          <p:val>
                                            <p:strVal val="#ppt_h"/>
                                          </p:val>
                                        </p:tav>
                                      </p:tavLst>
                                    </p:anim>
                                    <p:animEffect transition="in" filter="fade">
                                      <p:cBhvr>
                                        <p:cTn id="12" dur="750"/>
                                        <p:tgtEl>
                                          <p:spTgt spid="10"/>
                                        </p:tgtEl>
                                      </p:cBhvr>
                                    </p:animEffect>
                                  </p:childTnLst>
                                  <p:subTnLst>
                                    <p:audio>
                                      <p:cMediaNode>
                                        <p:cTn display="0" masterRel="sameClick">
                                          <p:stCondLst>
                                            <p:cond evt="begin" delay="0">
                                              <p:tn val="8"/>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4">
            <a:extLst>
              <a:ext uri="{FF2B5EF4-FFF2-40B4-BE49-F238E27FC236}">
                <a16:creationId xmlns:a16="http://schemas.microsoft.com/office/drawing/2014/main" id="{88B41D7C-2F9E-4DB4-884B-9344621D791E}"/>
              </a:ext>
            </a:extLst>
          </p:cNvPr>
          <p:cNvSpPr txBox="1">
            <a:spLocks noChangeArrowheads="1"/>
          </p:cNvSpPr>
          <p:nvPr/>
        </p:nvSpPr>
        <p:spPr bwMode="auto">
          <a:xfrm>
            <a:off x="99588" y="425699"/>
            <a:ext cx="12092412" cy="6222922"/>
          </a:xfrm>
          <a:prstGeom prst="rect">
            <a:avLst/>
          </a:prstGeom>
          <a:noFill/>
          <a:ln w="57150" cmpd="thinThick">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lnSpc>
                <a:spcPct val="107000"/>
              </a:lnSpc>
              <a:spcBef>
                <a:spcPts val="0"/>
              </a:spcBef>
              <a:buNone/>
            </a:pPr>
            <a:r>
              <a:rPr lang="en-US" sz="3400" i="1" kern="100" dirty="0" smtClean="0">
                <a:latin typeface="Times New Roman" panose="02020603050405020304" pitchFamily="18" charset="0"/>
                <a:ea typeface="Arial" panose="020B0604020202020204" pitchFamily="34" charset="0"/>
                <a:cs typeface="Times New Roman" panose="02020603050405020304" pitchFamily="18" charset="0"/>
              </a:rPr>
              <a:t>   </a:t>
            </a:r>
            <a:r>
              <a:rPr lang="vi-VN" sz="3400" i="1" kern="100" dirty="0" smtClean="0">
                <a:latin typeface="Times New Roman" panose="02020603050405020304" pitchFamily="18" charset="0"/>
                <a:ea typeface="Arial" panose="020B0604020202020204" pitchFamily="34" charset="0"/>
                <a:cs typeface="Times New Roman" panose="02020603050405020304" pitchFamily="18" charset="0"/>
              </a:rPr>
              <a:t>Thầy </a:t>
            </a:r>
            <a:r>
              <a:rPr lang="vi-VN" sz="3400" i="1" kern="100" dirty="0">
                <a:latin typeface="Times New Roman" panose="02020603050405020304" pitchFamily="18" charset="0"/>
                <a:ea typeface="Arial" panose="020B0604020202020204" pitchFamily="34" charset="0"/>
                <a:cs typeface="Times New Roman" panose="02020603050405020304" pitchFamily="18" charset="0"/>
              </a:rPr>
              <a:t>giáo quyết định tổ chức một cuộc họp bí </a:t>
            </a:r>
            <a:r>
              <a:rPr lang="vi-VN" sz="3400" i="1" kern="100" dirty="0" smtClean="0">
                <a:latin typeface="Times New Roman" panose="02020603050405020304" pitchFamily="18" charset="0"/>
                <a:ea typeface="Arial" panose="020B0604020202020204" pitchFamily="34" charset="0"/>
                <a:cs typeface="Times New Roman" panose="02020603050405020304" pitchFamily="18" charset="0"/>
              </a:rPr>
              <a:t>mật</a:t>
            </a:r>
            <a:r>
              <a:rPr lang="en-US" sz="3400" i="1" kern="100" dirty="0">
                <a:latin typeface="Times New Roman" panose="02020603050405020304" pitchFamily="18" charset="0"/>
                <a:ea typeface="Arial" panose="020B0604020202020204" pitchFamily="34" charset="0"/>
                <a:cs typeface="Times New Roman" panose="02020603050405020304" pitchFamily="18" charset="0"/>
              </a:rPr>
              <a:t> </a:t>
            </a:r>
            <a:r>
              <a:rPr lang="vi-VN" sz="3400" i="1" kern="100" dirty="0" smtClean="0">
                <a:latin typeface="Times New Roman" panose="02020603050405020304" pitchFamily="18" charset="0"/>
                <a:ea typeface="Arial" panose="020B0604020202020204" pitchFamily="34" charset="0"/>
                <a:cs typeface="Times New Roman" panose="02020603050405020304" pitchFamily="18" charset="0"/>
              </a:rPr>
              <a:t>để </a:t>
            </a:r>
            <a:r>
              <a:rPr lang="vi-VN" sz="3400" i="1" kern="100" dirty="0">
                <a:latin typeface="Times New Roman" panose="02020603050405020304" pitchFamily="18" charset="0"/>
                <a:ea typeface="Arial" panose="020B0604020202020204" pitchFamily="34" charset="0"/>
                <a:cs typeface="Times New Roman" panose="02020603050405020304" pitchFamily="18" charset="0"/>
              </a:rPr>
              <a:t>giúp các học sinh nam biết cách quan tâm</a:t>
            </a:r>
            <a:r>
              <a:rPr lang="vi-VN" sz="3400" i="1" kern="100" dirty="0" smtClean="0">
                <a:latin typeface="Times New Roman" panose="02020603050405020304" pitchFamily="18" charset="0"/>
                <a:ea typeface="Arial" panose="020B0604020202020204" pitchFamily="34" charset="0"/>
                <a:cs typeface="Times New Roman" panose="02020603050405020304" pitchFamily="18" charset="0"/>
              </a:rPr>
              <a:t>, </a:t>
            </a:r>
            <a:r>
              <a:rPr lang="vi-VN" sz="3400" i="1" kern="100" dirty="0">
                <a:latin typeface="Times New Roman" panose="02020603050405020304" pitchFamily="18" charset="0"/>
                <a:ea typeface="Arial" panose="020B0604020202020204" pitchFamily="34" charset="0"/>
                <a:cs typeface="Times New Roman" panose="02020603050405020304" pitchFamily="18" charset="0"/>
              </a:rPr>
              <a:t>giúp đỡ các bạn </a:t>
            </a:r>
            <a:r>
              <a:rPr lang="vi-VN" sz="3400" i="1" kern="100" dirty="0" smtClean="0">
                <a:latin typeface="Times New Roman" panose="02020603050405020304" pitchFamily="18" charset="0"/>
                <a:ea typeface="Arial" panose="020B0604020202020204" pitchFamily="34" charset="0"/>
                <a:cs typeface="Times New Roman" panose="02020603050405020304" pitchFamily="18" charset="0"/>
              </a:rPr>
              <a:t>nữ.</a:t>
            </a:r>
            <a:r>
              <a:rPr lang="en-US" sz="3400" i="1" kern="100" dirty="0">
                <a:latin typeface="Times New Roman" panose="02020603050405020304" pitchFamily="18" charset="0"/>
                <a:ea typeface="Arial" panose="020B0604020202020204" pitchFamily="34" charset="0"/>
                <a:cs typeface="Times New Roman" panose="02020603050405020304" pitchFamily="18" charset="0"/>
              </a:rPr>
              <a:t> </a:t>
            </a:r>
            <a:r>
              <a:rPr lang="vi-VN" sz="3400" i="1" kern="100" dirty="0" smtClean="0">
                <a:latin typeface="Times New Roman" panose="02020603050405020304" pitchFamily="18" charset="0"/>
                <a:ea typeface="Arial" panose="020B0604020202020204" pitchFamily="34" charset="0"/>
                <a:cs typeface="Times New Roman" panose="02020603050405020304" pitchFamily="18" charset="0"/>
              </a:rPr>
              <a:t>Thầy </a:t>
            </a:r>
            <a:r>
              <a:rPr lang="vi-VN" sz="3400" i="1" kern="100" dirty="0">
                <a:latin typeface="Times New Roman" panose="02020603050405020304" pitchFamily="18" charset="0"/>
                <a:ea typeface="Arial" panose="020B0604020202020204" pitchFamily="34" charset="0"/>
                <a:cs typeface="Times New Roman" panose="02020603050405020304" pitchFamily="18" charset="0"/>
              </a:rPr>
              <a:t>gọi các em lại gần, nói:</a:t>
            </a:r>
            <a:endParaRPr lang="en-US" sz="3400" kern="100" dirty="0">
              <a:ea typeface="Calibri" panose="020F0502020204030204" pitchFamily="34" charset="0"/>
              <a:cs typeface="Times New Roman" panose="02020603050405020304" pitchFamily="18" charset="0"/>
            </a:endParaRPr>
          </a:p>
          <a:p>
            <a:pPr algn="just">
              <a:lnSpc>
                <a:spcPct val="107000"/>
              </a:lnSpc>
              <a:spcBef>
                <a:spcPts val="0"/>
              </a:spcBef>
              <a:buNone/>
            </a:pPr>
            <a:r>
              <a:rPr lang="vi-VN" sz="3400" i="1" kern="100" dirty="0">
                <a:latin typeface="Times New Roman" panose="02020603050405020304" pitchFamily="18" charset="0"/>
                <a:ea typeface="Arial" panose="020B0604020202020204" pitchFamily="34" charset="0"/>
                <a:cs typeface="Times New Roman" panose="02020603050405020304" pitchFamily="18" charset="0"/>
              </a:rPr>
              <a:t>- Thầy sẽ lập nhóm những người đàn ông chân chính. </a:t>
            </a:r>
            <a:r>
              <a:rPr lang="en-US" sz="3400" i="1" kern="100" dirty="0" err="1">
                <a:latin typeface="Times New Roman" panose="02020603050405020304" pitchFamily="18" charset="0"/>
                <a:ea typeface="Arial" panose="020B0604020202020204" pitchFamily="34" charset="0"/>
                <a:cs typeface="Times New Roman" panose="02020603050405020304" pitchFamily="18" charset="0"/>
              </a:rPr>
              <a:t>Em</a:t>
            </a:r>
            <a:r>
              <a:rPr lang="en-US" sz="3400" i="1" kern="100" dirty="0">
                <a:latin typeface="Times New Roman" panose="02020603050405020304" pitchFamily="18" charset="0"/>
                <a:ea typeface="Arial" panose="020B0604020202020204" pitchFamily="34" charset="0"/>
                <a:cs typeface="Times New Roman" panose="02020603050405020304" pitchFamily="18" charset="0"/>
              </a:rPr>
              <a:t> </a:t>
            </a:r>
            <a:r>
              <a:rPr lang="vi-VN" sz="3400" i="1" kern="100" dirty="0">
                <a:latin typeface="Times New Roman" panose="02020603050405020304" pitchFamily="18" charset="0"/>
                <a:ea typeface="Arial" panose="020B0604020202020204" pitchFamily="34" charset="0"/>
                <a:cs typeface="Times New Roman" panose="02020603050405020304" pitchFamily="18" charset="0"/>
              </a:rPr>
              <a:t>nào muốn </a:t>
            </a:r>
            <a:r>
              <a:rPr lang="en-US" sz="3400" i="1" kern="100" dirty="0" err="1">
                <a:latin typeface="Times New Roman" panose="02020603050405020304" pitchFamily="18" charset="0"/>
                <a:ea typeface="Arial" panose="020B0604020202020204" pitchFamily="34" charset="0"/>
                <a:cs typeface="Times New Roman" panose="02020603050405020304" pitchFamily="18" charset="0"/>
              </a:rPr>
              <a:t>tham</a:t>
            </a:r>
            <a:r>
              <a:rPr lang="en-US" sz="3400" i="1" kern="100" dirty="0">
                <a:latin typeface="Times New Roman" panose="02020603050405020304" pitchFamily="18" charset="0"/>
                <a:ea typeface="Arial" panose="020B0604020202020204" pitchFamily="34" charset="0"/>
                <a:cs typeface="Times New Roman" panose="02020603050405020304" pitchFamily="18" charset="0"/>
              </a:rPr>
              <a:t> </a:t>
            </a:r>
            <a:r>
              <a:rPr lang="en-US" sz="3400" i="1" kern="100" dirty="0" err="1">
                <a:latin typeface="Times New Roman" panose="02020603050405020304" pitchFamily="18" charset="0"/>
                <a:ea typeface="Arial" panose="020B0604020202020204" pitchFamily="34" charset="0"/>
                <a:cs typeface="Times New Roman" panose="02020603050405020304" pitchFamily="18" charset="0"/>
              </a:rPr>
              <a:t>gia</a:t>
            </a:r>
            <a:r>
              <a:rPr lang="en-US" sz="3400" i="1" kern="100" dirty="0">
                <a:latin typeface="Times New Roman" panose="02020603050405020304" pitchFamily="18" charset="0"/>
                <a:ea typeface="Arial" panose="020B0604020202020204" pitchFamily="34" charset="0"/>
                <a:cs typeface="Times New Roman" panose="02020603050405020304" pitchFamily="18" charset="0"/>
              </a:rPr>
              <a:t> </a:t>
            </a:r>
            <a:r>
              <a:rPr lang="vi-VN" sz="3400" i="1" kern="100" dirty="0">
                <a:latin typeface="Times New Roman" panose="02020603050405020304" pitchFamily="18" charset="0"/>
                <a:ea typeface="Arial" panose="020B0604020202020204" pitchFamily="34" charset="0"/>
                <a:cs typeface="Times New Roman" panose="02020603050405020304" pitchFamily="18" charset="0"/>
              </a:rPr>
              <a:t>thì giơ </a:t>
            </a:r>
            <a:r>
              <a:rPr lang="en-US" sz="3400" i="1" kern="100" dirty="0" err="1">
                <a:latin typeface="Times New Roman" panose="02020603050405020304" pitchFamily="18" charset="0"/>
                <a:ea typeface="Arial" panose="020B0604020202020204" pitchFamily="34" charset="0"/>
                <a:cs typeface="Times New Roman" panose="02020603050405020304" pitchFamily="18" charset="0"/>
              </a:rPr>
              <a:t>tay</a:t>
            </a:r>
            <a:r>
              <a:rPr lang="en-US" sz="3400" i="1" kern="100" dirty="0">
                <a:latin typeface="Times New Roman" panose="02020603050405020304" pitchFamily="18" charset="0"/>
                <a:ea typeface="Arial" panose="020B0604020202020204" pitchFamily="34" charset="0"/>
                <a:cs typeface="Times New Roman" panose="02020603050405020304" pitchFamily="18" charset="0"/>
              </a:rPr>
              <a:t>.</a:t>
            </a:r>
            <a:endParaRPr lang="en-US" sz="3400" kern="100" dirty="0">
              <a:ea typeface="Calibri" panose="020F0502020204030204" pitchFamily="34" charset="0"/>
              <a:cs typeface="Times New Roman" panose="02020603050405020304" pitchFamily="18" charset="0"/>
            </a:endParaRPr>
          </a:p>
          <a:p>
            <a:pPr algn="just">
              <a:lnSpc>
                <a:spcPct val="107000"/>
              </a:lnSpc>
              <a:spcBef>
                <a:spcPts val="0"/>
              </a:spcBef>
              <a:buNone/>
            </a:pPr>
            <a:r>
              <a:rPr lang="fr-FR" sz="3400" i="1" kern="100" dirty="0" err="1">
                <a:latin typeface="Times New Roman" panose="02020603050405020304" pitchFamily="18" charset="0"/>
                <a:ea typeface="Arial" panose="020B0604020202020204" pitchFamily="34" charset="0"/>
                <a:cs typeface="Times New Roman" panose="02020603050405020304" pitchFamily="18" charset="0"/>
              </a:rPr>
              <a:t>Xa</a:t>
            </a:r>
            <a:r>
              <a:rPr lang="fr-FR" sz="3400" i="1" kern="100" dirty="0">
                <a:latin typeface="Times New Roman" panose="02020603050405020304" pitchFamily="18" charset="0"/>
                <a:ea typeface="Arial" panose="020B0604020202020204" pitchFamily="34" charset="0"/>
                <a:cs typeface="Times New Roman" panose="02020603050405020304" pitchFamily="18" charset="0"/>
              </a:rPr>
              <a:t>-sa </a:t>
            </a:r>
            <a:r>
              <a:rPr lang="vi-VN" sz="3400" i="1" kern="100" dirty="0">
                <a:latin typeface="Times New Roman" panose="02020603050405020304" pitchFamily="18" charset="0"/>
                <a:ea typeface="Arial" panose="020B0604020202020204" pitchFamily="34" charset="0"/>
                <a:cs typeface="Times New Roman" panose="02020603050405020304" pitchFamily="18" charset="0"/>
              </a:rPr>
              <a:t>giơ </a:t>
            </a:r>
            <a:r>
              <a:rPr lang="fr-FR" sz="3400" i="1" kern="100" dirty="0" err="1">
                <a:latin typeface="Times New Roman" panose="02020603050405020304" pitchFamily="18" charset="0"/>
                <a:ea typeface="Arial" panose="020B0604020202020204" pitchFamily="34" charset="0"/>
                <a:cs typeface="Times New Roman" panose="02020603050405020304" pitchFamily="18" charset="0"/>
              </a:rPr>
              <a:t>tay</a:t>
            </a:r>
            <a:r>
              <a:rPr lang="fr-FR" sz="3400" i="1" kern="100" dirty="0">
                <a:latin typeface="Times New Roman" panose="02020603050405020304" pitchFamily="18" charset="0"/>
                <a:ea typeface="Arial" panose="020B0604020202020204" pitchFamily="34" charset="0"/>
                <a:cs typeface="Times New Roman" panose="02020603050405020304" pitchFamily="18" charset="0"/>
              </a:rPr>
              <a:t> </a:t>
            </a:r>
            <a:r>
              <a:rPr lang="vi-VN" sz="3400" i="1" kern="100" dirty="0">
                <a:latin typeface="Times New Roman" panose="02020603050405020304" pitchFamily="18" charset="0"/>
                <a:ea typeface="Arial" panose="020B0604020202020204" pitchFamily="34" charset="0"/>
                <a:cs typeface="Times New Roman" panose="02020603050405020304" pitchFamily="18" charset="0"/>
              </a:rPr>
              <a:t>đầu </a:t>
            </a:r>
            <a:r>
              <a:rPr lang="vi-VN" sz="3400" i="1" kern="100" dirty="0" smtClean="0">
                <a:latin typeface="Times New Roman" panose="02020603050405020304" pitchFamily="18" charset="0"/>
                <a:ea typeface="Arial" panose="020B0604020202020204" pitchFamily="34" charset="0"/>
                <a:cs typeface="Times New Roman" panose="02020603050405020304" pitchFamily="18" charset="0"/>
              </a:rPr>
              <a:t>tiên</a:t>
            </a:r>
            <a:r>
              <a:rPr lang="en-US" sz="3400" i="1" kern="100" dirty="0" smtClean="0">
                <a:latin typeface="Times New Roman" panose="02020603050405020304" pitchFamily="18" charset="0"/>
                <a:ea typeface="Arial" panose="020B0604020202020204" pitchFamily="34" charset="0"/>
                <a:cs typeface="Times New Roman" panose="02020603050405020304" pitchFamily="18" charset="0"/>
              </a:rPr>
              <a:t>. </a:t>
            </a:r>
            <a:r>
              <a:rPr lang="vi-VN" sz="3400" i="1" kern="100" dirty="0" smtClean="0">
                <a:latin typeface="Times New Roman" panose="02020603050405020304" pitchFamily="18" charset="0"/>
                <a:ea typeface="Arial" panose="020B0604020202020204" pitchFamily="34" charset="0"/>
                <a:cs typeface="Times New Roman" panose="02020603050405020304" pitchFamily="18" charset="0"/>
              </a:rPr>
              <a:t> </a:t>
            </a:r>
            <a:r>
              <a:rPr lang="vi-VN" sz="3400" i="1" kern="100" dirty="0">
                <a:latin typeface="Times New Roman" panose="02020603050405020304" pitchFamily="18" charset="0"/>
                <a:ea typeface="Arial" panose="020B0604020202020204" pitchFamily="34" charset="0"/>
                <a:cs typeface="Times New Roman" panose="02020603050405020304" pitchFamily="18" charset="0"/>
              </a:rPr>
              <a:t>Sau đó, tất cả đều giơ tay</a:t>
            </a:r>
            <a:r>
              <a:rPr lang="vi-VN" sz="3400" i="1" kern="100" dirty="0" smtClean="0">
                <a:latin typeface="Times New Roman" panose="02020603050405020304" pitchFamily="18" charset="0"/>
                <a:ea typeface="Arial" panose="020B0604020202020204" pitchFamily="34" charset="0"/>
                <a:cs typeface="Times New Roman" panose="02020603050405020304" pitchFamily="18" charset="0"/>
              </a:rPr>
              <a:t>.</a:t>
            </a:r>
            <a:endParaRPr lang="en-US" sz="3400" kern="100" dirty="0">
              <a:ea typeface="Calibri" panose="020F0502020204030204" pitchFamily="34" charset="0"/>
              <a:cs typeface="Times New Roman" panose="02020603050405020304" pitchFamily="18" charset="0"/>
            </a:endParaRPr>
          </a:p>
          <a:p>
            <a:pPr algn="just">
              <a:lnSpc>
                <a:spcPct val="107000"/>
              </a:lnSpc>
              <a:spcBef>
                <a:spcPts val="0"/>
              </a:spcBef>
              <a:buNone/>
            </a:pPr>
            <a:r>
              <a:rPr lang="vi-VN" sz="3400" i="1" kern="100" dirty="0">
                <a:latin typeface="Times New Roman" panose="02020603050405020304" pitchFamily="18" charset="0"/>
                <a:ea typeface="Arial" panose="020B0604020202020204" pitchFamily="34" charset="0"/>
                <a:cs typeface="Times New Roman" panose="02020603050405020304" pitchFamily="18" charset="0"/>
              </a:rPr>
              <a:t>- Em nào cũng muốn làm người đàn ông chân </a:t>
            </a:r>
            <a:r>
              <a:rPr lang="vi-VN" sz="3400" i="1" kern="100" dirty="0" smtClean="0">
                <a:latin typeface="Times New Roman" panose="02020603050405020304" pitchFamily="18" charset="0"/>
                <a:ea typeface="Arial" panose="020B0604020202020204" pitchFamily="34" charset="0"/>
                <a:cs typeface="Times New Roman" panose="02020603050405020304" pitchFamily="18" charset="0"/>
              </a:rPr>
              <a:t>chính.Vậy</a:t>
            </a:r>
            <a:r>
              <a:rPr lang="vi-VN" sz="3400" i="1" kern="100" dirty="0">
                <a:latin typeface="Times New Roman" panose="02020603050405020304" pitchFamily="18" charset="0"/>
                <a:ea typeface="Arial" panose="020B0604020202020204" pitchFamily="34" charset="0"/>
                <a:cs typeface="Times New Roman" panose="02020603050405020304" pitchFamily="18" charset="0"/>
              </a:rPr>
              <a:t>, từ hôm nay, các em phải tuân theo nội quy của hội. Các em đồng ý chứ?</a:t>
            </a:r>
            <a:endParaRPr lang="en-US" sz="3400" kern="100" dirty="0">
              <a:ea typeface="Calibri" panose="020F0502020204030204" pitchFamily="34" charset="0"/>
              <a:cs typeface="Times New Roman" panose="02020603050405020304" pitchFamily="18" charset="0"/>
            </a:endParaRPr>
          </a:p>
          <a:p>
            <a:pPr algn="just">
              <a:lnSpc>
                <a:spcPct val="107000"/>
              </a:lnSpc>
              <a:spcBef>
                <a:spcPts val="0"/>
              </a:spcBef>
              <a:buNone/>
            </a:pPr>
            <a:r>
              <a:rPr lang="vi-VN" sz="3400" i="1" kern="100" dirty="0">
                <a:latin typeface="Times New Roman" panose="02020603050405020304" pitchFamily="18" charset="0"/>
                <a:ea typeface="Arial" panose="020B0604020202020204" pitchFamily="34" charset="0"/>
                <a:cs typeface="Times New Roman" panose="02020603050405020304" pitchFamily="18" charset="0"/>
              </a:rPr>
              <a:t>- Đồng ý ạ!</a:t>
            </a:r>
            <a:endParaRPr lang="en-US" sz="3400" kern="100" dirty="0">
              <a:ea typeface="Calibri" panose="020F0502020204030204" pitchFamily="34" charset="0"/>
              <a:cs typeface="Times New Roman" panose="02020603050405020304" pitchFamily="18" charset="0"/>
            </a:endParaRPr>
          </a:p>
          <a:p>
            <a:pPr algn="just">
              <a:lnSpc>
                <a:spcPct val="107000"/>
              </a:lnSpc>
              <a:spcBef>
                <a:spcPts val="0"/>
              </a:spcBef>
              <a:buNone/>
            </a:pPr>
            <a:r>
              <a:rPr lang="vi-VN" sz="3400" i="1" kern="100" dirty="0">
                <a:latin typeface="Times New Roman" panose="02020603050405020304" pitchFamily="18" charset="0"/>
                <a:ea typeface="Arial" panose="020B0604020202020204" pitchFamily="34" charset="0"/>
                <a:cs typeface="Times New Roman" panose="02020603050405020304" pitchFamily="18" charset="0"/>
              </a:rPr>
              <a:t>- Chúng ta bắt đầu từ điều thứ </a:t>
            </a:r>
            <a:r>
              <a:rPr lang="vi-VN" sz="3400" i="1" kern="100" dirty="0" smtClean="0">
                <a:latin typeface="Times New Roman" panose="02020603050405020304" pitchFamily="18" charset="0"/>
                <a:ea typeface="Arial" panose="020B0604020202020204" pitchFamily="34" charset="0"/>
                <a:cs typeface="Times New Roman" panose="02020603050405020304" pitchFamily="18" charset="0"/>
              </a:rPr>
              <a:t>nhất:quan </a:t>
            </a:r>
            <a:r>
              <a:rPr lang="vi-VN" sz="3400" i="1" kern="100" dirty="0">
                <a:latin typeface="Times New Roman" panose="02020603050405020304" pitchFamily="18" charset="0"/>
                <a:ea typeface="Arial" panose="020B0604020202020204" pitchFamily="34" charset="0"/>
                <a:cs typeface="Times New Roman" panose="02020603050405020304" pitchFamily="18" charset="0"/>
              </a:rPr>
              <a:t>tâm và ân cần với các bạn nữ…</a:t>
            </a:r>
            <a:endParaRPr lang="en-US" sz="3400" kern="100"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12763521"/>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4)">
                                      <p:cBhvr>
                                        <p:cTn id="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4">
            <a:extLst>
              <a:ext uri="{FF2B5EF4-FFF2-40B4-BE49-F238E27FC236}">
                <a16:creationId xmlns:a16="http://schemas.microsoft.com/office/drawing/2014/main" id="{88B41D7C-2F9E-4DB4-884B-9344621D791E}"/>
              </a:ext>
            </a:extLst>
          </p:cNvPr>
          <p:cNvSpPr txBox="1">
            <a:spLocks noChangeArrowheads="1"/>
          </p:cNvSpPr>
          <p:nvPr/>
        </p:nvSpPr>
        <p:spPr bwMode="auto">
          <a:xfrm>
            <a:off x="99588" y="425699"/>
            <a:ext cx="12092412" cy="6222922"/>
          </a:xfrm>
          <a:prstGeom prst="rect">
            <a:avLst/>
          </a:prstGeom>
          <a:noFill/>
          <a:ln w="57150" cmpd="thinThick">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lnSpc>
                <a:spcPct val="107000"/>
              </a:lnSpc>
              <a:spcBef>
                <a:spcPts val="0"/>
              </a:spcBef>
              <a:buNone/>
            </a:pPr>
            <a:r>
              <a:rPr lang="en-US" sz="3400" i="1" kern="100" dirty="0" smtClean="0">
                <a:latin typeface="Times New Roman" panose="02020603050405020304" pitchFamily="18" charset="0"/>
                <a:ea typeface="Arial" panose="020B0604020202020204" pitchFamily="34" charset="0"/>
                <a:cs typeface="Times New Roman" panose="02020603050405020304" pitchFamily="18" charset="0"/>
              </a:rPr>
              <a:t>   </a:t>
            </a:r>
            <a:r>
              <a:rPr lang="vi-VN" sz="3400" i="1" kern="100" dirty="0" smtClean="0">
                <a:latin typeface="Times New Roman" panose="02020603050405020304" pitchFamily="18" charset="0"/>
                <a:ea typeface="Arial" panose="020B0604020202020204" pitchFamily="34" charset="0"/>
                <a:cs typeface="Times New Roman" panose="02020603050405020304" pitchFamily="18" charset="0"/>
              </a:rPr>
              <a:t>Thầy </a:t>
            </a:r>
            <a:r>
              <a:rPr lang="vi-VN" sz="3400" i="1" kern="100" dirty="0">
                <a:latin typeface="Times New Roman" panose="02020603050405020304" pitchFamily="18" charset="0"/>
                <a:ea typeface="Arial" panose="020B0604020202020204" pitchFamily="34" charset="0"/>
                <a:cs typeface="Times New Roman" panose="02020603050405020304" pitchFamily="18" charset="0"/>
              </a:rPr>
              <a:t>giáo </a:t>
            </a:r>
            <a:r>
              <a:rPr lang="vi-VN" sz="3400" b="1" i="1" kern="100" dirty="0">
                <a:latin typeface="Times New Roman" panose="02020603050405020304" pitchFamily="18" charset="0"/>
                <a:ea typeface="Arial" panose="020B0604020202020204" pitchFamily="34" charset="0"/>
                <a:cs typeface="Times New Roman" panose="02020603050405020304" pitchFamily="18" charset="0"/>
              </a:rPr>
              <a:t>quyết định</a:t>
            </a:r>
            <a:r>
              <a:rPr lang="vi-VN" sz="3400" i="1" kern="100" dirty="0">
                <a:latin typeface="Times New Roman" panose="02020603050405020304" pitchFamily="18" charset="0"/>
                <a:ea typeface="Arial" panose="020B0604020202020204" pitchFamily="34" charset="0"/>
                <a:cs typeface="Times New Roman" panose="02020603050405020304" pitchFamily="18" charset="0"/>
              </a:rPr>
              <a:t> tổ chức một cuộc họp bí mật</a:t>
            </a:r>
            <a:r>
              <a:rPr lang="en-US" sz="3400" i="1" kern="100" dirty="0">
                <a:latin typeface="Times New Roman" panose="02020603050405020304" pitchFamily="18" charset="0"/>
                <a:ea typeface="Arial" panose="020B0604020202020204" pitchFamily="34" charset="0"/>
                <a:cs typeface="Times New Roman" panose="02020603050405020304" pitchFamily="18" charset="0"/>
              </a:rPr>
              <a:t>/</a:t>
            </a:r>
            <a:r>
              <a:rPr lang="vi-VN" sz="3400" i="1" kern="100" dirty="0">
                <a:latin typeface="Times New Roman" panose="02020603050405020304" pitchFamily="18" charset="0"/>
                <a:ea typeface="Arial" panose="020B0604020202020204" pitchFamily="34" charset="0"/>
                <a:cs typeface="Times New Roman" panose="02020603050405020304" pitchFamily="18" charset="0"/>
              </a:rPr>
              <a:t> để giúp các học sinh nam biết cách </a:t>
            </a:r>
            <a:r>
              <a:rPr lang="vi-VN" sz="3400" b="1" i="1" kern="100" dirty="0">
                <a:latin typeface="Times New Roman" panose="02020603050405020304" pitchFamily="18" charset="0"/>
                <a:ea typeface="Arial" panose="020B0604020202020204" pitchFamily="34" charset="0"/>
                <a:cs typeface="Times New Roman" panose="02020603050405020304" pitchFamily="18" charset="0"/>
              </a:rPr>
              <a:t>quan tâm,</a:t>
            </a:r>
            <a:r>
              <a:rPr lang="en-US" sz="3400" b="1" i="1" kern="100" dirty="0">
                <a:latin typeface="Times New Roman" panose="02020603050405020304" pitchFamily="18" charset="0"/>
                <a:ea typeface="Arial" panose="020B0604020202020204" pitchFamily="34" charset="0"/>
                <a:cs typeface="Times New Roman" panose="02020603050405020304" pitchFamily="18" charset="0"/>
              </a:rPr>
              <a:t> /</a:t>
            </a:r>
            <a:r>
              <a:rPr lang="vi-VN" sz="3400" b="1" i="1" kern="100" dirty="0">
                <a:latin typeface="Times New Roman" panose="02020603050405020304" pitchFamily="18" charset="0"/>
                <a:ea typeface="Arial" panose="020B0604020202020204" pitchFamily="34" charset="0"/>
                <a:cs typeface="Times New Roman" panose="02020603050405020304" pitchFamily="18" charset="0"/>
              </a:rPr>
              <a:t> giúp đỡ</a:t>
            </a:r>
            <a:r>
              <a:rPr lang="vi-VN" sz="3400" i="1" kern="100" dirty="0">
                <a:latin typeface="Times New Roman" panose="02020603050405020304" pitchFamily="18" charset="0"/>
                <a:ea typeface="Arial" panose="020B0604020202020204" pitchFamily="34" charset="0"/>
                <a:cs typeface="Times New Roman" panose="02020603050405020304" pitchFamily="18" charset="0"/>
              </a:rPr>
              <a:t> các bạn nữ.</a:t>
            </a:r>
            <a:r>
              <a:rPr lang="en-US" sz="3400" i="1" kern="100" dirty="0">
                <a:latin typeface="Times New Roman" panose="02020603050405020304" pitchFamily="18" charset="0"/>
                <a:ea typeface="Arial" panose="020B0604020202020204" pitchFamily="34" charset="0"/>
                <a:cs typeface="Times New Roman" panose="02020603050405020304" pitchFamily="18" charset="0"/>
              </a:rPr>
              <a:t>//</a:t>
            </a:r>
            <a:r>
              <a:rPr lang="vi-VN" sz="3400" i="1" kern="100" dirty="0">
                <a:latin typeface="Times New Roman" panose="02020603050405020304" pitchFamily="18" charset="0"/>
                <a:ea typeface="Arial" panose="020B0604020202020204" pitchFamily="34" charset="0"/>
                <a:cs typeface="Times New Roman" panose="02020603050405020304" pitchFamily="18" charset="0"/>
              </a:rPr>
              <a:t> Thầy gọi các em lại gần, nói:</a:t>
            </a:r>
            <a:endParaRPr lang="en-US" sz="3400" kern="100" dirty="0">
              <a:ea typeface="Calibri" panose="020F0502020204030204" pitchFamily="34" charset="0"/>
              <a:cs typeface="Times New Roman" panose="02020603050405020304" pitchFamily="18" charset="0"/>
            </a:endParaRPr>
          </a:p>
          <a:p>
            <a:pPr algn="just">
              <a:lnSpc>
                <a:spcPct val="107000"/>
              </a:lnSpc>
              <a:spcBef>
                <a:spcPts val="0"/>
              </a:spcBef>
              <a:buNone/>
            </a:pPr>
            <a:r>
              <a:rPr lang="vi-VN" sz="3400" i="1" kern="100" dirty="0">
                <a:latin typeface="Times New Roman" panose="02020603050405020304" pitchFamily="18" charset="0"/>
                <a:ea typeface="Arial" panose="020B0604020202020204" pitchFamily="34" charset="0"/>
                <a:cs typeface="Times New Roman" panose="02020603050405020304" pitchFamily="18" charset="0"/>
              </a:rPr>
              <a:t>- Thầy sẽ lập nhóm những người đàn ông </a:t>
            </a:r>
            <a:r>
              <a:rPr lang="vi-VN" sz="3400" b="1" i="1" kern="100" dirty="0">
                <a:latin typeface="Times New Roman" panose="02020603050405020304" pitchFamily="18" charset="0"/>
                <a:ea typeface="Arial" panose="020B0604020202020204" pitchFamily="34" charset="0"/>
                <a:cs typeface="Times New Roman" panose="02020603050405020304" pitchFamily="18" charset="0"/>
              </a:rPr>
              <a:t>chân chính</a:t>
            </a:r>
            <a:r>
              <a:rPr lang="vi-VN" sz="3400" i="1" kern="100" dirty="0">
                <a:latin typeface="Times New Roman" panose="02020603050405020304" pitchFamily="18" charset="0"/>
                <a:ea typeface="Arial" panose="020B0604020202020204" pitchFamily="34" charset="0"/>
                <a:cs typeface="Times New Roman" panose="02020603050405020304" pitchFamily="18" charset="0"/>
              </a:rPr>
              <a:t>. </a:t>
            </a:r>
            <a:r>
              <a:rPr lang="en-US" sz="3400" i="1" kern="100" dirty="0" err="1">
                <a:latin typeface="Times New Roman" panose="02020603050405020304" pitchFamily="18" charset="0"/>
                <a:ea typeface="Arial" panose="020B0604020202020204" pitchFamily="34" charset="0"/>
                <a:cs typeface="Times New Roman" panose="02020603050405020304" pitchFamily="18" charset="0"/>
              </a:rPr>
              <a:t>Em</a:t>
            </a:r>
            <a:r>
              <a:rPr lang="en-US" sz="3400" i="1" kern="100" dirty="0">
                <a:latin typeface="Times New Roman" panose="02020603050405020304" pitchFamily="18" charset="0"/>
                <a:ea typeface="Arial" panose="020B0604020202020204" pitchFamily="34" charset="0"/>
                <a:cs typeface="Times New Roman" panose="02020603050405020304" pitchFamily="18" charset="0"/>
              </a:rPr>
              <a:t> </a:t>
            </a:r>
            <a:r>
              <a:rPr lang="vi-VN" sz="3400" i="1" kern="100" dirty="0">
                <a:latin typeface="Times New Roman" panose="02020603050405020304" pitchFamily="18" charset="0"/>
                <a:ea typeface="Arial" panose="020B0604020202020204" pitchFamily="34" charset="0"/>
                <a:cs typeface="Times New Roman" panose="02020603050405020304" pitchFamily="18" charset="0"/>
              </a:rPr>
              <a:t>nào muốn </a:t>
            </a:r>
            <a:r>
              <a:rPr lang="en-US" sz="3400" i="1" kern="100" dirty="0" err="1">
                <a:latin typeface="Times New Roman" panose="02020603050405020304" pitchFamily="18" charset="0"/>
                <a:ea typeface="Arial" panose="020B0604020202020204" pitchFamily="34" charset="0"/>
                <a:cs typeface="Times New Roman" panose="02020603050405020304" pitchFamily="18" charset="0"/>
              </a:rPr>
              <a:t>tham</a:t>
            </a:r>
            <a:r>
              <a:rPr lang="en-US" sz="3400" i="1" kern="100" dirty="0">
                <a:latin typeface="Times New Roman" panose="02020603050405020304" pitchFamily="18" charset="0"/>
                <a:ea typeface="Arial" panose="020B0604020202020204" pitchFamily="34" charset="0"/>
                <a:cs typeface="Times New Roman" panose="02020603050405020304" pitchFamily="18" charset="0"/>
              </a:rPr>
              <a:t> </a:t>
            </a:r>
            <a:r>
              <a:rPr lang="en-US" sz="3400" i="1" kern="100" dirty="0" err="1">
                <a:latin typeface="Times New Roman" panose="02020603050405020304" pitchFamily="18" charset="0"/>
                <a:ea typeface="Arial" panose="020B0604020202020204" pitchFamily="34" charset="0"/>
                <a:cs typeface="Times New Roman" panose="02020603050405020304" pitchFamily="18" charset="0"/>
              </a:rPr>
              <a:t>gia</a:t>
            </a:r>
            <a:r>
              <a:rPr lang="en-US" sz="3400" i="1" kern="100" dirty="0">
                <a:latin typeface="Times New Roman" panose="02020603050405020304" pitchFamily="18" charset="0"/>
                <a:ea typeface="Arial" panose="020B0604020202020204" pitchFamily="34" charset="0"/>
                <a:cs typeface="Times New Roman" panose="02020603050405020304" pitchFamily="18" charset="0"/>
              </a:rPr>
              <a:t> </a:t>
            </a:r>
            <a:r>
              <a:rPr lang="vi-VN" sz="3400" i="1" kern="100" dirty="0">
                <a:latin typeface="Times New Roman" panose="02020603050405020304" pitchFamily="18" charset="0"/>
                <a:ea typeface="Arial" panose="020B0604020202020204" pitchFamily="34" charset="0"/>
                <a:cs typeface="Times New Roman" panose="02020603050405020304" pitchFamily="18" charset="0"/>
              </a:rPr>
              <a:t>thì giơ </a:t>
            </a:r>
            <a:r>
              <a:rPr lang="en-US" sz="3400" i="1" kern="100" dirty="0" err="1">
                <a:latin typeface="Times New Roman" panose="02020603050405020304" pitchFamily="18" charset="0"/>
                <a:ea typeface="Arial" panose="020B0604020202020204" pitchFamily="34" charset="0"/>
                <a:cs typeface="Times New Roman" panose="02020603050405020304" pitchFamily="18" charset="0"/>
              </a:rPr>
              <a:t>tay</a:t>
            </a:r>
            <a:r>
              <a:rPr lang="en-US" sz="3400" i="1" kern="100" dirty="0">
                <a:latin typeface="Times New Roman" panose="02020603050405020304" pitchFamily="18" charset="0"/>
                <a:ea typeface="Arial" panose="020B0604020202020204" pitchFamily="34" charset="0"/>
                <a:cs typeface="Times New Roman" panose="02020603050405020304" pitchFamily="18" charset="0"/>
              </a:rPr>
              <a:t>.</a:t>
            </a:r>
            <a:endParaRPr lang="en-US" sz="3400" kern="100" dirty="0">
              <a:ea typeface="Calibri" panose="020F0502020204030204" pitchFamily="34" charset="0"/>
              <a:cs typeface="Times New Roman" panose="02020603050405020304" pitchFamily="18" charset="0"/>
            </a:endParaRPr>
          </a:p>
          <a:p>
            <a:pPr algn="just">
              <a:lnSpc>
                <a:spcPct val="107000"/>
              </a:lnSpc>
              <a:spcBef>
                <a:spcPts val="0"/>
              </a:spcBef>
              <a:buNone/>
            </a:pPr>
            <a:r>
              <a:rPr lang="fr-FR" sz="3400" i="1" kern="100" dirty="0" err="1">
                <a:latin typeface="Times New Roman" panose="02020603050405020304" pitchFamily="18" charset="0"/>
                <a:ea typeface="Arial" panose="020B0604020202020204" pitchFamily="34" charset="0"/>
                <a:cs typeface="Times New Roman" panose="02020603050405020304" pitchFamily="18" charset="0"/>
              </a:rPr>
              <a:t>Xa</a:t>
            </a:r>
            <a:r>
              <a:rPr lang="fr-FR" sz="3400" i="1" kern="100" dirty="0">
                <a:latin typeface="Times New Roman" panose="02020603050405020304" pitchFamily="18" charset="0"/>
                <a:ea typeface="Arial" panose="020B0604020202020204" pitchFamily="34" charset="0"/>
                <a:cs typeface="Times New Roman" panose="02020603050405020304" pitchFamily="18" charset="0"/>
              </a:rPr>
              <a:t>-sa </a:t>
            </a:r>
            <a:r>
              <a:rPr lang="vi-VN" sz="3400" i="1" kern="100" dirty="0">
                <a:latin typeface="Times New Roman" panose="02020603050405020304" pitchFamily="18" charset="0"/>
                <a:ea typeface="Arial" panose="020B0604020202020204" pitchFamily="34" charset="0"/>
                <a:cs typeface="Times New Roman" panose="02020603050405020304" pitchFamily="18" charset="0"/>
              </a:rPr>
              <a:t>giơ </a:t>
            </a:r>
            <a:r>
              <a:rPr lang="fr-FR" sz="3400" i="1" kern="100" dirty="0" err="1">
                <a:latin typeface="Times New Roman" panose="02020603050405020304" pitchFamily="18" charset="0"/>
                <a:ea typeface="Arial" panose="020B0604020202020204" pitchFamily="34" charset="0"/>
                <a:cs typeface="Times New Roman" panose="02020603050405020304" pitchFamily="18" charset="0"/>
              </a:rPr>
              <a:t>tay</a:t>
            </a:r>
            <a:r>
              <a:rPr lang="fr-FR" sz="3400" i="1" kern="100" dirty="0">
                <a:latin typeface="Times New Roman" panose="02020603050405020304" pitchFamily="18" charset="0"/>
                <a:ea typeface="Arial" panose="020B0604020202020204" pitchFamily="34" charset="0"/>
                <a:cs typeface="Times New Roman" panose="02020603050405020304" pitchFamily="18" charset="0"/>
              </a:rPr>
              <a:t> </a:t>
            </a:r>
            <a:r>
              <a:rPr lang="vi-VN" sz="3400" b="1" i="1" kern="100" dirty="0">
                <a:latin typeface="Times New Roman" panose="02020603050405020304" pitchFamily="18" charset="0"/>
                <a:ea typeface="Arial" panose="020B0604020202020204" pitchFamily="34" charset="0"/>
                <a:cs typeface="Times New Roman" panose="02020603050405020304" pitchFamily="18" charset="0"/>
              </a:rPr>
              <a:t>đầu tiên</a:t>
            </a:r>
            <a:r>
              <a:rPr lang="en-US" sz="3400" i="1" kern="100" dirty="0">
                <a:latin typeface="Times New Roman" panose="02020603050405020304" pitchFamily="18" charset="0"/>
                <a:ea typeface="Arial" panose="020B0604020202020204" pitchFamily="34" charset="0"/>
                <a:cs typeface="Times New Roman" panose="02020603050405020304" pitchFamily="18" charset="0"/>
              </a:rPr>
              <a:t>//</a:t>
            </a:r>
            <a:r>
              <a:rPr lang="vi-VN" sz="3400" i="1" kern="100" dirty="0">
                <a:latin typeface="Times New Roman" panose="02020603050405020304" pitchFamily="18" charset="0"/>
                <a:ea typeface="Arial" panose="020B0604020202020204" pitchFamily="34" charset="0"/>
                <a:cs typeface="Times New Roman" panose="02020603050405020304" pitchFamily="18" charset="0"/>
              </a:rPr>
              <a:t> Sau đó, </a:t>
            </a:r>
            <a:r>
              <a:rPr lang="vi-VN" sz="3400" b="1" i="1" kern="100" dirty="0">
                <a:latin typeface="Times New Roman" panose="02020603050405020304" pitchFamily="18" charset="0"/>
                <a:ea typeface="Arial" panose="020B0604020202020204" pitchFamily="34" charset="0"/>
                <a:cs typeface="Times New Roman" panose="02020603050405020304" pitchFamily="18" charset="0"/>
              </a:rPr>
              <a:t>tất cả</a:t>
            </a:r>
            <a:r>
              <a:rPr lang="vi-VN" sz="3400" i="1" kern="100" dirty="0">
                <a:latin typeface="Times New Roman" panose="02020603050405020304" pitchFamily="18" charset="0"/>
                <a:ea typeface="Arial" panose="020B0604020202020204" pitchFamily="34" charset="0"/>
                <a:cs typeface="Times New Roman" panose="02020603050405020304" pitchFamily="18" charset="0"/>
              </a:rPr>
              <a:t> đều giơ tay.</a:t>
            </a:r>
            <a:r>
              <a:rPr lang="en-US" sz="3400" i="1" kern="100" dirty="0">
                <a:latin typeface="Times New Roman" panose="02020603050405020304" pitchFamily="18" charset="0"/>
                <a:ea typeface="Arial" panose="020B0604020202020204" pitchFamily="34" charset="0"/>
                <a:cs typeface="Times New Roman" panose="02020603050405020304" pitchFamily="18" charset="0"/>
              </a:rPr>
              <a:t>//</a:t>
            </a:r>
            <a:endParaRPr lang="en-US" sz="3400" kern="100" dirty="0">
              <a:ea typeface="Calibri" panose="020F0502020204030204" pitchFamily="34" charset="0"/>
              <a:cs typeface="Times New Roman" panose="02020603050405020304" pitchFamily="18" charset="0"/>
            </a:endParaRPr>
          </a:p>
          <a:p>
            <a:pPr algn="just">
              <a:lnSpc>
                <a:spcPct val="107000"/>
              </a:lnSpc>
              <a:spcBef>
                <a:spcPts val="0"/>
              </a:spcBef>
              <a:buNone/>
            </a:pPr>
            <a:r>
              <a:rPr lang="vi-VN" sz="3400" i="1" kern="100" dirty="0">
                <a:latin typeface="Times New Roman" panose="02020603050405020304" pitchFamily="18" charset="0"/>
                <a:ea typeface="Arial" panose="020B0604020202020204" pitchFamily="34" charset="0"/>
                <a:cs typeface="Times New Roman" panose="02020603050405020304" pitchFamily="18" charset="0"/>
              </a:rPr>
              <a:t>- Em nào cũng muốn làm người đàn ông </a:t>
            </a:r>
            <a:r>
              <a:rPr lang="vi-VN" sz="3400" b="1" i="1" kern="100" dirty="0">
                <a:latin typeface="Times New Roman" panose="02020603050405020304" pitchFamily="18" charset="0"/>
                <a:ea typeface="Arial" panose="020B0604020202020204" pitchFamily="34" charset="0"/>
                <a:cs typeface="Times New Roman" panose="02020603050405020304" pitchFamily="18" charset="0"/>
              </a:rPr>
              <a:t>chân chính</a:t>
            </a:r>
            <a:r>
              <a:rPr lang="vi-VN" sz="3400" i="1" kern="100" dirty="0">
                <a:latin typeface="Times New Roman" panose="02020603050405020304" pitchFamily="18" charset="0"/>
                <a:ea typeface="Arial" panose="020B0604020202020204" pitchFamily="34" charset="0"/>
                <a:cs typeface="Times New Roman" panose="02020603050405020304" pitchFamily="18" charset="0"/>
              </a:rPr>
              <a:t>.</a:t>
            </a:r>
            <a:r>
              <a:rPr lang="en-US" sz="3400" i="1" kern="100" dirty="0">
                <a:latin typeface="Times New Roman" panose="02020603050405020304" pitchFamily="18" charset="0"/>
                <a:ea typeface="Arial" panose="020B0604020202020204" pitchFamily="34" charset="0"/>
                <a:cs typeface="Times New Roman" panose="02020603050405020304" pitchFamily="18" charset="0"/>
              </a:rPr>
              <a:t>//</a:t>
            </a:r>
            <a:r>
              <a:rPr lang="vi-VN" sz="3400" i="1" kern="100" dirty="0">
                <a:latin typeface="Times New Roman" panose="02020603050405020304" pitchFamily="18" charset="0"/>
                <a:ea typeface="Arial" panose="020B0604020202020204" pitchFamily="34" charset="0"/>
                <a:cs typeface="Times New Roman" panose="02020603050405020304" pitchFamily="18" charset="0"/>
              </a:rPr>
              <a:t> Vậy, từ hôm nay, các em phải tuân theo nội quy của hội. Các em đồng ý chứ?</a:t>
            </a:r>
            <a:endParaRPr lang="en-US" sz="3400" kern="100" dirty="0">
              <a:ea typeface="Calibri" panose="020F0502020204030204" pitchFamily="34" charset="0"/>
              <a:cs typeface="Times New Roman" panose="02020603050405020304" pitchFamily="18" charset="0"/>
            </a:endParaRPr>
          </a:p>
          <a:p>
            <a:pPr algn="just">
              <a:lnSpc>
                <a:spcPct val="107000"/>
              </a:lnSpc>
              <a:spcBef>
                <a:spcPts val="0"/>
              </a:spcBef>
              <a:buNone/>
            </a:pPr>
            <a:r>
              <a:rPr lang="vi-VN" sz="3400" i="1" kern="100" dirty="0">
                <a:latin typeface="Times New Roman" panose="02020603050405020304" pitchFamily="18" charset="0"/>
                <a:ea typeface="Arial" panose="020B0604020202020204" pitchFamily="34" charset="0"/>
                <a:cs typeface="Times New Roman" panose="02020603050405020304" pitchFamily="18" charset="0"/>
              </a:rPr>
              <a:t>- Đồng ý ạ!</a:t>
            </a:r>
            <a:endParaRPr lang="en-US" sz="3400" kern="100" dirty="0">
              <a:ea typeface="Calibri" panose="020F0502020204030204" pitchFamily="34" charset="0"/>
              <a:cs typeface="Times New Roman" panose="02020603050405020304" pitchFamily="18" charset="0"/>
            </a:endParaRPr>
          </a:p>
          <a:p>
            <a:pPr algn="just">
              <a:lnSpc>
                <a:spcPct val="107000"/>
              </a:lnSpc>
              <a:spcBef>
                <a:spcPts val="0"/>
              </a:spcBef>
              <a:buNone/>
            </a:pPr>
            <a:r>
              <a:rPr lang="vi-VN" sz="3400" i="1" kern="100" dirty="0">
                <a:latin typeface="Times New Roman" panose="02020603050405020304" pitchFamily="18" charset="0"/>
                <a:ea typeface="Arial" panose="020B0604020202020204" pitchFamily="34" charset="0"/>
                <a:cs typeface="Times New Roman" panose="02020603050405020304" pitchFamily="18" charset="0"/>
              </a:rPr>
              <a:t>- Chúng ta bắt đầu từ điều thứ nhất:</a:t>
            </a:r>
            <a:r>
              <a:rPr lang="en-US" sz="3400" i="1" kern="100" dirty="0">
                <a:latin typeface="Times New Roman" panose="02020603050405020304" pitchFamily="18" charset="0"/>
                <a:ea typeface="Arial" panose="020B0604020202020204" pitchFamily="34" charset="0"/>
                <a:cs typeface="Times New Roman" panose="02020603050405020304" pitchFamily="18" charset="0"/>
              </a:rPr>
              <a:t>/ </a:t>
            </a:r>
            <a:r>
              <a:rPr lang="vi-VN" sz="3400" b="1" i="1" kern="100" dirty="0">
                <a:latin typeface="Times New Roman" panose="02020603050405020304" pitchFamily="18" charset="0"/>
                <a:ea typeface="Arial" panose="020B0604020202020204" pitchFamily="34" charset="0"/>
                <a:cs typeface="Times New Roman" panose="02020603050405020304" pitchFamily="18" charset="0"/>
              </a:rPr>
              <a:t>quan tâm</a:t>
            </a:r>
            <a:r>
              <a:rPr lang="vi-VN" sz="3400" i="1" kern="100" dirty="0">
                <a:latin typeface="Times New Roman" panose="02020603050405020304" pitchFamily="18" charset="0"/>
                <a:ea typeface="Arial" panose="020B0604020202020204" pitchFamily="34" charset="0"/>
                <a:cs typeface="Times New Roman" panose="02020603050405020304" pitchFamily="18" charset="0"/>
              </a:rPr>
              <a:t> và </a:t>
            </a:r>
            <a:r>
              <a:rPr lang="vi-VN" sz="3400" b="1" i="1" kern="100" dirty="0">
                <a:latin typeface="Times New Roman" panose="02020603050405020304" pitchFamily="18" charset="0"/>
                <a:ea typeface="Arial" panose="020B0604020202020204" pitchFamily="34" charset="0"/>
                <a:cs typeface="Times New Roman" panose="02020603050405020304" pitchFamily="18" charset="0"/>
              </a:rPr>
              <a:t>ân cần</a:t>
            </a:r>
            <a:r>
              <a:rPr lang="vi-VN" sz="3400" i="1" kern="100" dirty="0">
                <a:latin typeface="Times New Roman" panose="02020603050405020304" pitchFamily="18" charset="0"/>
                <a:ea typeface="Arial" panose="020B0604020202020204" pitchFamily="34" charset="0"/>
                <a:cs typeface="Times New Roman" panose="02020603050405020304" pitchFamily="18" charset="0"/>
              </a:rPr>
              <a:t> với các bạn nữ…</a:t>
            </a:r>
            <a:endParaRPr lang="en-US" sz="3400" kern="100"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79780013"/>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4)">
                                      <p:cBhvr>
                                        <p:cTn id="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106AC89F-CFB4-4AB8-8E2B-F8A723F98DD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97620" y="594073"/>
            <a:ext cx="12192000" cy="4316640"/>
          </a:xfrm>
          <a:prstGeom prst="rect">
            <a:avLst/>
          </a:prstGeom>
        </p:spPr>
      </p:pic>
      <p:pic>
        <p:nvPicPr>
          <p:cNvPr id="3" name="图片 2">
            <a:extLst>
              <a:ext uri="{FF2B5EF4-FFF2-40B4-BE49-F238E27FC236}">
                <a16:creationId xmlns:a16="http://schemas.microsoft.com/office/drawing/2014/main" id="{F355C750-CAC8-4541-9A2D-685B4753C52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241280" y="0"/>
            <a:ext cx="1950720" cy="1770695"/>
          </a:xfrm>
          <a:prstGeom prst="rect">
            <a:avLst/>
          </a:prstGeom>
        </p:spPr>
      </p:pic>
      <p:pic>
        <p:nvPicPr>
          <p:cNvPr id="5" name="图片 4">
            <a:extLst>
              <a:ext uri="{FF2B5EF4-FFF2-40B4-BE49-F238E27FC236}">
                <a16:creationId xmlns:a16="http://schemas.microsoft.com/office/drawing/2014/main" id="{26969F99-AF7B-45C3-BD35-5DB085A13C7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0"/>
            <a:ext cx="2204085" cy="1661218"/>
          </a:xfrm>
          <a:prstGeom prst="rect">
            <a:avLst/>
          </a:prstGeom>
        </p:spPr>
      </p:pic>
      <p:sp>
        <p:nvSpPr>
          <p:cNvPr id="9" name="文本框 8">
            <a:extLst>
              <a:ext uri="{FF2B5EF4-FFF2-40B4-BE49-F238E27FC236}">
                <a16:creationId xmlns:a16="http://schemas.microsoft.com/office/drawing/2014/main" id="{0FC1CB6A-5E83-4FA0-96A4-1E4AAA90CA9A}"/>
              </a:ext>
            </a:extLst>
          </p:cNvPr>
          <p:cNvSpPr txBox="1"/>
          <p:nvPr/>
        </p:nvSpPr>
        <p:spPr>
          <a:xfrm>
            <a:off x="1743274" y="702978"/>
            <a:ext cx="9246459" cy="2585291"/>
          </a:xfrm>
          <a:prstGeom prst="rect">
            <a:avLst/>
          </a:prstGeom>
          <a:noFill/>
        </p:spPr>
        <p:txBody>
          <a:bodyPr wrap="square" lIns="121889" tIns="60944" rIns="121889" bIns="60944" rtlCol="0">
            <a:spAutoFit/>
          </a:bodyPr>
          <a:lstStyle>
            <a:defPPr>
              <a:defRPr lang="zh-CN"/>
            </a:defPPr>
            <a:lvl1pPr algn="ctr">
              <a:defRPr sz="11500" b="1">
                <a:gradFill>
                  <a:gsLst>
                    <a:gs pos="0">
                      <a:srgbClr val="00B0F0"/>
                    </a:gs>
                    <a:gs pos="100000">
                      <a:schemeClr val="tx2">
                        <a:lumMod val="50000"/>
                      </a:schemeClr>
                    </a:gs>
                  </a:gsLst>
                  <a:lin ang="2400000" scaled="0"/>
                </a:gradFill>
                <a:effectLst>
                  <a:outerShdw blurRad="317500" dist="165100" dir="2700000" algn="tl" rotWithShape="0">
                    <a:prstClr val="black">
                      <a:alpha val="60000"/>
                    </a:prstClr>
                  </a:outerShdw>
                </a:effectLst>
                <a:latin typeface="Yuanti SC" charset="-122"/>
                <a:ea typeface="Yuanti SC" charset="-122"/>
                <a:cs typeface="Yuanti SC"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1" i="0" u="none" strike="noStrike" kern="1200" cap="none" spc="0" normalizeH="0" baseline="0" noProof="0" dirty="0">
                <a:ln w="38100">
                  <a:gradFill>
                    <a:gsLst>
                      <a:gs pos="0">
                        <a:srgbClr val="66A117"/>
                      </a:gs>
                      <a:gs pos="100000">
                        <a:srgbClr val="3E830E"/>
                      </a:gs>
                    </a:gsLst>
                    <a:lin ang="5400000" scaled="1"/>
                  </a:gradFill>
                </a:ln>
                <a:gradFill flip="none" rotWithShape="1">
                  <a:gsLst>
                    <a:gs pos="15000">
                      <a:srgbClr val="FDD35C"/>
                    </a:gs>
                    <a:gs pos="70000">
                      <a:srgbClr val="FFFBDB">
                        <a:shade val="100000"/>
                        <a:satMod val="115000"/>
                      </a:srgbClr>
                    </a:gs>
                  </a:gsLst>
                  <a:lin ang="16200000" scaled="1"/>
                  <a:tileRect/>
                </a:gradFill>
                <a:effectLst>
                  <a:outerShdw blurRad="50800" dist="38100" dir="2700000" algn="tl" rotWithShape="0">
                    <a:srgbClr val="70AD47">
                      <a:lumMod val="50000"/>
                      <a:alpha val="40000"/>
                    </a:srgbClr>
                  </a:outerShdw>
                </a:effectLst>
                <a:uLnTx/>
                <a:uFillTx/>
                <a:latin typeface="Times New Roman" panose="02020603050405020304" pitchFamily="18" charset="0"/>
                <a:ea typeface="+mn-ea"/>
                <a:cs typeface="Times New Roman" panose="02020603050405020304" pitchFamily="18" charset="0"/>
                <a:sym typeface="+mn-lt"/>
              </a:rPr>
              <a:t>LUYỆN </a:t>
            </a:r>
            <a:r>
              <a:rPr kumimoji="0" lang="en-US" altLang="zh-CN" sz="8000" b="1" i="0" u="none" strike="noStrike" kern="1200" cap="none" spc="0" normalizeH="0" baseline="0" noProof="0" dirty="0" smtClean="0">
                <a:ln w="38100">
                  <a:gradFill>
                    <a:gsLst>
                      <a:gs pos="0">
                        <a:srgbClr val="66A117"/>
                      </a:gs>
                      <a:gs pos="100000">
                        <a:srgbClr val="3E830E"/>
                      </a:gs>
                    </a:gsLst>
                    <a:lin ang="5400000" scaled="1"/>
                  </a:gradFill>
                </a:ln>
                <a:gradFill flip="none" rotWithShape="1">
                  <a:gsLst>
                    <a:gs pos="15000">
                      <a:srgbClr val="FDD35C"/>
                    </a:gs>
                    <a:gs pos="70000">
                      <a:srgbClr val="FFFBDB">
                        <a:shade val="100000"/>
                        <a:satMod val="115000"/>
                      </a:srgbClr>
                    </a:gs>
                  </a:gsLst>
                  <a:lin ang="16200000" scaled="1"/>
                  <a:tileRect/>
                </a:gradFill>
                <a:effectLst>
                  <a:outerShdw blurRad="50800" dist="38100" dir="2700000" algn="tl" rotWithShape="0">
                    <a:srgbClr val="70AD47">
                      <a:lumMod val="50000"/>
                      <a:alpha val="40000"/>
                    </a:srgbClr>
                  </a:outerShdw>
                </a:effectLst>
                <a:uLnTx/>
                <a:uFillTx/>
                <a:latin typeface="Times New Roman" panose="02020603050405020304" pitchFamily="18" charset="0"/>
                <a:ea typeface="+mn-ea"/>
                <a:cs typeface="Times New Roman" panose="02020603050405020304" pitchFamily="18" charset="0"/>
                <a:sym typeface="+mn-lt"/>
              </a:rPr>
              <a:t>ĐỌC THEO CẶP</a:t>
            </a:r>
            <a:endParaRPr kumimoji="0" lang="zh-CN" altLang="en-US" sz="8000" b="1" i="0" u="none" strike="noStrike" kern="1200" cap="none" spc="0" normalizeH="0" baseline="0" noProof="0" dirty="0">
              <a:ln w="38100">
                <a:gradFill>
                  <a:gsLst>
                    <a:gs pos="0">
                      <a:srgbClr val="66A117"/>
                    </a:gs>
                    <a:gs pos="100000">
                      <a:srgbClr val="3E830E"/>
                    </a:gs>
                  </a:gsLst>
                  <a:lin ang="5400000" scaled="1"/>
                </a:gradFill>
              </a:ln>
              <a:gradFill flip="none" rotWithShape="1">
                <a:gsLst>
                  <a:gs pos="15000">
                    <a:srgbClr val="FDD35C"/>
                  </a:gs>
                  <a:gs pos="70000">
                    <a:srgbClr val="FFFBDB">
                      <a:shade val="100000"/>
                      <a:satMod val="115000"/>
                    </a:srgbClr>
                  </a:gs>
                </a:gsLst>
                <a:lin ang="16200000" scaled="1"/>
                <a:tileRect/>
              </a:gradFill>
              <a:effectLst>
                <a:outerShdw blurRad="50800" dist="38100" dir="2700000" algn="tl" rotWithShape="0">
                  <a:srgbClr val="70AD47">
                    <a:lumMod val="50000"/>
                    <a:alpha val="40000"/>
                  </a:srgbClr>
                </a:outerShdw>
              </a:effectLst>
              <a:uLnTx/>
              <a:uFillTx/>
              <a:latin typeface="Times New Roman" panose="02020603050405020304" pitchFamily="18" charset="0"/>
              <a:ea typeface="+mn-ea"/>
              <a:cs typeface="Times New Roman" panose="02020603050405020304" pitchFamily="18" charset="0"/>
              <a:sym typeface="+mn-lt"/>
            </a:endParaRPr>
          </a:p>
        </p:txBody>
      </p:sp>
      <p:pic>
        <p:nvPicPr>
          <p:cNvPr id="15" name="图片 14">
            <a:extLst>
              <a:ext uri="{FF2B5EF4-FFF2-40B4-BE49-F238E27FC236}">
                <a16:creationId xmlns:a16="http://schemas.microsoft.com/office/drawing/2014/main" id="{F75C492B-E4A1-4F0A-AF01-B262C0D4B49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512040" y="1326341"/>
            <a:ext cx="928516" cy="831459"/>
          </a:xfrm>
          <a:prstGeom prst="rect">
            <a:avLst/>
          </a:prstGeom>
        </p:spPr>
      </p:pic>
      <p:pic>
        <p:nvPicPr>
          <p:cNvPr id="16" name="图片 15">
            <a:extLst>
              <a:ext uri="{FF2B5EF4-FFF2-40B4-BE49-F238E27FC236}">
                <a16:creationId xmlns:a16="http://schemas.microsoft.com/office/drawing/2014/main" id="{4F5DDE9E-945A-4089-92AE-2B0B53D726B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flipH="1">
            <a:off x="6529362" y="287249"/>
            <a:ext cx="928516" cy="831459"/>
          </a:xfrm>
          <a:prstGeom prst="rect">
            <a:avLst/>
          </a:prstGeom>
        </p:spPr>
      </p:pic>
    </p:spTree>
    <p:extLst>
      <p:ext uri="{BB962C8B-B14F-4D97-AF65-F5344CB8AC3E}">
        <p14:creationId xmlns:p14="http://schemas.microsoft.com/office/powerpoint/2010/main" val="340422737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53" presetClass="entr" presetSubtype="16" fill="hold" grpId="0" nodeType="afterEffect">
                                  <p:stCondLst>
                                    <p:cond delay="0"/>
                                  </p:stCondLst>
                                  <p:iterate type="lt">
                                    <p:tmPct val="10000"/>
                                  </p:iterate>
                                  <p:childTnLst>
                                    <p:set>
                                      <p:cBhvr>
                                        <p:cTn id="17" dur="1" fill="hold">
                                          <p:stCondLst>
                                            <p:cond delay="0"/>
                                          </p:stCondLst>
                                        </p:cTn>
                                        <p:tgtEl>
                                          <p:spTgt spid="9"/>
                                        </p:tgtEl>
                                        <p:attrNameLst>
                                          <p:attrName>style.visibility</p:attrName>
                                        </p:attrNameLst>
                                      </p:cBhvr>
                                      <p:to>
                                        <p:strVal val="visible"/>
                                      </p:to>
                                    </p:set>
                                    <p:anim calcmode="lin" valueType="num">
                                      <p:cBhvr>
                                        <p:cTn id="18" dur="500" fill="hold"/>
                                        <p:tgtEl>
                                          <p:spTgt spid="9"/>
                                        </p:tgtEl>
                                        <p:attrNameLst>
                                          <p:attrName>ppt_w</p:attrName>
                                        </p:attrNameLst>
                                      </p:cBhvr>
                                      <p:tavLst>
                                        <p:tav tm="0">
                                          <p:val>
                                            <p:fltVal val="0"/>
                                          </p:val>
                                        </p:tav>
                                        <p:tav tm="100000">
                                          <p:val>
                                            <p:strVal val="#ppt_w"/>
                                          </p:val>
                                        </p:tav>
                                      </p:tavLst>
                                    </p:anim>
                                    <p:anim calcmode="lin" valueType="num">
                                      <p:cBhvr>
                                        <p:cTn id="19" dur="500" fill="hold"/>
                                        <p:tgtEl>
                                          <p:spTgt spid="9"/>
                                        </p:tgtEl>
                                        <p:attrNameLst>
                                          <p:attrName>ppt_h</p:attrName>
                                        </p:attrNameLst>
                                      </p:cBhvr>
                                      <p:tavLst>
                                        <p:tav tm="0">
                                          <p:val>
                                            <p:fltVal val="0"/>
                                          </p:val>
                                        </p:tav>
                                        <p:tav tm="100000">
                                          <p:val>
                                            <p:strVal val="#ppt_h"/>
                                          </p:val>
                                        </p:tav>
                                      </p:tavLst>
                                    </p:anim>
                                    <p:animEffect transition="in" filter="fade">
                                      <p:cBhvr>
                                        <p:cTn id="20" dur="500"/>
                                        <p:tgtEl>
                                          <p:spTgt spid="9"/>
                                        </p:tgtEl>
                                      </p:cBhvr>
                                    </p:animEffect>
                                  </p:childTnLst>
                                </p:cTn>
                              </p:par>
                            </p:childTnLst>
                          </p:cTn>
                        </p:par>
                        <p:par>
                          <p:cTn id="21" fill="hold">
                            <p:stCondLst>
                              <p:cond delay="2200"/>
                            </p:stCondLst>
                            <p:childTnLst>
                              <p:par>
                                <p:cTn id="22" presetID="2" presetClass="entr" presetSubtype="9" decel="100000" fill="hold" nodeType="after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additive="base">
                                        <p:cTn id="24" dur="2000" fill="hold"/>
                                        <p:tgtEl>
                                          <p:spTgt spid="15"/>
                                        </p:tgtEl>
                                        <p:attrNameLst>
                                          <p:attrName>ppt_x</p:attrName>
                                        </p:attrNameLst>
                                      </p:cBhvr>
                                      <p:tavLst>
                                        <p:tav tm="0">
                                          <p:val>
                                            <p:strVal val="0-#ppt_w/2"/>
                                          </p:val>
                                        </p:tav>
                                        <p:tav tm="100000">
                                          <p:val>
                                            <p:strVal val="#ppt_x"/>
                                          </p:val>
                                        </p:tav>
                                      </p:tavLst>
                                    </p:anim>
                                    <p:anim calcmode="lin" valueType="num">
                                      <p:cBhvr additive="base">
                                        <p:cTn id="25" dur="2000" fill="hold"/>
                                        <p:tgtEl>
                                          <p:spTgt spid="15"/>
                                        </p:tgtEl>
                                        <p:attrNameLst>
                                          <p:attrName>ppt_y</p:attrName>
                                        </p:attrNameLst>
                                      </p:cBhvr>
                                      <p:tavLst>
                                        <p:tav tm="0">
                                          <p:val>
                                            <p:strVal val="0-#ppt_h/2"/>
                                          </p:val>
                                        </p:tav>
                                        <p:tav tm="100000">
                                          <p:val>
                                            <p:strVal val="#ppt_y"/>
                                          </p:val>
                                        </p:tav>
                                      </p:tavLst>
                                    </p:anim>
                                  </p:childTnLst>
                                </p:cTn>
                              </p:par>
                              <p:par>
                                <p:cTn id="26" presetID="2" presetClass="entr" presetSubtype="3" decel="100000" fill="hold" nodeType="withEffect">
                                  <p:stCondLst>
                                    <p:cond delay="300"/>
                                  </p:stCondLst>
                                  <p:childTnLst>
                                    <p:set>
                                      <p:cBhvr>
                                        <p:cTn id="27" dur="1" fill="hold">
                                          <p:stCondLst>
                                            <p:cond delay="0"/>
                                          </p:stCondLst>
                                        </p:cTn>
                                        <p:tgtEl>
                                          <p:spTgt spid="16"/>
                                        </p:tgtEl>
                                        <p:attrNameLst>
                                          <p:attrName>style.visibility</p:attrName>
                                        </p:attrNameLst>
                                      </p:cBhvr>
                                      <p:to>
                                        <p:strVal val="visible"/>
                                      </p:to>
                                    </p:set>
                                    <p:anim calcmode="lin" valueType="num">
                                      <p:cBhvr additive="base">
                                        <p:cTn id="28" dur="2000" fill="hold"/>
                                        <p:tgtEl>
                                          <p:spTgt spid="16"/>
                                        </p:tgtEl>
                                        <p:attrNameLst>
                                          <p:attrName>ppt_x</p:attrName>
                                        </p:attrNameLst>
                                      </p:cBhvr>
                                      <p:tavLst>
                                        <p:tav tm="0">
                                          <p:val>
                                            <p:strVal val="1+#ppt_w/2"/>
                                          </p:val>
                                        </p:tav>
                                        <p:tav tm="100000">
                                          <p:val>
                                            <p:strVal val="#ppt_x"/>
                                          </p:val>
                                        </p:tav>
                                      </p:tavLst>
                                    </p:anim>
                                    <p:anim calcmode="lin" valueType="num">
                                      <p:cBhvr additive="base">
                                        <p:cTn id="29" dur="2000" fill="hold"/>
                                        <p:tgtEl>
                                          <p:spTgt spid="16"/>
                                        </p:tgtEl>
                                        <p:attrNameLst>
                                          <p:attrName>ppt_y</p:attrName>
                                        </p:attrNameLst>
                                      </p:cBhvr>
                                      <p:tavLst>
                                        <p:tav tm="0">
                                          <p:val>
                                            <p:strVal val="0-#ppt_h/2"/>
                                          </p:val>
                                        </p:tav>
                                        <p:tav tm="100000">
                                          <p:val>
                                            <p:strVal val="#ppt_y"/>
                                          </p:val>
                                        </p:tav>
                                      </p:tavLst>
                                    </p:anim>
                                  </p:childTnLst>
                                </p:cTn>
                              </p:par>
                              <p:par>
                                <p:cTn id="30" presetID="6" presetClass="entr" presetSubtype="16" fill="hold" nodeType="withEffect">
                                  <p:stCondLst>
                                    <p:cond delay="300"/>
                                  </p:stCondLst>
                                  <p:childTnLst>
                                    <p:set>
                                      <p:cBhvr>
                                        <p:cTn id="31" dur="1" fill="hold">
                                          <p:stCondLst>
                                            <p:cond delay="0"/>
                                          </p:stCondLst>
                                        </p:cTn>
                                        <p:tgtEl>
                                          <p:spTgt spid="18"/>
                                        </p:tgtEl>
                                        <p:attrNameLst>
                                          <p:attrName>style.visibility</p:attrName>
                                        </p:attrNameLst>
                                      </p:cBhvr>
                                      <p:to>
                                        <p:strVal val="visible"/>
                                      </p:to>
                                    </p:set>
                                    <p:animEffect transition="in" filter="circle(in)">
                                      <p:cBhvr>
                                        <p:cTn id="32"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106AC89F-CFB4-4AB8-8E2B-F8A723F98DD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03982" y="1215019"/>
            <a:ext cx="12192000" cy="4316640"/>
          </a:xfrm>
          <a:prstGeom prst="rect">
            <a:avLst/>
          </a:prstGeom>
        </p:spPr>
      </p:pic>
      <p:pic>
        <p:nvPicPr>
          <p:cNvPr id="7" name="图片 6">
            <a:extLst>
              <a:ext uri="{FF2B5EF4-FFF2-40B4-BE49-F238E27FC236}">
                <a16:creationId xmlns:a16="http://schemas.microsoft.com/office/drawing/2014/main" id="{5F236AA7-627F-4B85-BFEB-7C0E48ECAE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7932" y="596483"/>
            <a:ext cx="6216780" cy="6221389"/>
          </a:xfrm>
          <a:prstGeom prst="rect">
            <a:avLst/>
          </a:prstGeom>
        </p:spPr>
      </p:pic>
      <p:pic>
        <p:nvPicPr>
          <p:cNvPr id="3" name="图片 2">
            <a:extLst>
              <a:ext uri="{FF2B5EF4-FFF2-40B4-BE49-F238E27FC236}">
                <a16:creationId xmlns:a16="http://schemas.microsoft.com/office/drawing/2014/main" id="{F355C750-CAC8-4541-9A2D-685B4753C52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241280" y="0"/>
            <a:ext cx="1950720" cy="1770695"/>
          </a:xfrm>
          <a:prstGeom prst="rect">
            <a:avLst/>
          </a:prstGeom>
        </p:spPr>
      </p:pic>
      <p:pic>
        <p:nvPicPr>
          <p:cNvPr id="5" name="图片 4">
            <a:extLst>
              <a:ext uri="{FF2B5EF4-FFF2-40B4-BE49-F238E27FC236}">
                <a16:creationId xmlns:a16="http://schemas.microsoft.com/office/drawing/2014/main" id="{26969F99-AF7B-45C3-BD35-5DB085A13C7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0"/>
            <a:ext cx="2204085" cy="1661218"/>
          </a:xfrm>
          <a:prstGeom prst="rect">
            <a:avLst/>
          </a:prstGeom>
        </p:spPr>
      </p:pic>
      <p:sp>
        <p:nvSpPr>
          <p:cNvPr id="9" name="文本框 8">
            <a:extLst>
              <a:ext uri="{FF2B5EF4-FFF2-40B4-BE49-F238E27FC236}">
                <a16:creationId xmlns:a16="http://schemas.microsoft.com/office/drawing/2014/main" id="{0FC1CB6A-5E83-4FA0-96A4-1E4AAA90CA9A}"/>
              </a:ext>
            </a:extLst>
          </p:cNvPr>
          <p:cNvSpPr txBox="1"/>
          <p:nvPr/>
        </p:nvSpPr>
        <p:spPr>
          <a:xfrm>
            <a:off x="-288658" y="2157800"/>
            <a:ext cx="7563656" cy="1046408"/>
          </a:xfrm>
          <a:prstGeom prst="rect">
            <a:avLst/>
          </a:prstGeom>
          <a:noFill/>
        </p:spPr>
        <p:txBody>
          <a:bodyPr wrap="square" lIns="121889" tIns="60944" rIns="121889" bIns="60944" rtlCol="0">
            <a:spAutoFit/>
          </a:bodyPr>
          <a:lstStyle>
            <a:defPPr>
              <a:defRPr lang="zh-CN"/>
            </a:defPPr>
            <a:lvl1pPr algn="ctr">
              <a:defRPr sz="11500" b="1">
                <a:gradFill>
                  <a:gsLst>
                    <a:gs pos="0">
                      <a:srgbClr val="00B0F0"/>
                    </a:gs>
                    <a:gs pos="100000">
                      <a:schemeClr val="tx2">
                        <a:lumMod val="50000"/>
                      </a:schemeClr>
                    </a:gs>
                  </a:gsLst>
                  <a:lin ang="2400000" scaled="0"/>
                </a:gradFill>
                <a:effectLst>
                  <a:outerShdw blurRad="317500" dist="165100" dir="2700000" algn="tl" rotWithShape="0">
                    <a:prstClr val="black">
                      <a:alpha val="60000"/>
                    </a:prstClr>
                  </a:outerShdw>
                </a:effectLst>
                <a:latin typeface="Yuanti SC" charset="-122"/>
                <a:ea typeface="Yuanti SC" charset="-122"/>
                <a:cs typeface="Yuanti SC"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6000" dirty="0" smtClean="0">
                <a:ln w="38100">
                  <a:gradFill>
                    <a:gsLst>
                      <a:gs pos="0">
                        <a:srgbClr val="66A117"/>
                      </a:gs>
                      <a:gs pos="100000">
                        <a:srgbClr val="3E830E"/>
                      </a:gs>
                    </a:gsLst>
                    <a:lin ang="5400000" scaled="1"/>
                  </a:gradFill>
                </a:ln>
                <a:gradFill flip="none" rotWithShape="1">
                  <a:gsLst>
                    <a:gs pos="15000">
                      <a:srgbClr val="FDD35C"/>
                    </a:gs>
                    <a:gs pos="70000">
                      <a:srgbClr val="FFFBDB">
                        <a:shade val="100000"/>
                        <a:satMod val="115000"/>
                      </a:srgbClr>
                    </a:gs>
                  </a:gsLst>
                  <a:lin ang="16200000" scaled="1"/>
                  <a:tileRect/>
                </a:gradFill>
                <a:effectLst>
                  <a:outerShdw blurRad="50800" dist="38100" dir="2700000" algn="tl" rotWithShape="0">
                    <a:srgbClr val="70AD47">
                      <a:lumMod val="50000"/>
                      <a:alpha val="40000"/>
                    </a:srgbClr>
                  </a:outerShdw>
                </a:effectLst>
                <a:latin typeface="Times New Roman" panose="02020603050405020304" pitchFamily="18" charset="0"/>
                <a:ea typeface="+mn-ea"/>
                <a:cs typeface="Times New Roman" panose="02020603050405020304" pitchFamily="18" charset="0"/>
                <a:sym typeface="+mn-lt"/>
              </a:rPr>
              <a:t>VẬN DỤNG</a:t>
            </a:r>
            <a:endParaRPr kumimoji="0" lang="zh-CN" altLang="en-US" sz="6000" b="1" i="0" u="none" strike="noStrike" kern="1200" cap="none" spc="0" normalizeH="0" baseline="0" noProof="0" dirty="0">
              <a:ln w="38100">
                <a:gradFill>
                  <a:gsLst>
                    <a:gs pos="0">
                      <a:srgbClr val="66A117"/>
                    </a:gs>
                    <a:gs pos="100000">
                      <a:srgbClr val="3E830E"/>
                    </a:gs>
                  </a:gsLst>
                  <a:lin ang="5400000" scaled="1"/>
                </a:gradFill>
              </a:ln>
              <a:gradFill flip="none" rotWithShape="1">
                <a:gsLst>
                  <a:gs pos="15000">
                    <a:srgbClr val="FDD35C"/>
                  </a:gs>
                  <a:gs pos="70000">
                    <a:srgbClr val="FFFBDB">
                      <a:shade val="100000"/>
                      <a:satMod val="115000"/>
                    </a:srgbClr>
                  </a:gs>
                </a:gsLst>
                <a:lin ang="16200000" scaled="1"/>
                <a:tileRect/>
              </a:gradFill>
              <a:effectLst>
                <a:outerShdw blurRad="50800" dist="38100" dir="2700000" algn="tl" rotWithShape="0">
                  <a:srgbClr val="70AD47">
                    <a:lumMod val="50000"/>
                    <a:alpha val="40000"/>
                  </a:srgbClr>
                </a:outerShdw>
              </a:effectLst>
              <a:uLnTx/>
              <a:uFillTx/>
              <a:latin typeface="Times New Roman" panose="02020603050405020304" pitchFamily="18" charset="0"/>
              <a:ea typeface="+mn-ea"/>
              <a:cs typeface="Times New Roman" panose="02020603050405020304" pitchFamily="18" charset="0"/>
              <a:sym typeface="+mn-lt"/>
            </a:endParaRPr>
          </a:p>
        </p:txBody>
      </p:sp>
      <p:pic>
        <p:nvPicPr>
          <p:cNvPr id="15" name="图片 14">
            <a:extLst>
              <a:ext uri="{FF2B5EF4-FFF2-40B4-BE49-F238E27FC236}">
                <a16:creationId xmlns:a16="http://schemas.microsoft.com/office/drawing/2014/main" id="{F75C492B-E4A1-4F0A-AF01-B262C0D4B49B}"/>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512040" y="1326341"/>
            <a:ext cx="928516" cy="831459"/>
          </a:xfrm>
          <a:prstGeom prst="rect">
            <a:avLst/>
          </a:prstGeom>
        </p:spPr>
      </p:pic>
      <p:pic>
        <p:nvPicPr>
          <p:cNvPr id="16" name="图片 15">
            <a:extLst>
              <a:ext uri="{FF2B5EF4-FFF2-40B4-BE49-F238E27FC236}">
                <a16:creationId xmlns:a16="http://schemas.microsoft.com/office/drawing/2014/main" id="{4F5DDE9E-945A-4089-92AE-2B0B53D726BD}"/>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flipH="1">
            <a:off x="6529362" y="287249"/>
            <a:ext cx="928516" cy="831459"/>
          </a:xfrm>
          <a:prstGeom prst="rect">
            <a:avLst/>
          </a:prstGeom>
        </p:spPr>
      </p:pic>
    </p:spTree>
    <p:extLst>
      <p:ext uri="{BB962C8B-B14F-4D97-AF65-F5344CB8AC3E}">
        <p14:creationId xmlns:p14="http://schemas.microsoft.com/office/powerpoint/2010/main" val="290225751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2000" fill="hold"/>
                                        <p:tgtEl>
                                          <p:spTgt spid="7"/>
                                        </p:tgtEl>
                                        <p:attrNameLst>
                                          <p:attrName>ppt_x</p:attrName>
                                        </p:attrNameLst>
                                      </p:cBhvr>
                                      <p:tavLst>
                                        <p:tav tm="0">
                                          <p:val>
                                            <p:strVal val="1+#ppt_w/2"/>
                                          </p:val>
                                        </p:tav>
                                        <p:tav tm="100000">
                                          <p:val>
                                            <p:strVal val="#ppt_x"/>
                                          </p:val>
                                        </p:tav>
                                      </p:tavLst>
                                    </p:anim>
                                    <p:anim calcmode="lin" valueType="num">
                                      <p:cBhvr additive="base">
                                        <p:cTn id="8" dur="2000" fill="hold"/>
                                        <p:tgtEl>
                                          <p:spTgt spid="7"/>
                                        </p:tgtEl>
                                        <p:attrNameLst>
                                          <p:attrName>ppt_y</p:attrName>
                                        </p:attrNameLst>
                                      </p:cBhvr>
                                      <p:tavLst>
                                        <p:tav tm="0">
                                          <p:val>
                                            <p:strVal val="#ppt_y"/>
                                          </p:val>
                                        </p:tav>
                                        <p:tav tm="100000">
                                          <p:val>
                                            <p:strVal val="#ppt_y"/>
                                          </p:val>
                                        </p:tav>
                                      </p:tavLst>
                                    </p:anim>
                                  </p:childTnLst>
                                </p:cTn>
                              </p:par>
                              <p:par>
                                <p:cTn id="9" presetID="47"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par>
                                <p:cTn id="14" presetID="47" presetClass="entr" presetSubtype="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childTnLst>
                          </p:cTn>
                        </p:par>
                        <p:par>
                          <p:cTn id="19" fill="hold">
                            <p:stCondLst>
                              <p:cond delay="2000"/>
                            </p:stCondLst>
                            <p:childTnLst>
                              <p:par>
                                <p:cTn id="20" presetID="53" presetClass="entr" presetSubtype="16" fill="hold" grpId="0" nodeType="afterEffect">
                                  <p:stCondLst>
                                    <p:cond delay="0"/>
                                  </p:stCondLst>
                                  <p:iterate type="lt">
                                    <p:tmPct val="10000"/>
                                  </p:iterate>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childTnLst>
                          </p:cTn>
                        </p:par>
                        <p:par>
                          <p:cTn id="25" fill="hold">
                            <p:stCondLst>
                              <p:cond delay="2800"/>
                            </p:stCondLst>
                            <p:childTnLst>
                              <p:par>
                                <p:cTn id="26" presetID="2" presetClass="entr" presetSubtype="9" decel="100000"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additive="base">
                                        <p:cTn id="28" dur="2000" fill="hold"/>
                                        <p:tgtEl>
                                          <p:spTgt spid="15"/>
                                        </p:tgtEl>
                                        <p:attrNameLst>
                                          <p:attrName>ppt_x</p:attrName>
                                        </p:attrNameLst>
                                      </p:cBhvr>
                                      <p:tavLst>
                                        <p:tav tm="0">
                                          <p:val>
                                            <p:strVal val="0-#ppt_w/2"/>
                                          </p:val>
                                        </p:tav>
                                        <p:tav tm="100000">
                                          <p:val>
                                            <p:strVal val="#ppt_x"/>
                                          </p:val>
                                        </p:tav>
                                      </p:tavLst>
                                    </p:anim>
                                    <p:anim calcmode="lin" valueType="num">
                                      <p:cBhvr additive="base">
                                        <p:cTn id="29" dur="2000" fill="hold"/>
                                        <p:tgtEl>
                                          <p:spTgt spid="15"/>
                                        </p:tgtEl>
                                        <p:attrNameLst>
                                          <p:attrName>ppt_y</p:attrName>
                                        </p:attrNameLst>
                                      </p:cBhvr>
                                      <p:tavLst>
                                        <p:tav tm="0">
                                          <p:val>
                                            <p:strVal val="0-#ppt_h/2"/>
                                          </p:val>
                                        </p:tav>
                                        <p:tav tm="100000">
                                          <p:val>
                                            <p:strVal val="#ppt_y"/>
                                          </p:val>
                                        </p:tav>
                                      </p:tavLst>
                                    </p:anim>
                                  </p:childTnLst>
                                </p:cTn>
                              </p:par>
                              <p:par>
                                <p:cTn id="30" presetID="2" presetClass="entr" presetSubtype="3" decel="100000" fill="hold" nodeType="withEffect">
                                  <p:stCondLst>
                                    <p:cond delay="300"/>
                                  </p:stCondLst>
                                  <p:childTnLst>
                                    <p:set>
                                      <p:cBhvr>
                                        <p:cTn id="31" dur="1" fill="hold">
                                          <p:stCondLst>
                                            <p:cond delay="0"/>
                                          </p:stCondLst>
                                        </p:cTn>
                                        <p:tgtEl>
                                          <p:spTgt spid="16"/>
                                        </p:tgtEl>
                                        <p:attrNameLst>
                                          <p:attrName>style.visibility</p:attrName>
                                        </p:attrNameLst>
                                      </p:cBhvr>
                                      <p:to>
                                        <p:strVal val="visible"/>
                                      </p:to>
                                    </p:set>
                                    <p:anim calcmode="lin" valueType="num">
                                      <p:cBhvr additive="base">
                                        <p:cTn id="32" dur="2000" fill="hold"/>
                                        <p:tgtEl>
                                          <p:spTgt spid="16"/>
                                        </p:tgtEl>
                                        <p:attrNameLst>
                                          <p:attrName>ppt_x</p:attrName>
                                        </p:attrNameLst>
                                      </p:cBhvr>
                                      <p:tavLst>
                                        <p:tav tm="0">
                                          <p:val>
                                            <p:strVal val="1+#ppt_w/2"/>
                                          </p:val>
                                        </p:tav>
                                        <p:tav tm="100000">
                                          <p:val>
                                            <p:strVal val="#ppt_x"/>
                                          </p:val>
                                        </p:tav>
                                      </p:tavLst>
                                    </p:anim>
                                    <p:anim calcmode="lin" valueType="num">
                                      <p:cBhvr additive="base">
                                        <p:cTn id="33" dur="2000" fill="hold"/>
                                        <p:tgtEl>
                                          <p:spTgt spid="16"/>
                                        </p:tgtEl>
                                        <p:attrNameLst>
                                          <p:attrName>ppt_y</p:attrName>
                                        </p:attrNameLst>
                                      </p:cBhvr>
                                      <p:tavLst>
                                        <p:tav tm="0">
                                          <p:val>
                                            <p:strVal val="0-#ppt_h/2"/>
                                          </p:val>
                                        </p:tav>
                                        <p:tav tm="100000">
                                          <p:val>
                                            <p:strVal val="#ppt_y"/>
                                          </p:val>
                                        </p:tav>
                                      </p:tavLst>
                                    </p:anim>
                                  </p:childTnLst>
                                </p:cTn>
                              </p:par>
                              <p:par>
                                <p:cTn id="34" presetID="6" presetClass="entr" presetSubtype="16" fill="hold" nodeType="withEffect">
                                  <p:stCondLst>
                                    <p:cond delay="300"/>
                                  </p:stCondLst>
                                  <p:childTnLst>
                                    <p:set>
                                      <p:cBhvr>
                                        <p:cTn id="35" dur="1" fill="hold">
                                          <p:stCondLst>
                                            <p:cond delay="0"/>
                                          </p:stCondLst>
                                        </p:cTn>
                                        <p:tgtEl>
                                          <p:spTgt spid="18"/>
                                        </p:tgtEl>
                                        <p:attrNameLst>
                                          <p:attrName>style.visibility</p:attrName>
                                        </p:attrNameLst>
                                      </p:cBhvr>
                                      <p:to>
                                        <p:strVal val="visible"/>
                                      </p:to>
                                    </p:set>
                                    <p:animEffect transition="in" filter="circle(in)">
                                      <p:cBhvr>
                                        <p:cTn id="36"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1000" b="-11000"/>
          </a:stretch>
        </a:blipFill>
        <a:effectLst/>
      </p:bgPr>
    </p:bg>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F56391B9-45A2-7F5E-093D-339A6FE5C54B}"/>
              </a:ext>
            </a:extLst>
          </p:cNvPr>
          <p:cNvSpPr/>
          <p:nvPr/>
        </p:nvSpPr>
        <p:spPr>
          <a:xfrm>
            <a:off x="624813" y="865427"/>
            <a:ext cx="11127476" cy="5783014"/>
          </a:xfrm>
          <a:prstGeom prst="roundRect">
            <a:avLst>
              <a:gd name="adj" fmla="val 8726"/>
            </a:avLst>
          </a:prstGeom>
          <a:solidFill>
            <a:schemeClr val="bg1">
              <a:alpha val="85000"/>
            </a:schemeClr>
          </a:solidFill>
          <a:ln w="38100">
            <a:solidFill>
              <a:srgbClr val="F74F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24" name="Group 23">
            <a:extLst>
              <a:ext uri="{FF2B5EF4-FFF2-40B4-BE49-F238E27FC236}">
                <a16:creationId xmlns:a16="http://schemas.microsoft.com/office/drawing/2014/main" id="{789101BD-56F4-7037-F06B-0A0D7F85E6C9}"/>
              </a:ext>
            </a:extLst>
          </p:cNvPr>
          <p:cNvGrpSpPr/>
          <p:nvPr/>
        </p:nvGrpSpPr>
        <p:grpSpPr>
          <a:xfrm>
            <a:off x="1969058" y="1392315"/>
            <a:ext cx="9588229" cy="1936392"/>
            <a:chOff x="2343272" y="842377"/>
            <a:chExt cx="9588229" cy="3089259"/>
          </a:xfrm>
        </p:grpSpPr>
        <p:sp>
          <p:nvSpPr>
            <p:cNvPr id="13" name="Rectangle: Rounded Corners 12">
              <a:extLst>
                <a:ext uri="{FF2B5EF4-FFF2-40B4-BE49-F238E27FC236}">
                  <a16:creationId xmlns:a16="http://schemas.microsoft.com/office/drawing/2014/main" id="{9D838DF7-52D7-B04C-4CF3-BABA0614CD76}"/>
                </a:ext>
              </a:extLst>
            </p:cNvPr>
            <p:cNvSpPr/>
            <p:nvPr/>
          </p:nvSpPr>
          <p:spPr>
            <a:xfrm>
              <a:off x="2343272" y="842377"/>
              <a:ext cx="8481500" cy="3089259"/>
            </a:xfrm>
            <a:prstGeom prst="roundRect">
              <a:avLst>
                <a:gd name="adj" fmla="val 50000"/>
              </a:avLst>
            </a:prstGeom>
            <a:solidFill>
              <a:srgbClr val="FFCCCC"/>
            </a:solidFill>
            <a:ln>
              <a:solidFill>
                <a:schemeClr val="accent2">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Trong</a:t>
              </a:r>
              <a:r>
                <a:rPr kumimoji="0" lang="en-US" sz="3600" b="1"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câu</a:t>
              </a:r>
              <a:r>
                <a:rPr kumimoji="0" lang="en-US" sz="3600" b="1"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chuyện</a:t>
              </a:r>
              <a:r>
                <a:rPr kumimoji="0" lang="en-US" sz="3600" b="1"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trên</a:t>
              </a:r>
              <a:r>
                <a:rPr kumimoji="0" lang="en-US" sz="3600" b="1"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em</a:t>
              </a:r>
              <a:r>
                <a:rPr kumimoji="0" lang="en-US" sz="3600" b="1"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thích</a:t>
              </a:r>
              <a:r>
                <a:rPr kumimoji="0" lang="en-US" sz="3600" b="1"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nhân</a:t>
              </a:r>
              <a:r>
                <a:rPr kumimoji="0" lang="en-US" sz="3600" b="1"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vật</a:t>
              </a:r>
              <a:r>
                <a:rPr kumimoji="0" lang="en-US" sz="3600" b="1"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nào</a:t>
              </a:r>
              <a:r>
                <a:rPr kumimoji="0" lang="en-US" sz="3600" b="1"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nhất</a:t>
              </a:r>
              <a:r>
                <a:rPr kumimoji="0" lang="en-US" sz="3600" b="1"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Vì</a:t>
              </a:r>
              <a:r>
                <a:rPr kumimoji="0" lang="en-US" sz="3600" b="1"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sao</a:t>
              </a:r>
              <a:r>
                <a:rPr kumimoji="0" lang="en-US" sz="3600" b="1"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endPar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14" name="Picture 2" descr="Hình ảnh Trẻ Em Bằng Tay Vẽ Hoạt Hình Vẽ Hoạt Hình Ngôi Sao Năm Cánh PNG ,  Những Ngôi Sao Nhỏ, đáng Yêu, Vẽ Tay PNG miễn phí tải tập tin">
              <a:extLst>
                <a:ext uri="{FF2B5EF4-FFF2-40B4-BE49-F238E27FC236}">
                  <a16:creationId xmlns:a16="http://schemas.microsoft.com/office/drawing/2014/main" id="{8DE9D787-A55E-1327-6A3A-CDA87B1AF78E}"/>
                </a:ext>
              </a:extLst>
            </p:cNvPr>
            <p:cNvPicPr>
              <a:picLocks noChangeAspect="1" noChangeArrowheads="1"/>
            </p:cNvPicPr>
            <p:nvPr/>
          </p:nvPicPr>
          <p:blipFill rotWithShape="1">
            <a:blip r:embed="rId4" cstate="hqprint">
              <a:extLst>
                <a:ext uri="{28A0092B-C50C-407E-A947-70E740481C1C}">
                  <a14:useLocalDpi xmlns:a14="http://schemas.microsoft.com/office/drawing/2010/main" val="0"/>
                </a:ext>
              </a:extLst>
            </a:blip>
            <a:srcRect l="5857" t="3578" r="3295" b="5538"/>
            <a:stretch/>
          </p:blipFill>
          <p:spPr bwMode="auto">
            <a:xfrm>
              <a:off x="10644466" y="1743224"/>
              <a:ext cx="1287035" cy="1287563"/>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grpSp>
      <p:pic>
        <p:nvPicPr>
          <p:cNvPr id="20" name="Picture 3">
            <a:extLst>
              <a:ext uri="{FF2B5EF4-FFF2-40B4-BE49-F238E27FC236}">
                <a16:creationId xmlns:a16="http://schemas.microsoft.com/office/drawing/2014/main" id="{91B9EE85-68CF-EF80-753F-11EC4A08EEEF}"/>
              </a:ext>
            </a:extLst>
          </p:cNvPr>
          <p:cNvPicPr>
            <a:picLocks noChangeAspect="1"/>
          </p:cNvPicPr>
          <p:nvPr/>
        </p:nvPicPr>
        <p:blipFill>
          <a:blip r:embed="rId5"/>
          <a:srcRect/>
          <a:stretch>
            <a:fillRect/>
          </a:stretch>
        </p:blipFill>
        <p:spPr>
          <a:xfrm flipH="1">
            <a:off x="15633" y="2005024"/>
            <a:ext cx="1773810" cy="3503821"/>
          </a:xfrm>
          <a:prstGeom prst="rect">
            <a:avLst/>
          </a:prstGeom>
        </p:spPr>
      </p:pic>
      <p:sp>
        <p:nvSpPr>
          <p:cNvPr id="11" name="Rectangle: Rounded Corners 12">
            <a:extLst>
              <a:ext uri="{FF2B5EF4-FFF2-40B4-BE49-F238E27FC236}">
                <a16:creationId xmlns:a16="http://schemas.microsoft.com/office/drawing/2014/main" id="{9D838DF7-52D7-B04C-4CF3-BABA0614CD76}"/>
              </a:ext>
            </a:extLst>
          </p:cNvPr>
          <p:cNvSpPr/>
          <p:nvPr/>
        </p:nvSpPr>
        <p:spPr>
          <a:xfrm>
            <a:off x="3072003" y="3900457"/>
            <a:ext cx="5857301" cy="2409712"/>
          </a:xfrm>
          <a:prstGeom prst="roundRect">
            <a:avLst>
              <a:gd name="adj" fmla="val 50000"/>
            </a:avLst>
          </a:prstGeom>
          <a:solidFill>
            <a:srgbClr val="FFCCCC"/>
          </a:solidFill>
          <a:ln>
            <a:solidFill>
              <a:schemeClr val="accent2">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Em</a:t>
            </a:r>
            <a:r>
              <a:rPr kumimoji="0" lang="en-US" sz="3600" b="1"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học</a:t>
            </a:r>
            <a:r>
              <a:rPr kumimoji="0" lang="en-US" sz="3600" b="1"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tập</a:t>
            </a:r>
            <a:r>
              <a:rPr kumimoji="0" lang="en-US" sz="3600" b="1"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được</a:t>
            </a:r>
            <a:r>
              <a:rPr kumimoji="0" lang="en-US" sz="3600" b="1"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điều</a:t>
            </a:r>
            <a:r>
              <a:rPr kumimoji="0" lang="en-US" sz="3600" b="1"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gì</a:t>
            </a:r>
            <a:r>
              <a:rPr kumimoji="0" lang="en-US" sz="3600" b="1"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qua </a:t>
            </a:r>
            <a:r>
              <a:rPr kumimoji="0" lang="en-US" sz="3600" b="1"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câu</a:t>
            </a:r>
            <a:r>
              <a:rPr kumimoji="0" lang="en-US" sz="3600" b="1"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chuyện</a:t>
            </a:r>
            <a:r>
              <a:rPr kumimoji="0" lang="en-US" sz="3600" b="1"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trên</a:t>
            </a:r>
            <a:r>
              <a:rPr kumimoji="0" lang="en-US" sz="3600" b="1"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endPar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635520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789CA887-C328-4EF8-BD37-F5F28B4E8AF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9987915" y="0"/>
            <a:ext cx="2204085" cy="1661218"/>
          </a:xfrm>
          <a:prstGeom prst="rect">
            <a:avLst/>
          </a:prstGeom>
        </p:spPr>
      </p:pic>
      <p:pic>
        <p:nvPicPr>
          <p:cNvPr id="16" name="图片 15">
            <a:extLst>
              <a:ext uri="{FF2B5EF4-FFF2-40B4-BE49-F238E27FC236}">
                <a16:creationId xmlns:a16="http://schemas.microsoft.com/office/drawing/2014/main" id="{68AFFE7B-7389-447A-A90E-08CB02B9D1C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0" y="0"/>
            <a:ext cx="1950720" cy="1770695"/>
          </a:xfrm>
          <a:prstGeom prst="rect">
            <a:avLst/>
          </a:prstGeom>
        </p:spPr>
      </p:pic>
      <p:pic>
        <p:nvPicPr>
          <p:cNvPr id="8" name="图片 7">
            <a:extLst>
              <a:ext uri="{FF2B5EF4-FFF2-40B4-BE49-F238E27FC236}">
                <a16:creationId xmlns:a16="http://schemas.microsoft.com/office/drawing/2014/main" id="{51B878A8-2773-44A4-B664-31E74B1705E8}"/>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flipH="1">
            <a:off x="294965" y="1595239"/>
            <a:ext cx="6002595" cy="5262761"/>
          </a:xfrm>
          <a:prstGeom prst="rect">
            <a:avLst/>
          </a:prstGeom>
        </p:spPr>
      </p:pic>
      <p:pic>
        <p:nvPicPr>
          <p:cNvPr id="31" name="Picture 159" descr="10004015438746072987">
            <a:extLst>
              <a:ext uri="{FF2B5EF4-FFF2-40B4-BE49-F238E27FC236}">
                <a16:creationId xmlns:a16="http://schemas.microsoft.com/office/drawing/2014/main" id="{B4D7221B-CA3D-434F-B50B-6D0030D2D783}"/>
              </a:ext>
            </a:extLst>
          </p:cNvPr>
          <p:cNvPicPr>
            <a:picLocks noChangeAspect="1" noChangeArrowheads="1" noCrop="1"/>
          </p:cNvPicPr>
          <p:nvPr/>
        </p:nvPicPr>
        <p:blipFill>
          <a:blip r:embed="rId7">
            <a:extLst>
              <a:ext uri="{28A0092B-C50C-407E-A947-70E740481C1C}">
                <a14:useLocalDpi xmlns:a14="http://schemas.microsoft.com/office/drawing/2010/main"/>
              </a:ext>
            </a:extLst>
          </a:blip>
          <a:srcRect/>
          <a:stretch>
            <a:fillRect/>
          </a:stretch>
        </p:blipFill>
        <p:spPr bwMode="auto">
          <a:xfrm flipH="1">
            <a:off x="9632529" y="1328644"/>
            <a:ext cx="1322916" cy="1322916"/>
          </a:xfrm>
          <a:prstGeom prst="rect">
            <a:avLst/>
          </a:prstGeom>
          <a:noFill/>
          <a:extLst>
            <a:ext uri="{909E8E84-426E-40DD-AFC4-6F175D3DCCD1}">
              <a14:hiddenFill xmlns:a14="http://schemas.microsoft.com/office/drawing/2010/main">
                <a:solidFill>
                  <a:srgbClr val="FFFFFF"/>
                </a:solidFill>
              </a14:hiddenFill>
            </a:ext>
          </a:extLst>
        </p:spPr>
      </p:pic>
      <p:pic>
        <p:nvPicPr>
          <p:cNvPr id="2" name="Lớp Chúng Ta Đoàn Kết - Nhạc Thiếu Nhi Có Lời (online-video-cutter.co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0" y="0"/>
            <a:ext cx="12192000" cy="6858000"/>
          </a:xfrm>
          <a:prstGeom prst="rect">
            <a:avLst/>
          </a:prstGeom>
        </p:spPr>
      </p:pic>
    </p:spTree>
    <p:extLst>
      <p:ext uri="{BB962C8B-B14F-4D97-AF65-F5344CB8AC3E}">
        <p14:creationId xmlns:p14="http://schemas.microsoft.com/office/powerpoint/2010/main" val="1799032441"/>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2000" fill="hold"/>
                                        <p:tgtEl>
                                          <p:spTgt spid="8"/>
                                        </p:tgtEl>
                                        <p:attrNameLst>
                                          <p:attrName>ppt_x</p:attrName>
                                        </p:attrNameLst>
                                      </p:cBhvr>
                                      <p:tavLst>
                                        <p:tav tm="0">
                                          <p:val>
                                            <p:strVal val="0-#ppt_w/2"/>
                                          </p:val>
                                        </p:tav>
                                        <p:tav tm="100000">
                                          <p:val>
                                            <p:strVal val="#ppt_x"/>
                                          </p:val>
                                        </p:tav>
                                      </p:tavLst>
                                    </p:anim>
                                    <p:anim calcmode="lin" valueType="num">
                                      <p:cBhvr additive="base">
                                        <p:cTn id="8" dur="20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42" presetClass="entr" presetSubtype="0" fill="hold" nodeType="after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1000"/>
                                        <p:tgtEl>
                                          <p:spTgt spid="31"/>
                                        </p:tgtEl>
                                      </p:cBhvr>
                                    </p:animEffect>
                                    <p:anim calcmode="lin" valueType="num">
                                      <p:cBhvr>
                                        <p:cTn id="13" dur="1000" fill="hold"/>
                                        <p:tgtEl>
                                          <p:spTgt spid="31"/>
                                        </p:tgtEl>
                                        <p:attrNameLst>
                                          <p:attrName>ppt_x</p:attrName>
                                        </p:attrNameLst>
                                      </p:cBhvr>
                                      <p:tavLst>
                                        <p:tav tm="0">
                                          <p:val>
                                            <p:strVal val="#ppt_x"/>
                                          </p:val>
                                        </p:tav>
                                        <p:tav tm="100000">
                                          <p:val>
                                            <p:strVal val="#ppt_x"/>
                                          </p:val>
                                        </p:tav>
                                      </p:tavLst>
                                    </p:anim>
                                    <p:anim calcmode="lin" valueType="num">
                                      <p:cBhvr>
                                        <p:cTn id="14"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2"/>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2"/>
                                        </p:tgtEl>
                                      </p:cBhvr>
                                    </p:cmd>
                                  </p:childTnLst>
                                </p:cTn>
                              </p:par>
                            </p:childTnLst>
                          </p:cTn>
                        </p:par>
                      </p:childTnLst>
                    </p:cTn>
                  </p:par>
                </p:childTnLst>
              </p:cTn>
              <p:nextCondLst>
                <p:cond evt="onClick" delay="0">
                  <p:tgtEl>
                    <p:spTgt spid="2"/>
                  </p:tgtEl>
                </p:cond>
              </p:nextCondLst>
            </p:seq>
            <p:video>
              <p:cMediaNode vol="80000">
                <p:cTn id="20" fill="hold" display="0">
                  <p:stCondLst>
                    <p:cond delay="indefinite"/>
                  </p:stCondLst>
                </p:cTn>
                <p:tgtEl>
                  <p:spTgt spid="2"/>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Không có mô tả ảnh.">
            <a:extLst>
              <a:ext uri="{FF2B5EF4-FFF2-40B4-BE49-F238E27FC236}">
                <a16:creationId xmlns:a16="http://schemas.microsoft.com/office/drawing/2014/main" id="{5B42962F-F251-4853-A3E6-8C60CA3EAAD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0674" r="-1" b="-1"/>
          <a:stretch/>
        </p:blipFill>
        <p:spPr bwMode="auto">
          <a:xfrm>
            <a:off x="0" y="10"/>
            <a:ext cx="7282523"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4A22E0E-A12C-9608-1202-A9B6B9EE6411}"/>
              </a:ext>
            </a:extLst>
          </p:cNvPr>
          <p:cNvSpPr txBox="1"/>
          <p:nvPr/>
        </p:nvSpPr>
        <p:spPr>
          <a:xfrm>
            <a:off x="6322689" y="0"/>
            <a:ext cx="5869311" cy="62478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0" b="0" i="0" u="none" strike="noStrike" kern="1200" cap="none" spc="0" normalizeH="0" baseline="0" noProof="0" dirty="0">
                <a:ln>
                  <a:solidFill>
                    <a:sysClr val="windowText" lastClr="000000"/>
                  </a:solidFill>
                </a:ln>
                <a:solidFill>
                  <a:srgbClr val="7030A0"/>
                </a:solidFill>
                <a:effectLst/>
                <a:uLnTx/>
                <a:uFillTx/>
                <a:latin typeface="Times New Roman" panose="02020603050405020304" pitchFamily="18" charset="0"/>
                <a:ea typeface="LNTH-LuoLuoNotangYuanTi 1" pitchFamily="2" charset="-128"/>
                <a:cs typeface="Times New Roman" panose="02020603050405020304" pitchFamily="18" charset="0"/>
              </a:rPr>
              <a:t>TẠM</a:t>
            </a:r>
            <a:r>
              <a:rPr kumimoji="0" lang="en-US" sz="10000" b="0" i="0" u="none" strike="noStrike" kern="1200" cap="none" spc="0" normalizeH="0" baseline="0" noProof="0" dirty="0">
                <a:ln>
                  <a:solidFill>
                    <a:sysClr val="windowText" lastClr="000000"/>
                  </a:solidFill>
                </a:ln>
                <a:solidFill>
                  <a:prstClr val="black"/>
                </a:solidFill>
                <a:effectLst/>
                <a:uLnTx/>
                <a:uFillTx/>
                <a:latin typeface="Times New Roman" panose="02020603050405020304" pitchFamily="18" charset="0"/>
                <a:ea typeface="LNTH-LuoLuoNotangYuanTi 1" pitchFamily="2" charset="-128"/>
                <a:cs typeface="Times New Roman" panose="02020603050405020304" pitchFamily="18" charset="0"/>
              </a:rPr>
              <a:t> </a:t>
            </a:r>
            <a:r>
              <a:rPr kumimoji="0" lang="en-US" sz="10000" b="0" i="0" u="none" strike="noStrike" kern="1200" cap="none" spc="0" normalizeH="0" baseline="0" noProof="0" dirty="0">
                <a:ln>
                  <a:solidFill>
                    <a:sysClr val="windowText" lastClr="000000"/>
                  </a:solidFill>
                </a:ln>
                <a:solidFill>
                  <a:srgbClr val="C00000"/>
                </a:solidFill>
                <a:effectLst/>
                <a:uLnTx/>
                <a:uFillTx/>
                <a:latin typeface="Times New Roman" panose="02020603050405020304" pitchFamily="18" charset="0"/>
                <a:ea typeface="LNTH-LuoLuoNotangYuanTi 1" pitchFamily="2" charset="-128"/>
                <a:cs typeface="Times New Roman" panose="02020603050405020304" pitchFamily="18" charset="0"/>
              </a:rPr>
              <a:t>BIỆT </a:t>
            </a:r>
            <a:r>
              <a:rPr kumimoji="0" lang="en-US" sz="10000" b="0" i="0" u="none" strike="noStrike" kern="1200" cap="none" spc="0" normalizeH="0" baseline="0" noProof="0" dirty="0">
                <a:ln>
                  <a:solidFill>
                    <a:sysClr val="windowText" lastClr="000000"/>
                  </a:solidFill>
                </a:ln>
                <a:solidFill>
                  <a:srgbClr val="FFFF00"/>
                </a:solidFill>
                <a:effectLst/>
                <a:uLnTx/>
                <a:uFillTx/>
                <a:latin typeface="Times New Roman" panose="02020603050405020304" pitchFamily="18" charset="0"/>
                <a:ea typeface="LNTH-LuoLuoNotangYuanTi 1" pitchFamily="2" charset="-128"/>
                <a:cs typeface="Times New Roman" panose="02020603050405020304" pitchFamily="18" charset="0"/>
              </a:rPr>
              <a:t>VÀ</a:t>
            </a:r>
            <a:r>
              <a:rPr kumimoji="0" lang="en-US" sz="10000" b="0" i="0" u="none" strike="noStrike" kern="1200" cap="none" spc="0" normalizeH="0" baseline="0" noProof="0" dirty="0">
                <a:ln>
                  <a:solidFill>
                    <a:sysClr val="windowText" lastClr="000000"/>
                  </a:solidFill>
                </a:ln>
                <a:solidFill>
                  <a:srgbClr val="C00000"/>
                </a:solidFill>
                <a:effectLst/>
                <a:uLnTx/>
                <a:uFillTx/>
                <a:latin typeface="Times New Roman" panose="02020603050405020304" pitchFamily="18" charset="0"/>
                <a:ea typeface="LNTH-LuoLuoNotangYuanTi 1" pitchFamily="2" charset="-128"/>
                <a:cs typeface="Times New Roman" panose="02020603050405020304" pitchFamily="18" charset="0"/>
              </a:rPr>
              <a:t> </a:t>
            </a:r>
            <a:r>
              <a:rPr kumimoji="0" lang="en-US" sz="10000" b="0" i="0" u="none" strike="noStrike" kern="1200" cap="none" spc="0" normalizeH="0" baseline="0" noProof="0" dirty="0">
                <a:ln>
                  <a:solidFill>
                    <a:sysClr val="windowText" lastClr="000000"/>
                  </a:solidFill>
                </a:ln>
                <a:solidFill>
                  <a:srgbClr val="ED7D31"/>
                </a:solidFill>
                <a:effectLst/>
                <a:uLnTx/>
                <a:uFillTx/>
                <a:latin typeface="Times New Roman" panose="02020603050405020304" pitchFamily="18" charset="0"/>
                <a:ea typeface="LNTH-LuoLuoNotangYuanTi 1" pitchFamily="2" charset="-128"/>
                <a:cs typeface="Times New Roman" panose="02020603050405020304" pitchFamily="18" charset="0"/>
              </a:rPr>
              <a:t>HẸN</a:t>
            </a:r>
            <a:r>
              <a:rPr kumimoji="0" lang="en-US" sz="10000" b="0" i="0" u="none" strike="noStrike" kern="1200" cap="none" spc="0" normalizeH="0" baseline="0" noProof="0" dirty="0">
                <a:ln>
                  <a:solidFill>
                    <a:sysClr val="windowText" lastClr="000000"/>
                  </a:solidFill>
                </a:ln>
                <a:solidFill>
                  <a:prstClr val="black"/>
                </a:solidFill>
                <a:effectLst/>
                <a:uLnTx/>
                <a:uFillTx/>
                <a:latin typeface="Times New Roman" panose="02020603050405020304" pitchFamily="18" charset="0"/>
                <a:ea typeface="LNTH-LuoLuoNotangYuanTi 1" pitchFamily="2" charset="-128"/>
                <a:cs typeface="Times New Roman" panose="02020603050405020304" pitchFamily="18" charset="0"/>
              </a:rPr>
              <a:t> </a:t>
            </a:r>
            <a:r>
              <a:rPr kumimoji="0" lang="en-US" sz="10000" b="0" i="0" u="none" strike="noStrike" kern="1200" cap="none" spc="0" normalizeH="0" baseline="0" noProof="0" dirty="0">
                <a:ln>
                  <a:solidFill>
                    <a:sysClr val="windowText" lastClr="000000"/>
                  </a:solidFill>
                </a:ln>
                <a:solidFill>
                  <a:srgbClr val="4472C4"/>
                </a:solidFill>
                <a:effectLst/>
                <a:uLnTx/>
                <a:uFillTx/>
                <a:latin typeface="Times New Roman" panose="02020603050405020304" pitchFamily="18" charset="0"/>
                <a:ea typeface="LNTH-LuoLuoNotangYuanTi 1" pitchFamily="2" charset="-128"/>
                <a:cs typeface="Times New Roman" panose="02020603050405020304" pitchFamily="18" charset="0"/>
              </a:rPr>
              <a:t>GẶP </a:t>
            </a:r>
            <a:r>
              <a:rPr kumimoji="0" lang="en-US" sz="10000" b="0" i="0" u="none" strike="noStrike" kern="1200" cap="none" spc="0" normalizeH="0" baseline="0" noProof="0" dirty="0">
                <a:ln>
                  <a:solidFill>
                    <a:sysClr val="windowText" lastClr="000000"/>
                  </a:solidFill>
                </a:ln>
                <a:solidFill>
                  <a:srgbClr val="FF5050"/>
                </a:solidFill>
                <a:effectLst/>
                <a:uLnTx/>
                <a:uFillTx/>
                <a:latin typeface="Times New Roman" panose="02020603050405020304" pitchFamily="18" charset="0"/>
                <a:ea typeface="LNTH-LuoLuoNotangYuanTi 1" pitchFamily="2" charset="-128"/>
                <a:cs typeface="Times New Roman" panose="02020603050405020304" pitchFamily="18" charset="0"/>
              </a:rPr>
              <a:t>LẠI</a:t>
            </a:r>
          </a:p>
        </p:txBody>
      </p:sp>
    </p:spTree>
    <p:extLst>
      <p:ext uri="{BB962C8B-B14F-4D97-AF65-F5344CB8AC3E}">
        <p14:creationId xmlns:p14="http://schemas.microsoft.com/office/powerpoint/2010/main" val="664056707"/>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ounded Rectangle 7">
            <a:extLst>
              <a:ext uri="{FF2B5EF4-FFF2-40B4-BE49-F238E27FC236}">
                <a16:creationId xmlns:a16="http://schemas.microsoft.com/office/drawing/2014/main" id="{2F126EEB-7A2E-48DA-B208-BF255B979AD3}"/>
              </a:ext>
            </a:extLst>
          </p:cNvPr>
          <p:cNvSpPr/>
          <p:nvPr/>
        </p:nvSpPr>
        <p:spPr>
          <a:xfrm>
            <a:off x="3645498" y="1092786"/>
            <a:ext cx="4121425" cy="880804"/>
          </a:xfrm>
          <a:prstGeom prst="roundRect">
            <a:avLst>
              <a:gd name="adj" fmla="val 50000"/>
            </a:avLst>
          </a:prstGeom>
          <a:solidFill>
            <a:schemeClr val="bg1">
              <a:alpha val="0"/>
            </a:schemeClr>
          </a:solidFill>
          <a:ln w="15875">
            <a:solidFill>
              <a:srgbClr val="3E830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3200" b="1" dirty="0" smtClean="0">
                <a:solidFill>
                  <a:srgbClr val="7030A0"/>
                </a:solidFill>
                <a:latin typeface="Times New Roman" pitchFamily="18" charset="0"/>
                <a:cs typeface="Times New Roman" pitchFamily="18" charset="0"/>
              </a:rPr>
              <a:t>TIẾNG VIỆT</a:t>
            </a:r>
            <a:endParaRPr lang="ko-KR" altLang="en-US" sz="3200" b="1" dirty="0">
              <a:solidFill>
                <a:srgbClr val="7030A0"/>
              </a:solidFill>
              <a:latin typeface="Times New Roman" pitchFamily="18" charset="0"/>
              <a:cs typeface="Times New Roman" pitchFamily="18" charset="0"/>
            </a:endParaRPr>
          </a:p>
        </p:txBody>
      </p:sp>
      <p:pic>
        <p:nvPicPr>
          <p:cNvPr id="33" name="Picture 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5086077" y="4059009"/>
            <a:ext cx="1922636" cy="1891393"/>
          </a:xfrm>
          <a:prstGeom prst="rect">
            <a:avLst/>
          </a:prstGeom>
        </p:spPr>
      </p:pic>
      <p:pic>
        <p:nvPicPr>
          <p:cNvPr id="2" name="Good Old Days by Joakim Karud (Official).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779036" y="6451600"/>
            <a:ext cx="406400" cy="406400"/>
          </a:xfrm>
          <a:prstGeom prst="rect">
            <a:avLst/>
          </a:prstGeom>
        </p:spPr>
      </p:pic>
      <p:sp>
        <p:nvSpPr>
          <p:cNvPr id="5" name="Rectangle 4">
            <a:extLst>
              <a:ext uri="{FF2B5EF4-FFF2-40B4-BE49-F238E27FC236}">
                <a16:creationId xmlns:a16="http://schemas.microsoft.com/office/drawing/2014/main" id="{5524F1F0-295F-2B6C-02B7-4667B0D88D9A}"/>
              </a:ext>
            </a:extLst>
          </p:cNvPr>
          <p:cNvSpPr/>
          <p:nvPr/>
        </p:nvSpPr>
        <p:spPr>
          <a:xfrm>
            <a:off x="3184247" y="2172167"/>
            <a:ext cx="5885177" cy="735063"/>
          </a:xfrm>
          <a:prstGeom prst="rect">
            <a:avLst/>
          </a:prstGeom>
          <a:noFill/>
        </p:spPr>
        <p:txBody>
          <a:bodyPr wrap="none" lIns="91440" tIns="45720" rIns="91440" bIns="45720" numCol="1">
            <a:prstTxWarp prst="textPlain">
              <a:avLst/>
            </a:prstTxWarp>
            <a:spAutoFit/>
          </a:bodyPr>
          <a:lstStyle/>
          <a:p>
            <a:pPr algn="ctr"/>
            <a:r>
              <a:rPr lang="en-US" sz="4000" b="1" dirty="0" err="1" smtClean="0">
                <a:ln w="38100" cmpd="sng">
                  <a:solidFill>
                    <a:srgbClr val="EA661B"/>
                  </a:solidFill>
                  <a:prstDash val="solid"/>
                </a:ln>
                <a:solidFill>
                  <a:srgbClr val="FDC949"/>
                </a:solidFill>
                <a:effectLst>
                  <a:outerShdw blurRad="38100" dist="38100" dir="2700000" algn="tl">
                    <a:srgbClr val="000000">
                      <a:alpha val="43137"/>
                    </a:srgbClr>
                  </a:outerShdw>
                </a:effectLst>
                <a:latin typeface="UTM Cookies" panose="02040603050506020204" pitchFamily="18" charset="0"/>
              </a:rPr>
              <a:t>Cuộc</a:t>
            </a:r>
            <a:r>
              <a:rPr lang="en-US" sz="4000" b="1" dirty="0" smtClean="0">
                <a:ln w="38100" cmpd="sng">
                  <a:solidFill>
                    <a:srgbClr val="EA661B"/>
                  </a:solidFill>
                  <a:prstDash val="solid"/>
                </a:ln>
                <a:solidFill>
                  <a:srgbClr val="FDC949"/>
                </a:solidFill>
                <a:effectLst>
                  <a:outerShdw blurRad="38100" dist="38100" dir="2700000" algn="tl">
                    <a:srgbClr val="000000">
                      <a:alpha val="43137"/>
                    </a:srgbClr>
                  </a:outerShdw>
                </a:effectLst>
                <a:latin typeface="UTM Cookies" panose="02040603050506020204" pitchFamily="18" charset="0"/>
              </a:rPr>
              <a:t> </a:t>
            </a:r>
            <a:r>
              <a:rPr lang="en-US" sz="4000" b="1" dirty="0" err="1" smtClean="0">
                <a:ln w="38100" cmpd="sng">
                  <a:solidFill>
                    <a:srgbClr val="EA661B"/>
                  </a:solidFill>
                  <a:prstDash val="solid"/>
                </a:ln>
                <a:solidFill>
                  <a:srgbClr val="FDC949"/>
                </a:solidFill>
                <a:effectLst>
                  <a:outerShdw blurRad="38100" dist="38100" dir="2700000" algn="tl">
                    <a:srgbClr val="000000">
                      <a:alpha val="43137"/>
                    </a:srgbClr>
                  </a:outerShdw>
                </a:effectLst>
                <a:latin typeface="UTM Cookies" panose="02040603050506020204" pitchFamily="18" charset="0"/>
              </a:rPr>
              <a:t>họp</a:t>
            </a:r>
            <a:r>
              <a:rPr lang="en-US" sz="4000" b="1" dirty="0" smtClean="0">
                <a:ln w="38100" cmpd="sng">
                  <a:solidFill>
                    <a:srgbClr val="EA661B"/>
                  </a:solidFill>
                  <a:prstDash val="solid"/>
                </a:ln>
                <a:solidFill>
                  <a:srgbClr val="FDC949"/>
                </a:solidFill>
                <a:effectLst>
                  <a:outerShdw blurRad="38100" dist="38100" dir="2700000" algn="tl">
                    <a:srgbClr val="000000">
                      <a:alpha val="43137"/>
                    </a:srgbClr>
                  </a:outerShdw>
                </a:effectLst>
                <a:latin typeface="UTM Cookies" panose="02040603050506020204" pitchFamily="18" charset="0"/>
              </a:rPr>
              <a:t> </a:t>
            </a:r>
            <a:r>
              <a:rPr lang="en-US" sz="4000" b="1" dirty="0" err="1" smtClean="0">
                <a:ln w="38100" cmpd="sng">
                  <a:solidFill>
                    <a:srgbClr val="EA661B"/>
                  </a:solidFill>
                  <a:prstDash val="solid"/>
                </a:ln>
                <a:solidFill>
                  <a:srgbClr val="FDC949"/>
                </a:solidFill>
                <a:effectLst>
                  <a:outerShdw blurRad="38100" dist="38100" dir="2700000" algn="tl">
                    <a:srgbClr val="000000">
                      <a:alpha val="43137"/>
                    </a:srgbClr>
                  </a:outerShdw>
                </a:effectLst>
                <a:latin typeface="UTM Cookies" panose="02040603050506020204" pitchFamily="18" charset="0"/>
              </a:rPr>
              <a:t>bí</a:t>
            </a:r>
            <a:r>
              <a:rPr lang="en-US" sz="4000" b="1" dirty="0" smtClean="0">
                <a:ln w="38100" cmpd="sng">
                  <a:solidFill>
                    <a:srgbClr val="EA661B"/>
                  </a:solidFill>
                  <a:prstDash val="solid"/>
                </a:ln>
                <a:solidFill>
                  <a:srgbClr val="FDC949"/>
                </a:solidFill>
                <a:effectLst>
                  <a:outerShdw blurRad="38100" dist="38100" dir="2700000" algn="tl">
                    <a:srgbClr val="000000">
                      <a:alpha val="43137"/>
                    </a:srgbClr>
                  </a:outerShdw>
                </a:effectLst>
                <a:latin typeface="UTM Cookies" panose="02040603050506020204" pitchFamily="18" charset="0"/>
              </a:rPr>
              <a:t> </a:t>
            </a:r>
            <a:r>
              <a:rPr lang="en-US" sz="4000" b="1" dirty="0" err="1" smtClean="0">
                <a:ln w="38100" cmpd="sng">
                  <a:solidFill>
                    <a:srgbClr val="EA661B"/>
                  </a:solidFill>
                  <a:prstDash val="solid"/>
                </a:ln>
                <a:solidFill>
                  <a:srgbClr val="FDC949"/>
                </a:solidFill>
                <a:effectLst>
                  <a:outerShdw blurRad="38100" dist="38100" dir="2700000" algn="tl">
                    <a:srgbClr val="000000">
                      <a:alpha val="43137"/>
                    </a:srgbClr>
                  </a:outerShdw>
                </a:effectLst>
                <a:latin typeface="UTM Cookies" panose="02040603050506020204" pitchFamily="18" charset="0"/>
              </a:rPr>
              <a:t>mật</a:t>
            </a:r>
            <a:endParaRPr lang="en-US" sz="4000" b="1" dirty="0">
              <a:ln w="38100" cmpd="sng">
                <a:solidFill>
                  <a:srgbClr val="EA661B"/>
                </a:solidFill>
                <a:prstDash val="solid"/>
              </a:ln>
              <a:solidFill>
                <a:srgbClr val="FDC949"/>
              </a:solidFill>
              <a:effectLst>
                <a:outerShdw blurRad="38100" dist="38100" dir="2700000" algn="tl">
                  <a:srgbClr val="000000">
                    <a:alpha val="43137"/>
                  </a:srgbClr>
                </a:outerShdw>
              </a:effectLst>
              <a:latin typeface="UTM Cookies" panose="02040603050506020204" pitchFamily="18" charset="0"/>
            </a:endParaRPr>
          </a:p>
        </p:txBody>
      </p:sp>
      <p:sp>
        <p:nvSpPr>
          <p:cNvPr id="6" name="Rectangle 5">
            <a:extLst>
              <a:ext uri="{FF2B5EF4-FFF2-40B4-BE49-F238E27FC236}">
                <a16:creationId xmlns:a16="http://schemas.microsoft.com/office/drawing/2014/main" id="{6663BD45-2523-5221-15B0-AECD32FAD7EA}"/>
              </a:ext>
            </a:extLst>
          </p:cNvPr>
          <p:cNvSpPr/>
          <p:nvPr/>
        </p:nvSpPr>
        <p:spPr>
          <a:xfrm>
            <a:off x="5751576" y="3231020"/>
            <a:ext cx="3957432" cy="430585"/>
          </a:xfrm>
          <a:prstGeom prst="rect">
            <a:avLst/>
          </a:prstGeom>
          <a:noFill/>
        </p:spPr>
        <p:txBody>
          <a:bodyPr wrap="none" lIns="91440" tIns="45720" rIns="91440" bIns="45720" numCol="1">
            <a:prstTxWarp prst="textPlain">
              <a:avLst/>
            </a:prstTxWarp>
            <a:spAutoFit/>
          </a:bodyPr>
          <a:lstStyle/>
          <a:p>
            <a:pPr algn="ctr"/>
            <a:r>
              <a:rPr lang="vi-VN" sz="4000" b="1" dirty="0">
                <a:ln w="38100" cmpd="sng">
                  <a:noFill/>
                  <a:prstDash val="solid"/>
                </a:ln>
                <a:solidFill>
                  <a:srgbClr val="3F4521"/>
                </a:solidFill>
                <a:effectLst>
                  <a:outerShdw blurRad="38100" dist="38100" dir="2700000" algn="tl">
                    <a:srgbClr val="000000">
                      <a:alpha val="43137"/>
                    </a:srgbClr>
                  </a:outerShdw>
                </a:effectLst>
                <a:latin typeface="UTM Flamenco" panose="02040603050506020204" pitchFamily="18" charset="0"/>
              </a:rPr>
              <a:t>Theo </a:t>
            </a:r>
            <a:r>
              <a:rPr lang="en-US" sz="4000" b="1" dirty="0" smtClean="0">
                <a:ln w="38100" cmpd="sng">
                  <a:noFill/>
                  <a:prstDash val="solid"/>
                </a:ln>
                <a:solidFill>
                  <a:srgbClr val="3F4521"/>
                </a:solidFill>
                <a:effectLst>
                  <a:outerShdw blurRad="38100" dist="38100" dir="2700000" algn="tl">
                    <a:srgbClr val="000000">
                      <a:alpha val="43137"/>
                    </a:srgbClr>
                  </a:outerShdw>
                </a:effectLst>
                <a:latin typeface="UTM Flamenco" panose="02040603050506020204" pitchFamily="18" charset="0"/>
              </a:rPr>
              <a:t>A-</a:t>
            </a:r>
            <a:r>
              <a:rPr lang="en-US" sz="4000" b="1" dirty="0" err="1" smtClean="0">
                <a:ln w="38100" cmpd="sng">
                  <a:noFill/>
                  <a:prstDash val="solid"/>
                </a:ln>
                <a:solidFill>
                  <a:srgbClr val="3F4521"/>
                </a:solidFill>
                <a:effectLst>
                  <a:outerShdw blurRad="38100" dist="38100" dir="2700000" algn="tl">
                    <a:srgbClr val="000000">
                      <a:alpha val="43137"/>
                    </a:srgbClr>
                  </a:outerShdw>
                </a:effectLst>
                <a:latin typeface="UTM Flamenco" panose="02040603050506020204" pitchFamily="18" charset="0"/>
              </a:rPr>
              <a:t>mô</a:t>
            </a:r>
            <a:r>
              <a:rPr lang="en-US" sz="4000" b="1" dirty="0" smtClean="0">
                <a:ln w="38100" cmpd="sng">
                  <a:noFill/>
                  <a:prstDash val="solid"/>
                </a:ln>
                <a:solidFill>
                  <a:srgbClr val="3F4521"/>
                </a:solidFill>
                <a:effectLst>
                  <a:outerShdw blurRad="38100" dist="38100" dir="2700000" algn="tl">
                    <a:srgbClr val="000000">
                      <a:alpha val="43137"/>
                    </a:srgbClr>
                  </a:outerShdw>
                </a:effectLst>
                <a:latin typeface="UTM Flamenco" panose="02040603050506020204" pitchFamily="18" charset="0"/>
              </a:rPr>
              <a:t>-</a:t>
            </a:r>
            <a:r>
              <a:rPr lang="en-US" sz="4000" b="1" dirty="0" err="1" smtClean="0">
                <a:ln w="38100" cmpd="sng">
                  <a:noFill/>
                  <a:prstDash val="solid"/>
                </a:ln>
                <a:solidFill>
                  <a:srgbClr val="3F4521"/>
                </a:solidFill>
                <a:effectLst>
                  <a:outerShdw blurRad="38100" dist="38100" dir="2700000" algn="tl">
                    <a:srgbClr val="000000">
                      <a:alpha val="43137"/>
                    </a:srgbClr>
                  </a:outerShdw>
                </a:effectLst>
                <a:latin typeface="UTM Flamenco" panose="02040603050506020204" pitchFamily="18" charset="0"/>
              </a:rPr>
              <a:t>na</a:t>
            </a:r>
            <a:r>
              <a:rPr lang="en-US" sz="4000" b="1" dirty="0" smtClean="0">
                <a:ln w="38100" cmpd="sng">
                  <a:noFill/>
                  <a:prstDash val="solid"/>
                </a:ln>
                <a:solidFill>
                  <a:srgbClr val="3F4521"/>
                </a:solidFill>
                <a:effectLst>
                  <a:outerShdw blurRad="38100" dist="38100" dir="2700000" algn="tl">
                    <a:srgbClr val="000000">
                      <a:alpha val="43137"/>
                    </a:srgbClr>
                  </a:outerShdw>
                </a:effectLst>
                <a:latin typeface="UTM Flamenco" panose="02040603050506020204" pitchFamily="18" charset="0"/>
              </a:rPr>
              <a:t>-</a:t>
            </a:r>
            <a:r>
              <a:rPr lang="en-US" sz="4000" b="1" dirty="0" err="1" smtClean="0">
                <a:ln w="38100" cmpd="sng">
                  <a:noFill/>
                  <a:prstDash val="solid"/>
                </a:ln>
                <a:solidFill>
                  <a:srgbClr val="3F4521"/>
                </a:solidFill>
                <a:effectLst>
                  <a:outerShdw blurRad="38100" dist="38100" dir="2700000" algn="tl">
                    <a:srgbClr val="000000">
                      <a:alpha val="43137"/>
                    </a:srgbClr>
                  </a:outerShdw>
                </a:effectLst>
                <a:latin typeface="UTM Flamenco" panose="02040603050506020204" pitchFamily="18" charset="0"/>
              </a:rPr>
              <a:t>svi</a:t>
            </a:r>
            <a:r>
              <a:rPr lang="en-US" sz="4000" b="1" dirty="0" smtClean="0">
                <a:ln w="38100" cmpd="sng">
                  <a:noFill/>
                  <a:prstDash val="solid"/>
                </a:ln>
                <a:solidFill>
                  <a:srgbClr val="3F4521"/>
                </a:solidFill>
                <a:effectLst>
                  <a:outerShdw blurRad="38100" dist="38100" dir="2700000" algn="tl">
                    <a:srgbClr val="000000">
                      <a:alpha val="43137"/>
                    </a:srgbClr>
                  </a:outerShdw>
                </a:effectLst>
                <a:latin typeface="UTM Flamenco" panose="02040603050506020204" pitchFamily="18" charset="0"/>
              </a:rPr>
              <a:t>-li (</a:t>
            </a:r>
            <a:r>
              <a:rPr lang="en-US" sz="4000" b="1" dirty="0" err="1" smtClean="0">
                <a:ln w="38100" cmpd="sng">
                  <a:noFill/>
                  <a:prstDash val="solid"/>
                </a:ln>
                <a:solidFill>
                  <a:srgbClr val="3F4521"/>
                </a:solidFill>
                <a:effectLst>
                  <a:outerShdw blurRad="38100" dist="38100" dir="2700000" algn="tl">
                    <a:srgbClr val="000000">
                      <a:alpha val="43137"/>
                    </a:srgbClr>
                  </a:outerShdw>
                </a:effectLst>
                <a:latin typeface="UTM Flamenco" panose="02040603050506020204" pitchFamily="18" charset="0"/>
              </a:rPr>
              <a:t>Vũ</a:t>
            </a:r>
            <a:r>
              <a:rPr lang="en-US" sz="4000" b="1" dirty="0" smtClean="0">
                <a:ln w="38100" cmpd="sng">
                  <a:noFill/>
                  <a:prstDash val="solid"/>
                </a:ln>
                <a:solidFill>
                  <a:srgbClr val="3F4521"/>
                </a:solidFill>
                <a:effectLst>
                  <a:outerShdw blurRad="38100" dist="38100" dir="2700000" algn="tl">
                    <a:srgbClr val="000000">
                      <a:alpha val="43137"/>
                    </a:srgbClr>
                  </a:outerShdw>
                </a:effectLst>
                <a:latin typeface="UTM Flamenco" panose="02040603050506020204" pitchFamily="18" charset="0"/>
              </a:rPr>
              <a:t> </a:t>
            </a:r>
            <a:r>
              <a:rPr lang="en-US" sz="4000" b="1" dirty="0" err="1" smtClean="0">
                <a:ln w="38100" cmpd="sng">
                  <a:noFill/>
                  <a:prstDash val="solid"/>
                </a:ln>
                <a:solidFill>
                  <a:srgbClr val="3F4521"/>
                </a:solidFill>
                <a:effectLst>
                  <a:outerShdw blurRad="38100" dist="38100" dir="2700000" algn="tl">
                    <a:srgbClr val="000000">
                      <a:alpha val="43137"/>
                    </a:srgbClr>
                  </a:outerShdw>
                </a:effectLst>
                <a:latin typeface="UTM Flamenco" panose="02040603050506020204" pitchFamily="18" charset="0"/>
              </a:rPr>
              <a:t>Nho</a:t>
            </a:r>
            <a:r>
              <a:rPr lang="en-US" sz="4000" b="1" dirty="0" smtClean="0">
                <a:ln w="38100" cmpd="sng">
                  <a:noFill/>
                  <a:prstDash val="solid"/>
                </a:ln>
                <a:solidFill>
                  <a:srgbClr val="3F4521"/>
                </a:solidFill>
                <a:effectLst>
                  <a:outerShdw blurRad="38100" dist="38100" dir="2700000" algn="tl">
                    <a:srgbClr val="000000">
                      <a:alpha val="43137"/>
                    </a:srgbClr>
                  </a:outerShdw>
                </a:effectLst>
                <a:latin typeface="UTM Flamenco" panose="02040603050506020204" pitchFamily="18" charset="0"/>
              </a:rPr>
              <a:t> </a:t>
            </a:r>
            <a:r>
              <a:rPr lang="en-US" sz="4000" b="1" dirty="0" err="1" smtClean="0">
                <a:ln w="38100" cmpd="sng">
                  <a:noFill/>
                  <a:prstDash val="solid"/>
                </a:ln>
                <a:solidFill>
                  <a:srgbClr val="3F4521"/>
                </a:solidFill>
                <a:effectLst>
                  <a:outerShdw blurRad="38100" dist="38100" dir="2700000" algn="tl">
                    <a:srgbClr val="000000">
                      <a:alpha val="43137"/>
                    </a:srgbClr>
                  </a:outerShdw>
                </a:effectLst>
                <a:latin typeface="UTM Flamenco" panose="02040603050506020204" pitchFamily="18" charset="0"/>
              </a:rPr>
              <a:t>dịch</a:t>
            </a:r>
            <a:r>
              <a:rPr lang="en-US" sz="4000" b="1" dirty="0" smtClean="0">
                <a:ln w="38100" cmpd="sng">
                  <a:noFill/>
                  <a:prstDash val="solid"/>
                </a:ln>
                <a:solidFill>
                  <a:srgbClr val="3F4521"/>
                </a:solidFill>
                <a:effectLst>
                  <a:outerShdw blurRad="38100" dist="38100" dir="2700000" algn="tl">
                    <a:srgbClr val="000000">
                      <a:alpha val="43137"/>
                    </a:srgbClr>
                  </a:outerShdw>
                </a:effectLst>
                <a:latin typeface="UTM Flamenco" panose="02040603050506020204" pitchFamily="18" charset="0"/>
              </a:rPr>
              <a:t>)</a:t>
            </a:r>
            <a:endParaRPr lang="en-US" sz="4000" b="1" dirty="0">
              <a:ln w="38100" cmpd="sng">
                <a:noFill/>
                <a:prstDash val="solid"/>
              </a:ln>
              <a:solidFill>
                <a:srgbClr val="3F4521"/>
              </a:solidFill>
              <a:effectLst>
                <a:outerShdw blurRad="38100" dist="38100" dir="2700000" algn="tl">
                  <a:srgbClr val="000000">
                    <a:alpha val="43137"/>
                  </a:srgbClr>
                </a:outerShdw>
              </a:effectLst>
              <a:latin typeface="UTM Flamenco" panose="02040603050506020204" pitchFamily="18" charset="0"/>
            </a:endParaRPr>
          </a:p>
        </p:txBody>
      </p:sp>
      <p:sp>
        <p:nvSpPr>
          <p:cNvPr id="9" name="TextBox 8">
            <a:extLst>
              <a:ext uri="{FF2B5EF4-FFF2-40B4-BE49-F238E27FC236}">
                <a16:creationId xmlns:a16="http://schemas.microsoft.com/office/drawing/2014/main" id="{E4F52935-1AB5-41B6-8135-3786ADEA9D81}"/>
              </a:ext>
            </a:extLst>
          </p:cNvPr>
          <p:cNvSpPr txBox="1"/>
          <p:nvPr/>
        </p:nvSpPr>
        <p:spPr>
          <a:xfrm>
            <a:off x="596321" y="2153548"/>
            <a:ext cx="2661077" cy="707886"/>
          </a:xfrm>
          <a:prstGeom prst="rect">
            <a:avLst/>
          </a:prstGeom>
          <a:noFill/>
        </p:spPr>
        <p:txBody>
          <a:bodyPr wrap="square" rtlCol="0">
            <a:spAutoFit/>
          </a:bodyPr>
          <a:lstStyle/>
          <a:p>
            <a:r>
              <a:rPr lang="en-US" sz="4000" dirty="0" err="1" smtClean="0">
                <a:solidFill>
                  <a:srgbClr val="FF0000"/>
                </a:solidFill>
                <a:effectLst>
                  <a:outerShdw blurRad="50800" dist="50800" dir="5400000" sx="96000" sy="96000" algn="ctr" rotWithShape="0">
                    <a:prstClr val="white"/>
                  </a:outerShdw>
                </a:effectLst>
                <a:latin typeface="Times New Roman" panose="02020603050405020304" pitchFamily="18" charset="0"/>
                <a:cs typeface="Times New Roman" panose="02020603050405020304" pitchFamily="18" charset="0"/>
              </a:rPr>
              <a:t>Bài</a:t>
            </a:r>
            <a:r>
              <a:rPr lang="en-US" sz="4000" dirty="0" smtClean="0">
                <a:solidFill>
                  <a:srgbClr val="FF0000"/>
                </a:solidFill>
                <a:effectLst>
                  <a:outerShdw blurRad="50800" dist="50800" dir="5400000" sx="96000" sy="96000" algn="ctr" rotWithShape="0">
                    <a:prstClr val="white"/>
                  </a:outerShdw>
                </a:effectLst>
                <a:latin typeface="Times New Roman" panose="02020603050405020304" pitchFamily="18" charset="0"/>
                <a:cs typeface="Times New Roman" panose="02020603050405020304" pitchFamily="18" charset="0"/>
              </a:rPr>
              <a:t> </a:t>
            </a:r>
            <a:r>
              <a:rPr lang="en-US" sz="4000" dirty="0" err="1" smtClean="0">
                <a:solidFill>
                  <a:srgbClr val="FF0000"/>
                </a:solidFill>
                <a:effectLst>
                  <a:outerShdw blurRad="50800" dist="50800" dir="5400000" sx="96000" sy="96000" algn="ctr" rotWithShape="0">
                    <a:prstClr val="white"/>
                  </a:outerShdw>
                </a:effectLst>
                <a:latin typeface="Times New Roman" panose="02020603050405020304" pitchFamily="18" charset="0"/>
                <a:cs typeface="Times New Roman" panose="02020603050405020304" pitchFamily="18" charset="0"/>
              </a:rPr>
              <a:t>đọc</a:t>
            </a:r>
            <a:r>
              <a:rPr lang="en-US" sz="4000" dirty="0" smtClean="0">
                <a:solidFill>
                  <a:srgbClr val="FF0000"/>
                </a:solidFill>
                <a:effectLst>
                  <a:outerShdw blurRad="50800" dist="50800" dir="5400000" sx="96000" sy="96000" algn="ctr" rotWithShape="0">
                    <a:prstClr val="white"/>
                  </a:outerShdw>
                </a:effectLst>
                <a:latin typeface="Times New Roman" panose="02020603050405020304" pitchFamily="18" charset="0"/>
                <a:cs typeface="Times New Roman" panose="02020603050405020304" pitchFamily="18" charset="0"/>
              </a:rPr>
              <a:t> 4:</a:t>
            </a:r>
            <a:endParaRPr lang="en-US" sz="4000" dirty="0">
              <a:solidFill>
                <a:srgbClr val="FF0000"/>
              </a:solidFill>
              <a:effectLst>
                <a:outerShdw blurRad="50800" dist="50800" dir="5400000" sx="96000" sy="96000" algn="ctr" rotWithShape="0">
                  <a:prstClr val="white"/>
                </a:outerShdw>
              </a:effectLst>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4E76F66F-5509-4E6F-B2F5-4A482F53A5B7}"/>
              </a:ext>
            </a:extLst>
          </p:cNvPr>
          <p:cNvSpPr txBox="1"/>
          <p:nvPr/>
        </p:nvSpPr>
        <p:spPr>
          <a:xfrm>
            <a:off x="2113470" y="247879"/>
            <a:ext cx="7595538" cy="646331"/>
          </a:xfrm>
          <a:prstGeom prst="rect">
            <a:avLst/>
          </a:prstGeom>
          <a:noFill/>
        </p:spPr>
        <p:txBody>
          <a:bodyPr wrap="square" rtlCol="0">
            <a:spAutoFit/>
          </a:bodyPr>
          <a:lstStyle/>
          <a:p>
            <a:pPr algn="ctr">
              <a:defRPr/>
            </a:pPr>
            <a:r>
              <a:rPr lang="en-US" sz="3600" b="1" dirty="0" err="1" smtClean="0">
                <a:solidFill>
                  <a:prstClr val="black"/>
                </a:solidFill>
                <a:latin typeface="Times New Roman" panose="02020603050405020304" pitchFamily="18" charset="0"/>
                <a:cs typeface="Times New Roman" panose="02020603050405020304" pitchFamily="18" charset="0"/>
              </a:rPr>
              <a:t>Thứ</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smtClean="0">
                <a:solidFill>
                  <a:prstClr val="black"/>
                </a:solidFill>
                <a:latin typeface="Times New Roman" panose="02020603050405020304" pitchFamily="18" charset="0"/>
                <a:cs typeface="Times New Roman" panose="02020603050405020304" pitchFamily="18" charset="0"/>
              </a:rPr>
              <a:t>sáu</a:t>
            </a:r>
            <a:r>
              <a:rPr lang="en-US" sz="3600" b="1" dirty="0" smtClean="0">
                <a:solidFill>
                  <a:prstClr val="black"/>
                </a:solidFill>
                <a:latin typeface="Times New Roman" panose="02020603050405020304" pitchFamily="18" charset="0"/>
                <a:cs typeface="Times New Roman" panose="02020603050405020304" pitchFamily="18" charset="0"/>
              </a:rPr>
              <a:t> </a:t>
            </a:r>
            <a:r>
              <a:rPr lang="en-US" sz="3600" b="1" dirty="0" err="1" smtClean="0">
                <a:solidFill>
                  <a:prstClr val="black"/>
                </a:solidFill>
                <a:latin typeface="Times New Roman" panose="02020603050405020304" pitchFamily="18" charset="0"/>
                <a:cs typeface="Times New Roman" panose="02020603050405020304" pitchFamily="18" charset="0"/>
              </a:rPr>
              <a:t>ngày</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smtClean="0">
                <a:solidFill>
                  <a:prstClr val="black"/>
                </a:solidFill>
                <a:latin typeface="Times New Roman" panose="02020603050405020304" pitchFamily="18" charset="0"/>
                <a:cs typeface="Times New Roman" panose="02020603050405020304" pitchFamily="18" charset="0"/>
              </a:rPr>
              <a:t>27 </a:t>
            </a:r>
            <a:r>
              <a:rPr lang="en-US" sz="3600" b="1" dirty="0" err="1" smtClean="0">
                <a:solidFill>
                  <a:prstClr val="black"/>
                </a:solidFill>
                <a:latin typeface="Times New Roman" panose="02020603050405020304" pitchFamily="18" charset="0"/>
                <a:cs typeface="Times New Roman" panose="02020603050405020304" pitchFamily="18" charset="0"/>
              </a:rPr>
              <a:t>tháng</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smtClean="0">
                <a:solidFill>
                  <a:prstClr val="black"/>
                </a:solidFill>
                <a:latin typeface="Times New Roman" panose="02020603050405020304" pitchFamily="18" charset="0"/>
                <a:cs typeface="Times New Roman" panose="02020603050405020304" pitchFamily="18" charset="0"/>
              </a:rPr>
              <a:t>9 </a:t>
            </a:r>
            <a:r>
              <a:rPr lang="en-US" sz="3600" b="1" dirty="0" err="1" smtClean="0">
                <a:solidFill>
                  <a:prstClr val="black"/>
                </a:solidFill>
                <a:latin typeface="Times New Roman" panose="02020603050405020304" pitchFamily="18" charset="0"/>
                <a:cs typeface="Times New Roman" panose="02020603050405020304" pitchFamily="18" charset="0"/>
              </a:rPr>
              <a:t>năm</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smtClean="0">
                <a:solidFill>
                  <a:prstClr val="black"/>
                </a:solidFill>
                <a:latin typeface="Times New Roman" panose="02020603050405020304" pitchFamily="18" charset="0"/>
                <a:cs typeface="Times New Roman" panose="02020603050405020304" pitchFamily="18" charset="0"/>
              </a:rPr>
              <a:t>2024</a:t>
            </a:r>
            <a:endParaRPr lang="en-US" sz="3600" b="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46193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par>
                                <p:cTn id="7" presetID="42" presetClass="entr" presetSubtype="0" fill="hold" grpId="0" nodeType="withEffect">
                                  <p:stCondLst>
                                    <p:cond delay="0"/>
                                  </p:stCondLst>
                                  <p:childTnLst>
                                    <p:set>
                                      <p:cBhvr>
                                        <p:cTn id="8" dur="1" fill="hold">
                                          <p:stCondLst>
                                            <p:cond delay="0"/>
                                          </p:stCondLst>
                                        </p:cTn>
                                        <p:tgtEl>
                                          <p:spTgt spid="31"/>
                                        </p:tgtEl>
                                        <p:attrNameLst>
                                          <p:attrName>style.visibility</p:attrName>
                                        </p:attrNameLst>
                                      </p:cBhvr>
                                      <p:to>
                                        <p:strVal val="visible"/>
                                      </p:to>
                                    </p:set>
                                    <p:animEffect transition="in" filter="fade">
                                      <p:cBhvr>
                                        <p:cTn id="9" dur="1000"/>
                                        <p:tgtEl>
                                          <p:spTgt spid="31"/>
                                        </p:tgtEl>
                                      </p:cBhvr>
                                    </p:animEffect>
                                    <p:anim calcmode="lin" valueType="num">
                                      <p:cBhvr>
                                        <p:cTn id="10" dur="1000" fill="hold"/>
                                        <p:tgtEl>
                                          <p:spTgt spid="31"/>
                                        </p:tgtEl>
                                        <p:attrNameLst>
                                          <p:attrName>ppt_x</p:attrName>
                                        </p:attrNameLst>
                                      </p:cBhvr>
                                      <p:tavLst>
                                        <p:tav tm="0">
                                          <p:val>
                                            <p:strVal val="#ppt_x"/>
                                          </p:val>
                                        </p:tav>
                                        <p:tav tm="100000">
                                          <p:val>
                                            <p:strVal val="#ppt_x"/>
                                          </p:val>
                                        </p:tav>
                                      </p:tavLst>
                                    </p:anim>
                                    <p:anim calcmode="lin" valueType="num">
                                      <p:cBhvr>
                                        <p:cTn id="11" dur="1000" fill="hold"/>
                                        <p:tgtEl>
                                          <p:spTgt spid="31"/>
                                        </p:tgtEl>
                                        <p:attrNameLst>
                                          <p:attrName>ppt_y</p:attrName>
                                        </p:attrNameLst>
                                      </p:cBhvr>
                                      <p:tavLst>
                                        <p:tav tm="0">
                                          <p:val>
                                            <p:strVal val="#ppt_y+.1"/>
                                          </p:val>
                                        </p:tav>
                                        <p:tav tm="100000">
                                          <p:val>
                                            <p:strVal val="#ppt_y"/>
                                          </p:val>
                                        </p:tav>
                                      </p:tavLst>
                                    </p:anim>
                                  </p:childTnLst>
                                </p:cTn>
                              </p:par>
                              <p:par>
                                <p:cTn id="12" presetID="53" presetClass="entr" presetSubtype="16"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par>
                                <p:cTn id="22" presetID="55"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1000" fill="hold"/>
                                        <p:tgtEl>
                                          <p:spTgt spid="10"/>
                                        </p:tgtEl>
                                        <p:attrNameLst>
                                          <p:attrName>ppt_w</p:attrName>
                                        </p:attrNameLst>
                                      </p:cBhvr>
                                      <p:tavLst>
                                        <p:tav tm="0">
                                          <p:val>
                                            <p:strVal val="#ppt_w*0.70"/>
                                          </p:val>
                                        </p:tav>
                                        <p:tav tm="100000">
                                          <p:val>
                                            <p:strVal val="#ppt_w"/>
                                          </p:val>
                                        </p:tav>
                                      </p:tavLst>
                                    </p:anim>
                                    <p:anim calcmode="lin" valueType="num">
                                      <p:cBhvr>
                                        <p:cTn id="25" dur="1000" fill="hold"/>
                                        <p:tgtEl>
                                          <p:spTgt spid="10"/>
                                        </p:tgtEl>
                                        <p:attrNameLst>
                                          <p:attrName>ppt_h</p:attrName>
                                        </p:attrNameLst>
                                      </p:cBhvr>
                                      <p:tavLst>
                                        <p:tav tm="0">
                                          <p:val>
                                            <p:strVal val="#ppt_h"/>
                                          </p:val>
                                        </p:tav>
                                        <p:tav tm="100000">
                                          <p:val>
                                            <p:strVal val="#ppt_h"/>
                                          </p:val>
                                        </p:tav>
                                      </p:tavLst>
                                    </p:anim>
                                    <p:animEffect transition="in" filter="fade">
                                      <p:cBhvr>
                                        <p:cTn id="26" dur="1000"/>
                                        <p:tgtEl>
                                          <p:spTgt spid="10"/>
                                        </p:tgtEl>
                                      </p:cBhvr>
                                    </p:animEffect>
                                  </p:childTnLst>
                                  <p:subTnLst>
                                    <p:audio>
                                      <p:cMediaNode>
                                        <p:cTn display="0" masterRel="sameClick">
                                          <p:stCondLst>
                                            <p:cond evt="begin" delay="0">
                                              <p:tn val="22"/>
                                            </p:cond>
                                          </p:stCondLst>
                                          <p:endCondLst>
                                            <p:cond evt="onStopAudio" delay="0">
                                              <p:tgtEl>
                                                <p:sldTgt/>
                                              </p:tgtEl>
                                            </p:cond>
                                          </p:endCondLst>
                                        </p:cTn>
                                        <p:tgtEl>
                                          <p:sndTgt r:embed="rId4"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numSld="22" showWhenStopped="0">
                <p:cTn id="27" fill="hold" display="0">
                  <p:stCondLst>
                    <p:cond delay="indefinite"/>
                  </p:stCondLst>
                  <p:endCondLst>
                    <p:cond evt="onStopAudio" delay="0">
                      <p:tgtEl>
                        <p:sldTgt/>
                      </p:tgtEl>
                    </p:cond>
                  </p:endCondLst>
                </p:cTn>
                <p:tgtEl>
                  <p:spTgt spid="2"/>
                </p:tgtEl>
              </p:cMediaNode>
            </p:audio>
          </p:childTnLst>
        </p:cTn>
      </p:par>
    </p:tnLst>
    <p:bldLst>
      <p:bldP spid="31" grpId="0" animBg="1"/>
      <p:bldP spid="5" grpId="0"/>
      <p:bldP spid="6" grpId="0"/>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1000" b="-11000"/>
          </a:stretch>
        </a:blipFill>
        <a:effectLst/>
      </p:bgPr>
    </p:bg>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F56391B9-45A2-7F5E-093D-339A6FE5C54B}"/>
              </a:ext>
            </a:extLst>
          </p:cNvPr>
          <p:cNvSpPr/>
          <p:nvPr/>
        </p:nvSpPr>
        <p:spPr>
          <a:xfrm>
            <a:off x="624813" y="694944"/>
            <a:ext cx="11127476" cy="5986141"/>
          </a:xfrm>
          <a:prstGeom prst="roundRect">
            <a:avLst>
              <a:gd name="adj" fmla="val 8726"/>
            </a:avLst>
          </a:prstGeom>
          <a:solidFill>
            <a:schemeClr val="bg1">
              <a:alpha val="85000"/>
            </a:schemeClr>
          </a:solidFill>
          <a:ln w="38100">
            <a:solidFill>
              <a:srgbClr val="F74F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24" name="Group 23">
            <a:extLst>
              <a:ext uri="{FF2B5EF4-FFF2-40B4-BE49-F238E27FC236}">
                <a16:creationId xmlns:a16="http://schemas.microsoft.com/office/drawing/2014/main" id="{789101BD-56F4-7037-F06B-0A0D7F85E6C9}"/>
              </a:ext>
            </a:extLst>
          </p:cNvPr>
          <p:cNvGrpSpPr/>
          <p:nvPr/>
        </p:nvGrpSpPr>
        <p:grpSpPr>
          <a:xfrm>
            <a:off x="1865311" y="1277515"/>
            <a:ext cx="8232778" cy="3249821"/>
            <a:chOff x="2622164" y="1737360"/>
            <a:chExt cx="8232778" cy="3249821"/>
          </a:xfrm>
        </p:grpSpPr>
        <p:sp>
          <p:nvSpPr>
            <p:cNvPr id="13" name="Rectangle: Rounded Corners 12">
              <a:extLst>
                <a:ext uri="{FF2B5EF4-FFF2-40B4-BE49-F238E27FC236}">
                  <a16:creationId xmlns:a16="http://schemas.microsoft.com/office/drawing/2014/main" id="{9D838DF7-52D7-B04C-4CF3-BABA0614CD76}"/>
                </a:ext>
              </a:extLst>
            </p:cNvPr>
            <p:cNvSpPr/>
            <p:nvPr/>
          </p:nvSpPr>
          <p:spPr>
            <a:xfrm>
              <a:off x="2622164" y="1737360"/>
              <a:ext cx="7672031" cy="3103973"/>
            </a:xfrm>
            <a:prstGeom prst="roundRect">
              <a:avLst>
                <a:gd name="adj" fmla="val 50000"/>
              </a:avLst>
            </a:prstGeom>
            <a:solidFill>
              <a:srgbClr val="FFCCCC"/>
            </a:solidFill>
            <a:ln>
              <a:solidFill>
                <a:schemeClr val="accent2">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ctr"/>
              <a:r>
                <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lang="en-US" sz="4000" b="1" dirty="0">
                  <a:solidFill>
                    <a:prstClr val="black"/>
                  </a:solidFill>
                  <a:latin typeface="Times New Roman" panose="02020603050405020304" pitchFamily="18" charset="0"/>
                  <a:cs typeface="Times New Roman" panose="02020603050405020304" pitchFamily="18" charset="0"/>
                </a:rPr>
                <a:t>Ê-</a:t>
              </a:r>
              <a:r>
                <a:rPr lang="en-US" sz="4000" b="1" dirty="0" err="1">
                  <a:solidFill>
                    <a:prstClr val="black"/>
                  </a:solidFill>
                  <a:latin typeface="Times New Roman" panose="02020603050405020304" pitchFamily="18" charset="0"/>
                  <a:cs typeface="Times New Roman" panose="02020603050405020304" pitchFamily="18" charset="0"/>
                </a:rPr>
                <a:t>lê</a:t>
              </a:r>
              <a:r>
                <a:rPr lang="en-US" sz="4000" b="1" dirty="0">
                  <a:solidFill>
                    <a:prstClr val="black"/>
                  </a:solidFill>
                  <a:latin typeface="Times New Roman" panose="02020603050405020304" pitchFamily="18" charset="0"/>
                  <a:cs typeface="Times New Roman" panose="02020603050405020304" pitchFamily="18" charset="0"/>
                </a:rPr>
                <a:t>-</a:t>
              </a:r>
              <a:r>
                <a:rPr lang="en-US" sz="4000" b="1" dirty="0" err="1">
                  <a:solidFill>
                    <a:prstClr val="black"/>
                  </a:solidFill>
                  <a:latin typeface="Times New Roman" panose="02020603050405020304" pitchFamily="18" charset="0"/>
                  <a:cs typeface="Times New Roman" panose="02020603050405020304" pitchFamily="18" charset="0"/>
                </a:rPr>
                <a:t>na</a:t>
              </a:r>
              <a:endParaRPr lang="en-US" sz="4000" b="1" dirty="0">
                <a:solidFill>
                  <a:prstClr val="black"/>
                </a:solidFill>
                <a:latin typeface="Times New Roman" panose="02020603050405020304" pitchFamily="18" charset="0"/>
                <a:cs typeface="Times New Roman" panose="02020603050405020304" pitchFamily="18" charset="0"/>
              </a:endParaRPr>
            </a:p>
            <a:p>
              <a:pPr lvl="0" algn="ctr"/>
              <a:r>
                <a:rPr lang="vi-VN" sz="4000" b="1" dirty="0">
                  <a:solidFill>
                    <a:prstClr val="black"/>
                  </a:solidFill>
                  <a:latin typeface="Times New Roman" panose="02020603050405020304" pitchFamily="18" charset="0"/>
                  <a:cs typeface="Times New Roman" panose="02020603050405020304" pitchFamily="18" charset="0"/>
                </a:rPr>
                <a:t>Đi-tô</a:t>
              </a:r>
              <a:endParaRPr lang="en-US" sz="4000" b="1" dirty="0">
                <a:solidFill>
                  <a:prstClr val="black"/>
                </a:solidFill>
                <a:latin typeface="Times New Roman" panose="02020603050405020304" pitchFamily="18" charset="0"/>
                <a:cs typeface="Times New Roman" panose="02020603050405020304" pitchFamily="18" charset="0"/>
              </a:endParaRPr>
            </a:p>
            <a:p>
              <a:pPr lvl="0" algn="ctr"/>
              <a:r>
                <a:rPr lang="vi-VN" sz="4000" b="1" dirty="0">
                  <a:solidFill>
                    <a:prstClr val="black"/>
                  </a:solidFill>
                  <a:latin typeface="Times New Roman" panose="02020603050405020304" pitchFamily="18" charset="0"/>
                  <a:cs typeface="Times New Roman" panose="02020603050405020304" pitchFamily="18" charset="0"/>
                </a:rPr>
                <a:t>Giu-ri-cô</a:t>
              </a:r>
              <a:endParaRPr lang="en-US" sz="4000" b="1" dirty="0">
                <a:solidFill>
                  <a:prstClr val="black"/>
                </a:solidFill>
                <a:latin typeface="Times New Roman" panose="02020603050405020304" pitchFamily="18" charset="0"/>
                <a:cs typeface="Times New Roman" panose="02020603050405020304" pitchFamily="18" charset="0"/>
              </a:endParaRPr>
            </a:p>
            <a:p>
              <a:pPr lvl="0" algn="ctr"/>
              <a:r>
                <a:rPr lang="vi-VN" sz="4000" b="1" dirty="0">
                  <a:solidFill>
                    <a:prstClr val="black"/>
                  </a:solidFill>
                  <a:latin typeface="Times New Roman" panose="02020603050405020304" pitchFamily="18" charset="0"/>
                  <a:cs typeface="Times New Roman" panose="02020603050405020304" pitchFamily="18" charset="0"/>
                </a:rPr>
                <a:t>Xa-sa</a:t>
              </a:r>
              <a:endParaRPr lang="en-US" sz="4000" b="1" dirty="0">
                <a:solidFill>
                  <a:prstClr val="black"/>
                </a:solidFill>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4" name="Picture 2" descr="Hình ảnh Trẻ Em Bằng Tay Vẽ Hoạt Hình Vẽ Hoạt Hình Ngôi Sao Năm Cánh PNG ,  Những Ngôi Sao Nhỏ, đáng Yêu, Vẽ Tay PNG miễn phí tải tập tin">
              <a:extLst>
                <a:ext uri="{FF2B5EF4-FFF2-40B4-BE49-F238E27FC236}">
                  <a16:creationId xmlns:a16="http://schemas.microsoft.com/office/drawing/2014/main" id="{8DE9D787-A55E-1327-6A3A-CDA87B1AF78E}"/>
                </a:ext>
              </a:extLst>
            </p:cNvPr>
            <p:cNvPicPr>
              <a:picLocks noChangeAspect="1" noChangeArrowheads="1"/>
            </p:cNvPicPr>
            <p:nvPr/>
          </p:nvPicPr>
          <p:blipFill rotWithShape="1">
            <a:blip r:embed="rId4" cstate="hqprint">
              <a:extLst>
                <a:ext uri="{BEBA8EAE-BF5A-486C-A8C5-ECC9F3942E4B}">
                  <a14:imgProps xmlns:a14="http://schemas.microsoft.com/office/drawing/2010/main">
                    <a14:imgLayer r:embed="rId5">
                      <a14:imgEffect>
                        <a14:backgroundRemoval t="5167" b="93083" l="8750" r="93000">
                          <a14:foregroundMark x1="40417" y1="36417" x2="46750" y2="44333"/>
                          <a14:foregroundMark x1="59833" y1="40667" x2="66833" y2="48583"/>
                          <a14:foregroundMark x1="57583" y1="44333" x2="62167" y2="50583"/>
                          <a14:foregroundMark x1="57417" y1="5167" x2="57417" y2="5167"/>
                          <a14:foregroundMark x1="8833" y1="29417" x2="8833" y2="29417"/>
                          <a14:foregroundMark x1="93083" y1="49750" x2="93083" y2="49750"/>
                          <a14:foregroundMark x1="63500" y1="93083" x2="63500" y2="93083"/>
                        </a14:backgroundRemoval>
                      </a14:imgEffect>
                    </a14:imgLayer>
                  </a14:imgProps>
                </a:ext>
                <a:ext uri="{28A0092B-C50C-407E-A947-70E740481C1C}">
                  <a14:useLocalDpi xmlns:a14="http://schemas.microsoft.com/office/drawing/2010/main" val="0"/>
                </a:ext>
              </a:extLst>
            </a:blip>
            <a:srcRect l="5857" t="3578" r="3295" b="5538"/>
            <a:stretch/>
          </p:blipFill>
          <p:spPr bwMode="auto">
            <a:xfrm>
              <a:off x="9567907" y="3699618"/>
              <a:ext cx="1287035" cy="1287563"/>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grpSp>
      <p:pic>
        <p:nvPicPr>
          <p:cNvPr id="20" name="Picture 3">
            <a:extLst>
              <a:ext uri="{FF2B5EF4-FFF2-40B4-BE49-F238E27FC236}">
                <a16:creationId xmlns:a16="http://schemas.microsoft.com/office/drawing/2014/main" id="{91B9EE85-68CF-EF80-753F-11EC4A08EEEF}"/>
              </a:ext>
            </a:extLst>
          </p:cNvPr>
          <p:cNvPicPr>
            <a:picLocks noChangeAspect="1"/>
          </p:cNvPicPr>
          <p:nvPr/>
        </p:nvPicPr>
        <p:blipFill>
          <a:blip r:embed="rId6"/>
          <a:srcRect/>
          <a:stretch>
            <a:fillRect/>
          </a:stretch>
        </p:blipFill>
        <p:spPr>
          <a:xfrm flipH="1">
            <a:off x="15633" y="2005024"/>
            <a:ext cx="1773810" cy="3503821"/>
          </a:xfrm>
          <a:prstGeom prst="rect">
            <a:avLst/>
          </a:prstGeom>
        </p:spPr>
      </p:pic>
    </p:spTree>
    <p:extLst>
      <p:ext uri="{BB962C8B-B14F-4D97-AF65-F5344CB8AC3E}">
        <p14:creationId xmlns:p14="http://schemas.microsoft.com/office/powerpoint/2010/main" val="20724406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BC70B0A-043A-4D32-ADD5-A3FB95B23CEB}"/>
              </a:ext>
            </a:extLst>
          </p:cNvPr>
          <p:cNvSpPr txBox="1"/>
          <p:nvPr/>
        </p:nvSpPr>
        <p:spPr>
          <a:xfrm>
            <a:off x="528709" y="3002340"/>
            <a:ext cx="11134579" cy="3477875"/>
          </a:xfrm>
          <a:prstGeom prst="rect">
            <a:avLst/>
          </a:prstGeom>
          <a:solidFill>
            <a:schemeClr val="accent6">
              <a:lumMod val="20000"/>
              <a:lumOff val="80000"/>
            </a:schemeClr>
          </a:solidFill>
        </p:spPr>
        <p:txBody>
          <a:bodyPr wrap="square">
            <a:spAutoFit/>
          </a:bodyPr>
          <a:lstStyle/>
          <a:p>
            <a:pPr algn="just"/>
            <a:r>
              <a:rPr lang="en-US" sz="2200" i="0" dirty="0">
                <a:effectLst/>
                <a:latin typeface="Times New Roman" panose="02020603050405020304" pitchFamily="18" charset="0"/>
                <a:cs typeface="Times New Roman" panose="02020603050405020304" pitchFamily="18" charset="0"/>
              </a:rPr>
              <a:t>      </a:t>
            </a:r>
            <a:r>
              <a:rPr lang="vi-VN" sz="2200" i="0" dirty="0">
                <a:effectLst/>
                <a:latin typeface="Times New Roman" panose="02020603050405020304" pitchFamily="18" charset="0"/>
                <a:cs typeface="Times New Roman" panose="02020603050405020304" pitchFamily="18" charset="0"/>
              </a:rPr>
              <a:t>Một sớm chủ nhật đầu xuân, khi mặt trời vừa hé mây nhìn xuống, Thu phát hiện ra chú chim lông xanh biếc sà xuống cành lựu. Nó săm soi, mổ mổ mấy con sâu rồi thản nhiên rỉa cánh, hót lên mấy tiếng líu ríu. Thu vội xuống nhà Hằng mời bạn lên xem để biết rằng: Ban công có chim về đậu tức là vườn rồi! Chẳng ngờ, khi hai bạn lên đến nơi thì chú chim đã bay đi. Sợ Hằng không tin, Thu cầu viện ông:</a:t>
            </a:r>
          </a:p>
          <a:p>
            <a:pPr algn="just"/>
            <a:r>
              <a:rPr lang="vi-VN" sz="2200" i="0" dirty="0">
                <a:effectLst/>
                <a:latin typeface="Times New Roman" panose="02020603050405020304" pitchFamily="18" charset="0"/>
                <a:cs typeface="Times New Roman" panose="02020603050405020304" pitchFamily="18" charset="0"/>
              </a:rPr>
              <a:t>- Ông ơi, đúng là có chú chim vừa đỗ ở đây bắt sâu và hót nữa ông nhỉ!</a:t>
            </a:r>
          </a:p>
          <a:p>
            <a:pPr algn="just"/>
            <a:r>
              <a:rPr lang="vi-VN" sz="2200" i="0" dirty="0">
                <a:effectLst/>
                <a:latin typeface="Times New Roman" panose="02020603050405020304" pitchFamily="18" charset="0"/>
                <a:cs typeface="Times New Roman" panose="02020603050405020304" pitchFamily="18" charset="0"/>
              </a:rPr>
              <a:t>Ông nó hiền hậu quay lại xoa đầu cả hai đứa:</a:t>
            </a:r>
          </a:p>
          <a:p>
            <a:pPr algn="just"/>
            <a:r>
              <a:rPr lang="vi-VN" sz="2200" i="0" dirty="0">
                <a:effectLst/>
                <a:latin typeface="Times New Roman" panose="02020603050405020304" pitchFamily="18" charset="0"/>
                <a:cs typeface="Times New Roman" panose="02020603050405020304" pitchFamily="18" charset="0"/>
              </a:rPr>
              <a:t>- Ừ, đúng rồi! Đất lành chim đậu, có gì lạ đâu hả cháu?</a:t>
            </a:r>
          </a:p>
          <a:p>
            <a:pPr algn="r"/>
            <a:r>
              <a:rPr lang="vi-VN" sz="2200" i="1" dirty="0">
                <a:effectLst/>
                <a:latin typeface="Times New Roman" panose="02020603050405020304" pitchFamily="18" charset="0"/>
                <a:cs typeface="Times New Roman" panose="02020603050405020304" pitchFamily="18" charset="0"/>
              </a:rPr>
              <a:t>Theo</a:t>
            </a:r>
            <a:r>
              <a:rPr lang="vi-VN" sz="2200" i="0" dirty="0">
                <a:effectLst/>
                <a:latin typeface="Times New Roman" panose="02020603050405020304" pitchFamily="18" charset="0"/>
                <a:cs typeface="Times New Roman" panose="02020603050405020304" pitchFamily="18" charset="0"/>
              </a:rPr>
              <a:t> VÂN LONG</a:t>
            </a:r>
            <a:endParaRPr lang="en-US" sz="2200" dirty="0">
              <a:latin typeface="Times New Roman" panose="02020603050405020304" pitchFamily="18" charset="0"/>
              <a:cs typeface="Times New Roman" panose="02020603050405020304" pitchFamily="18" charset="0"/>
            </a:endParaRPr>
          </a:p>
          <a:p>
            <a:pPr algn="r"/>
            <a:endParaRPr lang="en-US" sz="2200"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6262CD82-ED50-4BAB-8A48-E0008ED18D54}"/>
              </a:ext>
            </a:extLst>
          </p:cNvPr>
          <p:cNvSpPr txBox="1"/>
          <p:nvPr/>
        </p:nvSpPr>
        <p:spPr>
          <a:xfrm>
            <a:off x="0" y="-5417"/>
            <a:ext cx="12256477" cy="6863417"/>
          </a:xfrm>
          <a:prstGeom prst="rect">
            <a:avLst/>
          </a:prstGeom>
          <a:solidFill>
            <a:schemeClr val="accent6">
              <a:lumMod val="20000"/>
              <a:lumOff val="80000"/>
            </a:schemeClr>
          </a:solidFill>
        </p:spPr>
        <p:txBody>
          <a:bodyPr wrap="square">
            <a:spAutoFit/>
          </a:bodyPr>
          <a:lstStyle/>
          <a:p>
            <a:pPr algn="just"/>
            <a:r>
              <a:rPr lang="en-US" sz="2000" dirty="0" smtClean="0">
                <a:latin typeface="Times New Roman" panose="02020603050405020304" pitchFamily="18" charset="0"/>
                <a:cs typeface="Times New Roman" panose="02020603050405020304" pitchFamily="18" charset="0"/>
              </a:rPr>
              <a:t> </a:t>
            </a:r>
            <a:r>
              <a:rPr lang="vi-VN" sz="2000" dirty="0" smtClean="0">
                <a:latin typeface="Times New Roman" panose="02020603050405020304" pitchFamily="18" charset="0"/>
                <a:cs typeface="Times New Roman" panose="02020603050405020304" pitchFamily="18" charset="0"/>
              </a:rPr>
              <a:t>Ê-lê-na </a:t>
            </a:r>
            <a:r>
              <a:rPr lang="vi-VN" sz="2000" dirty="0">
                <a:latin typeface="Times New Roman" panose="02020603050405020304" pitchFamily="18" charset="0"/>
                <a:cs typeface="Times New Roman" panose="02020603050405020304" pitchFamily="18" charset="0"/>
              </a:rPr>
              <a:t>bị vấp ngã. Cô bé oà khóc. Thầy giáo bảo Đi-tô:</a:t>
            </a:r>
          </a:p>
          <a:p>
            <a:pPr algn="just"/>
            <a:r>
              <a:rPr lang="vi-VN" sz="2000" dirty="0">
                <a:latin typeface="Times New Roman" panose="02020603050405020304" pitchFamily="18" charset="0"/>
                <a:cs typeface="Times New Roman" panose="02020603050405020304" pitchFamily="18" charset="0"/>
              </a:rPr>
              <a:t>– Em hãy giúp bạn đứng lên!</a:t>
            </a:r>
          </a:p>
          <a:p>
            <a:pPr algn="just"/>
            <a:r>
              <a:rPr lang="vi-VN" sz="2000" dirty="0">
                <a:latin typeface="Times New Roman" panose="02020603050405020304" pitchFamily="18" charset="0"/>
                <a:cs typeface="Times New Roman" panose="02020603050405020304" pitchFamily="18" charset="0"/>
              </a:rPr>
              <a:t>Đi-tô miễn cưỡng bước lại chỗ Ê-lê-na, gắt gỏng: – Đứng lên! Có gì mà nức nở?</a:t>
            </a:r>
          </a:p>
          <a:p>
            <a:pPr algn="just"/>
            <a:r>
              <a:rPr lang="vi-VN" sz="2000" dirty="0">
                <a:latin typeface="Times New Roman" panose="02020603050405020304" pitchFamily="18" charset="0"/>
                <a:cs typeface="Times New Roman" panose="02020603050405020304" pitchFamily="18" charset="0"/>
              </a:rPr>
              <a:t>– Giu-ri-cô đỡ bạn và an ủi bạn đi! – Thầy giáo nói. Giu-ri-cô lừng khừng bước lại, xốc nách bạn:</a:t>
            </a:r>
          </a:p>
          <a:p>
            <a:pPr algn="just"/>
            <a:r>
              <a:rPr lang="vi-VN" sz="2000" dirty="0">
                <a:latin typeface="Times New Roman" panose="02020603050405020304" pitchFamily="18" charset="0"/>
                <a:cs typeface="Times New Roman" panose="02020603050405020304" pitchFamily="18" charset="0"/>
              </a:rPr>
              <a:t>– Nào, đứng lên mau!</a:t>
            </a:r>
          </a:p>
          <a:p>
            <a:pPr algn="just"/>
            <a:r>
              <a:rPr lang="vi-VN" sz="2000" dirty="0">
                <a:latin typeface="Times New Roman" panose="02020603050405020304" pitchFamily="18" charset="0"/>
                <a:cs typeface="Times New Roman" panose="02020603050405020304" pitchFamily="18" charset="0"/>
              </a:rPr>
              <a:t>Giu-ri-cô mạnh tay quá nên Ê-lê-na đứng lên rất khó nhọc. Cậu bé vừa buông tay, cô bé lại ngã khuỵu xuống và khóc to hơn.</a:t>
            </a:r>
          </a:p>
          <a:p>
            <a:pPr algn="just"/>
            <a:r>
              <a:rPr lang="vi-VN" sz="2000" dirty="0">
                <a:latin typeface="Times New Roman" panose="02020603050405020304" pitchFamily="18" charset="0"/>
                <a:cs typeface="Times New Roman" panose="02020603050405020304" pitchFamily="18" charset="0"/>
              </a:rPr>
              <a:t>Giu-ri-cô trở về chỗ cũ, đổ lỗi cho bạn:</a:t>
            </a:r>
          </a:p>
          <a:p>
            <a:pPr algn="just"/>
            <a:r>
              <a:rPr lang="vi-VN" sz="2000" dirty="0">
                <a:latin typeface="Times New Roman" panose="02020603050405020304" pitchFamily="18" charset="0"/>
                <a:cs typeface="Times New Roman" panose="02020603050405020304" pitchFamily="18" charset="0"/>
              </a:rPr>
              <a:t>– Em đã đỡ rồi mà bạn ấy không đúng, vẫn cứ khóc!</a:t>
            </a:r>
          </a:p>
          <a:p>
            <a:pPr algn="just"/>
            <a:r>
              <a:rPr lang="vi-VN" sz="2000" dirty="0">
                <a:latin typeface="Times New Roman" panose="02020603050405020304" pitchFamily="18" charset="0"/>
                <a:cs typeface="Times New Roman" panose="02020603050405020304" pitchFamily="18" charset="0"/>
              </a:rPr>
              <a:t>Không chờ thầy giáo nhắc, Xa-sa chạy đến chỗ Ê-lê-na, cúi xuống an ủi bạn rồi đưa hai tay cho bạn. E-lê-na nín khóc, cầm tay cậu bé, gượng đứng lên. Thầy giáo quyết định tổ chức một cuộc họp bí mật để giúp các học sinh nam biết cách quan tâm, giúp đỡ các bạn nữ. Thầy gọi các em lại gần, nói:</a:t>
            </a:r>
          </a:p>
          <a:p>
            <a:pPr algn="just"/>
            <a:r>
              <a:rPr lang="vi-VN" sz="2000" dirty="0">
                <a:latin typeface="Times New Roman" panose="02020603050405020304" pitchFamily="18" charset="0"/>
                <a:cs typeface="Times New Roman" panose="02020603050405020304" pitchFamily="18" charset="0"/>
              </a:rPr>
              <a:t>– Thầy sẽ lập nhóm những người đàn ông chân chính. Em nào muốn tham gia thì giơ tay.</a:t>
            </a:r>
          </a:p>
          <a:p>
            <a:pPr algn="just"/>
            <a:r>
              <a:rPr lang="vi-VN" sz="2000" dirty="0">
                <a:latin typeface="Times New Roman" panose="02020603050405020304" pitchFamily="18" charset="0"/>
                <a:cs typeface="Times New Roman" panose="02020603050405020304" pitchFamily="18" charset="0"/>
              </a:rPr>
              <a:t>Xa-sa giơ tay đầu tiên. Sau đó, tất cả đều giơ tay.</a:t>
            </a:r>
          </a:p>
          <a:p>
            <a:pPr algn="just"/>
            <a:r>
              <a:rPr lang="vi-VN" sz="2000" dirty="0">
                <a:latin typeface="Times New Roman" panose="02020603050405020304" pitchFamily="18" charset="0"/>
                <a:cs typeface="Times New Roman" panose="02020603050405020304" pitchFamily="18" charset="0"/>
              </a:rPr>
              <a:t>– Em nào cũng muốn làm người đàn ông chân chính. Vậy, từ hôm nay, các em phải tuân theo nội quy của hội. Các em đồng ý chứ?</a:t>
            </a:r>
          </a:p>
          <a:p>
            <a:pPr algn="just"/>
            <a:r>
              <a:rPr lang="vi-VN" sz="2000" dirty="0">
                <a:latin typeface="Times New Roman" panose="02020603050405020304" pitchFamily="18" charset="0"/>
                <a:cs typeface="Times New Roman" panose="02020603050405020304" pitchFamily="18" charset="0"/>
              </a:rPr>
              <a:t>– Đồng ý ạ!</a:t>
            </a:r>
          </a:p>
          <a:p>
            <a:pPr algn="just"/>
            <a:r>
              <a:rPr lang="vi-VN" sz="2000" dirty="0">
                <a:latin typeface="Times New Roman" panose="02020603050405020304" pitchFamily="18" charset="0"/>
                <a:cs typeface="Times New Roman" panose="02020603050405020304" pitchFamily="18" charset="0"/>
              </a:rPr>
              <a:t>– Chúng ta bắt đầu từ điều thứ nhất: quan tâm và ân cần với các bạn nữ. Từ hôm ấy, các bạn nam thay đổi đến mức nhiều bạn nữ ngạc nhiên: “Chuyện gì xảy ra thế nhỉ?".</a:t>
            </a:r>
          </a:p>
          <a:p>
            <a:pPr algn="just"/>
            <a:r>
              <a:rPr lang="vi-VN" sz="2000" dirty="0">
                <a:latin typeface="Times New Roman" panose="02020603050405020304" pitchFamily="18" charset="0"/>
                <a:cs typeface="Times New Roman" panose="02020603050405020304" pitchFamily="18" charset="0"/>
              </a:rPr>
              <a:t>– Không có gì đâu. Thầy sẽ tổ chức một cuộc họp bí mật với các bạn nữ. Các em cũng cần biết cách ân cần với bạn nam, biết đi thong thả, không chen lấn,... Thầy giáo vui vẻ nói.</a:t>
            </a:r>
          </a:p>
          <a:p>
            <a:pPr algn="just"/>
            <a:r>
              <a:rPr lang="vi-VN" sz="2000" dirty="0">
                <a:latin typeface="Times New Roman" panose="02020603050405020304" pitchFamily="18" charset="0"/>
                <a:cs typeface="Times New Roman" panose="02020603050405020304" pitchFamily="18" charset="0"/>
              </a:rPr>
              <a:t>                                                                                                                    </a:t>
            </a:r>
            <a:r>
              <a:rPr lang="vi-VN" sz="2000" dirty="0" smtClean="0">
                <a:latin typeface="Times New Roman" panose="02020603050405020304" pitchFamily="18" charset="0"/>
                <a:cs typeface="Times New Roman" panose="02020603050405020304" pitchFamily="18" charset="0"/>
              </a:rPr>
              <a:t>Theo A-MÔ-NA-SVI</a:t>
            </a:r>
            <a:r>
              <a:rPr lang="en-US" sz="2000" dirty="0" smtClean="0">
                <a:latin typeface="Times New Roman" panose="02020603050405020304" pitchFamily="18" charset="0"/>
                <a:cs typeface="Times New Roman" panose="02020603050405020304" pitchFamily="18" charset="0"/>
              </a:rPr>
              <a:t>-L</a:t>
            </a:r>
            <a:r>
              <a:rPr lang="vi-VN" sz="2000" dirty="0" smtClean="0">
                <a:latin typeface="Times New Roman" panose="02020603050405020304" pitchFamily="18" charset="0"/>
                <a:cs typeface="Times New Roman" panose="02020603050405020304" pitchFamily="18" charset="0"/>
              </a:rPr>
              <a:t>I </a:t>
            </a:r>
            <a:r>
              <a:rPr lang="vi-VN" sz="2000" dirty="0">
                <a:latin typeface="Times New Roman" panose="02020603050405020304" pitchFamily="18" charset="0"/>
                <a:cs typeface="Times New Roman" panose="02020603050405020304" pitchFamily="18" charset="0"/>
              </a:rPr>
              <a:t>(Vũ </a:t>
            </a:r>
            <a:r>
              <a:rPr lang="vi-VN" sz="2000" dirty="0" smtClean="0">
                <a:latin typeface="Times New Roman" panose="02020603050405020304" pitchFamily="18" charset="0"/>
                <a:cs typeface="Times New Roman" panose="02020603050405020304" pitchFamily="18" charset="0"/>
              </a:rPr>
              <a:t>Nh</a:t>
            </a:r>
            <a:r>
              <a:rPr lang="en-US" sz="2000" dirty="0" smtClean="0">
                <a:latin typeface="Times New Roman" panose="02020603050405020304" pitchFamily="18" charset="0"/>
                <a:cs typeface="Times New Roman" panose="02020603050405020304" pitchFamily="18" charset="0"/>
              </a:rPr>
              <a:t>o</a:t>
            </a:r>
            <a:r>
              <a:rPr lang="vi-VN" sz="2000" dirty="0" smtClean="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dịch)</a:t>
            </a:r>
          </a:p>
        </p:txBody>
      </p:sp>
    </p:spTree>
    <p:extLst>
      <p:ext uri="{BB962C8B-B14F-4D97-AF65-F5344CB8AC3E}">
        <p14:creationId xmlns:p14="http://schemas.microsoft.com/office/powerpoint/2010/main" val="38759679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0D68EC9-8530-42DD-9347-059716CF5AB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241280" y="0"/>
            <a:ext cx="1950720" cy="1770695"/>
          </a:xfrm>
          <a:prstGeom prst="rect">
            <a:avLst/>
          </a:prstGeom>
        </p:spPr>
      </p:pic>
      <p:pic>
        <p:nvPicPr>
          <p:cNvPr id="3" name="图片 2">
            <a:extLst>
              <a:ext uri="{FF2B5EF4-FFF2-40B4-BE49-F238E27FC236}">
                <a16:creationId xmlns:a16="http://schemas.microsoft.com/office/drawing/2014/main" id="{6EF5AA5C-F4BB-4FB4-B1A8-EBF7545CEB2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2204085" cy="1661218"/>
          </a:xfrm>
          <a:prstGeom prst="rect">
            <a:avLst/>
          </a:prstGeom>
        </p:spPr>
      </p:pic>
      <p:pic>
        <p:nvPicPr>
          <p:cNvPr id="9" name="图片 8">
            <a:extLst>
              <a:ext uri="{FF2B5EF4-FFF2-40B4-BE49-F238E27FC236}">
                <a16:creationId xmlns:a16="http://schemas.microsoft.com/office/drawing/2014/main" id="{F358BEB1-FF96-4D56-A294-1DE8CDD394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80390" y="4031129"/>
            <a:ext cx="4797115" cy="2165109"/>
          </a:xfrm>
          <a:prstGeom prst="rect">
            <a:avLst/>
          </a:prstGeom>
        </p:spPr>
      </p:pic>
      <p:pic>
        <p:nvPicPr>
          <p:cNvPr id="11" name="图片 10">
            <a:extLst>
              <a:ext uri="{FF2B5EF4-FFF2-40B4-BE49-F238E27FC236}">
                <a16:creationId xmlns:a16="http://schemas.microsoft.com/office/drawing/2014/main" id="{1CD25B1B-49D6-4716-8F9B-9C958129427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0" y="3079873"/>
            <a:ext cx="3971109" cy="3778127"/>
          </a:xfrm>
          <a:prstGeom prst="rect">
            <a:avLst/>
          </a:prstGeom>
        </p:spPr>
      </p:pic>
      <p:grpSp>
        <p:nvGrpSpPr>
          <p:cNvPr id="33" name="组合 32">
            <a:extLst>
              <a:ext uri="{FF2B5EF4-FFF2-40B4-BE49-F238E27FC236}">
                <a16:creationId xmlns:a16="http://schemas.microsoft.com/office/drawing/2014/main" id="{06DBD873-2DC7-4E7B-9C0A-515363BA5A36}"/>
              </a:ext>
            </a:extLst>
          </p:cNvPr>
          <p:cNvGrpSpPr/>
          <p:nvPr/>
        </p:nvGrpSpPr>
        <p:grpSpPr>
          <a:xfrm>
            <a:off x="2535244" y="3310032"/>
            <a:ext cx="874304" cy="786472"/>
            <a:chOff x="6818812" y="2162158"/>
            <a:chExt cx="1038497" cy="934170"/>
          </a:xfrm>
        </p:grpSpPr>
        <p:pic>
          <p:nvPicPr>
            <p:cNvPr id="34" name="图片 33">
              <a:extLst>
                <a:ext uri="{FF2B5EF4-FFF2-40B4-BE49-F238E27FC236}">
                  <a16:creationId xmlns:a16="http://schemas.microsoft.com/office/drawing/2014/main" id="{450624B6-390F-46D3-B745-09F81D443495}"/>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818812" y="2162158"/>
              <a:ext cx="986245" cy="934170"/>
            </a:xfrm>
            <a:prstGeom prst="rect">
              <a:avLst/>
            </a:prstGeom>
          </p:spPr>
        </p:pic>
        <p:sp>
          <p:nvSpPr>
            <p:cNvPr id="35" name="文本框 34">
              <a:extLst>
                <a:ext uri="{FF2B5EF4-FFF2-40B4-BE49-F238E27FC236}">
                  <a16:creationId xmlns:a16="http://schemas.microsoft.com/office/drawing/2014/main" id="{A0739807-858B-48A9-8095-099C60F31BEC}"/>
                </a:ext>
              </a:extLst>
            </p:cNvPr>
            <p:cNvSpPr txBox="1"/>
            <p:nvPr/>
          </p:nvSpPr>
          <p:spPr>
            <a:xfrm>
              <a:off x="6871064" y="2258412"/>
              <a:ext cx="986245" cy="731115"/>
            </a:xfrm>
            <a:prstGeom prst="rect">
              <a:avLst/>
            </a:prstGeom>
            <a:noFill/>
          </p:spPr>
          <p:txBody>
            <a:bodyPr wrap="square" lIns="121889" tIns="60944" rIns="121889" bIns="60944" rtlCol="0">
              <a:spAutoFit/>
            </a:bodyPr>
            <a:lstStyle>
              <a:defPPr>
                <a:defRPr lang="zh-CN"/>
              </a:defPPr>
              <a:lvl1pPr algn="ctr">
                <a:defRPr sz="11500" b="1">
                  <a:gradFill>
                    <a:gsLst>
                      <a:gs pos="0">
                        <a:srgbClr val="00B0F0"/>
                      </a:gs>
                      <a:gs pos="100000">
                        <a:schemeClr val="tx2">
                          <a:lumMod val="50000"/>
                        </a:schemeClr>
                      </a:gs>
                    </a:gsLst>
                    <a:lin ang="2400000" scaled="0"/>
                  </a:gradFill>
                  <a:effectLst>
                    <a:outerShdw blurRad="317500" dist="165100" dir="2700000" algn="tl" rotWithShape="0">
                      <a:prstClr val="black">
                        <a:alpha val="60000"/>
                      </a:prstClr>
                    </a:outerShdw>
                  </a:effectLst>
                  <a:latin typeface="Yuanti SC" charset="-122"/>
                  <a:ea typeface="Yuanti SC" charset="-122"/>
                  <a:cs typeface="Yuanti SC" charset="-122"/>
                </a:defRPr>
              </a:lvl1pPr>
            </a:lstStyle>
            <a:p>
              <a:r>
                <a:rPr lang="en-US" altLang="zh-CN" sz="3200" dirty="0">
                  <a:ln w="38100">
                    <a:noFill/>
                  </a:ln>
                  <a:solidFill>
                    <a:srgbClr val="3E830E"/>
                  </a:solidFill>
                  <a:effectLst>
                    <a:outerShdw blurRad="50800" dist="38100" dir="2700000" algn="tl" rotWithShape="0">
                      <a:schemeClr val="accent6">
                        <a:lumMod val="50000"/>
                        <a:alpha val="40000"/>
                      </a:schemeClr>
                    </a:outerShdw>
                  </a:effectLst>
                  <a:latin typeface="+mn-lt"/>
                  <a:ea typeface="+mn-ea"/>
                  <a:cs typeface="+mn-ea"/>
                  <a:sym typeface="+mn-lt"/>
                </a:rPr>
                <a:t>1</a:t>
              </a:r>
              <a:endParaRPr lang="zh-CN" altLang="en-US" sz="3200" dirty="0">
                <a:ln w="38100">
                  <a:noFill/>
                </a:ln>
                <a:solidFill>
                  <a:srgbClr val="3E830E"/>
                </a:solidFill>
                <a:effectLst>
                  <a:outerShdw blurRad="50800" dist="38100" dir="2700000" algn="tl" rotWithShape="0">
                    <a:schemeClr val="accent6">
                      <a:lumMod val="50000"/>
                      <a:alpha val="40000"/>
                    </a:schemeClr>
                  </a:outerShdw>
                </a:effectLst>
                <a:latin typeface="+mn-lt"/>
                <a:ea typeface="+mn-ea"/>
                <a:cs typeface="+mn-ea"/>
                <a:sym typeface="+mn-lt"/>
              </a:endParaRPr>
            </a:p>
          </p:txBody>
        </p:sp>
      </p:grpSp>
      <p:grpSp>
        <p:nvGrpSpPr>
          <p:cNvPr id="37" name="组合 36">
            <a:extLst>
              <a:ext uri="{FF2B5EF4-FFF2-40B4-BE49-F238E27FC236}">
                <a16:creationId xmlns:a16="http://schemas.microsoft.com/office/drawing/2014/main" id="{266A2A11-F486-4AA8-A725-B3329C8CD56A}"/>
              </a:ext>
            </a:extLst>
          </p:cNvPr>
          <p:cNvGrpSpPr/>
          <p:nvPr/>
        </p:nvGrpSpPr>
        <p:grpSpPr>
          <a:xfrm>
            <a:off x="6119801" y="3289907"/>
            <a:ext cx="874304" cy="786472"/>
            <a:chOff x="6818812" y="2162158"/>
            <a:chExt cx="1038497" cy="934170"/>
          </a:xfrm>
        </p:grpSpPr>
        <p:pic>
          <p:nvPicPr>
            <p:cNvPr id="38" name="图片 37">
              <a:extLst>
                <a:ext uri="{FF2B5EF4-FFF2-40B4-BE49-F238E27FC236}">
                  <a16:creationId xmlns:a16="http://schemas.microsoft.com/office/drawing/2014/main" id="{1514D7E2-1231-4014-B28F-5F53E4AB7019}"/>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818812" y="2162158"/>
              <a:ext cx="986245" cy="934170"/>
            </a:xfrm>
            <a:prstGeom prst="rect">
              <a:avLst/>
            </a:prstGeom>
          </p:spPr>
        </p:pic>
        <p:sp>
          <p:nvSpPr>
            <p:cNvPr id="39" name="文本框 38">
              <a:extLst>
                <a:ext uri="{FF2B5EF4-FFF2-40B4-BE49-F238E27FC236}">
                  <a16:creationId xmlns:a16="http://schemas.microsoft.com/office/drawing/2014/main" id="{A418F440-34E8-489F-93C4-4CBCA8F4952D}"/>
                </a:ext>
              </a:extLst>
            </p:cNvPr>
            <p:cNvSpPr txBox="1"/>
            <p:nvPr/>
          </p:nvSpPr>
          <p:spPr>
            <a:xfrm>
              <a:off x="6871064" y="2258412"/>
              <a:ext cx="986245" cy="731115"/>
            </a:xfrm>
            <a:prstGeom prst="rect">
              <a:avLst/>
            </a:prstGeom>
            <a:noFill/>
          </p:spPr>
          <p:txBody>
            <a:bodyPr wrap="square" lIns="121889" tIns="60944" rIns="121889" bIns="60944" rtlCol="0">
              <a:spAutoFit/>
            </a:bodyPr>
            <a:lstStyle>
              <a:defPPr>
                <a:defRPr lang="zh-CN"/>
              </a:defPPr>
              <a:lvl1pPr algn="ctr">
                <a:defRPr sz="11500" b="1">
                  <a:gradFill>
                    <a:gsLst>
                      <a:gs pos="0">
                        <a:srgbClr val="00B0F0"/>
                      </a:gs>
                      <a:gs pos="100000">
                        <a:schemeClr val="tx2">
                          <a:lumMod val="50000"/>
                        </a:schemeClr>
                      </a:gs>
                    </a:gsLst>
                    <a:lin ang="2400000" scaled="0"/>
                  </a:gradFill>
                  <a:effectLst>
                    <a:outerShdw blurRad="317500" dist="165100" dir="2700000" algn="tl" rotWithShape="0">
                      <a:prstClr val="black">
                        <a:alpha val="60000"/>
                      </a:prstClr>
                    </a:outerShdw>
                  </a:effectLst>
                  <a:latin typeface="Yuanti SC" charset="-122"/>
                  <a:ea typeface="Yuanti SC" charset="-122"/>
                  <a:cs typeface="Yuanti SC" charset="-122"/>
                </a:defRPr>
              </a:lvl1pPr>
            </a:lstStyle>
            <a:p>
              <a:r>
                <a:rPr lang="en-US" altLang="zh-CN" sz="3200" dirty="0">
                  <a:ln w="38100">
                    <a:noFill/>
                  </a:ln>
                  <a:solidFill>
                    <a:srgbClr val="3E830E"/>
                  </a:solidFill>
                  <a:effectLst>
                    <a:outerShdw blurRad="50800" dist="38100" dir="2700000" algn="tl" rotWithShape="0">
                      <a:schemeClr val="accent6">
                        <a:lumMod val="50000"/>
                        <a:alpha val="40000"/>
                      </a:schemeClr>
                    </a:outerShdw>
                  </a:effectLst>
                  <a:latin typeface="+mn-lt"/>
                  <a:ea typeface="+mn-ea"/>
                  <a:cs typeface="+mn-ea"/>
                  <a:sym typeface="+mn-lt"/>
                </a:rPr>
                <a:t>2</a:t>
              </a:r>
              <a:endParaRPr lang="zh-CN" altLang="en-US" sz="3200" dirty="0">
                <a:ln w="38100">
                  <a:noFill/>
                </a:ln>
                <a:solidFill>
                  <a:srgbClr val="3E830E"/>
                </a:solidFill>
                <a:effectLst>
                  <a:outerShdw blurRad="50800" dist="38100" dir="2700000" algn="tl" rotWithShape="0">
                    <a:schemeClr val="accent6">
                      <a:lumMod val="50000"/>
                      <a:alpha val="40000"/>
                    </a:schemeClr>
                  </a:outerShdw>
                </a:effectLst>
                <a:latin typeface="+mn-lt"/>
                <a:ea typeface="+mn-ea"/>
                <a:cs typeface="+mn-ea"/>
                <a:sym typeface="+mn-lt"/>
              </a:endParaRPr>
            </a:p>
          </p:txBody>
        </p:sp>
      </p:grpSp>
      <p:grpSp>
        <p:nvGrpSpPr>
          <p:cNvPr id="41" name="组合 40">
            <a:extLst>
              <a:ext uri="{FF2B5EF4-FFF2-40B4-BE49-F238E27FC236}">
                <a16:creationId xmlns:a16="http://schemas.microsoft.com/office/drawing/2014/main" id="{A5495285-D350-427D-92C9-C2BC6FB5C005}"/>
              </a:ext>
            </a:extLst>
          </p:cNvPr>
          <p:cNvGrpSpPr/>
          <p:nvPr/>
        </p:nvGrpSpPr>
        <p:grpSpPr>
          <a:xfrm>
            <a:off x="9704358" y="2816796"/>
            <a:ext cx="874304" cy="786472"/>
            <a:chOff x="6818812" y="2162158"/>
            <a:chExt cx="1038497" cy="934170"/>
          </a:xfrm>
        </p:grpSpPr>
        <p:pic>
          <p:nvPicPr>
            <p:cNvPr id="42" name="图片 41">
              <a:extLst>
                <a:ext uri="{FF2B5EF4-FFF2-40B4-BE49-F238E27FC236}">
                  <a16:creationId xmlns:a16="http://schemas.microsoft.com/office/drawing/2014/main" id="{CBB46714-E490-4483-BF8C-2732037B061A}"/>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818812" y="2162158"/>
              <a:ext cx="986245" cy="934170"/>
            </a:xfrm>
            <a:prstGeom prst="rect">
              <a:avLst/>
            </a:prstGeom>
          </p:spPr>
        </p:pic>
        <p:sp>
          <p:nvSpPr>
            <p:cNvPr id="43" name="文本框 42">
              <a:extLst>
                <a:ext uri="{FF2B5EF4-FFF2-40B4-BE49-F238E27FC236}">
                  <a16:creationId xmlns:a16="http://schemas.microsoft.com/office/drawing/2014/main" id="{1530F6F0-FF46-47C9-ADC5-F8C01311486C}"/>
                </a:ext>
              </a:extLst>
            </p:cNvPr>
            <p:cNvSpPr txBox="1"/>
            <p:nvPr/>
          </p:nvSpPr>
          <p:spPr>
            <a:xfrm>
              <a:off x="6871064" y="2258412"/>
              <a:ext cx="986245" cy="731115"/>
            </a:xfrm>
            <a:prstGeom prst="rect">
              <a:avLst/>
            </a:prstGeom>
            <a:noFill/>
          </p:spPr>
          <p:txBody>
            <a:bodyPr wrap="square" lIns="121889" tIns="60944" rIns="121889" bIns="60944" rtlCol="0">
              <a:spAutoFit/>
            </a:bodyPr>
            <a:lstStyle>
              <a:defPPr>
                <a:defRPr lang="zh-CN"/>
              </a:defPPr>
              <a:lvl1pPr algn="ctr">
                <a:defRPr sz="11500" b="1">
                  <a:gradFill>
                    <a:gsLst>
                      <a:gs pos="0">
                        <a:srgbClr val="00B0F0"/>
                      </a:gs>
                      <a:gs pos="100000">
                        <a:schemeClr val="tx2">
                          <a:lumMod val="50000"/>
                        </a:schemeClr>
                      </a:gs>
                    </a:gsLst>
                    <a:lin ang="2400000" scaled="0"/>
                  </a:gradFill>
                  <a:effectLst>
                    <a:outerShdw blurRad="317500" dist="165100" dir="2700000" algn="tl" rotWithShape="0">
                      <a:prstClr val="black">
                        <a:alpha val="60000"/>
                      </a:prstClr>
                    </a:outerShdw>
                  </a:effectLst>
                  <a:latin typeface="Yuanti SC" charset="-122"/>
                  <a:ea typeface="Yuanti SC" charset="-122"/>
                  <a:cs typeface="Yuanti SC" charset="-122"/>
                </a:defRPr>
              </a:lvl1pPr>
            </a:lstStyle>
            <a:p>
              <a:r>
                <a:rPr lang="en-US" altLang="zh-CN" sz="3200" dirty="0">
                  <a:ln w="38100">
                    <a:noFill/>
                  </a:ln>
                  <a:solidFill>
                    <a:srgbClr val="3E830E"/>
                  </a:solidFill>
                  <a:effectLst>
                    <a:outerShdw blurRad="50800" dist="38100" dir="2700000" algn="tl" rotWithShape="0">
                      <a:schemeClr val="accent6">
                        <a:lumMod val="50000"/>
                        <a:alpha val="40000"/>
                      </a:schemeClr>
                    </a:outerShdw>
                  </a:effectLst>
                  <a:latin typeface="+mn-lt"/>
                  <a:ea typeface="+mn-ea"/>
                  <a:cs typeface="+mn-ea"/>
                  <a:sym typeface="+mn-lt"/>
                </a:rPr>
                <a:t>3</a:t>
              </a:r>
              <a:endParaRPr lang="zh-CN" altLang="en-US" sz="3200" dirty="0">
                <a:ln w="38100">
                  <a:noFill/>
                </a:ln>
                <a:solidFill>
                  <a:srgbClr val="3E830E"/>
                </a:solidFill>
                <a:effectLst>
                  <a:outerShdw blurRad="50800" dist="38100" dir="2700000" algn="tl" rotWithShape="0">
                    <a:schemeClr val="accent6">
                      <a:lumMod val="50000"/>
                      <a:alpha val="40000"/>
                    </a:schemeClr>
                  </a:outerShdw>
                </a:effectLst>
                <a:latin typeface="+mn-lt"/>
                <a:ea typeface="+mn-ea"/>
                <a:cs typeface="+mn-ea"/>
                <a:sym typeface="+mn-lt"/>
              </a:endParaRPr>
            </a:p>
          </p:txBody>
        </p:sp>
      </p:grpSp>
      <p:pic>
        <p:nvPicPr>
          <p:cNvPr id="24" name="图片 23">
            <a:extLst>
              <a:ext uri="{FF2B5EF4-FFF2-40B4-BE49-F238E27FC236}">
                <a16:creationId xmlns:a16="http://schemas.microsoft.com/office/drawing/2014/main" id="{3F1B0382-18A8-4C35-B77F-1DA5B2B54205}"/>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2636845" y="1245488"/>
            <a:ext cx="928516" cy="831459"/>
          </a:xfrm>
          <a:prstGeom prst="rect">
            <a:avLst/>
          </a:prstGeom>
        </p:spPr>
      </p:pic>
      <p:pic>
        <p:nvPicPr>
          <p:cNvPr id="25" name="图片 24">
            <a:extLst>
              <a:ext uri="{FF2B5EF4-FFF2-40B4-BE49-F238E27FC236}">
                <a16:creationId xmlns:a16="http://schemas.microsoft.com/office/drawing/2014/main" id="{EF934D37-5F73-47C1-B224-A1D09A149FD8}"/>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flipH="1">
            <a:off x="8818645" y="150046"/>
            <a:ext cx="928516" cy="831459"/>
          </a:xfrm>
          <a:prstGeom prst="rect">
            <a:avLst/>
          </a:prstGeom>
        </p:spPr>
      </p:pic>
      <p:sp>
        <p:nvSpPr>
          <p:cNvPr id="5" name="Google Shape;178;p2">
            <a:extLst>
              <a:ext uri="{FF2B5EF4-FFF2-40B4-BE49-F238E27FC236}">
                <a16:creationId xmlns:a16="http://schemas.microsoft.com/office/drawing/2014/main" id="{09EC98C8-6D7E-409A-C184-4303EE85D2F5}"/>
              </a:ext>
            </a:extLst>
          </p:cNvPr>
          <p:cNvSpPr txBox="1"/>
          <p:nvPr/>
        </p:nvSpPr>
        <p:spPr>
          <a:xfrm>
            <a:off x="4060859" y="424578"/>
            <a:ext cx="4089195" cy="1107941"/>
          </a:xfrm>
          <a:prstGeom prst="rect">
            <a:avLst/>
          </a:prstGeom>
          <a:noFill/>
          <a:ln>
            <a:noFill/>
          </a:ln>
        </p:spPr>
        <p:txBody>
          <a:bodyPr spcFirstLastPara="1" wrap="square" lIns="121900" tIns="60933" rIns="121900" bIns="60933" anchor="t" anchorCtr="0">
            <a:spAutoFit/>
          </a:bodyPr>
          <a:lstStyle/>
          <a:p>
            <a:pPr algn="ctr"/>
            <a:r>
              <a:rPr lang="en-US" sz="6400" b="1" dirty="0">
                <a:solidFill>
                  <a:srgbClr val="EC55CF"/>
                </a:solidFill>
                <a:latin typeface="Times New Roman" panose="02020603050405020304" pitchFamily="18" charset="0"/>
                <a:cs typeface="Times New Roman" panose="02020603050405020304" pitchFamily="18" charset="0"/>
                <a:sym typeface="Arial"/>
              </a:rPr>
              <a:t>Chia </a:t>
            </a:r>
            <a:r>
              <a:rPr lang="en-US" sz="6400" b="1" dirty="0" err="1">
                <a:solidFill>
                  <a:srgbClr val="EC55CF"/>
                </a:solidFill>
                <a:latin typeface="Times New Roman" panose="02020603050405020304" pitchFamily="18" charset="0"/>
                <a:cs typeface="Times New Roman" panose="02020603050405020304" pitchFamily="18" charset="0"/>
                <a:sym typeface="Arial"/>
              </a:rPr>
              <a:t>đoạn</a:t>
            </a:r>
            <a:endParaRPr sz="6400" b="1" dirty="0">
              <a:solidFill>
                <a:srgbClr val="EC55CF"/>
              </a:solidFill>
              <a:latin typeface="Times New Roman" panose="02020603050405020304" pitchFamily="18" charset="0"/>
              <a:cs typeface="Times New Roman" panose="02020603050405020304" pitchFamily="18" charset="0"/>
              <a:sym typeface="Arial"/>
            </a:endParaRPr>
          </a:p>
        </p:txBody>
      </p:sp>
      <p:grpSp>
        <p:nvGrpSpPr>
          <p:cNvPr id="6" name="Google Shape;179;p2">
            <a:extLst>
              <a:ext uri="{FF2B5EF4-FFF2-40B4-BE49-F238E27FC236}">
                <a16:creationId xmlns:a16="http://schemas.microsoft.com/office/drawing/2014/main" id="{5DE1AF40-4C9C-1116-A353-4B7A08D141BA}"/>
              </a:ext>
            </a:extLst>
          </p:cNvPr>
          <p:cNvGrpSpPr/>
          <p:nvPr/>
        </p:nvGrpSpPr>
        <p:grpSpPr>
          <a:xfrm>
            <a:off x="352907" y="1640496"/>
            <a:ext cx="3564576" cy="1562882"/>
            <a:chOff x="3976443" y="3749887"/>
            <a:chExt cx="3371850" cy="1700952"/>
          </a:xfrm>
        </p:grpSpPr>
        <p:pic>
          <p:nvPicPr>
            <p:cNvPr id="8" name="Google Shape;181;p2">
              <a:extLst>
                <a:ext uri="{FF2B5EF4-FFF2-40B4-BE49-F238E27FC236}">
                  <a16:creationId xmlns:a16="http://schemas.microsoft.com/office/drawing/2014/main" id="{FF270E70-8F12-3481-1180-DE5C0804B575}"/>
                </a:ext>
              </a:extLst>
            </p:cNvPr>
            <p:cNvPicPr preferRelativeResize="0"/>
            <p:nvPr/>
          </p:nvPicPr>
          <p:blipFill rotWithShape="1">
            <a:blip r:embed="rId8">
              <a:alphaModFix/>
            </a:blip>
            <a:srcRect/>
            <a:stretch/>
          </p:blipFill>
          <p:spPr>
            <a:xfrm>
              <a:off x="4492843" y="3749887"/>
              <a:ext cx="2811907" cy="1700952"/>
            </a:xfrm>
            <a:prstGeom prst="rect">
              <a:avLst/>
            </a:prstGeom>
            <a:noFill/>
            <a:ln>
              <a:noFill/>
            </a:ln>
          </p:spPr>
        </p:pic>
        <p:sp>
          <p:nvSpPr>
            <p:cNvPr id="10" name="Google Shape;182;p2">
              <a:extLst>
                <a:ext uri="{FF2B5EF4-FFF2-40B4-BE49-F238E27FC236}">
                  <a16:creationId xmlns:a16="http://schemas.microsoft.com/office/drawing/2014/main" id="{87A2F937-098B-8704-C4D0-BE0268F20F10}"/>
                </a:ext>
              </a:extLst>
            </p:cNvPr>
            <p:cNvSpPr txBox="1"/>
            <p:nvPr/>
          </p:nvSpPr>
          <p:spPr>
            <a:xfrm>
              <a:off x="3976443" y="3976625"/>
              <a:ext cx="3371850" cy="1027311"/>
            </a:xfrm>
            <a:prstGeom prst="rect">
              <a:avLst/>
            </a:prstGeom>
            <a:noFill/>
            <a:ln>
              <a:noFill/>
            </a:ln>
          </p:spPr>
          <p:txBody>
            <a:bodyPr spcFirstLastPara="1" wrap="square" lIns="121900" tIns="60933" rIns="121900" bIns="60933" anchor="t" anchorCtr="0">
              <a:spAutoFit/>
            </a:bodyPr>
            <a:lstStyle/>
            <a:p>
              <a:pPr algn="ctr" defTabSz="1219170">
                <a:defRPr/>
              </a:pPr>
              <a:r>
                <a:rPr lang="en-US" sz="2667" b="1" kern="0" dirty="0" err="1">
                  <a:solidFill>
                    <a:srgbClr val="22AE8D"/>
                  </a:solidFill>
                  <a:latin typeface="Times New Roman" panose="02020603050405020304" pitchFamily="18" charset="0"/>
                  <a:cs typeface="Times New Roman" panose="02020603050405020304" pitchFamily="18" charset="0"/>
                  <a:sym typeface="Arial"/>
                </a:rPr>
                <a:t>Từ</a:t>
              </a:r>
              <a:r>
                <a:rPr lang="en-US" sz="2667" b="1" kern="0" dirty="0">
                  <a:solidFill>
                    <a:srgbClr val="22AE8D"/>
                  </a:solidFill>
                  <a:latin typeface="Times New Roman" panose="02020603050405020304" pitchFamily="18" charset="0"/>
                  <a:cs typeface="Times New Roman" panose="02020603050405020304" pitchFamily="18" charset="0"/>
                  <a:sym typeface="Arial"/>
                </a:rPr>
                <a:t> </a:t>
              </a:r>
              <a:r>
                <a:rPr lang="en-US" sz="2667" b="1" kern="0" dirty="0" err="1">
                  <a:solidFill>
                    <a:srgbClr val="22AE8D"/>
                  </a:solidFill>
                  <a:latin typeface="Times New Roman" panose="02020603050405020304" pitchFamily="18" charset="0"/>
                  <a:cs typeface="Times New Roman" panose="02020603050405020304" pitchFamily="18" charset="0"/>
                  <a:sym typeface="Arial"/>
                </a:rPr>
                <a:t>đầu</a:t>
              </a:r>
              <a:r>
                <a:rPr lang="en-US" sz="2667" b="1" kern="0" dirty="0">
                  <a:solidFill>
                    <a:srgbClr val="22AE8D"/>
                  </a:solidFill>
                  <a:latin typeface="Times New Roman" panose="02020603050405020304" pitchFamily="18" charset="0"/>
                  <a:cs typeface="Times New Roman" panose="02020603050405020304" pitchFamily="18" charset="0"/>
                  <a:sym typeface="Arial"/>
                </a:rPr>
                <a:t> … </a:t>
              </a:r>
              <a:endParaRPr lang="en-US" sz="2667" b="1" kern="0" dirty="0" smtClean="0">
                <a:solidFill>
                  <a:srgbClr val="22AE8D"/>
                </a:solidFill>
                <a:latin typeface="Times New Roman" panose="02020603050405020304" pitchFamily="18" charset="0"/>
                <a:cs typeface="Times New Roman" panose="02020603050405020304" pitchFamily="18" charset="0"/>
                <a:sym typeface="Arial"/>
              </a:endParaRPr>
            </a:p>
            <a:p>
              <a:pPr algn="ctr" defTabSz="1219170">
                <a:defRPr/>
              </a:pPr>
              <a:r>
                <a:rPr lang="en-US" sz="2667" b="1" kern="0" dirty="0" err="1" smtClean="0">
                  <a:solidFill>
                    <a:srgbClr val="22AE8D"/>
                  </a:solidFill>
                  <a:latin typeface="Times New Roman" panose="02020603050405020304" pitchFamily="18" charset="0"/>
                  <a:cs typeface="Times New Roman" panose="02020603050405020304" pitchFamily="18" charset="0"/>
                  <a:sym typeface="Arial"/>
                </a:rPr>
                <a:t>gượng</a:t>
              </a:r>
              <a:r>
                <a:rPr lang="en-US" sz="2667" b="1" kern="0" dirty="0" smtClean="0">
                  <a:solidFill>
                    <a:srgbClr val="22AE8D"/>
                  </a:solidFill>
                  <a:latin typeface="Times New Roman" panose="02020603050405020304" pitchFamily="18" charset="0"/>
                  <a:cs typeface="Times New Roman" panose="02020603050405020304" pitchFamily="18" charset="0"/>
                  <a:sym typeface="Arial"/>
                </a:rPr>
                <a:t> </a:t>
              </a:r>
              <a:r>
                <a:rPr lang="en-US" sz="2667" b="1" kern="0" dirty="0" err="1" smtClean="0">
                  <a:solidFill>
                    <a:srgbClr val="22AE8D"/>
                  </a:solidFill>
                  <a:latin typeface="Times New Roman" panose="02020603050405020304" pitchFamily="18" charset="0"/>
                  <a:cs typeface="Times New Roman" panose="02020603050405020304" pitchFamily="18" charset="0"/>
                  <a:sym typeface="Arial"/>
                </a:rPr>
                <a:t>đứng</a:t>
              </a:r>
              <a:r>
                <a:rPr lang="en-US" sz="2667" b="1" kern="0" dirty="0" smtClean="0">
                  <a:solidFill>
                    <a:srgbClr val="22AE8D"/>
                  </a:solidFill>
                  <a:latin typeface="Times New Roman" panose="02020603050405020304" pitchFamily="18" charset="0"/>
                  <a:cs typeface="Times New Roman" panose="02020603050405020304" pitchFamily="18" charset="0"/>
                  <a:sym typeface="Arial"/>
                </a:rPr>
                <a:t> </a:t>
              </a:r>
              <a:r>
                <a:rPr lang="en-US" sz="2667" b="1" kern="0" dirty="0" err="1" smtClean="0">
                  <a:solidFill>
                    <a:srgbClr val="22AE8D"/>
                  </a:solidFill>
                  <a:latin typeface="Times New Roman" panose="02020603050405020304" pitchFamily="18" charset="0"/>
                  <a:cs typeface="Times New Roman" panose="02020603050405020304" pitchFamily="18" charset="0"/>
                  <a:sym typeface="Arial"/>
                </a:rPr>
                <a:t>lên</a:t>
              </a:r>
              <a:endParaRPr sz="2667" b="1" kern="0" dirty="0">
                <a:solidFill>
                  <a:srgbClr val="22AE8D"/>
                </a:solidFill>
                <a:latin typeface="Times New Roman" panose="02020603050405020304" pitchFamily="18" charset="0"/>
                <a:cs typeface="Times New Roman" panose="02020603050405020304" pitchFamily="18" charset="0"/>
              </a:endParaRPr>
            </a:p>
          </p:txBody>
        </p:sp>
      </p:grpSp>
      <p:grpSp>
        <p:nvGrpSpPr>
          <p:cNvPr id="12" name="Google Shape;184;p2">
            <a:extLst>
              <a:ext uri="{FF2B5EF4-FFF2-40B4-BE49-F238E27FC236}">
                <a16:creationId xmlns:a16="http://schemas.microsoft.com/office/drawing/2014/main" id="{757C0617-D1E9-726B-232A-896AA2945E43}"/>
              </a:ext>
            </a:extLst>
          </p:cNvPr>
          <p:cNvGrpSpPr/>
          <p:nvPr/>
        </p:nvGrpSpPr>
        <p:grpSpPr>
          <a:xfrm>
            <a:off x="4015026" y="1842962"/>
            <a:ext cx="3564576" cy="1546377"/>
            <a:chOff x="3976444" y="3749887"/>
            <a:chExt cx="3371850" cy="1800536"/>
          </a:xfrm>
        </p:grpSpPr>
        <p:pic>
          <p:nvPicPr>
            <p:cNvPr id="15" name="Google Shape;186;p2">
              <a:extLst>
                <a:ext uri="{FF2B5EF4-FFF2-40B4-BE49-F238E27FC236}">
                  <a16:creationId xmlns:a16="http://schemas.microsoft.com/office/drawing/2014/main" id="{242CF98F-420F-45AF-1505-F0B607FD6465}"/>
                </a:ext>
              </a:extLst>
            </p:cNvPr>
            <p:cNvPicPr preferRelativeResize="0"/>
            <p:nvPr/>
          </p:nvPicPr>
          <p:blipFill rotWithShape="1">
            <a:blip r:embed="rId8">
              <a:alphaModFix/>
            </a:blip>
            <a:srcRect/>
            <a:stretch/>
          </p:blipFill>
          <p:spPr>
            <a:xfrm>
              <a:off x="4492843" y="3749887"/>
              <a:ext cx="2811907" cy="1700952"/>
            </a:xfrm>
            <a:prstGeom prst="rect">
              <a:avLst/>
            </a:prstGeom>
            <a:noFill/>
            <a:ln>
              <a:noFill/>
            </a:ln>
          </p:spPr>
        </p:pic>
        <p:sp>
          <p:nvSpPr>
            <p:cNvPr id="16" name="Google Shape;187;p2">
              <a:extLst>
                <a:ext uri="{FF2B5EF4-FFF2-40B4-BE49-F238E27FC236}">
                  <a16:creationId xmlns:a16="http://schemas.microsoft.com/office/drawing/2014/main" id="{22A999CD-1EC5-7A0D-44C6-E8FB39BE6127}"/>
                </a:ext>
              </a:extLst>
            </p:cNvPr>
            <p:cNvSpPr txBox="1"/>
            <p:nvPr/>
          </p:nvSpPr>
          <p:spPr>
            <a:xfrm>
              <a:off x="3976444" y="3973469"/>
              <a:ext cx="3371850" cy="1576954"/>
            </a:xfrm>
            <a:prstGeom prst="rect">
              <a:avLst/>
            </a:prstGeom>
            <a:noFill/>
            <a:ln>
              <a:noFill/>
            </a:ln>
          </p:spPr>
          <p:txBody>
            <a:bodyPr spcFirstLastPara="1" wrap="square" lIns="121900" tIns="60933" rIns="121900" bIns="60933" anchor="t" anchorCtr="0">
              <a:spAutoFit/>
            </a:bodyPr>
            <a:lstStyle/>
            <a:p>
              <a:pPr algn="ctr" defTabSz="1219170">
                <a:defRPr/>
              </a:pPr>
              <a:r>
                <a:rPr lang="en-US" sz="2667" b="1" kern="0" dirty="0" err="1">
                  <a:solidFill>
                    <a:srgbClr val="22AE8D"/>
                  </a:solidFill>
                  <a:latin typeface="Times New Roman" panose="02020603050405020304" pitchFamily="18" charset="0"/>
                  <a:cs typeface="Times New Roman" panose="02020603050405020304" pitchFamily="18" charset="0"/>
                  <a:sym typeface="Arial"/>
                </a:rPr>
                <a:t>Tiếp</a:t>
              </a:r>
              <a:r>
                <a:rPr lang="en-US" sz="2667" b="1" kern="0" dirty="0">
                  <a:solidFill>
                    <a:srgbClr val="22AE8D"/>
                  </a:solidFill>
                  <a:latin typeface="Times New Roman" panose="02020603050405020304" pitchFamily="18" charset="0"/>
                  <a:cs typeface="Times New Roman" panose="02020603050405020304" pitchFamily="18" charset="0"/>
                  <a:sym typeface="Arial"/>
                </a:rPr>
                <a:t> … </a:t>
              </a:r>
              <a:endParaRPr lang="en-US" sz="2667" b="1" kern="0" dirty="0" smtClean="0">
                <a:solidFill>
                  <a:srgbClr val="22AE8D"/>
                </a:solidFill>
                <a:latin typeface="Times New Roman" panose="02020603050405020304" pitchFamily="18" charset="0"/>
                <a:cs typeface="Times New Roman" panose="02020603050405020304" pitchFamily="18" charset="0"/>
                <a:sym typeface="Arial"/>
              </a:endParaRPr>
            </a:p>
            <a:p>
              <a:pPr algn="ctr" defTabSz="1219170">
                <a:defRPr/>
              </a:pPr>
              <a:r>
                <a:rPr lang="en-US" sz="2667" b="1" kern="0" dirty="0" err="1" smtClean="0">
                  <a:solidFill>
                    <a:srgbClr val="22AE8D"/>
                  </a:solidFill>
                  <a:latin typeface="Times New Roman" panose="02020603050405020304" pitchFamily="18" charset="0"/>
                  <a:cs typeface="Times New Roman" panose="02020603050405020304" pitchFamily="18" charset="0"/>
                  <a:sym typeface="Arial"/>
                </a:rPr>
                <a:t>các</a:t>
              </a:r>
              <a:r>
                <a:rPr lang="en-US" sz="2667" b="1" kern="0" dirty="0" smtClean="0">
                  <a:solidFill>
                    <a:srgbClr val="22AE8D"/>
                  </a:solidFill>
                  <a:latin typeface="Times New Roman" panose="02020603050405020304" pitchFamily="18" charset="0"/>
                  <a:cs typeface="Times New Roman" panose="02020603050405020304" pitchFamily="18" charset="0"/>
                  <a:sym typeface="Arial"/>
                </a:rPr>
                <a:t> </a:t>
              </a:r>
              <a:r>
                <a:rPr lang="en-US" sz="2667" b="1" kern="0" dirty="0" err="1" smtClean="0">
                  <a:solidFill>
                    <a:srgbClr val="22AE8D"/>
                  </a:solidFill>
                  <a:latin typeface="Times New Roman" panose="02020603050405020304" pitchFamily="18" charset="0"/>
                  <a:cs typeface="Times New Roman" panose="02020603050405020304" pitchFamily="18" charset="0"/>
                  <a:sym typeface="Arial"/>
                </a:rPr>
                <a:t>bạn</a:t>
              </a:r>
              <a:r>
                <a:rPr lang="en-US" sz="2667" b="1" kern="0" dirty="0" smtClean="0">
                  <a:solidFill>
                    <a:srgbClr val="22AE8D"/>
                  </a:solidFill>
                  <a:latin typeface="Times New Roman" panose="02020603050405020304" pitchFamily="18" charset="0"/>
                  <a:cs typeface="Times New Roman" panose="02020603050405020304" pitchFamily="18" charset="0"/>
                  <a:sym typeface="Arial"/>
                </a:rPr>
                <a:t> </a:t>
              </a:r>
              <a:r>
                <a:rPr lang="en-US" sz="2667" b="1" kern="0" dirty="0" err="1" smtClean="0">
                  <a:solidFill>
                    <a:srgbClr val="22AE8D"/>
                  </a:solidFill>
                  <a:latin typeface="Times New Roman" panose="02020603050405020304" pitchFamily="18" charset="0"/>
                  <a:cs typeface="Times New Roman" panose="02020603050405020304" pitchFamily="18" charset="0"/>
                  <a:sym typeface="Arial"/>
                </a:rPr>
                <a:t>nữ</a:t>
              </a:r>
              <a:endParaRPr lang="en-US" sz="2667" b="1" kern="0" dirty="0" smtClean="0">
                <a:solidFill>
                  <a:srgbClr val="22AE8D"/>
                </a:solidFill>
                <a:latin typeface="Times New Roman" panose="02020603050405020304" pitchFamily="18" charset="0"/>
                <a:cs typeface="Times New Roman" panose="02020603050405020304" pitchFamily="18" charset="0"/>
                <a:sym typeface="Arial"/>
              </a:endParaRPr>
            </a:p>
            <a:p>
              <a:pPr algn="ctr" defTabSz="1219170">
                <a:defRPr/>
              </a:pPr>
              <a:endParaRPr sz="2667" b="1" kern="0" dirty="0">
                <a:solidFill>
                  <a:srgbClr val="22AE8D"/>
                </a:solidFill>
                <a:latin typeface="Times New Roman" panose="02020603050405020304" pitchFamily="18" charset="0"/>
                <a:cs typeface="Times New Roman" panose="02020603050405020304" pitchFamily="18" charset="0"/>
              </a:endParaRPr>
            </a:p>
          </p:txBody>
        </p:sp>
      </p:grpSp>
      <p:grpSp>
        <p:nvGrpSpPr>
          <p:cNvPr id="17" name="Google Shape;189;p2">
            <a:extLst>
              <a:ext uri="{FF2B5EF4-FFF2-40B4-BE49-F238E27FC236}">
                <a16:creationId xmlns:a16="http://schemas.microsoft.com/office/drawing/2014/main" id="{B5754AB3-9328-8D25-79B5-0D6218746106}"/>
              </a:ext>
            </a:extLst>
          </p:cNvPr>
          <p:cNvGrpSpPr/>
          <p:nvPr/>
        </p:nvGrpSpPr>
        <p:grpSpPr>
          <a:xfrm>
            <a:off x="7614624" y="1203174"/>
            <a:ext cx="3496120" cy="1460850"/>
            <a:chOff x="3976444" y="3749887"/>
            <a:chExt cx="3371850" cy="1700952"/>
          </a:xfrm>
        </p:grpSpPr>
        <p:pic>
          <p:nvPicPr>
            <p:cNvPr id="19" name="Google Shape;191;p2">
              <a:extLst>
                <a:ext uri="{FF2B5EF4-FFF2-40B4-BE49-F238E27FC236}">
                  <a16:creationId xmlns:a16="http://schemas.microsoft.com/office/drawing/2014/main" id="{D462C7B2-66D6-FE2D-8BAD-70F356D04017}"/>
                </a:ext>
              </a:extLst>
            </p:cNvPr>
            <p:cNvPicPr preferRelativeResize="0"/>
            <p:nvPr/>
          </p:nvPicPr>
          <p:blipFill rotWithShape="1">
            <a:blip r:embed="rId8">
              <a:alphaModFix/>
            </a:blip>
            <a:srcRect/>
            <a:stretch/>
          </p:blipFill>
          <p:spPr>
            <a:xfrm>
              <a:off x="4492842" y="3749887"/>
              <a:ext cx="2811906" cy="1700952"/>
            </a:xfrm>
            <a:prstGeom prst="rect">
              <a:avLst/>
            </a:prstGeom>
            <a:noFill/>
            <a:ln>
              <a:noFill/>
            </a:ln>
          </p:spPr>
        </p:pic>
        <p:sp>
          <p:nvSpPr>
            <p:cNvPr id="20" name="Google Shape;192;p2">
              <a:extLst>
                <a:ext uri="{FF2B5EF4-FFF2-40B4-BE49-F238E27FC236}">
                  <a16:creationId xmlns:a16="http://schemas.microsoft.com/office/drawing/2014/main" id="{D0DD4A52-8D73-E4F0-D2C6-928D05264015}"/>
                </a:ext>
              </a:extLst>
            </p:cNvPr>
            <p:cNvSpPr txBox="1"/>
            <p:nvPr/>
          </p:nvSpPr>
          <p:spPr>
            <a:xfrm>
              <a:off x="3976444" y="4117740"/>
              <a:ext cx="3371850" cy="621172"/>
            </a:xfrm>
            <a:prstGeom prst="rect">
              <a:avLst/>
            </a:prstGeom>
            <a:noFill/>
            <a:ln>
              <a:noFill/>
            </a:ln>
          </p:spPr>
          <p:txBody>
            <a:bodyPr spcFirstLastPara="1" wrap="square" lIns="121900" tIns="60933" rIns="121900" bIns="60933" anchor="t" anchorCtr="0">
              <a:spAutoFit/>
            </a:bodyPr>
            <a:lstStyle/>
            <a:p>
              <a:pPr algn="ctr" defTabSz="1219170">
                <a:defRPr/>
              </a:pPr>
              <a:r>
                <a:rPr lang="en-US" sz="2667" b="1" kern="0" dirty="0" err="1">
                  <a:solidFill>
                    <a:srgbClr val="22AE8D"/>
                  </a:solidFill>
                  <a:latin typeface="Times New Roman" panose="02020603050405020304" pitchFamily="18" charset="0"/>
                  <a:cs typeface="Times New Roman" panose="02020603050405020304" pitchFamily="18" charset="0"/>
                  <a:sym typeface="Arial"/>
                </a:rPr>
                <a:t>Còn</a:t>
              </a:r>
              <a:r>
                <a:rPr lang="en-US" sz="2667" b="1" kern="0" dirty="0">
                  <a:solidFill>
                    <a:srgbClr val="22AE8D"/>
                  </a:solidFill>
                  <a:latin typeface="Times New Roman" panose="02020603050405020304" pitchFamily="18" charset="0"/>
                  <a:cs typeface="Times New Roman" panose="02020603050405020304" pitchFamily="18" charset="0"/>
                  <a:sym typeface="Arial"/>
                </a:rPr>
                <a:t> </a:t>
              </a:r>
              <a:r>
                <a:rPr lang="en-US" sz="2667" b="1" kern="0" dirty="0" err="1">
                  <a:solidFill>
                    <a:srgbClr val="22AE8D"/>
                  </a:solidFill>
                  <a:latin typeface="Times New Roman" panose="02020603050405020304" pitchFamily="18" charset="0"/>
                  <a:cs typeface="Times New Roman" panose="02020603050405020304" pitchFamily="18" charset="0"/>
                  <a:sym typeface="Arial"/>
                </a:rPr>
                <a:t>lại</a:t>
              </a:r>
              <a:endParaRPr sz="2667" b="1" kern="0" dirty="0">
                <a:solidFill>
                  <a:srgbClr val="22AE8D"/>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6441762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2" presetClass="entr" presetSubtype="8" decel="10000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2000" fill="hold"/>
                                        <p:tgtEl>
                                          <p:spTgt spid="9"/>
                                        </p:tgtEl>
                                        <p:attrNameLst>
                                          <p:attrName>ppt_x</p:attrName>
                                        </p:attrNameLst>
                                      </p:cBhvr>
                                      <p:tavLst>
                                        <p:tav tm="0">
                                          <p:val>
                                            <p:strVal val="0-#ppt_w/2"/>
                                          </p:val>
                                        </p:tav>
                                        <p:tav tm="100000">
                                          <p:val>
                                            <p:strVal val="#ppt_x"/>
                                          </p:val>
                                        </p:tav>
                                      </p:tavLst>
                                    </p:anim>
                                    <p:anim calcmode="lin" valueType="num">
                                      <p:cBhvr additive="base">
                                        <p:cTn id="18" dur="2000" fill="hold"/>
                                        <p:tgtEl>
                                          <p:spTgt spid="9"/>
                                        </p:tgtEl>
                                        <p:attrNameLst>
                                          <p:attrName>ppt_y</p:attrName>
                                        </p:attrNameLst>
                                      </p:cBhvr>
                                      <p:tavLst>
                                        <p:tav tm="0">
                                          <p:val>
                                            <p:strVal val="#ppt_y"/>
                                          </p:val>
                                        </p:tav>
                                        <p:tav tm="100000">
                                          <p:val>
                                            <p:strVal val="#ppt_y"/>
                                          </p:val>
                                        </p:tav>
                                      </p:tavLst>
                                    </p:anim>
                                  </p:childTnLst>
                                </p:cTn>
                              </p:par>
                              <p:par>
                                <p:cTn id="19" presetID="2" presetClass="entr" presetSubtype="8" decel="10000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2000" fill="hold"/>
                                        <p:tgtEl>
                                          <p:spTgt spid="11"/>
                                        </p:tgtEl>
                                        <p:attrNameLst>
                                          <p:attrName>ppt_x</p:attrName>
                                        </p:attrNameLst>
                                      </p:cBhvr>
                                      <p:tavLst>
                                        <p:tav tm="0">
                                          <p:val>
                                            <p:strVal val="0-#ppt_w/2"/>
                                          </p:val>
                                        </p:tav>
                                        <p:tav tm="100000">
                                          <p:val>
                                            <p:strVal val="#ppt_x"/>
                                          </p:val>
                                        </p:tav>
                                      </p:tavLst>
                                    </p:anim>
                                    <p:anim calcmode="lin" valueType="num">
                                      <p:cBhvr additive="base">
                                        <p:cTn id="22" dur="2000" fill="hold"/>
                                        <p:tgtEl>
                                          <p:spTgt spid="11"/>
                                        </p:tgtEl>
                                        <p:attrNameLst>
                                          <p:attrName>ppt_y</p:attrName>
                                        </p:attrNameLst>
                                      </p:cBhvr>
                                      <p:tavLst>
                                        <p:tav tm="0">
                                          <p:val>
                                            <p:strVal val="#ppt_y"/>
                                          </p:val>
                                        </p:tav>
                                        <p:tav tm="100000">
                                          <p:val>
                                            <p:strVal val="#ppt_y"/>
                                          </p:val>
                                        </p:tav>
                                      </p:tavLst>
                                    </p:anim>
                                  </p:childTnLst>
                                </p:cTn>
                              </p:par>
                            </p:childTnLst>
                          </p:cTn>
                        </p:par>
                        <p:par>
                          <p:cTn id="23" fill="hold">
                            <p:stCondLst>
                              <p:cond delay="2000"/>
                            </p:stCondLst>
                            <p:childTnLst>
                              <p:par>
                                <p:cTn id="24" presetID="53" presetClass="entr" presetSubtype="16" fill="hold" nodeType="afterEffect">
                                  <p:stCondLst>
                                    <p:cond delay="0"/>
                                  </p:stCondLst>
                                  <p:childTnLst>
                                    <p:set>
                                      <p:cBhvr>
                                        <p:cTn id="25" dur="1" fill="hold">
                                          <p:stCondLst>
                                            <p:cond delay="0"/>
                                          </p:stCondLst>
                                        </p:cTn>
                                        <p:tgtEl>
                                          <p:spTgt spid="33"/>
                                        </p:tgtEl>
                                        <p:attrNameLst>
                                          <p:attrName>style.visibility</p:attrName>
                                        </p:attrNameLst>
                                      </p:cBhvr>
                                      <p:to>
                                        <p:strVal val="visible"/>
                                      </p:to>
                                    </p:set>
                                    <p:anim calcmode="lin" valueType="num">
                                      <p:cBhvr>
                                        <p:cTn id="26" dur="500" fill="hold"/>
                                        <p:tgtEl>
                                          <p:spTgt spid="33"/>
                                        </p:tgtEl>
                                        <p:attrNameLst>
                                          <p:attrName>ppt_w</p:attrName>
                                        </p:attrNameLst>
                                      </p:cBhvr>
                                      <p:tavLst>
                                        <p:tav tm="0">
                                          <p:val>
                                            <p:fltVal val="0"/>
                                          </p:val>
                                        </p:tav>
                                        <p:tav tm="100000">
                                          <p:val>
                                            <p:strVal val="#ppt_w"/>
                                          </p:val>
                                        </p:tav>
                                      </p:tavLst>
                                    </p:anim>
                                    <p:anim calcmode="lin" valueType="num">
                                      <p:cBhvr>
                                        <p:cTn id="27" dur="500" fill="hold"/>
                                        <p:tgtEl>
                                          <p:spTgt spid="33"/>
                                        </p:tgtEl>
                                        <p:attrNameLst>
                                          <p:attrName>ppt_h</p:attrName>
                                        </p:attrNameLst>
                                      </p:cBhvr>
                                      <p:tavLst>
                                        <p:tav tm="0">
                                          <p:val>
                                            <p:fltVal val="0"/>
                                          </p:val>
                                        </p:tav>
                                        <p:tav tm="100000">
                                          <p:val>
                                            <p:strVal val="#ppt_h"/>
                                          </p:val>
                                        </p:tav>
                                      </p:tavLst>
                                    </p:anim>
                                    <p:animEffect transition="in" filter="fade">
                                      <p:cBhvr>
                                        <p:cTn id="28" dur="500"/>
                                        <p:tgtEl>
                                          <p:spTgt spid="33"/>
                                        </p:tgtEl>
                                      </p:cBhvr>
                                    </p:animEffect>
                                  </p:childTnLst>
                                </p:cTn>
                              </p:par>
                            </p:childTnLst>
                          </p:cTn>
                        </p:par>
                        <p:par>
                          <p:cTn id="29" fill="hold">
                            <p:stCondLst>
                              <p:cond delay="2500"/>
                            </p:stCondLst>
                            <p:childTnLst>
                              <p:par>
                                <p:cTn id="30" presetID="53" presetClass="entr" presetSubtype="16" fill="hold" nodeType="afterEffect">
                                  <p:stCondLst>
                                    <p:cond delay="0"/>
                                  </p:stCondLst>
                                  <p:childTnLst>
                                    <p:set>
                                      <p:cBhvr>
                                        <p:cTn id="31" dur="1" fill="hold">
                                          <p:stCondLst>
                                            <p:cond delay="0"/>
                                          </p:stCondLst>
                                        </p:cTn>
                                        <p:tgtEl>
                                          <p:spTgt spid="37"/>
                                        </p:tgtEl>
                                        <p:attrNameLst>
                                          <p:attrName>style.visibility</p:attrName>
                                        </p:attrNameLst>
                                      </p:cBhvr>
                                      <p:to>
                                        <p:strVal val="visible"/>
                                      </p:to>
                                    </p:set>
                                    <p:anim calcmode="lin" valueType="num">
                                      <p:cBhvr>
                                        <p:cTn id="32" dur="500" fill="hold"/>
                                        <p:tgtEl>
                                          <p:spTgt spid="37"/>
                                        </p:tgtEl>
                                        <p:attrNameLst>
                                          <p:attrName>ppt_w</p:attrName>
                                        </p:attrNameLst>
                                      </p:cBhvr>
                                      <p:tavLst>
                                        <p:tav tm="0">
                                          <p:val>
                                            <p:fltVal val="0"/>
                                          </p:val>
                                        </p:tav>
                                        <p:tav tm="100000">
                                          <p:val>
                                            <p:strVal val="#ppt_w"/>
                                          </p:val>
                                        </p:tav>
                                      </p:tavLst>
                                    </p:anim>
                                    <p:anim calcmode="lin" valueType="num">
                                      <p:cBhvr>
                                        <p:cTn id="33" dur="500" fill="hold"/>
                                        <p:tgtEl>
                                          <p:spTgt spid="37"/>
                                        </p:tgtEl>
                                        <p:attrNameLst>
                                          <p:attrName>ppt_h</p:attrName>
                                        </p:attrNameLst>
                                      </p:cBhvr>
                                      <p:tavLst>
                                        <p:tav tm="0">
                                          <p:val>
                                            <p:fltVal val="0"/>
                                          </p:val>
                                        </p:tav>
                                        <p:tav tm="100000">
                                          <p:val>
                                            <p:strVal val="#ppt_h"/>
                                          </p:val>
                                        </p:tav>
                                      </p:tavLst>
                                    </p:anim>
                                    <p:animEffect transition="in" filter="fade">
                                      <p:cBhvr>
                                        <p:cTn id="34" dur="500"/>
                                        <p:tgtEl>
                                          <p:spTgt spid="37"/>
                                        </p:tgtEl>
                                      </p:cBhvr>
                                    </p:animEffect>
                                  </p:childTnLst>
                                </p:cTn>
                              </p:par>
                            </p:childTnLst>
                          </p:cTn>
                        </p:par>
                        <p:par>
                          <p:cTn id="35" fill="hold">
                            <p:stCondLst>
                              <p:cond delay="3000"/>
                            </p:stCondLst>
                            <p:childTnLst>
                              <p:par>
                                <p:cTn id="36" presetID="53" presetClass="entr" presetSubtype="16" fill="hold" nodeType="afterEffect">
                                  <p:stCondLst>
                                    <p:cond delay="0"/>
                                  </p:stCondLst>
                                  <p:childTnLst>
                                    <p:set>
                                      <p:cBhvr>
                                        <p:cTn id="37" dur="1" fill="hold">
                                          <p:stCondLst>
                                            <p:cond delay="0"/>
                                          </p:stCondLst>
                                        </p:cTn>
                                        <p:tgtEl>
                                          <p:spTgt spid="41"/>
                                        </p:tgtEl>
                                        <p:attrNameLst>
                                          <p:attrName>style.visibility</p:attrName>
                                        </p:attrNameLst>
                                      </p:cBhvr>
                                      <p:to>
                                        <p:strVal val="visible"/>
                                      </p:to>
                                    </p:set>
                                    <p:anim calcmode="lin" valueType="num">
                                      <p:cBhvr>
                                        <p:cTn id="38" dur="500" fill="hold"/>
                                        <p:tgtEl>
                                          <p:spTgt spid="41"/>
                                        </p:tgtEl>
                                        <p:attrNameLst>
                                          <p:attrName>ppt_w</p:attrName>
                                        </p:attrNameLst>
                                      </p:cBhvr>
                                      <p:tavLst>
                                        <p:tav tm="0">
                                          <p:val>
                                            <p:fltVal val="0"/>
                                          </p:val>
                                        </p:tav>
                                        <p:tav tm="100000">
                                          <p:val>
                                            <p:strVal val="#ppt_w"/>
                                          </p:val>
                                        </p:tav>
                                      </p:tavLst>
                                    </p:anim>
                                    <p:anim calcmode="lin" valueType="num">
                                      <p:cBhvr>
                                        <p:cTn id="39" dur="500" fill="hold"/>
                                        <p:tgtEl>
                                          <p:spTgt spid="41"/>
                                        </p:tgtEl>
                                        <p:attrNameLst>
                                          <p:attrName>ppt_h</p:attrName>
                                        </p:attrNameLst>
                                      </p:cBhvr>
                                      <p:tavLst>
                                        <p:tav tm="0">
                                          <p:val>
                                            <p:fltVal val="0"/>
                                          </p:val>
                                        </p:tav>
                                        <p:tav tm="100000">
                                          <p:val>
                                            <p:strVal val="#ppt_h"/>
                                          </p:val>
                                        </p:tav>
                                      </p:tavLst>
                                    </p:anim>
                                    <p:animEffect transition="in" filter="fade">
                                      <p:cBhvr>
                                        <p:cTn id="40" dur="500"/>
                                        <p:tgtEl>
                                          <p:spTgt spid="41"/>
                                        </p:tgtEl>
                                      </p:cBhvr>
                                    </p:animEffect>
                                  </p:childTnLst>
                                </p:cTn>
                              </p:par>
                            </p:childTnLst>
                          </p:cTn>
                        </p:par>
                        <p:par>
                          <p:cTn id="41" fill="hold">
                            <p:stCondLst>
                              <p:cond delay="3500"/>
                            </p:stCondLst>
                            <p:childTnLst>
                              <p:par>
                                <p:cTn id="42" presetID="2" presetClass="entr" presetSubtype="9" decel="100000" fill="hold" nodeType="afterEffect">
                                  <p:stCondLst>
                                    <p:cond delay="0"/>
                                  </p:stCondLst>
                                  <p:childTnLst>
                                    <p:set>
                                      <p:cBhvr>
                                        <p:cTn id="43" dur="1" fill="hold">
                                          <p:stCondLst>
                                            <p:cond delay="0"/>
                                          </p:stCondLst>
                                        </p:cTn>
                                        <p:tgtEl>
                                          <p:spTgt spid="24"/>
                                        </p:tgtEl>
                                        <p:attrNameLst>
                                          <p:attrName>style.visibility</p:attrName>
                                        </p:attrNameLst>
                                      </p:cBhvr>
                                      <p:to>
                                        <p:strVal val="visible"/>
                                      </p:to>
                                    </p:set>
                                    <p:anim calcmode="lin" valueType="num">
                                      <p:cBhvr additive="base">
                                        <p:cTn id="44" dur="2000" fill="hold"/>
                                        <p:tgtEl>
                                          <p:spTgt spid="24"/>
                                        </p:tgtEl>
                                        <p:attrNameLst>
                                          <p:attrName>ppt_x</p:attrName>
                                        </p:attrNameLst>
                                      </p:cBhvr>
                                      <p:tavLst>
                                        <p:tav tm="0">
                                          <p:val>
                                            <p:strVal val="0-#ppt_w/2"/>
                                          </p:val>
                                        </p:tav>
                                        <p:tav tm="100000">
                                          <p:val>
                                            <p:strVal val="#ppt_x"/>
                                          </p:val>
                                        </p:tav>
                                      </p:tavLst>
                                    </p:anim>
                                    <p:anim calcmode="lin" valueType="num">
                                      <p:cBhvr additive="base">
                                        <p:cTn id="45" dur="2000" fill="hold"/>
                                        <p:tgtEl>
                                          <p:spTgt spid="24"/>
                                        </p:tgtEl>
                                        <p:attrNameLst>
                                          <p:attrName>ppt_y</p:attrName>
                                        </p:attrNameLst>
                                      </p:cBhvr>
                                      <p:tavLst>
                                        <p:tav tm="0">
                                          <p:val>
                                            <p:strVal val="0-#ppt_h/2"/>
                                          </p:val>
                                        </p:tav>
                                        <p:tav tm="100000">
                                          <p:val>
                                            <p:strVal val="#ppt_y"/>
                                          </p:val>
                                        </p:tav>
                                      </p:tavLst>
                                    </p:anim>
                                  </p:childTnLst>
                                </p:cTn>
                              </p:par>
                              <p:par>
                                <p:cTn id="46" presetID="2" presetClass="entr" presetSubtype="3" decel="100000" fill="hold" nodeType="withEffect">
                                  <p:stCondLst>
                                    <p:cond delay="300"/>
                                  </p:stCondLst>
                                  <p:childTnLst>
                                    <p:set>
                                      <p:cBhvr>
                                        <p:cTn id="47" dur="1" fill="hold">
                                          <p:stCondLst>
                                            <p:cond delay="0"/>
                                          </p:stCondLst>
                                        </p:cTn>
                                        <p:tgtEl>
                                          <p:spTgt spid="25"/>
                                        </p:tgtEl>
                                        <p:attrNameLst>
                                          <p:attrName>style.visibility</p:attrName>
                                        </p:attrNameLst>
                                      </p:cBhvr>
                                      <p:to>
                                        <p:strVal val="visible"/>
                                      </p:to>
                                    </p:set>
                                    <p:anim calcmode="lin" valueType="num">
                                      <p:cBhvr additive="base">
                                        <p:cTn id="48" dur="2000" fill="hold"/>
                                        <p:tgtEl>
                                          <p:spTgt spid="25"/>
                                        </p:tgtEl>
                                        <p:attrNameLst>
                                          <p:attrName>ppt_x</p:attrName>
                                        </p:attrNameLst>
                                      </p:cBhvr>
                                      <p:tavLst>
                                        <p:tav tm="0">
                                          <p:val>
                                            <p:strVal val="1+#ppt_w/2"/>
                                          </p:val>
                                        </p:tav>
                                        <p:tav tm="100000">
                                          <p:val>
                                            <p:strVal val="#ppt_x"/>
                                          </p:val>
                                        </p:tav>
                                      </p:tavLst>
                                    </p:anim>
                                    <p:anim calcmode="lin" valueType="num">
                                      <p:cBhvr additive="base">
                                        <p:cTn id="49" dur="2000" fill="hold"/>
                                        <p:tgtEl>
                                          <p:spTgt spid="25"/>
                                        </p:tgtEl>
                                        <p:attrNameLst>
                                          <p:attrName>ppt_y</p:attrName>
                                        </p:attrNameLst>
                                      </p:cBhvr>
                                      <p:tavLst>
                                        <p:tav tm="0">
                                          <p:val>
                                            <p:strVal val="0-#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3" presetClass="entr" presetSubtype="16" fill="hold" nodeType="clickEffect">
                                  <p:stCondLst>
                                    <p:cond delay="0"/>
                                  </p:stCondLst>
                                  <p:childTnLst>
                                    <p:set>
                                      <p:cBhvr>
                                        <p:cTn id="53" dur="1" fill="hold">
                                          <p:stCondLst>
                                            <p:cond delay="0"/>
                                          </p:stCondLst>
                                        </p:cTn>
                                        <p:tgtEl>
                                          <p:spTgt spid="5">
                                            <p:txEl>
                                              <p:pRg st="0" end="0"/>
                                            </p:txEl>
                                          </p:spTgt>
                                        </p:tgtEl>
                                        <p:attrNameLst>
                                          <p:attrName>style.visibility</p:attrName>
                                        </p:attrNameLst>
                                      </p:cBhvr>
                                      <p:to>
                                        <p:strVal val="visible"/>
                                      </p:to>
                                    </p:set>
                                    <p:anim calcmode="lin" valueType="num">
                                      <p:cBhvr additive="base">
                                        <p:cTn id="54" dur="500"/>
                                        <p:tgtEl>
                                          <p:spTgt spid="5">
                                            <p:txEl>
                                              <p:pRg st="0" end="0"/>
                                            </p:txEl>
                                          </p:spTgt>
                                        </p:tgtEl>
                                        <p:attrNameLst>
                                          <p:attrName>ppt_w</p:attrName>
                                        </p:attrNameLst>
                                      </p:cBhvr>
                                      <p:tavLst>
                                        <p:tav tm="0">
                                          <p:val>
                                            <p:strVal val="0"/>
                                          </p:val>
                                        </p:tav>
                                        <p:tav tm="100000">
                                          <p:val>
                                            <p:strVal val="#ppt_w"/>
                                          </p:val>
                                        </p:tav>
                                      </p:tavLst>
                                    </p:anim>
                                    <p:anim calcmode="lin" valueType="num">
                                      <p:cBhvr additive="base">
                                        <p:cTn id="55" dur="500"/>
                                        <p:tgtEl>
                                          <p:spTgt spid="5">
                                            <p:txEl>
                                              <p:pRg st="0" end="0"/>
                                            </p:txEl>
                                          </p:spTgt>
                                        </p:tgtEl>
                                        <p:attrNameLst>
                                          <p:attrName>ppt_h</p:attrName>
                                        </p:attrNameLst>
                                      </p:cBhvr>
                                      <p:tavLst>
                                        <p:tav tm="0">
                                          <p:val>
                                            <p:strVal val="0"/>
                                          </p:val>
                                        </p:tav>
                                        <p:tav tm="100000">
                                          <p:val>
                                            <p:strVal val="#ppt_h"/>
                                          </p:val>
                                        </p:tav>
                                      </p:tavLst>
                                    </p:anim>
                                  </p:childTnLst>
                                </p:cTn>
                              </p:par>
                              <p:par>
                                <p:cTn id="56" presetID="2" presetClass="entr" presetSubtype="4" fill="hold" nodeType="withEffect">
                                  <p:stCondLst>
                                    <p:cond delay="0"/>
                                  </p:stCondLst>
                                  <p:childTnLst>
                                    <p:set>
                                      <p:cBhvr>
                                        <p:cTn id="57" dur="1" fill="hold">
                                          <p:stCondLst>
                                            <p:cond delay="0"/>
                                          </p:stCondLst>
                                        </p:cTn>
                                        <p:tgtEl>
                                          <p:spTgt spid="6"/>
                                        </p:tgtEl>
                                        <p:attrNameLst>
                                          <p:attrName>style.visibility</p:attrName>
                                        </p:attrNameLst>
                                      </p:cBhvr>
                                      <p:to>
                                        <p:strVal val="visible"/>
                                      </p:to>
                                    </p:set>
                                    <p:anim calcmode="lin" valueType="num">
                                      <p:cBhvr additive="base">
                                        <p:cTn id="58" dur="1250"/>
                                        <p:tgtEl>
                                          <p:spTgt spid="6"/>
                                        </p:tgtEl>
                                        <p:attrNameLst>
                                          <p:attrName>ppt_y</p:attrName>
                                        </p:attrNameLst>
                                      </p:cBhvr>
                                      <p:tavLst>
                                        <p:tav tm="0">
                                          <p:val>
                                            <p:strVal val="#ppt_y+1"/>
                                          </p:val>
                                        </p:tav>
                                        <p:tav tm="100000">
                                          <p:val>
                                            <p:strVal val="#ppt_y"/>
                                          </p:val>
                                        </p:tav>
                                      </p:tavLst>
                                    </p:anim>
                                  </p:childTnLst>
                                </p:cTn>
                              </p:par>
                              <p:par>
                                <p:cTn id="59" presetID="2" presetClass="entr" presetSubtype="4" fill="hold" nodeType="withEffect">
                                  <p:stCondLst>
                                    <p:cond delay="250"/>
                                  </p:stCondLst>
                                  <p:childTnLst>
                                    <p:set>
                                      <p:cBhvr>
                                        <p:cTn id="60" dur="1" fill="hold">
                                          <p:stCondLst>
                                            <p:cond delay="0"/>
                                          </p:stCondLst>
                                        </p:cTn>
                                        <p:tgtEl>
                                          <p:spTgt spid="12"/>
                                        </p:tgtEl>
                                        <p:attrNameLst>
                                          <p:attrName>style.visibility</p:attrName>
                                        </p:attrNameLst>
                                      </p:cBhvr>
                                      <p:to>
                                        <p:strVal val="visible"/>
                                      </p:to>
                                    </p:set>
                                    <p:anim calcmode="lin" valueType="num">
                                      <p:cBhvr additive="base">
                                        <p:cTn id="61" dur="1250"/>
                                        <p:tgtEl>
                                          <p:spTgt spid="12"/>
                                        </p:tgtEl>
                                        <p:attrNameLst>
                                          <p:attrName>ppt_y</p:attrName>
                                        </p:attrNameLst>
                                      </p:cBhvr>
                                      <p:tavLst>
                                        <p:tav tm="0">
                                          <p:val>
                                            <p:strVal val="#ppt_y+1"/>
                                          </p:val>
                                        </p:tav>
                                        <p:tav tm="100000">
                                          <p:val>
                                            <p:strVal val="#ppt_y"/>
                                          </p:val>
                                        </p:tav>
                                      </p:tavLst>
                                    </p:anim>
                                  </p:childTnLst>
                                </p:cTn>
                              </p:par>
                              <p:par>
                                <p:cTn id="62" presetID="2" presetClass="entr" presetSubtype="4" fill="hold" nodeType="withEffect">
                                  <p:stCondLst>
                                    <p:cond delay="500"/>
                                  </p:stCondLst>
                                  <p:childTnLst>
                                    <p:set>
                                      <p:cBhvr>
                                        <p:cTn id="63" dur="1" fill="hold">
                                          <p:stCondLst>
                                            <p:cond delay="0"/>
                                          </p:stCondLst>
                                        </p:cTn>
                                        <p:tgtEl>
                                          <p:spTgt spid="17"/>
                                        </p:tgtEl>
                                        <p:attrNameLst>
                                          <p:attrName>style.visibility</p:attrName>
                                        </p:attrNameLst>
                                      </p:cBhvr>
                                      <p:to>
                                        <p:strVal val="visible"/>
                                      </p:to>
                                    </p:set>
                                    <p:anim calcmode="lin" valueType="num">
                                      <p:cBhvr additive="base">
                                        <p:cTn id="64" dur="1250"/>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106AC89F-CFB4-4AB8-8E2B-F8A723F98DD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97620" y="594073"/>
            <a:ext cx="12192000" cy="4316640"/>
          </a:xfrm>
          <a:prstGeom prst="rect">
            <a:avLst/>
          </a:prstGeom>
        </p:spPr>
      </p:pic>
      <p:pic>
        <p:nvPicPr>
          <p:cNvPr id="3" name="图片 2">
            <a:extLst>
              <a:ext uri="{FF2B5EF4-FFF2-40B4-BE49-F238E27FC236}">
                <a16:creationId xmlns:a16="http://schemas.microsoft.com/office/drawing/2014/main" id="{F355C750-CAC8-4541-9A2D-685B4753C52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241280" y="0"/>
            <a:ext cx="1950720" cy="1770695"/>
          </a:xfrm>
          <a:prstGeom prst="rect">
            <a:avLst/>
          </a:prstGeom>
        </p:spPr>
      </p:pic>
      <p:pic>
        <p:nvPicPr>
          <p:cNvPr id="5" name="图片 4">
            <a:extLst>
              <a:ext uri="{FF2B5EF4-FFF2-40B4-BE49-F238E27FC236}">
                <a16:creationId xmlns:a16="http://schemas.microsoft.com/office/drawing/2014/main" id="{26969F99-AF7B-45C3-BD35-5DB085A13C7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0"/>
            <a:ext cx="2204085" cy="1661218"/>
          </a:xfrm>
          <a:prstGeom prst="rect">
            <a:avLst/>
          </a:prstGeom>
        </p:spPr>
      </p:pic>
      <p:sp>
        <p:nvSpPr>
          <p:cNvPr id="9" name="文本框 8">
            <a:extLst>
              <a:ext uri="{FF2B5EF4-FFF2-40B4-BE49-F238E27FC236}">
                <a16:creationId xmlns:a16="http://schemas.microsoft.com/office/drawing/2014/main" id="{0FC1CB6A-5E83-4FA0-96A4-1E4AAA90CA9A}"/>
              </a:ext>
            </a:extLst>
          </p:cNvPr>
          <p:cNvSpPr txBox="1"/>
          <p:nvPr/>
        </p:nvSpPr>
        <p:spPr>
          <a:xfrm>
            <a:off x="1743274" y="702978"/>
            <a:ext cx="9246459" cy="2585291"/>
          </a:xfrm>
          <a:prstGeom prst="rect">
            <a:avLst/>
          </a:prstGeom>
          <a:noFill/>
        </p:spPr>
        <p:txBody>
          <a:bodyPr wrap="square" lIns="121889" tIns="60944" rIns="121889" bIns="60944" rtlCol="0">
            <a:spAutoFit/>
          </a:bodyPr>
          <a:lstStyle>
            <a:defPPr>
              <a:defRPr lang="zh-CN"/>
            </a:defPPr>
            <a:lvl1pPr algn="ctr">
              <a:defRPr sz="11500" b="1">
                <a:gradFill>
                  <a:gsLst>
                    <a:gs pos="0">
                      <a:srgbClr val="00B0F0"/>
                    </a:gs>
                    <a:gs pos="100000">
                      <a:schemeClr val="tx2">
                        <a:lumMod val="50000"/>
                      </a:schemeClr>
                    </a:gs>
                  </a:gsLst>
                  <a:lin ang="2400000" scaled="0"/>
                </a:gradFill>
                <a:effectLst>
                  <a:outerShdw blurRad="317500" dist="165100" dir="2700000" algn="tl" rotWithShape="0">
                    <a:prstClr val="black">
                      <a:alpha val="60000"/>
                    </a:prstClr>
                  </a:outerShdw>
                </a:effectLst>
                <a:latin typeface="Yuanti SC" charset="-122"/>
                <a:ea typeface="Yuanti SC" charset="-122"/>
                <a:cs typeface="Yuanti SC" charset="-122"/>
              </a:defRPr>
            </a:lvl1pPr>
          </a:lstStyle>
          <a:p>
            <a:r>
              <a:rPr lang="en-US" altLang="zh-CN" sz="8000" dirty="0">
                <a:ln w="38100">
                  <a:gradFill>
                    <a:gsLst>
                      <a:gs pos="0">
                        <a:srgbClr val="66A117"/>
                      </a:gs>
                      <a:gs pos="100000">
                        <a:srgbClr val="3E830E"/>
                      </a:gs>
                    </a:gsLst>
                    <a:lin ang="5400000" scaled="1"/>
                  </a:gradFill>
                </a:ln>
                <a:gradFill flip="none" rotWithShape="1">
                  <a:gsLst>
                    <a:gs pos="15000">
                      <a:srgbClr val="FDD35C"/>
                    </a:gs>
                    <a:gs pos="70000">
                      <a:srgbClr val="FFFBDB">
                        <a:shade val="100000"/>
                        <a:satMod val="115000"/>
                      </a:srgbClr>
                    </a:gs>
                  </a:gsLst>
                  <a:lin ang="16200000" scaled="1"/>
                  <a:tileRect/>
                </a:gradFill>
                <a:effectLst>
                  <a:outerShdw blurRad="50800" dist="38100" dir="2700000" algn="tl" rotWithShape="0">
                    <a:schemeClr val="accent6">
                      <a:lumMod val="50000"/>
                      <a:alpha val="40000"/>
                    </a:schemeClr>
                  </a:outerShdw>
                </a:effectLst>
                <a:latin typeface="Times New Roman" panose="02020603050405020304" pitchFamily="18" charset="0"/>
                <a:ea typeface="+mn-ea"/>
                <a:cs typeface="Times New Roman" panose="02020603050405020304" pitchFamily="18" charset="0"/>
                <a:sym typeface="+mn-lt"/>
              </a:rPr>
              <a:t>LUYỆN </a:t>
            </a:r>
            <a:r>
              <a:rPr lang="en-US" altLang="zh-CN" sz="8000" dirty="0" smtClean="0">
                <a:ln w="38100">
                  <a:gradFill>
                    <a:gsLst>
                      <a:gs pos="0">
                        <a:srgbClr val="66A117"/>
                      </a:gs>
                      <a:gs pos="100000">
                        <a:srgbClr val="3E830E"/>
                      </a:gs>
                    </a:gsLst>
                    <a:lin ang="5400000" scaled="1"/>
                  </a:gradFill>
                </a:ln>
                <a:gradFill flip="none" rotWithShape="1">
                  <a:gsLst>
                    <a:gs pos="15000">
                      <a:srgbClr val="FDD35C"/>
                    </a:gs>
                    <a:gs pos="70000">
                      <a:srgbClr val="FFFBDB">
                        <a:shade val="100000"/>
                        <a:satMod val="115000"/>
                      </a:srgbClr>
                    </a:gs>
                  </a:gsLst>
                  <a:lin ang="16200000" scaled="1"/>
                  <a:tileRect/>
                </a:gradFill>
                <a:effectLst>
                  <a:outerShdw blurRad="50800" dist="38100" dir="2700000" algn="tl" rotWithShape="0">
                    <a:schemeClr val="accent6">
                      <a:lumMod val="50000"/>
                      <a:alpha val="40000"/>
                    </a:schemeClr>
                  </a:outerShdw>
                </a:effectLst>
                <a:latin typeface="Times New Roman" panose="02020603050405020304" pitchFamily="18" charset="0"/>
                <a:ea typeface="+mn-ea"/>
                <a:cs typeface="Times New Roman" panose="02020603050405020304" pitchFamily="18" charset="0"/>
                <a:sym typeface="+mn-lt"/>
              </a:rPr>
              <a:t>ĐỌC THEO NHÓM</a:t>
            </a:r>
            <a:endParaRPr lang="zh-CN" altLang="en-US" sz="8000" dirty="0">
              <a:ln w="38100">
                <a:gradFill>
                  <a:gsLst>
                    <a:gs pos="0">
                      <a:srgbClr val="66A117"/>
                    </a:gs>
                    <a:gs pos="100000">
                      <a:srgbClr val="3E830E"/>
                    </a:gs>
                  </a:gsLst>
                  <a:lin ang="5400000" scaled="1"/>
                </a:gradFill>
              </a:ln>
              <a:gradFill flip="none" rotWithShape="1">
                <a:gsLst>
                  <a:gs pos="15000">
                    <a:srgbClr val="FDD35C"/>
                  </a:gs>
                  <a:gs pos="70000">
                    <a:srgbClr val="FFFBDB">
                      <a:shade val="100000"/>
                      <a:satMod val="115000"/>
                    </a:srgbClr>
                  </a:gs>
                </a:gsLst>
                <a:lin ang="16200000" scaled="1"/>
                <a:tileRect/>
              </a:gradFill>
              <a:effectLst>
                <a:outerShdw blurRad="50800" dist="38100" dir="2700000" algn="tl" rotWithShape="0">
                  <a:schemeClr val="accent6">
                    <a:lumMod val="50000"/>
                    <a:alpha val="40000"/>
                  </a:schemeClr>
                </a:outerShdw>
              </a:effectLst>
              <a:latin typeface="Times New Roman" panose="02020603050405020304" pitchFamily="18" charset="0"/>
              <a:ea typeface="+mn-ea"/>
              <a:cs typeface="Times New Roman" panose="02020603050405020304" pitchFamily="18" charset="0"/>
              <a:sym typeface="+mn-lt"/>
            </a:endParaRPr>
          </a:p>
        </p:txBody>
      </p:sp>
      <p:pic>
        <p:nvPicPr>
          <p:cNvPr id="15" name="图片 14">
            <a:extLst>
              <a:ext uri="{FF2B5EF4-FFF2-40B4-BE49-F238E27FC236}">
                <a16:creationId xmlns:a16="http://schemas.microsoft.com/office/drawing/2014/main" id="{F75C492B-E4A1-4F0A-AF01-B262C0D4B49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512040" y="1326341"/>
            <a:ext cx="928516" cy="831459"/>
          </a:xfrm>
          <a:prstGeom prst="rect">
            <a:avLst/>
          </a:prstGeom>
        </p:spPr>
      </p:pic>
      <p:pic>
        <p:nvPicPr>
          <p:cNvPr id="16" name="图片 15">
            <a:extLst>
              <a:ext uri="{FF2B5EF4-FFF2-40B4-BE49-F238E27FC236}">
                <a16:creationId xmlns:a16="http://schemas.microsoft.com/office/drawing/2014/main" id="{4F5DDE9E-945A-4089-92AE-2B0B53D726B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flipH="1">
            <a:off x="6529362" y="287249"/>
            <a:ext cx="928516" cy="831459"/>
          </a:xfrm>
          <a:prstGeom prst="rect">
            <a:avLst/>
          </a:prstGeom>
        </p:spPr>
      </p:pic>
    </p:spTree>
    <p:extLst>
      <p:ext uri="{BB962C8B-B14F-4D97-AF65-F5344CB8AC3E}">
        <p14:creationId xmlns:p14="http://schemas.microsoft.com/office/powerpoint/2010/main" val="100195931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53" presetClass="entr" presetSubtype="16" fill="hold" grpId="0" nodeType="afterEffect">
                                  <p:stCondLst>
                                    <p:cond delay="0"/>
                                  </p:stCondLst>
                                  <p:iterate type="lt">
                                    <p:tmPct val="10000"/>
                                  </p:iterate>
                                  <p:childTnLst>
                                    <p:set>
                                      <p:cBhvr>
                                        <p:cTn id="17" dur="1" fill="hold">
                                          <p:stCondLst>
                                            <p:cond delay="0"/>
                                          </p:stCondLst>
                                        </p:cTn>
                                        <p:tgtEl>
                                          <p:spTgt spid="9"/>
                                        </p:tgtEl>
                                        <p:attrNameLst>
                                          <p:attrName>style.visibility</p:attrName>
                                        </p:attrNameLst>
                                      </p:cBhvr>
                                      <p:to>
                                        <p:strVal val="visible"/>
                                      </p:to>
                                    </p:set>
                                    <p:anim calcmode="lin" valueType="num">
                                      <p:cBhvr>
                                        <p:cTn id="18" dur="500" fill="hold"/>
                                        <p:tgtEl>
                                          <p:spTgt spid="9"/>
                                        </p:tgtEl>
                                        <p:attrNameLst>
                                          <p:attrName>ppt_w</p:attrName>
                                        </p:attrNameLst>
                                      </p:cBhvr>
                                      <p:tavLst>
                                        <p:tav tm="0">
                                          <p:val>
                                            <p:fltVal val="0"/>
                                          </p:val>
                                        </p:tav>
                                        <p:tav tm="100000">
                                          <p:val>
                                            <p:strVal val="#ppt_w"/>
                                          </p:val>
                                        </p:tav>
                                      </p:tavLst>
                                    </p:anim>
                                    <p:anim calcmode="lin" valueType="num">
                                      <p:cBhvr>
                                        <p:cTn id="19" dur="500" fill="hold"/>
                                        <p:tgtEl>
                                          <p:spTgt spid="9"/>
                                        </p:tgtEl>
                                        <p:attrNameLst>
                                          <p:attrName>ppt_h</p:attrName>
                                        </p:attrNameLst>
                                      </p:cBhvr>
                                      <p:tavLst>
                                        <p:tav tm="0">
                                          <p:val>
                                            <p:fltVal val="0"/>
                                          </p:val>
                                        </p:tav>
                                        <p:tav tm="100000">
                                          <p:val>
                                            <p:strVal val="#ppt_h"/>
                                          </p:val>
                                        </p:tav>
                                      </p:tavLst>
                                    </p:anim>
                                    <p:animEffect transition="in" filter="fade">
                                      <p:cBhvr>
                                        <p:cTn id="20" dur="500"/>
                                        <p:tgtEl>
                                          <p:spTgt spid="9"/>
                                        </p:tgtEl>
                                      </p:cBhvr>
                                    </p:animEffect>
                                  </p:childTnLst>
                                </p:cTn>
                              </p:par>
                            </p:childTnLst>
                          </p:cTn>
                        </p:par>
                        <p:par>
                          <p:cTn id="21" fill="hold">
                            <p:stCondLst>
                              <p:cond delay="2250"/>
                            </p:stCondLst>
                            <p:childTnLst>
                              <p:par>
                                <p:cTn id="22" presetID="2" presetClass="entr" presetSubtype="9" decel="100000" fill="hold" nodeType="after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additive="base">
                                        <p:cTn id="24" dur="2000" fill="hold"/>
                                        <p:tgtEl>
                                          <p:spTgt spid="15"/>
                                        </p:tgtEl>
                                        <p:attrNameLst>
                                          <p:attrName>ppt_x</p:attrName>
                                        </p:attrNameLst>
                                      </p:cBhvr>
                                      <p:tavLst>
                                        <p:tav tm="0">
                                          <p:val>
                                            <p:strVal val="0-#ppt_w/2"/>
                                          </p:val>
                                        </p:tav>
                                        <p:tav tm="100000">
                                          <p:val>
                                            <p:strVal val="#ppt_x"/>
                                          </p:val>
                                        </p:tav>
                                      </p:tavLst>
                                    </p:anim>
                                    <p:anim calcmode="lin" valueType="num">
                                      <p:cBhvr additive="base">
                                        <p:cTn id="25" dur="2000" fill="hold"/>
                                        <p:tgtEl>
                                          <p:spTgt spid="15"/>
                                        </p:tgtEl>
                                        <p:attrNameLst>
                                          <p:attrName>ppt_y</p:attrName>
                                        </p:attrNameLst>
                                      </p:cBhvr>
                                      <p:tavLst>
                                        <p:tav tm="0">
                                          <p:val>
                                            <p:strVal val="0-#ppt_h/2"/>
                                          </p:val>
                                        </p:tav>
                                        <p:tav tm="100000">
                                          <p:val>
                                            <p:strVal val="#ppt_y"/>
                                          </p:val>
                                        </p:tav>
                                      </p:tavLst>
                                    </p:anim>
                                  </p:childTnLst>
                                </p:cTn>
                              </p:par>
                              <p:par>
                                <p:cTn id="26" presetID="2" presetClass="entr" presetSubtype="3" decel="100000" fill="hold" nodeType="withEffect">
                                  <p:stCondLst>
                                    <p:cond delay="300"/>
                                  </p:stCondLst>
                                  <p:childTnLst>
                                    <p:set>
                                      <p:cBhvr>
                                        <p:cTn id="27" dur="1" fill="hold">
                                          <p:stCondLst>
                                            <p:cond delay="0"/>
                                          </p:stCondLst>
                                        </p:cTn>
                                        <p:tgtEl>
                                          <p:spTgt spid="16"/>
                                        </p:tgtEl>
                                        <p:attrNameLst>
                                          <p:attrName>style.visibility</p:attrName>
                                        </p:attrNameLst>
                                      </p:cBhvr>
                                      <p:to>
                                        <p:strVal val="visible"/>
                                      </p:to>
                                    </p:set>
                                    <p:anim calcmode="lin" valueType="num">
                                      <p:cBhvr additive="base">
                                        <p:cTn id="28" dur="2000" fill="hold"/>
                                        <p:tgtEl>
                                          <p:spTgt spid="16"/>
                                        </p:tgtEl>
                                        <p:attrNameLst>
                                          <p:attrName>ppt_x</p:attrName>
                                        </p:attrNameLst>
                                      </p:cBhvr>
                                      <p:tavLst>
                                        <p:tav tm="0">
                                          <p:val>
                                            <p:strVal val="1+#ppt_w/2"/>
                                          </p:val>
                                        </p:tav>
                                        <p:tav tm="100000">
                                          <p:val>
                                            <p:strVal val="#ppt_x"/>
                                          </p:val>
                                        </p:tav>
                                      </p:tavLst>
                                    </p:anim>
                                    <p:anim calcmode="lin" valueType="num">
                                      <p:cBhvr additive="base">
                                        <p:cTn id="29" dur="2000" fill="hold"/>
                                        <p:tgtEl>
                                          <p:spTgt spid="16"/>
                                        </p:tgtEl>
                                        <p:attrNameLst>
                                          <p:attrName>ppt_y</p:attrName>
                                        </p:attrNameLst>
                                      </p:cBhvr>
                                      <p:tavLst>
                                        <p:tav tm="0">
                                          <p:val>
                                            <p:strVal val="0-#ppt_h/2"/>
                                          </p:val>
                                        </p:tav>
                                        <p:tav tm="100000">
                                          <p:val>
                                            <p:strVal val="#ppt_y"/>
                                          </p:val>
                                        </p:tav>
                                      </p:tavLst>
                                    </p:anim>
                                  </p:childTnLst>
                                </p:cTn>
                              </p:par>
                              <p:par>
                                <p:cTn id="30" presetID="6" presetClass="entr" presetSubtype="16" fill="hold" nodeType="withEffect">
                                  <p:stCondLst>
                                    <p:cond delay="300"/>
                                  </p:stCondLst>
                                  <p:childTnLst>
                                    <p:set>
                                      <p:cBhvr>
                                        <p:cTn id="31" dur="1" fill="hold">
                                          <p:stCondLst>
                                            <p:cond delay="0"/>
                                          </p:stCondLst>
                                        </p:cTn>
                                        <p:tgtEl>
                                          <p:spTgt spid="18"/>
                                        </p:tgtEl>
                                        <p:attrNameLst>
                                          <p:attrName>style.visibility</p:attrName>
                                        </p:attrNameLst>
                                      </p:cBhvr>
                                      <p:to>
                                        <p:strVal val="visible"/>
                                      </p:to>
                                    </p:set>
                                    <p:animEffect transition="in" filter="circle(in)">
                                      <p:cBhvr>
                                        <p:cTn id="32"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1000" b="-11000"/>
          </a:stretch>
        </a:blipFill>
        <a:effectLst/>
      </p:bgPr>
    </p:bg>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0288C0E6-3B43-9EEC-4E23-B16195EF8F65}"/>
              </a:ext>
            </a:extLst>
          </p:cNvPr>
          <p:cNvSpPr/>
          <p:nvPr/>
        </p:nvSpPr>
        <p:spPr>
          <a:xfrm>
            <a:off x="12630" y="358379"/>
            <a:ext cx="11810014" cy="6184599"/>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7" name="Line 7"/>
          <p:cNvSpPr>
            <a:spLocks noChangeShapeType="1"/>
          </p:cNvSpPr>
          <p:nvPr/>
        </p:nvSpPr>
        <p:spPr bwMode="auto">
          <a:xfrm>
            <a:off x="6511889" y="1757610"/>
            <a:ext cx="0" cy="3386138"/>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lIns="80823" tIns="40411" rIns="80823" bIns="40411"/>
          <a:lstStyle/>
          <a:p>
            <a:endParaRPr lang="en-US" sz="3200">
              <a:latin typeface="Times New Roman" panose="02020603050405020304" pitchFamily="18" charset="0"/>
              <a:cs typeface="Times New Roman" panose="02020603050405020304" pitchFamily="18" charset="0"/>
            </a:endParaRPr>
          </a:p>
        </p:txBody>
      </p:sp>
      <p:sp>
        <p:nvSpPr>
          <p:cNvPr id="12" name="Text Box 8"/>
          <p:cNvSpPr txBox="1">
            <a:spLocks noChangeArrowheads="1"/>
          </p:cNvSpPr>
          <p:nvPr/>
        </p:nvSpPr>
        <p:spPr bwMode="auto">
          <a:xfrm>
            <a:off x="2905089" y="1341685"/>
            <a:ext cx="2566987" cy="574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0823" tIns="40411" rIns="80823" bIns="40411">
            <a:spAutoFit/>
          </a:bodyPr>
          <a:lstStyle>
            <a:lvl1pPr defTabSz="512763">
              <a:spcBef>
                <a:spcPct val="20000"/>
              </a:spcBef>
              <a:buChar char="•"/>
              <a:defRPr sz="2900">
                <a:solidFill>
                  <a:schemeClr val="tx1"/>
                </a:solidFill>
                <a:latin typeface="Arial" panose="020B0604020202020204" pitchFamily="34" charset="0"/>
              </a:defRPr>
            </a:lvl1pPr>
            <a:lvl2pPr marL="742950" indent="-285750" defTabSz="512763">
              <a:spcBef>
                <a:spcPct val="20000"/>
              </a:spcBef>
              <a:buChar char="–"/>
              <a:defRPr sz="2500">
                <a:solidFill>
                  <a:schemeClr val="tx1"/>
                </a:solidFill>
                <a:latin typeface="Arial" panose="020B0604020202020204" pitchFamily="34" charset="0"/>
              </a:defRPr>
            </a:lvl2pPr>
            <a:lvl3pPr marL="1143000" indent="-228600" defTabSz="512763">
              <a:spcBef>
                <a:spcPct val="20000"/>
              </a:spcBef>
              <a:buChar char="•"/>
              <a:defRPr sz="2100">
                <a:solidFill>
                  <a:schemeClr val="tx1"/>
                </a:solidFill>
                <a:latin typeface="Arial" panose="020B0604020202020204" pitchFamily="34" charset="0"/>
              </a:defRPr>
            </a:lvl3pPr>
            <a:lvl4pPr marL="1600200" indent="-228600" defTabSz="512763">
              <a:spcBef>
                <a:spcPct val="20000"/>
              </a:spcBef>
              <a:buChar char="–"/>
              <a:defRPr sz="2000">
                <a:solidFill>
                  <a:schemeClr val="tx1"/>
                </a:solidFill>
                <a:latin typeface="Arial" panose="020B0604020202020204" pitchFamily="34" charset="0"/>
              </a:defRPr>
            </a:lvl4pPr>
            <a:lvl5pPr marL="2057400" indent="-228600" defTabSz="512763">
              <a:spcBef>
                <a:spcPct val="20000"/>
              </a:spcBef>
              <a:buChar char="»"/>
              <a:defRPr sz="2000">
                <a:solidFill>
                  <a:schemeClr val="tx1"/>
                </a:solidFill>
                <a:latin typeface="Arial" panose="020B0604020202020204" pitchFamily="34" charset="0"/>
              </a:defRPr>
            </a:lvl5pPr>
            <a:lvl6pPr marL="2514600" indent="-228600" defTabSz="51276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51276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51276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512763"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3200" b="1">
                <a:solidFill>
                  <a:srgbClr val="0000FF"/>
                </a:solidFill>
                <a:latin typeface="Times New Roman" panose="02020603050405020304" pitchFamily="18" charset="0"/>
                <a:cs typeface="Times New Roman" panose="02020603050405020304" pitchFamily="18" charset="0"/>
              </a:rPr>
              <a:t>Luyện đọc</a:t>
            </a:r>
            <a:r>
              <a:rPr lang="en-US" altLang="en-US" sz="3200">
                <a:solidFill>
                  <a:srgbClr val="0000FF"/>
                </a:solidFill>
                <a:latin typeface="Times New Roman" panose="02020603050405020304" pitchFamily="18" charset="0"/>
                <a:cs typeface="Times New Roman" panose="02020603050405020304" pitchFamily="18" charset="0"/>
              </a:rPr>
              <a:t>:</a:t>
            </a:r>
          </a:p>
        </p:txBody>
      </p:sp>
      <p:sp>
        <p:nvSpPr>
          <p:cNvPr id="13" name="Line 9"/>
          <p:cNvSpPr>
            <a:spLocks noChangeShapeType="1"/>
          </p:cNvSpPr>
          <p:nvPr/>
        </p:nvSpPr>
        <p:spPr bwMode="auto">
          <a:xfrm>
            <a:off x="3545644" y="1863883"/>
            <a:ext cx="1285875"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lIns="80823" tIns="40411" rIns="80823" bIns="40411"/>
          <a:lstStyle/>
          <a:p>
            <a:endParaRPr lang="en-US" sz="3200">
              <a:latin typeface="Times New Roman" panose="02020603050405020304" pitchFamily="18" charset="0"/>
              <a:cs typeface="Times New Roman" panose="02020603050405020304" pitchFamily="18" charset="0"/>
            </a:endParaRPr>
          </a:p>
        </p:txBody>
      </p:sp>
      <p:sp>
        <p:nvSpPr>
          <p:cNvPr id="14" name="Text Box 10"/>
          <p:cNvSpPr txBox="1">
            <a:spLocks noChangeArrowheads="1"/>
          </p:cNvSpPr>
          <p:nvPr/>
        </p:nvSpPr>
        <p:spPr bwMode="auto">
          <a:xfrm>
            <a:off x="7099264" y="1365498"/>
            <a:ext cx="2566987" cy="574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0823" tIns="40411" rIns="80823" bIns="40411">
            <a:spAutoFit/>
          </a:bodyPr>
          <a:lstStyle>
            <a:lvl1pPr defTabSz="512763">
              <a:spcBef>
                <a:spcPct val="20000"/>
              </a:spcBef>
              <a:buChar char="•"/>
              <a:defRPr sz="2900">
                <a:solidFill>
                  <a:schemeClr val="tx1"/>
                </a:solidFill>
                <a:latin typeface="Arial" panose="020B0604020202020204" pitchFamily="34" charset="0"/>
              </a:defRPr>
            </a:lvl1pPr>
            <a:lvl2pPr marL="742950" indent="-285750" defTabSz="512763">
              <a:spcBef>
                <a:spcPct val="20000"/>
              </a:spcBef>
              <a:buChar char="–"/>
              <a:defRPr sz="2500">
                <a:solidFill>
                  <a:schemeClr val="tx1"/>
                </a:solidFill>
                <a:latin typeface="Arial" panose="020B0604020202020204" pitchFamily="34" charset="0"/>
              </a:defRPr>
            </a:lvl2pPr>
            <a:lvl3pPr marL="1143000" indent="-228600" defTabSz="512763">
              <a:spcBef>
                <a:spcPct val="20000"/>
              </a:spcBef>
              <a:buChar char="•"/>
              <a:defRPr sz="2100">
                <a:solidFill>
                  <a:schemeClr val="tx1"/>
                </a:solidFill>
                <a:latin typeface="Arial" panose="020B0604020202020204" pitchFamily="34" charset="0"/>
              </a:defRPr>
            </a:lvl3pPr>
            <a:lvl4pPr marL="1600200" indent="-228600" defTabSz="512763">
              <a:spcBef>
                <a:spcPct val="20000"/>
              </a:spcBef>
              <a:buChar char="–"/>
              <a:defRPr sz="2000">
                <a:solidFill>
                  <a:schemeClr val="tx1"/>
                </a:solidFill>
                <a:latin typeface="Arial" panose="020B0604020202020204" pitchFamily="34" charset="0"/>
              </a:defRPr>
            </a:lvl4pPr>
            <a:lvl5pPr marL="2057400" indent="-228600" defTabSz="512763">
              <a:spcBef>
                <a:spcPct val="20000"/>
              </a:spcBef>
              <a:buChar char="»"/>
              <a:defRPr sz="2000">
                <a:solidFill>
                  <a:schemeClr val="tx1"/>
                </a:solidFill>
                <a:latin typeface="Arial" panose="020B0604020202020204" pitchFamily="34" charset="0"/>
              </a:defRPr>
            </a:lvl5pPr>
            <a:lvl6pPr marL="2514600" indent="-228600" defTabSz="51276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51276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51276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512763"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3200" b="1" dirty="0" err="1">
                <a:solidFill>
                  <a:srgbClr val="0000FF"/>
                </a:solidFill>
                <a:latin typeface="Times New Roman" panose="02020603050405020304" pitchFamily="18" charset="0"/>
                <a:cs typeface="Times New Roman" panose="02020603050405020304" pitchFamily="18" charset="0"/>
              </a:rPr>
              <a:t>Tìm</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hiểu</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bài</a:t>
            </a:r>
            <a:r>
              <a:rPr lang="en-US" altLang="en-US" sz="3200" dirty="0">
                <a:solidFill>
                  <a:srgbClr val="0000FF"/>
                </a:solidFill>
                <a:latin typeface="Times New Roman" panose="02020603050405020304" pitchFamily="18" charset="0"/>
                <a:cs typeface="Times New Roman" panose="02020603050405020304" pitchFamily="18" charset="0"/>
              </a:rPr>
              <a:t>:</a:t>
            </a:r>
          </a:p>
        </p:txBody>
      </p:sp>
      <p:sp>
        <p:nvSpPr>
          <p:cNvPr id="15" name="Line 11"/>
          <p:cNvSpPr>
            <a:spLocks noChangeShapeType="1"/>
          </p:cNvSpPr>
          <p:nvPr/>
        </p:nvSpPr>
        <p:spPr bwMode="auto">
          <a:xfrm>
            <a:off x="7558050" y="1887472"/>
            <a:ext cx="1649413"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lIns="80823" tIns="40411" rIns="80823" bIns="40411"/>
          <a:lstStyle/>
          <a:p>
            <a:endParaRPr lang="en-US" sz="3200">
              <a:latin typeface="Times New Roman" panose="02020603050405020304" pitchFamily="18" charset="0"/>
              <a:cs typeface="Times New Roman" panose="02020603050405020304" pitchFamily="18" charset="0"/>
            </a:endParaRPr>
          </a:p>
        </p:txBody>
      </p:sp>
      <p:sp>
        <p:nvSpPr>
          <p:cNvPr id="16" name="Rectangle 15"/>
          <p:cNvSpPr/>
          <p:nvPr/>
        </p:nvSpPr>
        <p:spPr bwMode="auto">
          <a:xfrm>
            <a:off x="5045718" y="313027"/>
            <a:ext cx="2437314" cy="561690"/>
          </a:xfrm>
          <a:prstGeom prst="rect">
            <a:avLst/>
          </a:prstGeom>
          <a:noFill/>
        </p:spPr>
        <p:txBody>
          <a:bodyPr lIns="68579" tIns="34289" rIns="68579" bIns="34289">
            <a:spAutoFit/>
          </a:bodyPr>
          <a:lstStyle/>
          <a:p>
            <a:pPr algn="ctr" defTabSz="514337">
              <a:defRPr/>
            </a:pPr>
            <a:r>
              <a:rPr lang="en-US" sz="3200" b="1" u="sng" dirty="0">
                <a:ln w="1905"/>
                <a:gradFill>
                  <a:gsLst>
                    <a:gs pos="0">
                      <a:srgbClr val="2D2D8A">
                        <a:shade val="20000"/>
                        <a:satMod val="200000"/>
                      </a:srgbClr>
                    </a:gs>
                    <a:gs pos="78000">
                      <a:srgbClr val="2D2D8A">
                        <a:tint val="90000"/>
                        <a:shade val="89000"/>
                        <a:satMod val="220000"/>
                      </a:srgbClr>
                    </a:gs>
                    <a:gs pos="100000">
                      <a:srgbClr val="2D2D8A">
                        <a:tint val="12000"/>
                        <a:satMod val="255000"/>
                      </a:srgbClr>
                    </a:gs>
                  </a:gsLst>
                  <a:lin ang="5400000"/>
                </a:gra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Tập đọc</a:t>
            </a:r>
          </a:p>
        </p:txBody>
      </p:sp>
      <p:sp>
        <p:nvSpPr>
          <p:cNvPr id="17" name="Rectangle 16"/>
          <p:cNvSpPr/>
          <p:nvPr/>
        </p:nvSpPr>
        <p:spPr>
          <a:xfrm>
            <a:off x="2905089" y="765264"/>
            <a:ext cx="6373553" cy="574648"/>
          </a:xfrm>
          <a:prstGeom prst="rect">
            <a:avLst/>
          </a:prstGeom>
          <a:noFill/>
        </p:spPr>
        <p:txBody>
          <a:bodyPr wrap="square" lIns="81409" tIns="40705" rIns="81409" bIns="40705">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514337">
              <a:defRPr/>
            </a:pPr>
            <a:r>
              <a:rPr lang="en-US" sz="3200" b="1" spc="44" dirty="0" smtClean="0">
                <a:ln w="1143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CUỘC HỌP BÍ MẬT</a:t>
            </a:r>
            <a:endParaRPr lang="en-US" sz="3200" b="1" spc="44" dirty="0">
              <a:ln w="1143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8" name="TextBox 1"/>
          <p:cNvSpPr txBox="1">
            <a:spLocks noChangeArrowheads="1"/>
          </p:cNvSpPr>
          <p:nvPr/>
        </p:nvSpPr>
        <p:spPr bwMode="auto">
          <a:xfrm>
            <a:off x="1645980" y="1713552"/>
            <a:ext cx="1095375" cy="561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9" tIns="34289" rIns="68579" bIns="34289">
            <a:spAutoFit/>
          </a:bodyPr>
          <a:lstStyle>
            <a:lvl1pPr defTabSz="512763">
              <a:spcBef>
                <a:spcPct val="20000"/>
              </a:spcBef>
              <a:buChar char="•"/>
              <a:defRPr sz="2900">
                <a:solidFill>
                  <a:schemeClr val="tx1"/>
                </a:solidFill>
                <a:latin typeface="Arial" panose="020B0604020202020204" pitchFamily="34" charset="0"/>
              </a:defRPr>
            </a:lvl1pPr>
            <a:lvl2pPr marL="742950" indent="-285750" defTabSz="512763">
              <a:spcBef>
                <a:spcPct val="20000"/>
              </a:spcBef>
              <a:buChar char="–"/>
              <a:defRPr sz="2500">
                <a:solidFill>
                  <a:schemeClr val="tx1"/>
                </a:solidFill>
                <a:latin typeface="Arial" panose="020B0604020202020204" pitchFamily="34" charset="0"/>
              </a:defRPr>
            </a:lvl2pPr>
            <a:lvl3pPr marL="1143000" indent="-228600" defTabSz="512763">
              <a:spcBef>
                <a:spcPct val="20000"/>
              </a:spcBef>
              <a:buChar char="•"/>
              <a:defRPr sz="2100">
                <a:solidFill>
                  <a:schemeClr val="tx1"/>
                </a:solidFill>
                <a:latin typeface="Arial" panose="020B0604020202020204" pitchFamily="34" charset="0"/>
              </a:defRPr>
            </a:lvl3pPr>
            <a:lvl4pPr marL="1600200" indent="-228600" defTabSz="512763">
              <a:spcBef>
                <a:spcPct val="20000"/>
              </a:spcBef>
              <a:buChar char="–"/>
              <a:defRPr sz="2000">
                <a:solidFill>
                  <a:schemeClr val="tx1"/>
                </a:solidFill>
                <a:latin typeface="Arial" panose="020B0604020202020204" pitchFamily="34" charset="0"/>
              </a:defRPr>
            </a:lvl4pPr>
            <a:lvl5pPr marL="2057400" indent="-228600" defTabSz="512763">
              <a:spcBef>
                <a:spcPct val="20000"/>
              </a:spcBef>
              <a:buChar char="»"/>
              <a:defRPr sz="2000">
                <a:solidFill>
                  <a:schemeClr val="tx1"/>
                </a:solidFill>
                <a:latin typeface="Arial" panose="020B0604020202020204" pitchFamily="34" charset="0"/>
              </a:defRPr>
            </a:lvl5pPr>
            <a:lvl6pPr marL="2514600" indent="-228600" defTabSz="51276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51276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51276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512763"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vi-VN" sz="3200" b="1" dirty="0">
                <a:solidFill>
                  <a:srgbClr val="FF0000"/>
                </a:solidFill>
                <a:latin typeface="Times New Roman" panose="02020603050405020304" pitchFamily="18" charset="0"/>
                <a:cs typeface="Times New Roman" panose="02020603050405020304" pitchFamily="18" charset="0"/>
              </a:rPr>
              <a:t>*</a:t>
            </a:r>
            <a:r>
              <a:rPr lang="en-US" altLang="vi-VN" sz="3200" b="1" dirty="0" err="1">
                <a:solidFill>
                  <a:srgbClr val="FF0000"/>
                </a:solidFill>
                <a:latin typeface="Times New Roman" panose="02020603050405020304" pitchFamily="18" charset="0"/>
                <a:cs typeface="Times New Roman" panose="02020603050405020304" pitchFamily="18" charset="0"/>
              </a:rPr>
              <a:t>Từ</a:t>
            </a:r>
            <a:endParaRPr lang="vi-VN" altLang="vi-VN" sz="3200" b="1" dirty="0">
              <a:solidFill>
                <a:srgbClr val="FF0000"/>
              </a:solidFill>
              <a:latin typeface="Times New Roman" panose="02020603050405020304" pitchFamily="18" charset="0"/>
              <a:cs typeface="Times New Roman" panose="02020603050405020304" pitchFamily="18" charset="0"/>
            </a:endParaRPr>
          </a:p>
        </p:txBody>
      </p:sp>
      <p:sp>
        <p:nvSpPr>
          <p:cNvPr id="19" name="TextBox 26"/>
          <p:cNvSpPr txBox="1">
            <a:spLocks noChangeArrowheads="1"/>
          </p:cNvSpPr>
          <p:nvPr/>
        </p:nvSpPr>
        <p:spPr bwMode="auto">
          <a:xfrm>
            <a:off x="1645981" y="2788389"/>
            <a:ext cx="1095375" cy="561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9" tIns="34289" rIns="68579" bIns="34289">
            <a:spAutoFit/>
          </a:bodyPr>
          <a:lstStyle>
            <a:lvl1pPr defTabSz="512763">
              <a:spcBef>
                <a:spcPct val="20000"/>
              </a:spcBef>
              <a:buChar char="•"/>
              <a:defRPr sz="2900">
                <a:solidFill>
                  <a:schemeClr val="tx1"/>
                </a:solidFill>
                <a:latin typeface="Arial" panose="020B0604020202020204" pitchFamily="34" charset="0"/>
              </a:defRPr>
            </a:lvl1pPr>
            <a:lvl2pPr marL="742950" indent="-285750" defTabSz="512763">
              <a:spcBef>
                <a:spcPct val="20000"/>
              </a:spcBef>
              <a:buChar char="–"/>
              <a:defRPr sz="2500">
                <a:solidFill>
                  <a:schemeClr val="tx1"/>
                </a:solidFill>
                <a:latin typeface="Arial" panose="020B0604020202020204" pitchFamily="34" charset="0"/>
              </a:defRPr>
            </a:lvl2pPr>
            <a:lvl3pPr marL="1143000" indent="-228600" defTabSz="512763">
              <a:spcBef>
                <a:spcPct val="20000"/>
              </a:spcBef>
              <a:buChar char="•"/>
              <a:defRPr sz="2100">
                <a:solidFill>
                  <a:schemeClr val="tx1"/>
                </a:solidFill>
                <a:latin typeface="Arial" panose="020B0604020202020204" pitchFamily="34" charset="0"/>
              </a:defRPr>
            </a:lvl3pPr>
            <a:lvl4pPr marL="1600200" indent="-228600" defTabSz="512763">
              <a:spcBef>
                <a:spcPct val="20000"/>
              </a:spcBef>
              <a:buChar char="–"/>
              <a:defRPr sz="2000">
                <a:solidFill>
                  <a:schemeClr val="tx1"/>
                </a:solidFill>
                <a:latin typeface="Arial" panose="020B0604020202020204" pitchFamily="34" charset="0"/>
              </a:defRPr>
            </a:lvl4pPr>
            <a:lvl5pPr marL="2057400" indent="-228600" defTabSz="512763">
              <a:spcBef>
                <a:spcPct val="20000"/>
              </a:spcBef>
              <a:buChar char="»"/>
              <a:defRPr sz="2000">
                <a:solidFill>
                  <a:schemeClr val="tx1"/>
                </a:solidFill>
                <a:latin typeface="Arial" panose="020B0604020202020204" pitchFamily="34" charset="0"/>
              </a:defRPr>
            </a:lvl5pPr>
            <a:lvl6pPr marL="2514600" indent="-228600" defTabSz="51276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51276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51276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512763"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vi-VN" sz="3200" b="1" dirty="0">
                <a:solidFill>
                  <a:srgbClr val="FF0000"/>
                </a:solidFill>
                <a:latin typeface="Times New Roman" panose="02020603050405020304" pitchFamily="18" charset="0"/>
                <a:cs typeface="Times New Roman" panose="02020603050405020304" pitchFamily="18" charset="0"/>
              </a:rPr>
              <a:t>*</a:t>
            </a:r>
            <a:r>
              <a:rPr lang="en-US" altLang="vi-VN" sz="3200" b="1" dirty="0" err="1">
                <a:solidFill>
                  <a:srgbClr val="FF0000"/>
                </a:solidFill>
                <a:latin typeface="Times New Roman" panose="02020603050405020304" pitchFamily="18" charset="0"/>
                <a:cs typeface="Times New Roman" panose="02020603050405020304" pitchFamily="18" charset="0"/>
              </a:rPr>
              <a:t>Câu</a:t>
            </a:r>
            <a:endParaRPr lang="vi-VN" altLang="vi-VN" sz="3200" b="1" dirty="0">
              <a:solidFill>
                <a:srgbClr val="FF0000"/>
              </a:solidFill>
              <a:latin typeface="Times New Roman" panose="02020603050405020304" pitchFamily="18" charset="0"/>
              <a:cs typeface="Times New Roman" panose="02020603050405020304" pitchFamily="18" charset="0"/>
            </a:endParaRPr>
          </a:p>
        </p:txBody>
      </p:sp>
      <p:sp>
        <p:nvSpPr>
          <p:cNvPr id="20" name="Text Box 14"/>
          <p:cNvSpPr txBox="1">
            <a:spLocks noChangeArrowheads="1"/>
          </p:cNvSpPr>
          <p:nvPr/>
        </p:nvSpPr>
        <p:spPr bwMode="auto">
          <a:xfrm>
            <a:off x="2302082" y="2278388"/>
            <a:ext cx="2130103" cy="561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9" tIns="34289" rIns="68579" bIns="34289">
            <a:spAutoFit/>
          </a:bodyPr>
          <a:lstStyle>
            <a:lvl1pPr>
              <a:spcBef>
                <a:spcPct val="20000"/>
              </a:spcBef>
              <a:buChar char="•"/>
              <a:defRPr sz="2900">
                <a:solidFill>
                  <a:schemeClr val="tx1"/>
                </a:solidFill>
                <a:latin typeface="Arial" panose="020B0604020202020204" pitchFamily="34" charset="0"/>
              </a:defRPr>
            </a:lvl1pPr>
            <a:lvl2pPr marL="742950" indent="-285750">
              <a:spcBef>
                <a:spcPct val="20000"/>
              </a:spcBef>
              <a:buChar char="–"/>
              <a:defRPr sz="2500">
                <a:solidFill>
                  <a:schemeClr val="tx1"/>
                </a:solidFill>
                <a:latin typeface="Arial" panose="020B0604020202020204" pitchFamily="34" charset="0"/>
              </a:defRPr>
            </a:lvl2pPr>
            <a:lvl3pPr marL="1143000" indent="-228600">
              <a:spcBef>
                <a:spcPct val="20000"/>
              </a:spcBef>
              <a:buChar char="•"/>
              <a:defRPr sz="21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GB" altLang="vi-VN" sz="3200" b="1" dirty="0" err="1" smtClean="0">
                <a:solidFill>
                  <a:srgbClr val="000000"/>
                </a:solidFill>
                <a:latin typeface="Times New Roman" panose="02020603050405020304" pitchFamily="18" charset="0"/>
                <a:cs typeface="Times New Roman" panose="02020603050405020304" pitchFamily="18" charset="0"/>
              </a:rPr>
              <a:t>Xốc</a:t>
            </a:r>
            <a:r>
              <a:rPr lang="en-GB" altLang="vi-VN" sz="3200" b="1" dirty="0" smtClean="0">
                <a:solidFill>
                  <a:srgbClr val="000000"/>
                </a:solidFill>
                <a:latin typeface="Times New Roman" panose="02020603050405020304" pitchFamily="18" charset="0"/>
                <a:cs typeface="Times New Roman" panose="02020603050405020304" pitchFamily="18" charset="0"/>
              </a:rPr>
              <a:t> </a:t>
            </a:r>
            <a:r>
              <a:rPr lang="en-GB" altLang="vi-VN" sz="3200" b="1" dirty="0" err="1" smtClean="0">
                <a:solidFill>
                  <a:srgbClr val="000000"/>
                </a:solidFill>
                <a:latin typeface="Times New Roman" panose="02020603050405020304" pitchFamily="18" charset="0"/>
                <a:cs typeface="Times New Roman" panose="02020603050405020304" pitchFamily="18" charset="0"/>
              </a:rPr>
              <a:t>nách</a:t>
            </a:r>
            <a:r>
              <a:rPr lang="en-GB" altLang="vi-VN" sz="3200" b="1" dirty="0" smtClean="0">
                <a:solidFill>
                  <a:srgbClr val="000000"/>
                </a:solidFill>
                <a:latin typeface="Times New Roman" panose="02020603050405020304" pitchFamily="18" charset="0"/>
                <a:cs typeface="Times New Roman" panose="02020603050405020304" pitchFamily="18" charset="0"/>
              </a:rPr>
              <a:t>,</a:t>
            </a:r>
            <a:endParaRPr lang="en-GB" altLang="vi-VN" sz="3200" b="1" dirty="0">
              <a:solidFill>
                <a:srgbClr val="000000"/>
              </a:solidFill>
              <a:latin typeface="Times New Roman" panose="02020603050405020304" pitchFamily="18" charset="0"/>
              <a:cs typeface="Times New Roman" panose="02020603050405020304" pitchFamily="18" charset="0"/>
            </a:endParaRPr>
          </a:p>
        </p:txBody>
      </p:sp>
      <p:sp>
        <p:nvSpPr>
          <p:cNvPr id="24" name="Text Box 18"/>
          <p:cNvSpPr txBox="1">
            <a:spLocks noChangeArrowheads="1"/>
          </p:cNvSpPr>
          <p:nvPr/>
        </p:nvSpPr>
        <p:spPr bwMode="auto">
          <a:xfrm>
            <a:off x="4030626" y="2282749"/>
            <a:ext cx="2882899" cy="561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9" tIns="34289" rIns="68579" bIns="34289">
            <a:spAutoFit/>
          </a:bodyPr>
          <a:lstStyle>
            <a:lvl1pPr>
              <a:spcBef>
                <a:spcPct val="20000"/>
              </a:spcBef>
              <a:buChar char="•"/>
              <a:defRPr sz="2900">
                <a:solidFill>
                  <a:schemeClr val="tx1"/>
                </a:solidFill>
                <a:latin typeface="Arial" panose="020B0604020202020204" pitchFamily="34" charset="0"/>
              </a:defRPr>
            </a:lvl1pPr>
            <a:lvl2pPr marL="742950" indent="-285750">
              <a:spcBef>
                <a:spcPct val="20000"/>
              </a:spcBef>
              <a:buChar char="–"/>
              <a:defRPr sz="2500">
                <a:solidFill>
                  <a:schemeClr val="tx1"/>
                </a:solidFill>
                <a:latin typeface="Arial" panose="020B0604020202020204" pitchFamily="34" charset="0"/>
              </a:defRPr>
            </a:lvl2pPr>
            <a:lvl3pPr marL="1143000" indent="-228600">
              <a:spcBef>
                <a:spcPct val="20000"/>
              </a:spcBef>
              <a:buChar char="•"/>
              <a:defRPr sz="21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GB" altLang="vi-VN" sz="3200" b="1" dirty="0" err="1" smtClean="0">
                <a:solidFill>
                  <a:srgbClr val="000000"/>
                </a:solidFill>
                <a:latin typeface="Times New Roman" panose="02020603050405020304" pitchFamily="18" charset="0"/>
                <a:cs typeface="Times New Roman" panose="02020603050405020304" pitchFamily="18" charset="0"/>
              </a:rPr>
              <a:t>Khuỵu</a:t>
            </a:r>
            <a:r>
              <a:rPr lang="en-GB" altLang="vi-VN" sz="3200" b="1" dirty="0" smtClean="0">
                <a:solidFill>
                  <a:srgbClr val="000000"/>
                </a:solidFill>
                <a:latin typeface="Times New Roman" panose="02020603050405020304" pitchFamily="18" charset="0"/>
                <a:cs typeface="Times New Roman" panose="02020603050405020304" pitchFamily="18" charset="0"/>
              </a:rPr>
              <a:t> </a:t>
            </a:r>
            <a:r>
              <a:rPr lang="en-GB" altLang="vi-VN" sz="3200" b="1" dirty="0" err="1" smtClean="0">
                <a:solidFill>
                  <a:srgbClr val="000000"/>
                </a:solidFill>
                <a:latin typeface="Times New Roman" panose="02020603050405020304" pitchFamily="18" charset="0"/>
                <a:cs typeface="Times New Roman" panose="02020603050405020304" pitchFamily="18" charset="0"/>
              </a:rPr>
              <a:t>xuống</a:t>
            </a:r>
            <a:endParaRPr lang="en-GB" altLang="vi-VN" sz="3200" b="1" dirty="0">
              <a:solidFill>
                <a:srgbClr val="000000"/>
              </a:solidFill>
              <a:latin typeface="Times New Roman" panose="02020603050405020304" pitchFamily="18" charset="0"/>
              <a:cs typeface="Times New Roman" panose="02020603050405020304" pitchFamily="18" charset="0"/>
            </a:endParaRPr>
          </a:p>
        </p:txBody>
      </p:sp>
      <p:sp>
        <p:nvSpPr>
          <p:cNvPr id="25" name="Text Box 19"/>
          <p:cNvSpPr txBox="1">
            <a:spLocks noChangeArrowheads="1"/>
          </p:cNvSpPr>
          <p:nvPr/>
        </p:nvSpPr>
        <p:spPr bwMode="auto">
          <a:xfrm>
            <a:off x="855683" y="3349681"/>
            <a:ext cx="5579082" cy="2668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9" tIns="34289" rIns="68579" bIns="34289">
            <a:spAutoFit/>
          </a:bodyPr>
          <a:lstStyle>
            <a:lvl1pPr>
              <a:spcBef>
                <a:spcPct val="20000"/>
              </a:spcBef>
              <a:buChar char="•"/>
              <a:defRPr sz="2900">
                <a:solidFill>
                  <a:schemeClr val="tx1"/>
                </a:solidFill>
                <a:latin typeface="Arial" panose="020B0604020202020204" pitchFamily="34" charset="0"/>
              </a:defRPr>
            </a:lvl1pPr>
            <a:lvl2pPr marL="742950" indent="-285750">
              <a:spcBef>
                <a:spcPct val="20000"/>
              </a:spcBef>
              <a:buChar char="–"/>
              <a:defRPr sz="2500">
                <a:solidFill>
                  <a:schemeClr val="tx1"/>
                </a:solidFill>
                <a:latin typeface="Arial" panose="020B0604020202020204" pitchFamily="34" charset="0"/>
              </a:defRPr>
            </a:lvl2pPr>
            <a:lvl3pPr marL="1143000" indent="-228600">
              <a:spcBef>
                <a:spcPct val="20000"/>
              </a:spcBef>
              <a:buChar char="•"/>
              <a:defRPr sz="21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lnSpc>
                <a:spcPct val="107000"/>
              </a:lnSpc>
              <a:spcBef>
                <a:spcPts val="0"/>
              </a:spcBef>
              <a:buNone/>
            </a:pPr>
            <a:r>
              <a:rPr lang="vi-VN" sz="3200" b="1" kern="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Thầy giáo quyết định tổ chức một cuộc họp bí mật </a:t>
            </a:r>
            <a:r>
              <a:rPr lang="vi-VN" sz="3200" b="1" kern="0" dirty="0" smtClean="0">
                <a:solidFill>
                  <a:srgbClr val="000000"/>
                </a:solidFill>
                <a:latin typeface="Times New Roman" panose="02020603050405020304" pitchFamily="18" charset="0"/>
                <a:ea typeface="Arial" panose="020B0604020202020204" pitchFamily="34" charset="0"/>
                <a:cs typeface="Times New Roman" panose="02020603050405020304" pitchFamily="18" charset="0"/>
              </a:rPr>
              <a:t>để </a:t>
            </a:r>
            <a:r>
              <a:rPr lang="vi-VN" sz="3200" b="1" kern="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giúp các học sinh nam biết cách quan tâm, </a:t>
            </a:r>
            <a:r>
              <a:rPr lang="vi-VN" sz="3200" b="1" kern="0" dirty="0" smtClean="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3200" b="1" kern="0" dirty="0" smtClean="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vi-VN" sz="3200" b="1" kern="0" dirty="0" smtClean="0">
                <a:solidFill>
                  <a:srgbClr val="000000"/>
                </a:solidFill>
                <a:latin typeface="Times New Roman" panose="02020603050405020304" pitchFamily="18" charset="0"/>
                <a:ea typeface="Arial" panose="020B0604020202020204" pitchFamily="34" charset="0"/>
                <a:cs typeface="Times New Roman" panose="02020603050405020304" pitchFamily="18" charset="0"/>
              </a:rPr>
              <a:t>giúp </a:t>
            </a:r>
            <a:r>
              <a:rPr lang="vi-VN" sz="3200" b="1" kern="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đỡ các bạn nữ</a:t>
            </a:r>
            <a:r>
              <a:rPr lang="vi-VN" sz="3200" b="1" kern="0" dirty="0" smtClean="0">
                <a:solidFill>
                  <a:srgbClr val="000000"/>
                </a:solidFill>
                <a:latin typeface="Times New Roman" panose="02020603050405020304" pitchFamily="18" charset="0"/>
                <a:ea typeface="Arial" panose="020B0604020202020204" pitchFamily="34" charset="0"/>
                <a:cs typeface="Times New Roman" panose="02020603050405020304" pitchFamily="18" charset="0"/>
              </a:rPr>
              <a:t>.</a:t>
            </a:r>
            <a:endParaRPr lang="en-US" sz="3200" b="1" kern="1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TextBox 1"/>
          <p:cNvSpPr txBox="1"/>
          <p:nvPr/>
        </p:nvSpPr>
        <p:spPr>
          <a:xfrm>
            <a:off x="2814975" y="3353454"/>
            <a:ext cx="2183202" cy="584775"/>
          </a:xfrm>
          <a:prstGeom prst="rect">
            <a:avLst/>
          </a:prstGeom>
          <a:noFill/>
        </p:spPr>
        <p:txBody>
          <a:bodyPr wrap="square" rtlCol="0">
            <a:spAutoFit/>
          </a:bodyPr>
          <a:lstStyle/>
          <a:p>
            <a:r>
              <a:rPr lang="vi-VN" sz="3200" b="1" kern="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quyết </a:t>
            </a:r>
            <a:r>
              <a:rPr lang="en-US" sz="3200" b="1" kern="0" dirty="0"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vi-VN" sz="3200" b="1" kern="0" dirty="0"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định</a:t>
            </a:r>
            <a:endParaRPr lang="en-US" sz="3200" dirty="0">
              <a:solidFill>
                <a:srgbClr val="FF0000"/>
              </a:solidFill>
            </a:endParaRPr>
          </a:p>
        </p:txBody>
      </p:sp>
      <p:sp>
        <p:nvSpPr>
          <p:cNvPr id="4" name="TextBox 3"/>
          <p:cNvSpPr txBox="1"/>
          <p:nvPr/>
        </p:nvSpPr>
        <p:spPr>
          <a:xfrm>
            <a:off x="844772" y="4923777"/>
            <a:ext cx="2049406" cy="584775"/>
          </a:xfrm>
          <a:prstGeom prst="rect">
            <a:avLst/>
          </a:prstGeom>
          <a:noFill/>
        </p:spPr>
        <p:txBody>
          <a:bodyPr wrap="square" rtlCol="0">
            <a:spAutoFit/>
          </a:bodyPr>
          <a:lstStyle/>
          <a:p>
            <a:r>
              <a:rPr lang="vi-VN" sz="3200" b="1" kern="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quan </a:t>
            </a:r>
            <a:r>
              <a:rPr lang="en-US" sz="3200" b="1" kern="0" dirty="0"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vi-VN" sz="3200" b="1" kern="0" dirty="0"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tâm</a:t>
            </a:r>
            <a:endParaRPr lang="en-US" sz="3200" dirty="0">
              <a:solidFill>
                <a:srgbClr val="FF0000"/>
              </a:solidFill>
            </a:endParaRPr>
          </a:p>
        </p:txBody>
      </p:sp>
      <p:sp>
        <p:nvSpPr>
          <p:cNvPr id="5" name="TextBox 4"/>
          <p:cNvSpPr txBox="1"/>
          <p:nvPr/>
        </p:nvSpPr>
        <p:spPr>
          <a:xfrm>
            <a:off x="3239432" y="4898781"/>
            <a:ext cx="1708489" cy="584775"/>
          </a:xfrm>
          <a:prstGeom prst="rect">
            <a:avLst/>
          </a:prstGeom>
          <a:noFill/>
        </p:spPr>
        <p:txBody>
          <a:bodyPr wrap="square" rtlCol="0">
            <a:spAutoFit/>
          </a:bodyPr>
          <a:lstStyle/>
          <a:p>
            <a:r>
              <a:rPr lang="vi-VN" sz="3200" b="1" kern="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giúp </a:t>
            </a:r>
            <a:r>
              <a:rPr lang="en-US" sz="3200" b="1" kern="0" dirty="0"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vi-VN" sz="3200" b="1" kern="0" dirty="0"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đỡ</a:t>
            </a:r>
            <a:endParaRPr lang="en-US" sz="3200" dirty="0">
              <a:solidFill>
                <a:srgbClr val="FF0000"/>
              </a:solidFill>
            </a:endParaRPr>
          </a:p>
        </p:txBody>
      </p:sp>
      <p:sp>
        <p:nvSpPr>
          <p:cNvPr id="3" name="TextBox 2"/>
          <p:cNvSpPr txBox="1"/>
          <p:nvPr/>
        </p:nvSpPr>
        <p:spPr>
          <a:xfrm>
            <a:off x="2932740" y="4914237"/>
            <a:ext cx="292608" cy="584775"/>
          </a:xfrm>
          <a:prstGeom prst="rect">
            <a:avLst/>
          </a:prstGeom>
          <a:noFill/>
        </p:spPr>
        <p:txBody>
          <a:bodyPr wrap="square" rtlCol="0">
            <a:spAutoFit/>
          </a:bodyPr>
          <a:lstStyle/>
          <a:p>
            <a:r>
              <a:rPr lang="en-US" sz="3200" b="1" dirty="0" smtClean="0">
                <a:solidFill>
                  <a:srgbClr val="FF0000"/>
                </a:solidFill>
                <a:latin typeface="Times New Roman" panose="02020603050405020304" pitchFamily="18" charset="0"/>
                <a:cs typeface="Times New Roman" panose="02020603050405020304" pitchFamily="18" charset="0"/>
              </a:rPr>
              <a:t>/</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21" name="TextBox 20"/>
          <p:cNvSpPr txBox="1"/>
          <p:nvPr/>
        </p:nvSpPr>
        <p:spPr>
          <a:xfrm>
            <a:off x="4777384" y="3855693"/>
            <a:ext cx="292608" cy="584775"/>
          </a:xfrm>
          <a:prstGeom prst="rect">
            <a:avLst/>
          </a:prstGeom>
          <a:noFill/>
        </p:spPr>
        <p:txBody>
          <a:bodyPr wrap="square" rtlCol="0">
            <a:spAutoFit/>
          </a:bodyPr>
          <a:lstStyle/>
          <a:p>
            <a:r>
              <a:rPr lang="en-US" sz="3200" b="1" dirty="0" smtClean="0">
                <a:solidFill>
                  <a:srgbClr val="FF0000"/>
                </a:solidFill>
                <a:latin typeface="Times New Roman" panose="02020603050405020304" pitchFamily="18" charset="0"/>
                <a:cs typeface="Times New Roman" panose="02020603050405020304" pitchFamily="18" charset="0"/>
              </a:rPr>
              <a:t>/</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22" name="TextBox 21"/>
          <p:cNvSpPr txBox="1"/>
          <p:nvPr/>
        </p:nvSpPr>
        <p:spPr>
          <a:xfrm>
            <a:off x="1515766" y="5457927"/>
            <a:ext cx="473643" cy="584775"/>
          </a:xfrm>
          <a:prstGeom prst="rect">
            <a:avLst/>
          </a:prstGeom>
          <a:noFill/>
        </p:spPr>
        <p:txBody>
          <a:bodyPr wrap="square" rtlCol="0">
            <a:spAutoFit/>
          </a:bodyPr>
          <a:lstStyle/>
          <a:p>
            <a:r>
              <a:rPr lang="en-US" sz="3200" b="1" dirty="0" smtClean="0">
                <a:solidFill>
                  <a:srgbClr val="FF0000"/>
                </a:solidFill>
                <a:latin typeface="Times New Roman" panose="02020603050405020304" pitchFamily="18" charset="0"/>
                <a:cs typeface="Times New Roman" panose="02020603050405020304" pitchFamily="18" charset="0"/>
              </a:rPr>
              <a:t>//</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23" name="Text Box 14"/>
          <p:cNvSpPr txBox="1">
            <a:spLocks noChangeArrowheads="1"/>
          </p:cNvSpPr>
          <p:nvPr/>
        </p:nvSpPr>
        <p:spPr bwMode="auto">
          <a:xfrm>
            <a:off x="0" y="2281534"/>
            <a:ext cx="2579695" cy="561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9" tIns="34289" rIns="68579" bIns="34289">
            <a:spAutoFit/>
          </a:bodyPr>
          <a:lstStyle>
            <a:lvl1pPr>
              <a:spcBef>
                <a:spcPct val="20000"/>
              </a:spcBef>
              <a:buChar char="•"/>
              <a:defRPr sz="2900">
                <a:solidFill>
                  <a:schemeClr val="tx1"/>
                </a:solidFill>
                <a:latin typeface="Arial" panose="020B0604020202020204" pitchFamily="34" charset="0"/>
              </a:defRPr>
            </a:lvl1pPr>
            <a:lvl2pPr marL="742950" indent="-285750">
              <a:spcBef>
                <a:spcPct val="20000"/>
              </a:spcBef>
              <a:buChar char="–"/>
              <a:defRPr sz="2500">
                <a:solidFill>
                  <a:schemeClr val="tx1"/>
                </a:solidFill>
                <a:latin typeface="Arial" panose="020B0604020202020204" pitchFamily="34" charset="0"/>
              </a:defRPr>
            </a:lvl2pPr>
            <a:lvl3pPr marL="1143000" indent="-228600">
              <a:spcBef>
                <a:spcPct val="20000"/>
              </a:spcBef>
              <a:buChar char="•"/>
              <a:defRPr sz="21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GB" altLang="vi-VN" sz="3200" b="1" dirty="0" err="1" smtClean="0">
                <a:solidFill>
                  <a:srgbClr val="000000"/>
                </a:solidFill>
                <a:latin typeface="Times New Roman" panose="02020603050405020304" pitchFamily="18" charset="0"/>
                <a:cs typeface="Times New Roman" panose="02020603050405020304" pitchFamily="18" charset="0"/>
              </a:rPr>
              <a:t>Lừng</a:t>
            </a:r>
            <a:r>
              <a:rPr lang="en-GB" altLang="vi-VN" sz="3200" b="1" dirty="0" smtClean="0">
                <a:solidFill>
                  <a:srgbClr val="000000"/>
                </a:solidFill>
                <a:latin typeface="Times New Roman" panose="02020603050405020304" pitchFamily="18" charset="0"/>
                <a:cs typeface="Times New Roman" panose="02020603050405020304" pitchFamily="18" charset="0"/>
              </a:rPr>
              <a:t> </a:t>
            </a:r>
            <a:r>
              <a:rPr lang="en-GB" altLang="vi-VN" sz="3200" b="1" dirty="0" err="1" smtClean="0">
                <a:solidFill>
                  <a:srgbClr val="000000"/>
                </a:solidFill>
                <a:latin typeface="Times New Roman" panose="02020603050405020304" pitchFamily="18" charset="0"/>
                <a:cs typeface="Times New Roman" panose="02020603050405020304" pitchFamily="18" charset="0"/>
              </a:rPr>
              <a:t>khừng</a:t>
            </a:r>
            <a:r>
              <a:rPr lang="en-GB" altLang="vi-VN" sz="3200" b="1" dirty="0" smtClean="0">
                <a:solidFill>
                  <a:srgbClr val="000000"/>
                </a:solidFill>
                <a:latin typeface="Times New Roman" panose="02020603050405020304" pitchFamily="18" charset="0"/>
                <a:cs typeface="Times New Roman" panose="02020603050405020304" pitchFamily="18" charset="0"/>
              </a:rPr>
              <a:t>,</a:t>
            </a:r>
            <a:endParaRPr lang="en-GB" altLang="vi-VN" sz="3200" b="1"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377253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down)">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barn(inVertical)">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arn(inVertical)">
                                      <p:cBhvr>
                                        <p:cTn id="25" dur="500"/>
                                        <p:tgtEl>
                                          <p:spTgt spid="2"/>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barn(inVertical)">
                                      <p:cBhvr>
                                        <p:cTn id="28" dur="500"/>
                                        <p:tgtEl>
                                          <p:spTgt spid="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fade">
                                      <p:cBhvr>
                                        <p:cTn id="33" dur="500"/>
                                        <p:tgtEl>
                                          <p:spTgt spid="3"/>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fade">
                                      <p:cBhvr>
                                        <p:cTn id="36" dur="500"/>
                                        <p:tgtEl>
                                          <p:spTgt spid="21"/>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fade">
                                      <p:cBhvr>
                                        <p:cTn id="39" dur="500"/>
                                        <p:tgtEl>
                                          <p:spTgt spid="22"/>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fade">
                                      <p:cBhvr>
                                        <p:cTn id="4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4" grpId="0"/>
      <p:bldP spid="25" grpId="0"/>
      <p:bldP spid="2" grpId="0"/>
      <p:bldP spid="4" grpId="0"/>
      <p:bldP spid="5" grpId="0"/>
      <p:bldP spid="3" grpId="0"/>
      <p:bldP spid="21" grpId="0"/>
      <p:bldP spid="22" grpId="0"/>
      <p:bldP spid="2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106AC89F-CFB4-4AB8-8E2B-F8A723F98DD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03982" y="1215019"/>
            <a:ext cx="12192000" cy="4316640"/>
          </a:xfrm>
          <a:prstGeom prst="rect">
            <a:avLst/>
          </a:prstGeom>
        </p:spPr>
      </p:pic>
      <p:pic>
        <p:nvPicPr>
          <p:cNvPr id="7" name="图片 6">
            <a:extLst>
              <a:ext uri="{FF2B5EF4-FFF2-40B4-BE49-F238E27FC236}">
                <a16:creationId xmlns:a16="http://schemas.microsoft.com/office/drawing/2014/main" id="{5F236AA7-627F-4B85-BFEB-7C0E48ECAE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7932" y="596483"/>
            <a:ext cx="6216780" cy="6221389"/>
          </a:xfrm>
          <a:prstGeom prst="rect">
            <a:avLst/>
          </a:prstGeom>
        </p:spPr>
      </p:pic>
      <p:pic>
        <p:nvPicPr>
          <p:cNvPr id="3" name="图片 2">
            <a:extLst>
              <a:ext uri="{FF2B5EF4-FFF2-40B4-BE49-F238E27FC236}">
                <a16:creationId xmlns:a16="http://schemas.microsoft.com/office/drawing/2014/main" id="{F355C750-CAC8-4541-9A2D-685B4753C52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241280" y="0"/>
            <a:ext cx="1950720" cy="1770695"/>
          </a:xfrm>
          <a:prstGeom prst="rect">
            <a:avLst/>
          </a:prstGeom>
        </p:spPr>
      </p:pic>
      <p:pic>
        <p:nvPicPr>
          <p:cNvPr id="5" name="图片 4">
            <a:extLst>
              <a:ext uri="{FF2B5EF4-FFF2-40B4-BE49-F238E27FC236}">
                <a16:creationId xmlns:a16="http://schemas.microsoft.com/office/drawing/2014/main" id="{26969F99-AF7B-45C3-BD35-5DB085A13C7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0"/>
            <a:ext cx="2204085" cy="1661218"/>
          </a:xfrm>
          <a:prstGeom prst="rect">
            <a:avLst/>
          </a:prstGeom>
        </p:spPr>
      </p:pic>
      <p:sp>
        <p:nvSpPr>
          <p:cNvPr id="9" name="文本框 8">
            <a:extLst>
              <a:ext uri="{FF2B5EF4-FFF2-40B4-BE49-F238E27FC236}">
                <a16:creationId xmlns:a16="http://schemas.microsoft.com/office/drawing/2014/main" id="{0FC1CB6A-5E83-4FA0-96A4-1E4AAA90CA9A}"/>
              </a:ext>
            </a:extLst>
          </p:cNvPr>
          <p:cNvSpPr txBox="1"/>
          <p:nvPr/>
        </p:nvSpPr>
        <p:spPr>
          <a:xfrm>
            <a:off x="-288658" y="2157800"/>
            <a:ext cx="7563656" cy="1046408"/>
          </a:xfrm>
          <a:prstGeom prst="rect">
            <a:avLst/>
          </a:prstGeom>
          <a:noFill/>
        </p:spPr>
        <p:txBody>
          <a:bodyPr wrap="square" lIns="121889" tIns="60944" rIns="121889" bIns="60944" rtlCol="0">
            <a:spAutoFit/>
          </a:bodyPr>
          <a:lstStyle>
            <a:defPPr>
              <a:defRPr lang="zh-CN"/>
            </a:defPPr>
            <a:lvl1pPr algn="ctr">
              <a:defRPr sz="11500" b="1">
                <a:gradFill>
                  <a:gsLst>
                    <a:gs pos="0">
                      <a:srgbClr val="00B0F0"/>
                    </a:gs>
                    <a:gs pos="100000">
                      <a:schemeClr val="tx2">
                        <a:lumMod val="50000"/>
                      </a:schemeClr>
                    </a:gs>
                  </a:gsLst>
                  <a:lin ang="2400000" scaled="0"/>
                </a:gradFill>
                <a:effectLst>
                  <a:outerShdw blurRad="317500" dist="165100" dir="2700000" algn="tl" rotWithShape="0">
                    <a:prstClr val="black">
                      <a:alpha val="60000"/>
                    </a:prstClr>
                  </a:outerShdw>
                </a:effectLst>
                <a:latin typeface="Yuanti SC" charset="-122"/>
                <a:ea typeface="Yuanti SC" charset="-122"/>
                <a:cs typeface="Yuanti SC" charset="-122"/>
              </a:defRPr>
            </a:lvl1pPr>
          </a:lstStyle>
          <a:p>
            <a:r>
              <a:rPr lang="en-US" altLang="zh-CN" sz="6000" dirty="0" err="1">
                <a:ln w="38100">
                  <a:gradFill>
                    <a:gsLst>
                      <a:gs pos="0">
                        <a:srgbClr val="66A117"/>
                      </a:gs>
                      <a:gs pos="100000">
                        <a:srgbClr val="3E830E"/>
                      </a:gs>
                    </a:gsLst>
                    <a:lin ang="5400000" scaled="1"/>
                  </a:gradFill>
                </a:ln>
                <a:gradFill flip="none" rotWithShape="1">
                  <a:gsLst>
                    <a:gs pos="15000">
                      <a:srgbClr val="FDD35C"/>
                    </a:gs>
                    <a:gs pos="70000">
                      <a:srgbClr val="FFFBDB">
                        <a:shade val="100000"/>
                        <a:satMod val="115000"/>
                      </a:srgbClr>
                    </a:gs>
                  </a:gsLst>
                  <a:lin ang="16200000" scaled="1"/>
                  <a:tileRect/>
                </a:gradFill>
                <a:effectLst>
                  <a:outerShdw blurRad="50800" dist="38100" dir="2700000" algn="tl" rotWithShape="0">
                    <a:schemeClr val="accent6">
                      <a:lumMod val="50000"/>
                      <a:alpha val="40000"/>
                    </a:schemeClr>
                  </a:outerShdw>
                </a:effectLst>
                <a:latin typeface="Times New Roman" panose="02020603050405020304" pitchFamily="18" charset="0"/>
                <a:ea typeface="+mn-ea"/>
                <a:cs typeface="Times New Roman" panose="02020603050405020304" pitchFamily="18" charset="0"/>
                <a:sym typeface="+mn-lt"/>
              </a:rPr>
              <a:t>TÌM</a:t>
            </a:r>
            <a:r>
              <a:rPr lang="en-US" altLang="zh-CN" sz="6000" dirty="0">
                <a:ln w="38100">
                  <a:gradFill>
                    <a:gsLst>
                      <a:gs pos="0">
                        <a:srgbClr val="66A117"/>
                      </a:gs>
                      <a:gs pos="100000">
                        <a:srgbClr val="3E830E"/>
                      </a:gs>
                    </a:gsLst>
                    <a:lin ang="5400000" scaled="1"/>
                  </a:gradFill>
                </a:ln>
                <a:gradFill flip="none" rotWithShape="1">
                  <a:gsLst>
                    <a:gs pos="15000">
                      <a:srgbClr val="FDD35C"/>
                    </a:gs>
                    <a:gs pos="70000">
                      <a:srgbClr val="FFFBDB">
                        <a:shade val="100000"/>
                        <a:satMod val="115000"/>
                      </a:srgbClr>
                    </a:gs>
                  </a:gsLst>
                  <a:lin ang="16200000" scaled="1"/>
                  <a:tileRect/>
                </a:gradFill>
                <a:effectLst>
                  <a:outerShdw blurRad="50800" dist="38100" dir="2700000" algn="tl" rotWithShape="0">
                    <a:schemeClr val="accent6">
                      <a:lumMod val="50000"/>
                      <a:alpha val="40000"/>
                    </a:schemeClr>
                  </a:outerShdw>
                </a:effectLst>
                <a:latin typeface="Times New Roman" panose="02020603050405020304" pitchFamily="18" charset="0"/>
                <a:ea typeface="+mn-ea"/>
                <a:cs typeface="Times New Roman" panose="02020603050405020304" pitchFamily="18" charset="0"/>
                <a:sym typeface="+mn-lt"/>
              </a:rPr>
              <a:t> </a:t>
            </a:r>
            <a:r>
              <a:rPr lang="en-US" altLang="zh-CN" sz="6000" dirty="0" err="1">
                <a:ln w="38100">
                  <a:gradFill>
                    <a:gsLst>
                      <a:gs pos="0">
                        <a:srgbClr val="66A117"/>
                      </a:gs>
                      <a:gs pos="100000">
                        <a:srgbClr val="3E830E"/>
                      </a:gs>
                    </a:gsLst>
                    <a:lin ang="5400000" scaled="1"/>
                  </a:gradFill>
                </a:ln>
                <a:gradFill flip="none" rotWithShape="1">
                  <a:gsLst>
                    <a:gs pos="15000">
                      <a:srgbClr val="FDD35C"/>
                    </a:gs>
                    <a:gs pos="70000">
                      <a:srgbClr val="FFFBDB">
                        <a:shade val="100000"/>
                        <a:satMod val="115000"/>
                      </a:srgbClr>
                    </a:gs>
                  </a:gsLst>
                  <a:lin ang="16200000" scaled="1"/>
                  <a:tileRect/>
                </a:gradFill>
                <a:effectLst>
                  <a:outerShdw blurRad="50800" dist="38100" dir="2700000" algn="tl" rotWithShape="0">
                    <a:schemeClr val="accent6">
                      <a:lumMod val="50000"/>
                      <a:alpha val="40000"/>
                    </a:schemeClr>
                  </a:outerShdw>
                </a:effectLst>
                <a:latin typeface="Times New Roman" panose="02020603050405020304" pitchFamily="18" charset="0"/>
                <a:ea typeface="+mn-ea"/>
                <a:cs typeface="Times New Roman" panose="02020603050405020304" pitchFamily="18" charset="0"/>
                <a:sym typeface="+mn-lt"/>
              </a:rPr>
              <a:t>HIỂU</a:t>
            </a:r>
            <a:r>
              <a:rPr lang="en-US" altLang="zh-CN" sz="6000" dirty="0">
                <a:ln w="38100">
                  <a:gradFill>
                    <a:gsLst>
                      <a:gs pos="0">
                        <a:srgbClr val="66A117"/>
                      </a:gs>
                      <a:gs pos="100000">
                        <a:srgbClr val="3E830E"/>
                      </a:gs>
                    </a:gsLst>
                    <a:lin ang="5400000" scaled="1"/>
                  </a:gradFill>
                </a:ln>
                <a:gradFill flip="none" rotWithShape="1">
                  <a:gsLst>
                    <a:gs pos="15000">
                      <a:srgbClr val="FDD35C"/>
                    </a:gs>
                    <a:gs pos="70000">
                      <a:srgbClr val="FFFBDB">
                        <a:shade val="100000"/>
                        <a:satMod val="115000"/>
                      </a:srgbClr>
                    </a:gs>
                  </a:gsLst>
                  <a:lin ang="16200000" scaled="1"/>
                  <a:tileRect/>
                </a:gradFill>
                <a:effectLst>
                  <a:outerShdw blurRad="50800" dist="38100" dir="2700000" algn="tl" rotWithShape="0">
                    <a:schemeClr val="accent6">
                      <a:lumMod val="50000"/>
                      <a:alpha val="40000"/>
                    </a:schemeClr>
                  </a:outerShdw>
                </a:effectLst>
                <a:latin typeface="Times New Roman" panose="02020603050405020304" pitchFamily="18" charset="0"/>
                <a:ea typeface="+mn-ea"/>
                <a:cs typeface="Times New Roman" panose="02020603050405020304" pitchFamily="18" charset="0"/>
                <a:sym typeface="+mn-lt"/>
              </a:rPr>
              <a:t> </a:t>
            </a:r>
            <a:r>
              <a:rPr lang="en-US" altLang="zh-CN" sz="6000" dirty="0" err="1">
                <a:ln w="38100">
                  <a:gradFill>
                    <a:gsLst>
                      <a:gs pos="0">
                        <a:srgbClr val="66A117"/>
                      </a:gs>
                      <a:gs pos="100000">
                        <a:srgbClr val="3E830E"/>
                      </a:gs>
                    </a:gsLst>
                    <a:lin ang="5400000" scaled="1"/>
                  </a:gradFill>
                </a:ln>
                <a:gradFill flip="none" rotWithShape="1">
                  <a:gsLst>
                    <a:gs pos="15000">
                      <a:srgbClr val="FDD35C"/>
                    </a:gs>
                    <a:gs pos="70000">
                      <a:srgbClr val="FFFBDB">
                        <a:shade val="100000"/>
                        <a:satMod val="115000"/>
                      </a:srgbClr>
                    </a:gs>
                  </a:gsLst>
                  <a:lin ang="16200000" scaled="1"/>
                  <a:tileRect/>
                </a:gradFill>
                <a:effectLst>
                  <a:outerShdw blurRad="50800" dist="38100" dir="2700000" algn="tl" rotWithShape="0">
                    <a:schemeClr val="accent6">
                      <a:lumMod val="50000"/>
                      <a:alpha val="40000"/>
                    </a:schemeClr>
                  </a:outerShdw>
                </a:effectLst>
                <a:latin typeface="Times New Roman" panose="02020603050405020304" pitchFamily="18" charset="0"/>
                <a:ea typeface="+mn-ea"/>
                <a:cs typeface="Times New Roman" panose="02020603050405020304" pitchFamily="18" charset="0"/>
                <a:sym typeface="+mn-lt"/>
              </a:rPr>
              <a:t>BÀI</a:t>
            </a:r>
            <a:endParaRPr lang="zh-CN" altLang="en-US" sz="6000" dirty="0">
              <a:ln w="38100">
                <a:gradFill>
                  <a:gsLst>
                    <a:gs pos="0">
                      <a:srgbClr val="66A117"/>
                    </a:gs>
                    <a:gs pos="100000">
                      <a:srgbClr val="3E830E"/>
                    </a:gs>
                  </a:gsLst>
                  <a:lin ang="5400000" scaled="1"/>
                </a:gradFill>
              </a:ln>
              <a:gradFill flip="none" rotWithShape="1">
                <a:gsLst>
                  <a:gs pos="15000">
                    <a:srgbClr val="FDD35C"/>
                  </a:gs>
                  <a:gs pos="70000">
                    <a:srgbClr val="FFFBDB">
                      <a:shade val="100000"/>
                      <a:satMod val="115000"/>
                    </a:srgbClr>
                  </a:gs>
                </a:gsLst>
                <a:lin ang="16200000" scaled="1"/>
                <a:tileRect/>
              </a:gradFill>
              <a:effectLst>
                <a:outerShdw blurRad="50800" dist="38100" dir="2700000" algn="tl" rotWithShape="0">
                  <a:schemeClr val="accent6">
                    <a:lumMod val="50000"/>
                    <a:alpha val="40000"/>
                  </a:schemeClr>
                </a:outerShdw>
              </a:effectLst>
              <a:latin typeface="Times New Roman" panose="02020603050405020304" pitchFamily="18" charset="0"/>
              <a:ea typeface="+mn-ea"/>
              <a:cs typeface="Times New Roman" panose="02020603050405020304" pitchFamily="18" charset="0"/>
              <a:sym typeface="+mn-lt"/>
            </a:endParaRPr>
          </a:p>
        </p:txBody>
      </p:sp>
      <p:pic>
        <p:nvPicPr>
          <p:cNvPr id="15" name="图片 14">
            <a:extLst>
              <a:ext uri="{FF2B5EF4-FFF2-40B4-BE49-F238E27FC236}">
                <a16:creationId xmlns:a16="http://schemas.microsoft.com/office/drawing/2014/main" id="{F75C492B-E4A1-4F0A-AF01-B262C0D4B49B}"/>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512040" y="1326341"/>
            <a:ext cx="928516" cy="831459"/>
          </a:xfrm>
          <a:prstGeom prst="rect">
            <a:avLst/>
          </a:prstGeom>
        </p:spPr>
      </p:pic>
      <p:pic>
        <p:nvPicPr>
          <p:cNvPr id="16" name="图片 15">
            <a:extLst>
              <a:ext uri="{FF2B5EF4-FFF2-40B4-BE49-F238E27FC236}">
                <a16:creationId xmlns:a16="http://schemas.microsoft.com/office/drawing/2014/main" id="{4F5DDE9E-945A-4089-92AE-2B0B53D726BD}"/>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flipH="1">
            <a:off x="6529362" y="287249"/>
            <a:ext cx="928516" cy="831459"/>
          </a:xfrm>
          <a:prstGeom prst="rect">
            <a:avLst/>
          </a:prstGeom>
        </p:spPr>
      </p:pic>
    </p:spTree>
    <p:extLst>
      <p:ext uri="{BB962C8B-B14F-4D97-AF65-F5344CB8AC3E}">
        <p14:creationId xmlns:p14="http://schemas.microsoft.com/office/powerpoint/2010/main" val="249568878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2000" fill="hold"/>
                                        <p:tgtEl>
                                          <p:spTgt spid="7"/>
                                        </p:tgtEl>
                                        <p:attrNameLst>
                                          <p:attrName>ppt_x</p:attrName>
                                        </p:attrNameLst>
                                      </p:cBhvr>
                                      <p:tavLst>
                                        <p:tav tm="0">
                                          <p:val>
                                            <p:strVal val="1+#ppt_w/2"/>
                                          </p:val>
                                        </p:tav>
                                        <p:tav tm="100000">
                                          <p:val>
                                            <p:strVal val="#ppt_x"/>
                                          </p:val>
                                        </p:tav>
                                      </p:tavLst>
                                    </p:anim>
                                    <p:anim calcmode="lin" valueType="num">
                                      <p:cBhvr additive="base">
                                        <p:cTn id="8" dur="2000" fill="hold"/>
                                        <p:tgtEl>
                                          <p:spTgt spid="7"/>
                                        </p:tgtEl>
                                        <p:attrNameLst>
                                          <p:attrName>ppt_y</p:attrName>
                                        </p:attrNameLst>
                                      </p:cBhvr>
                                      <p:tavLst>
                                        <p:tav tm="0">
                                          <p:val>
                                            <p:strVal val="#ppt_y"/>
                                          </p:val>
                                        </p:tav>
                                        <p:tav tm="100000">
                                          <p:val>
                                            <p:strVal val="#ppt_y"/>
                                          </p:val>
                                        </p:tav>
                                      </p:tavLst>
                                    </p:anim>
                                  </p:childTnLst>
                                </p:cTn>
                              </p:par>
                              <p:par>
                                <p:cTn id="9" presetID="47"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par>
                                <p:cTn id="14" presetID="47" presetClass="entr" presetSubtype="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childTnLst>
                          </p:cTn>
                        </p:par>
                        <p:par>
                          <p:cTn id="19" fill="hold">
                            <p:stCondLst>
                              <p:cond delay="2000"/>
                            </p:stCondLst>
                            <p:childTnLst>
                              <p:par>
                                <p:cTn id="20" presetID="53" presetClass="entr" presetSubtype="16" fill="hold" grpId="0" nodeType="afterEffect">
                                  <p:stCondLst>
                                    <p:cond delay="0"/>
                                  </p:stCondLst>
                                  <p:iterate type="lt">
                                    <p:tmPct val="10000"/>
                                  </p:iterate>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childTnLst>
                          </p:cTn>
                        </p:par>
                        <p:par>
                          <p:cTn id="25" fill="hold">
                            <p:stCondLst>
                              <p:cond delay="2950"/>
                            </p:stCondLst>
                            <p:childTnLst>
                              <p:par>
                                <p:cTn id="26" presetID="2" presetClass="entr" presetSubtype="9" decel="100000"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additive="base">
                                        <p:cTn id="28" dur="2000" fill="hold"/>
                                        <p:tgtEl>
                                          <p:spTgt spid="15"/>
                                        </p:tgtEl>
                                        <p:attrNameLst>
                                          <p:attrName>ppt_x</p:attrName>
                                        </p:attrNameLst>
                                      </p:cBhvr>
                                      <p:tavLst>
                                        <p:tav tm="0">
                                          <p:val>
                                            <p:strVal val="0-#ppt_w/2"/>
                                          </p:val>
                                        </p:tav>
                                        <p:tav tm="100000">
                                          <p:val>
                                            <p:strVal val="#ppt_x"/>
                                          </p:val>
                                        </p:tav>
                                      </p:tavLst>
                                    </p:anim>
                                    <p:anim calcmode="lin" valueType="num">
                                      <p:cBhvr additive="base">
                                        <p:cTn id="29" dur="2000" fill="hold"/>
                                        <p:tgtEl>
                                          <p:spTgt spid="15"/>
                                        </p:tgtEl>
                                        <p:attrNameLst>
                                          <p:attrName>ppt_y</p:attrName>
                                        </p:attrNameLst>
                                      </p:cBhvr>
                                      <p:tavLst>
                                        <p:tav tm="0">
                                          <p:val>
                                            <p:strVal val="0-#ppt_h/2"/>
                                          </p:val>
                                        </p:tav>
                                        <p:tav tm="100000">
                                          <p:val>
                                            <p:strVal val="#ppt_y"/>
                                          </p:val>
                                        </p:tav>
                                      </p:tavLst>
                                    </p:anim>
                                  </p:childTnLst>
                                </p:cTn>
                              </p:par>
                              <p:par>
                                <p:cTn id="30" presetID="2" presetClass="entr" presetSubtype="3" decel="100000" fill="hold" nodeType="withEffect">
                                  <p:stCondLst>
                                    <p:cond delay="300"/>
                                  </p:stCondLst>
                                  <p:childTnLst>
                                    <p:set>
                                      <p:cBhvr>
                                        <p:cTn id="31" dur="1" fill="hold">
                                          <p:stCondLst>
                                            <p:cond delay="0"/>
                                          </p:stCondLst>
                                        </p:cTn>
                                        <p:tgtEl>
                                          <p:spTgt spid="16"/>
                                        </p:tgtEl>
                                        <p:attrNameLst>
                                          <p:attrName>style.visibility</p:attrName>
                                        </p:attrNameLst>
                                      </p:cBhvr>
                                      <p:to>
                                        <p:strVal val="visible"/>
                                      </p:to>
                                    </p:set>
                                    <p:anim calcmode="lin" valueType="num">
                                      <p:cBhvr additive="base">
                                        <p:cTn id="32" dur="2000" fill="hold"/>
                                        <p:tgtEl>
                                          <p:spTgt spid="16"/>
                                        </p:tgtEl>
                                        <p:attrNameLst>
                                          <p:attrName>ppt_x</p:attrName>
                                        </p:attrNameLst>
                                      </p:cBhvr>
                                      <p:tavLst>
                                        <p:tav tm="0">
                                          <p:val>
                                            <p:strVal val="1+#ppt_w/2"/>
                                          </p:val>
                                        </p:tav>
                                        <p:tav tm="100000">
                                          <p:val>
                                            <p:strVal val="#ppt_x"/>
                                          </p:val>
                                        </p:tav>
                                      </p:tavLst>
                                    </p:anim>
                                    <p:anim calcmode="lin" valueType="num">
                                      <p:cBhvr additive="base">
                                        <p:cTn id="33" dur="2000" fill="hold"/>
                                        <p:tgtEl>
                                          <p:spTgt spid="16"/>
                                        </p:tgtEl>
                                        <p:attrNameLst>
                                          <p:attrName>ppt_y</p:attrName>
                                        </p:attrNameLst>
                                      </p:cBhvr>
                                      <p:tavLst>
                                        <p:tav tm="0">
                                          <p:val>
                                            <p:strVal val="0-#ppt_h/2"/>
                                          </p:val>
                                        </p:tav>
                                        <p:tav tm="100000">
                                          <p:val>
                                            <p:strVal val="#ppt_y"/>
                                          </p:val>
                                        </p:tav>
                                      </p:tavLst>
                                    </p:anim>
                                  </p:childTnLst>
                                </p:cTn>
                              </p:par>
                              <p:par>
                                <p:cTn id="34" presetID="6" presetClass="entr" presetSubtype="16" fill="hold" nodeType="withEffect">
                                  <p:stCondLst>
                                    <p:cond delay="300"/>
                                  </p:stCondLst>
                                  <p:childTnLst>
                                    <p:set>
                                      <p:cBhvr>
                                        <p:cTn id="35" dur="1" fill="hold">
                                          <p:stCondLst>
                                            <p:cond delay="0"/>
                                          </p:stCondLst>
                                        </p:cTn>
                                        <p:tgtEl>
                                          <p:spTgt spid="18"/>
                                        </p:tgtEl>
                                        <p:attrNameLst>
                                          <p:attrName>style.visibility</p:attrName>
                                        </p:attrNameLst>
                                      </p:cBhvr>
                                      <p:to>
                                        <p:strVal val="visible"/>
                                      </p:to>
                                    </p:set>
                                    <p:animEffect transition="in" filter="circle(in)">
                                      <p:cBhvr>
                                        <p:cTn id="36"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theme/theme1.xml><?xml version="1.0" encoding="utf-8"?>
<a:theme xmlns:a="http://schemas.openxmlformats.org/drawingml/2006/main" name="www.jp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jdbofdrq">
      <a:majorFont>
        <a:latin typeface="微软雅黑"/>
        <a:ea typeface="义启小魏楷"/>
        <a:cs typeface=""/>
      </a:majorFont>
      <a:minorFont>
        <a:latin typeface="微软雅黑"/>
        <a:ea typeface="义启小魏楷"/>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ww.freeppt7.com">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4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1750</TotalTime>
  <Words>1510</Words>
  <Application>Microsoft Office PowerPoint</Application>
  <PresentationFormat>Widescreen</PresentationFormat>
  <Paragraphs>129</Paragraphs>
  <Slides>27</Slides>
  <Notes>0</Notes>
  <HiddenSlides>0</HiddenSlides>
  <MMClips>4</MMClips>
  <ScaleCrop>false</ScaleCrop>
  <HeadingPairs>
    <vt:vector size="6" baseType="variant">
      <vt:variant>
        <vt:lpstr>Fonts Used</vt:lpstr>
      </vt:variant>
      <vt:variant>
        <vt:i4>11</vt:i4>
      </vt:variant>
      <vt:variant>
        <vt:lpstr>Theme</vt:lpstr>
      </vt:variant>
      <vt:variant>
        <vt:i4>7</vt:i4>
      </vt:variant>
      <vt:variant>
        <vt:lpstr>Slide Titles</vt:lpstr>
      </vt:variant>
      <vt:variant>
        <vt:i4>27</vt:i4>
      </vt:variant>
    </vt:vector>
  </HeadingPairs>
  <TitlesOfParts>
    <vt:vector size="45" baseType="lpstr">
      <vt:lpstr>微软雅黑</vt:lpstr>
      <vt:lpstr>宋体</vt:lpstr>
      <vt:lpstr>Arial</vt:lpstr>
      <vt:lpstr>Calibri</vt:lpstr>
      <vt:lpstr>Calibri Light</vt:lpstr>
      <vt:lpstr>KaiTi</vt:lpstr>
      <vt:lpstr>LNTH-LuoLuoNotangYuanTi 1</vt:lpstr>
      <vt:lpstr>Times New Roman</vt:lpstr>
      <vt:lpstr>UTM Cookies</vt:lpstr>
      <vt:lpstr>UTM Flamenco</vt:lpstr>
      <vt:lpstr>义启小魏楷</vt:lpstr>
      <vt:lpstr>www.jpppt.com</vt:lpstr>
      <vt:lpstr>www.freeppt7.com</vt:lpstr>
      <vt:lpstr>Custom Design</vt:lpstr>
      <vt:lpstr>1_Custom Design</vt:lpstr>
      <vt:lpstr>2_Custom Design</vt:lpstr>
      <vt:lpstr>3_Custom Design</vt:lpstr>
      <vt:lpstr>4_Custom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www.jpppt.com</Manager>
  <Company>www.jpppt.com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templates</dc:title>
  <dc:creator>www.jpppt.com</dc:creator>
  <cp:keywords>www.jpppt.com</cp:keywords>
  <dc:description>www.jpppt.com</dc:description>
  <cp:lastModifiedBy>Dang Thien</cp:lastModifiedBy>
  <cp:revision>214</cp:revision>
  <dcterms:created xsi:type="dcterms:W3CDTF">2021-02-28T11:59:59Z</dcterms:created>
  <dcterms:modified xsi:type="dcterms:W3CDTF">2024-09-28T00:29:38Z</dcterms:modified>
</cp:coreProperties>
</file>