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notesMasterIdLst>
    <p:notesMasterId r:id="rId25"/>
  </p:notesMasterIdLst>
  <p:sldIdLst>
    <p:sldId id="2938" r:id="rId3"/>
    <p:sldId id="2939" r:id="rId4"/>
    <p:sldId id="2940" r:id="rId5"/>
    <p:sldId id="2941" r:id="rId6"/>
    <p:sldId id="2942" r:id="rId7"/>
    <p:sldId id="2943" r:id="rId8"/>
    <p:sldId id="2944" r:id="rId9"/>
    <p:sldId id="2947" r:id="rId10"/>
    <p:sldId id="294" r:id="rId11"/>
    <p:sldId id="503" r:id="rId12"/>
    <p:sldId id="2936" r:id="rId13"/>
    <p:sldId id="296" r:id="rId14"/>
    <p:sldId id="324" r:id="rId15"/>
    <p:sldId id="2945" r:id="rId16"/>
    <p:sldId id="267" r:id="rId17"/>
    <p:sldId id="2932" r:id="rId18"/>
    <p:sldId id="256" r:id="rId19"/>
    <p:sldId id="2931" r:id="rId20"/>
    <p:sldId id="2946" r:id="rId21"/>
    <p:sldId id="2949" r:id="rId22"/>
    <p:sldId id="2948" r:id="rId23"/>
    <p:sldId id="2937" r:id="rId24"/>
  </p:sldIdLst>
  <p:sldSz cx="12192000" cy="6858000"/>
  <p:notesSz cx="6858000" cy="9144000"/>
  <p:custDataLst>
    <p:tags r:id="rId2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CC"/>
    <a:srgbClr val="E6E6E6"/>
    <a:srgbClr val="DBEEF4"/>
    <a:srgbClr val="FFFF99"/>
    <a:srgbClr val="A8EBE9"/>
    <a:srgbClr val="DBEAC1"/>
    <a:srgbClr val="95B3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CB9C1-046D-4E6D-B940-C2BDC66340FE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19D93-020B-43FC-91A7-C1E0F3F97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5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10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28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4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E10F2-6D00-400C-8554-4A74428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4C21-1A84-47BA-9B70-CEB5DF70785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78C52-5528-4B76-9416-7857782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E1D3-E619-4DA5-846A-14F53177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2954-A49B-4B73-A41B-EDE52D869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22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9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51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36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87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17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7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04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7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53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4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slide" Target="slide17.xml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12" Type="http://schemas.openxmlformats.org/officeDocument/2006/relationships/image" Target="../media/image23.png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11" Type="http://schemas.openxmlformats.org/officeDocument/2006/relationships/image" Target="../media/image22.png"/><Relationship Id="rId5" Type="http://schemas.openxmlformats.org/officeDocument/2006/relationships/image" Target="../media/image27.gif"/><Relationship Id="rId1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26.gif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12" Type="http://schemas.openxmlformats.org/officeDocument/2006/relationships/image" Target="../media/image23.png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11" Type="http://schemas.openxmlformats.org/officeDocument/2006/relationships/image" Target="../media/image22.png"/><Relationship Id="rId5" Type="http://schemas.openxmlformats.org/officeDocument/2006/relationships/image" Target="../media/image27.gif"/><Relationship Id="rId1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26.gif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12" Type="http://schemas.openxmlformats.org/officeDocument/2006/relationships/image" Target="../media/image23.png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11" Type="http://schemas.openxmlformats.org/officeDocument/2006/relationships/image" Target="../media/image22.png"/><Relationship Id="rId5" Type="http://schemas.openxmlformats.org/officeDocument/2006/relationships/image" Target="../media/image27.gif"/><Relationship Id="rId1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26.gif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575742" y="0"/>
            <a:ext cx="10866268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3593856" y="5291291"/>
            <a:ext cx="4690205" cy="732120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PHAN THỊ BĂNG TUYỀN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939" y="3650469"/>
            <a:ext cx="2623475" cy="7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5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kumimoji="0" lang="en-US" altLang="zh-CN" sz="405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405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4051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932" y="2317954"/>
            <a:ext cx="7989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ĐẾN THĂM VÀ DỰ GIỜ LỚP 2A4</a:t>
            </a: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545" y="1343960"/>
            <a:ext cx="5682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TRƯỜNG TIỂU HỌC SỐ 2 CÁT TRINH</a:t>
            </a:r>
          </a:p>
        </p:txBody>
      </p:sp>
    </p:spTree>
    <p:extLst>
      <p:ext uri="{BB962C8B-B14F-4D97-AF65-F5344CB8AC3E}">
        <p14:creationId xmlns:p14="http://schemas.microsoft.com/office/powerpoint/2010/main" val="1403357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23">
            <a:extLst>
              <a:ext uri="{FF2B5EF4-FFF2-40B4-BE49-F238E27FC236}">
                <a16:creationId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593567" y="1012299"/>
            <a:ext cx="10766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3 </a:t>
            </a:r>
            <a:r>
              <a:rPr lang="en-US" sz="2800" dirty="0" err="1"/>
              <a:t>bông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?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5981" y="2396716"/>
            <a:ext cx="2936119" cy="2585262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1567438" y="1562869"/>
            <a:ext cx="26846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5449637" y="2231943"/>
            <a:ext cx="467369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97B9297-7F8A-4619-B7DC-4E1738BEF16A}"/>
              </a:ext>
            </a:extLst>
          </p:cNvPr>
          <p:cNvGrpSpPr/>
          <p:nvPr/>
        </p:nvGrpSpPr>
        <p:grpSpPr>
          <a:xfrm>
            <a:off x="1294481" y="2243711"/>
            <a:ext cx="2621820" cy="1203148"/>
            <a:chOff x="1294542" y="2287189"/>
            <a:chExt cx="2621820" cy="1203148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385051D-7C36-404E-8ED9-B45EB8730382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05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AEAC207F-E4C8-4788-98B0-FAC3B91E9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F10B274-AD25-4994-860F-B2AAA71E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43CC7BB2-0AE2-4945-A314-EF951AA32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51973221-CA92-4790-B8AA-CCFF3B894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DC4FD7C-914C-4986-8238-9EA6EBE86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BE626E8-F32C-46C6-AB68-FC6A30C45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4" name="Left Brace 133">
              <a:extLst>
                <a:ext uri="{FF2B5EF4-FFF2-40B4-BE49-F238E27FC236}">
                  <a16:creationId xmlns:a16="http://schemas.microsoft.com/office/drawing/2014/main" id="{378E857B-E22A-4830-9562-DEA0E236B240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8D59051-9471-406D-9A6C-B042AD3FDE01}"/>
                </a:ext>
              </a:extLst>
            </p:cNvPr>
            <p:cNvSpPr txBox="1"/>
            <p:nvPr/>
          </p:nvSpPr>
          <p:spPr>
            <a:xfrm>
              <a:off x="2319405" y="2287189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6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6002917" y="1574592"/>
            <a:ext cx="20482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8334687" y="1581441"/>
            <a:ext cx="141820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E79E16B-DBB4-4E5C-ACFA-F7C3F0FF8265}"/>
              </a:ext>
            </a:extLst>
          </p:cNvPr>
          <p:cNvGrpSpPr/>
          <p:nvPr/>
        </p:nvGrpSpPr>
        <p:grpSpPr>
          <a:xfrm>
            <a:off x="3738795" y="2590942"/>
            <a:ext cx="2127691" cy="1256510"/>
            <a:chOff x="3855720" y="3050402"/>
            <a:chExt cx="2212746" cy="125651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0AB1656-23A1-44C6-AF67-7B4823775E82}"/>
                </a:ext>
              </a:extLst>
            </p:cNvPr>
            <p:cNvGrpSpPr/>
            <p:nvPr/>
          </p:nvGrpSpPr>
          <p:grpSpPr>
            <a:xfrm>
              <a:off x="4185795" y="3921301"/>
              <a:ext cx="1449159" cy="385611"/>
              <a:chOff x="5403708" y="4320890"/>
              <a:chExt cx="1798911" cy="566992"/>
            </a:xfrm>
          </p:grpSpPr>
          <p:pic>
            <p:nvPicPr>
              <p:cNvPr id="2054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257AD73B-6082-4F66-8B61-815C7C57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8" y="4332213"/>
                <a:ext cx="572775" cy="555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23BC3C58-C816-4E6B-B902-A4EA92D7E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D824644D-C704-4436-AC49-9C9FD3AA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3855720" y="3050402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/>
                <a:t>Nhiều</a:t>
              </a:r>
              <a:r>
                <a:rPr lang="en-US" sz="2400" b="1" dirty="0"/>
                <a:t> </a:t>
              </a:r>
              <a:r>
                <a:rPr lang="en-US" sz="2400" b="1" dirty="0" err="1"/>
                <a:t>hơn</a:t>
              </a:r>
              <a:r>
                <a:rPr lang="en-US" sz="2400" b="1" dirty="0"/>
                <a:t> 3</a:t>
              </a:r>
            </a:p>
          </p:txBody>
        </p:sp>
      </p:grpSp>
      <p:sp>
        <p:nvSpPr>
          <p:cNvPr id="168" name="Left Brace 167">
            <a:extLst>
              <a:ext uri="{FF2B5EF4-FFF2-40B4-BE49-F238E27FC236}">
                <a16:creationId xmlns:a16="http://schemas.microsoft.com/office/drawing/2014/main" id="{3FC51F81-8D46-4134-9115-3DB006780321}"/>
              </a:ext>
            </a:extLst>
          </p:cNvPr>
          <p:cNvSpPr/>
          <p:nvPr/>
        </p:nvSpPr>
        <p:spPr>
          <a:xfrm rot="16200000">
            <a:off x="3271914" y="1873193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28ADE6B-A3DD-4E30-A3BE-E2BF8FCCC727}"/>
              </a:ext>
            </a:extLst>
          </p:cNvPr>
          <p:cNvSpPr txBox="1"/>
          <p:nvPr/>
        </p:nvSpPr>
        <p:spPr>
          <a:xfrm>
            <a:off x="3211322" y="4102046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/>
              <a:t>?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453B45D-8956-4623-B90D-E9727BF73986}"/>
              </a:ext>
            </a:extLst>
          </p:cNvPr>
          <p:cNvSpPr txBox="1"/>
          <p:nvPr/>
        </p:nvSpPr>
        <p:spPr>
          <a:xfrm>
            <a:off x="3086262" y="3931321"/>
            <a:ext cx="6292201" cy="2553891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u="sng" dirty="0" err="1">
                <a:solidFill>
                  <a:srgbClr val="FF0000"/>
                </a:solidFill>
              </a:rPr>
              <a:t>Bài</a:t>
            </a:r>
            <a:r>
              <a:rPr lang="en-US" sz="2400" b="1" i="1" u="sng" dirty="0">
                <a:solidFill>
                  <a:srgbClr val="FF0000"/>
                </a:solidFill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</a:rPr>
              <a:t>giải</a:t>
            </a:r>
            <a:r>
              <a:rPr lang="en-US" sz="2400" b="1" i="1" u="sng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bông</a:t>
            </a:r>
            <a:r>
              <a:rPr lang="en-US" sz="2400" b="1" dirty="0"/>
              <a:t> </a:t>
            </a:r>
            <a:r>
              <a:rPr lang="en-US" sz="2400" b="1" dirty="0" err="1"/>
              <a:t>hoa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6 + 3 = 9 (</a:t>
            </a:r>
            <a:r>
              <a:rPr lang="en-US" sz="2400" b="1" dirty="0" err="1"/>
              <a:t>bông</a:t>
            </a:r>
            <a:r>
              <a:rPr lang="en-US" sz="2400" b="1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        </a:t>
            </a:r>
            <a:r>
              <a:rPr lang="en-US" sz="2400" b="1" dirty="0" err="1"/>
              <a:t>Đáp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: 9 </a:t>
            </a:r>
            <a:r>
              <a:rPr lang="en-US" sz="2400" b="1" dirty="0" err="1"/>
              <a:t>bông</a:t>
            </a:r>
            <a:r>
              <a:rPr lang="en-US" sz="2400" b="1" dirty="0"/>
              <a:t> </a:t>
            </a:r>
            <a:r>
              <a:rPr lang="en-US" sz="2400" b="1" dirty="0" err="1"/>
              <a:t>hoa</a:t>
            </a:r>
            <a:r>
              <a:rPr lang="en-US" sz="2400" b="1" dirty="0"/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E2CFDD-EF67-4654-A510-F015A9496E1F}"/>
              </a:ext>
            </a:extLst>
          </p:cNvPr>
          <p:cNvCxnSpPr>
            <a:cxnSpLocks/>
          </p:cNvCxnSpPr>
          <p:nvPr/>
        </p:nvCxnSpPr>
        <p:spPr>
          <a:xfrm flipV="1">
            <a:off x="5449637" y="2291757"/>
            <a:ext cx="4789738" cy="1378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53406-F510-488D-A481-26E96F2DA763}"/>
              </a:ext>
            </a:extLst>
          </p:cNvPr>
          <p:cNvGrpSpPr/>
          <p:nvPr/>
        </p:nvGrpSpPr>
        <p:grpSpPr>
          <a:xfrm>
            <a:off x="1260151" y="3458278"/>
            <a:ext cx="2660511" cy="450857"/>
            <a:chOff x="1263783" y="3069973"/>
            <a:chExt cx="2660511" cy="450857"/>
          </a:xfrm>
        </p:grpSpPr>
        <p:pic>
          <p:nvPicPr>
            <p:cNvPr id="3" name="Picture 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B5116473-3CA3-4DCF-8C0F-FE5D212A0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263783" y="3082652"/>
              <a:ext cx="457129" cy="438178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5E60ABC6-6FB5-4B49-B529-2396D5E12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709790" y="3073305"/>
              <a:ext cx="457129" cy="438178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5AC60405-436E-44A9-A979-581B59BCF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161823" y="3073305"/>
              <a:ext cx="457129" cy="4381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FEB361E5-DAAF-41F7-9478-E330623EF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614281" y="3082068"/>
              <a:ext cx="457129" cy="438178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CB33C3BE-0C7C-47B2-959B-C522A6E6E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048898" y="3081953"/>
              <a:ext cx="457129" cy="438178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BEF53DAB-6345-403E-BF6B-CD9279AC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467165" y="3069973"/>
              <a:ext cx="457129" cy="438178"/>
            </a:xfrm>
            <a:prstGeom prst="rect">
              <a:avLst/>
            </a:prstGeom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AA5E95-08C4-4952-A33B-8D2A9F64B5F1}"/>
              </a:ext>
            </a:extLst>
          </p:cNvPr>
          <p:cNvCxnSpPr>
            <a:cxnSpLocks/>
          </p:cNvCxnSpPr>
          <p:nvPr/>
        </p:nvCxnSpPr>
        <p:spPr>
          <a:xfrm>
            <a:off x="866029" y="2231943"/>
            <a:ext cx="315873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034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581" y="2546967"/>
            <a:ext cx="62536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8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8000" b="1" i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ĐỘNG</a:t>
            </a:r>
            <a:endParaRPr lang="en-US" altLang="zh-CN" sz="8000" b="1" i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431669" y="117498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603886" y="1409397"/>
            <a:ext cx="6071959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bơi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9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nữ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2 </a:t>
            </a:r>
            <a:r>
              <a:rPr lang="en-US" sz="2600" dirty="0" err="1"/>
              <a:t>bạn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bơi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nữ</a:t>
            </a:r>
            <a:r>
              <a:rPr lang="en-US" sz="2600" dirty="0"/>
              <a:t>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2B12614-AE3C-4129-AB82-995BC6B9A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478904" y="3564825"/>
            <a:ext cx="4387836" cy="253788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4476379" y="1959592"/>
            <a:ext cx="16196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>
            <a:off x="5667793" y="2546732"/>
            <a:ext cx="81796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104B64F-C419-4557-8540-DBC39FAB38C7}"/>
              </a:ext>
            </a:extLst>
          </p:cNvPr>
          <p:cNvCxnSpPr>
            <a:cxnSpLocks/>
          </p:cNvCxnSpPr>
          <p:nvPr/>
        </p:nvCxnSpPr>
        <p:spPr>
          <a:xfrm>
            <a:off x="1303694" y="2559959"/>
            <a:ext cx="39056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D92F82B-9BDA-45CB-83A3-37BDBDCB99F8}"/>
              </a:ext>
            </a:extLst>
          </p:cNvPr>
          <p:cNvCxnSpPr>
            <a:cxnSpLocks/>
          </p:cNvCxnSpPr>
          <p:nvPr/>
        </p:nvCxnSpPr>
        <p:spPr>
          <a:xfrm>
            <a:off x="3476625" y="3179609"/>
            <a:ext cx="264385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6975749" y="1010133"/>
            <a:ext cx="4290970" cy="1218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>
                <a:solidFill>
                  <a:srgbClr val="FF0000"/>
                </a:solidFill>
              </a:rPr>
              <a:t>             </a:t>
            </a:r>
            <a:r>
              <a:rPr lang="en-US" sz="2600" dirty="0" err="1">
                <a:solidFill>
                  <a:srgbClr val="0000FF"/>
                </a:solidFill>
              </a:rPr>
              <a:t>Tóm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tắt</a:t>
            </a:r>
            <a:endParaRPr lang="en-US" sz="26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/>
              <a:t>Nam : 9 </a:t>
            </a:r>
            <a:r>
              <a:rPr lang="en-US" sz="2600" dirty="0" err="1"/>
              <a:t>bạn</a:t>
            </a:r>
            <a:endParaRPr lang="en-US" sz="26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D306CF6-B797-4F48-8C46-0FEF18B7AF5B}"/>
              </a:ext>
            </a:extLst>
          </p:cNvPr>
          <p:cNvGrpSpPr/>
          <p:nvPr/>
        </p:nvGrpSpPr>
        <p:grpSpPr>
          <a:xfrm>
            <a:off x="5633385" y="3683845"/>
            <a:ext cx="5514906" cy="2758202"/>
            <a:chOff x="5966990" y="3550314"/>
            <a:chExt cx="5304237" cy="310987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B01741-B23D-42BA-B7CF-D3216F28126B}"/>
                </a:ext>
              </a:extLst>
            </p:cNvPr>
            <p:cNvSpPr txBox="1"/>
            <p:nvPr/>
          </p:nvSpPr>
          <p:spPr>
            <a:xfrm>
              <a:off x="5966990" y="3550314"/>
              <a:ext cx="5304237" cy="3109874"/>
            </a:xfrm>
            <a:prstGeom prst="roundRect">
              <a:avLst/>
            </a:prstGeom>
            <a:solidFill>
              <a:srgbClr val="FFFFCC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i="1" dirty="0" err="1">
                  <a:solidFill>
                    <a:srgbClr val="FF0000"/>
                  </a:solidFill>
                </a:rPr>
                <a:t>Bài</a:t>
              </a:r>
              <a:r>
                <a:rPr lang="en-US" sz="2600" i="1" dirty="0">
                  <a:solidFill>
                    <a:srgbClr val="FF0000"/>
                  </a:solidFill>
                </a:rPr>
                <a:t> </a:t>
              </a:r>
              <a:r>
                <a:rPr lang="en-US" sz="2600" i="1" dirty="0" err="1">
                  <a:solidFill>
                    <a:srgbClr val="FF0000"/>
                  </a:solidFill>
                </a:rPr>
                <a:t>giải</a:t>
              </a:r>
              <a:endParaRPr lang="en-US" sz="26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 </a:t>
              </a:r>
              <a:r>
                <a:rPr lang="en-US" sz="2600" dirty="0" err="1"/>
                <a:t>bạn</a:t>
              </a:r>
              <a:r>
                <a:rPr lang="en-US" sz="2600" dirty="0"/>
                <a:t> </a:t>
              </a:r>
              <a:r>
                <a:rPr lang="en-US" sz="2600" dirty="0" err="1"/>
                <a:t>nữ</a:t>
              </a:r>
              <a:r>
                <a:rPr lang="en-US" sz="2600" dirty="0"/>
                <a:t> </a:t>
              </a:r>
              <a:r>
                <a:rPr lang="en-US" sz="2600" dirty="0" err="1"/>
                <a:t>của</a:t>
              </a:r>
              <a:r>
                <a:rPr lang="en-US" sz="2600" dirty="0"/>
                <a:t> </a:t>
              </a:r>
              <a:r>
                <a:rPr lang="en-US" sz="2600" dirty="0" err="1"/>
                <a:t>lớp</a:t>
              </a:r>
              <a:r>
                <a:rPr lang="en-US" sz="2600" dirty="0"/>
                <a:t> </a:t>
              </a:r>
              <a:r>
                <a:rPr lang="en-US" sz="2600" dirty="0" err="1"/>
                <a:t>học</a:t>
              </a:r>
              <a:r>
                <a:rPr lang="en-US" sz="2600" dirty="0"/>
                <a:t> </a:t>
              </a:r>
              <a:r>
                <a:rPr lang="en-US" sz="2600" dirty="0" err="1"/>
                <a:t>bơi</a:t>
              </a:r>
              <a:r>
                <a:rPr lang="en-US" sz="2600" dirty="0"/>
                <a:t> </a:t>
              </a:r>
              <a:r>
                <a:rPr lang="en-US" sz="2600" dirty="0" err="1"/>
                <a:t>là</a:t>
              </a:r>
              <a:r>
                <a:rPr lang="en-US" sz="26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/>
                <a:t>                             (</a:t>
              </a:r>
              <a:r>
                <a:rPr lang="en-US" sz="2600" dirty="0" err="1"/>
                <a:t>bạn</a:t>
              </a:r>
              <a:r>
                <a:rPr lang="en-US" sz="26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Đáp</a:t>
              </a:r>
              <a:r>
                <a:rPr lang="en-US" sz="2600" dirty="0"/>
                <a:t> </a:t>
              </a:r>
              <a:r>
                <a:rPr lang="en-US" sz="2600" dirty="0" err="1"/>
                <a:t>số</a:t>
              </a:r>
              <a:r>
                <a:rPr lang="en-US" sz="2600" dirty="0"/>
                <a:t>:          </a:t>
              </a:r>
              <a:r>
                <a:rPr lang="en-US" sz="2600" dirty="0" err="1"/>
                <a:t>bạn</a:t>
              </a:r>
              <a:r>
                <a:rPr lang="en-US" sz="2600" dirty="0"/>
                <a:t> </a:t>
              </a:r>
              <a:r>
                <a:rPr lang="en-US" sz="2600" dirty="0" err="1"/>
                <a:t>nữ</a:t>
              </a:r>
              <a:r>
                <a:rPr lang="en-US" sz="2600" dirty="0"/>
                <a:t>.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F93F56D-7CF4-4798-80EB-B6D7D43D3245}"/>
                </a:ext>
              </a:extLst>
            </p:cNvPr>
            <p:cNvSpPr/>
            <p:nvPr/>
          </p:nvSpPr>
          <p:spPr>
            <a:xfrm>
              <a:off x="8327602" y="5891651"/>
              <a:ext cx="644041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9D80EB2-A737-4C20-BC01-E6DEC59C2089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849C8C13-0306-4661-A0B5-D2983334AB20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530747E6-E375-41AF-BD5A-C75FECECB46E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AE5C3AF-4529-4BCC-B643-AFE316DD66D0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+        =</a:t>
                </a: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5D6876FF-CA78-4D55-AB84-A595BEB9A9BB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4A610D5-7F07-442E-9828-53BFA80B0053}"/>
              </a:ext>
            </a:extLst>
          </p:cNvPr>
          <p:cNvSpPr/>
          <p:nvPr/>
        </p:nvSpPr>
        <p:spPr>
          <a:xfrm>
            <a:off x="6813723" y="5272757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14BC732-1589-49CB-A4C8-B6281544D4CC}"/>
              </a:ext>
            </a:extLst>
          </p:cNvPr>
          <p:cNvSpPr/>
          <p:nvPr/>
        </p:nvSpPr>
        <p:spPr>
          <a:xfrm>
            <a:off x="7799880" y="5264591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1A8832A-FD28-4781-B16F-C331205C84FE}"/>
              </a:ext>
            </a:extLst>
          </p:cNvPr>
          <p:cNvSpPr/>
          <p:nvPr/>
        </p:nvSpPr>
        <p:spPr>
          <a:xfrm>
            <a:off x="8637877" y="5261263"/>
            <a:ext cx="581895" cy="3228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7324E63-B1E4-450C-BED5-4EC91B55BF3C}"/>
              </a:ext>
            </a:extLst>
          </p:cNvPr>
          <p:cNvSpPr/>
          <p:nvPr/>
        </p:nvSpPr>
        <p:spPr>
          <a:xfrm>
            <a:off x="8131616" y="5809355"/>
            <a:ext cx="581895" cy="33813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B24933-7A23-4CB7-84D2-3E9C6C3F9D03}"/>
              </a:ext>
            </a:extLst>
          </p:cNvPr>
          <p:cNvCxnSpPr>
            <a:cxnSpLocks/>
          </p:cNvCxnSpPr>
          <p:nvPr/>
        </p:nvCxnSpPr>
        <p:spPr>
          <a:xfrm>
            <a:off x="3476625" y="3228100"/>
            <a:ext cx="261937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9F10E1-0E1B-4480-B31C-31C6FFF32802}"/>
              </a:ext>
            </a:extLst>
          </p:cNvPr>
          <p:cNvCxnSpPr>
            <a:cxnSpLocks/>
          </p:cNvCxnSpPr>
          <p:nvPr/>
        </p:nvCxnSpPr>
        <p:spPr>
          <a:xfrm flipH="1" flipV="1">
            <a:off x="6797965" y="1274618"/>
            <a:ext cx="15758" cy="222596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B4FDED8-4DE4-47C6-AE2E-14C9CE229865}"/>
              </a:ext>
            </a:extLst>
          </p:cNvPr>
          <p:cNvSpPr/>
          <p:nvPr/>
        </p:nvSpPr>
        <p:spPr>
          <a:xfrm>
            <a:off x="5342361" y="1409396"/>
            <a:ext cx="875759" cy="7567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3895007-F03D-4750-B990-1CF5E728942A}"/>
              </a:ext>
            </a:extLst>
          </p:cNvPr>
          <p:cNvSpPr/>
          <p:nvPr/>
        </p:nvSpPr>
        <p:spPr>
          <a:xfrm>
            <a:off x="1303694" y="2050744"/>
            <a:ext cx="525106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67AAD3-CE09-41C1-9286-E13C03E2BB74}"/>
              </a:ext>
            </a:extLst>
          </p:cNvPr>
          <p:cNvSpPr txBox="1"/>
          <p:nvPr/>
        </p:nvSpPr>
        <p:spPr>
          <a:xfrm>
            <a:off x="6968763" y="2153110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Nữ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: 2 </a:t>
            </a:r>
            <a:r>
              <a:rPr lang="en-US" sz="2600" dirty="0" err="1"/>
              <a:t>bạn</a:t>
            </a:r>
            <a:endParaRPr lang="en-US" sz="2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CFA7B4-71DC-444E-AFCA-7D67D85EA794}"/>
              </a:ext>
            </a:extLst>
          </p:cNvPr>
          <p:cNvSpPr txBox="1"/>
          <p:nvPr/>
        </p:nvSpPr>
        <p:spPr>
          <a:xfrm>
            <a:off x="6991718" y="2771484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Nữ</a:t>
            </a:r>
            <a:r>
              <a:rPr lang="en-US" sz="2600" dirty="0"/>
              <a:t> :… </a:t>
            </a:r>
            <a:r>
              <a:rPr lang="en-US" sz="2600" dirty="0" err="1"/>
              <a:t>bạn</a:t>
            </a:r>
            <a:r>
              <a:rPr lang="en-US" sz="2600" dirty="0"/>
              <a:t>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F46CFCD-9367-434C-A54D-14FA065A4ED4}"/>
              </a:ext>
            </a:extLst>
          </p:cNvPr>
          <p:cNvSpPr/>
          <p:nvPr/>
        </p:nvSpPr>
        <p:spPr>
          <a:xfrm>
            <a:off x="5583288" y="2604149"/>
            <a:ext cx="659313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 animBg="1"/>
      <p:bldP spid="79" grpId="0" animBg="1"/>
      <p:bldP spid="80" grpId="0" animBg="1"/>
      <p:bldP spid="81" grpId="0" animBg="1"/>
      <p:bldP spid="10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14 con </a:t>
            </a:r>
            <a:r>
              <a:rPr lang="en-US" sz="2600" dirty="0" err="1"/>
              <a:t>gà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vịt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gà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5 con.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con </a:t>
            </a:r>
            <a:r>
              <a:rPr lang="en-US" sz="2600" dirty="0" err="1"/>
              <a:t>vịt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2950904" y="1071281"/>
            <a:ext cx="203543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3788762" y="1670347"/>
            <a:ext cx="264795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5175962" y="1057996"/>
            <a:ext cx="4853863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1106513" y="2092826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endParaRPr lang="en-US" sz="26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/>
              <a:t>Gà</a:t>
            </a:r>
            <a:r>
              <a:rPr lang="en-US" sz="2600" dirty="0"/>
              <a:t>: 14 con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Vịt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gà</a:t>
            </a:r>
            <a:r>
              <a:rPr lang="en-US" sz="2600" dirty="0"/>
              <a:t>: 5 con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Vịt</a:t>
            </a:r>
            <a:r>
              <a:rPr lang="en-US" sz="2600" dirty="0"/>
              <a:t>: … con?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3B974B4-8456-47A4-978F-AEE45B4404EA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833C5C-F2BF-4451-B730-861F5D903E2D}"/>
              </a:ext>
            </a:extLst>
          </p:cNvPr>
          <p:cNvGrpSpPr/>
          <p:nvPr/>
        </p:nvGrpSpPr>
        <p:grpSpPr>
          <a:xfrm>
            <a:off x="5781250" y="2284719"/>
            <a:ext cx="5304237" cy="2727271"/>
            <a:chOff x="5781250" y="2284719"/>
            <a:chExt cx="5304237" cy="272727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D306CF6-B797-4F48-8C46-0FEF18B7AF5B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727271"/>
              <a:chOff x="5966990" y="3799209"/>
              <a:chExt cx="5304237" cy="2727271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3B01741-B23D-42BA-B7CF-D3216F28126B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727271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00" i="1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giải</a:t>
                </a:r>
                <a:endParaRPr lang="en-US" sz="2600" i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 err="1"/>
                  <a:t>Số</a:t>
                </a:r>
                <a:r>
                  <a:rPr lang="en-US" sz="2600" dirty="0"/>
                  <a:t> con </a:t>
                </a:r>
                <a:r>
                  <a:rPr lang="en-US" sz="2600" dirty="0" err="1"/>
                  <a:t>vịt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trên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sân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/>
                  <a:t>                                       (con)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 err="1"/>
                  <a:t>Đáp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số</a:t>
                </a:r>
                <a:r>
                  <a:rPr lang="en-US" sz="2600" dirty="0"/>
                  <a:t>:          con </a:t>
                </a:r>
                <a:r>
                  <a:rPr lang="en-US" sz="2600" dirty="0" err="1"/>
                  <a:t>vịt</a:t>
                </a:r>
                <a:r>
                  <a:rPr lang="en-US" sz="2600" dirty="0"/>
                  <a:t>.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EF93F56D-7CF4-4798-80EB-B6D7D43D3245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3877BA-7BFE-40A9-978E-7283B43ABCBC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CF67841-ABAD-47A8-B118-BFC281E7F149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D91D972-8742-4E2F-83B2-8315F98504F2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9667E86-611F-431B-B1D7-CBB2D1028ADA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3394561-8A4A-48EA-AD08-B601AF1489B9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4C06E25D-9870-4AD7-BF04-36EA507E3706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4A610D5-7F07-442E-9828-53BFA80B0053}"/>
              </a:ext>
            </a:extLst>
          </p:cNvPr>
          <p:cNvSpPr/>
          <p:nvPr/>
        </p:nvSpPr>
        <p:spPr>
          <a:xfrm>
            <a:off x="6436712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14BC732-1589-49CB-A4C8-B6281544D4CC}"/>
              </a:ext>
            </a:extLst>
          </p:cNvPr>
          <p:cNvSpPr/>
          <p:nvPr/>
        </p:nvSpPr>
        <p:spPr>
          <a:xfrm>
            <a:off x="7188084" y="3819596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1A8832A-FD28-4781-B16F-C331205C84FE}"/>
              </a:ext>
            </a:extLst>
          </p:cNvPr>
          <p:cNvSpPr/>
          <p:nvPr/>
        </p:nvSpPr>
        <p:spPr>
          <a:xfrm>
            <a:off x="7921973" y="3766784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7324E63-B1E4-450C-BED5-4EC91B55BF3C}"/>
              </a:ext>
            </a:extLst>
          </p:cNvPr>
          <p:cNvSpPr/>
          <p:nvPr/>
        </p:nvSpPr>
        <p:spPr>
          <a:xfrm>
            <a:off x="8544388" y="3804359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C078566-6931-458F-A27B-17A8EF957BAC}"/>
              </a:ext>
            </a:extLst>
          </p:cNvPr>
          <p:cNvSpPr/>
          <p:nvPr/>
        </p:nvSpPr>
        <p:spPr>
          <a:xfrm>
            <a:off x="9224274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42A61E7-B26A-41D1-8352-B25B12F9CEF3}"/>
              </a:ext>
            </a:extLst>
          </p:cNvPr>
          <p:cNvSpPr/>
          <p:nvPr/>
        </p:nvSpPr>
        <p:spPr>
          <a:xfrm>
            <a:off x="8202320" y="4511693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48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3CBBF714-3694-4F90-8CB0-7A7935DB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3023160" y="4667390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79A682-E93C-44B7-8D2D-26DFCBF4B0B0}"/>
              </a:ext>
            </a:extLst>
          </p:cNvPr>
          <p:cNvCxnSpPr>
            <a:cxnSpLocks/>
          </p:cNvCxnSpPr>
          <p:nvPr/>
        </p:nvCxnSpPr>
        <p:spPr>
          <a:xfrm>
            <a:off x="3788762" y="1737022"/>
            <a:ext cx="264795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97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 animBg="1"/>
      <p:bldP spid="79" grpId="0" animBg="1"/>
      <p:bldP spid="80" grpId="0" animBg="1"/>
      <p:bldP spid="81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221" y="2213592"/>
            <a:ext cx="528811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</a:t>
            </a:r>
            <a:r>
              <a:rPr lang="en-US" altLang="zh-CN" sz="11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ò </a:t>
            </a:r>
            <a:r>
              <a:rPr lang="en-US" altLang="zh-CN" sz="1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</a:t>
            </a:r>
            <a:r>
              <a:rPr lang="vi-VN" altLang="zh-CN" sz="11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ơ</a:t>
            </a:r>
            <a:r>
              <a:rPr lang="en-US" altLang="zh-CN" sz="1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i</a:t>
            </a:r>
            <a:endParaRPr kumimoji="0" lang="en-US" altLang="zh-CN" sz="1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13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9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113316"/>
            <a:ext cx="6381749" cy="22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95137" y="666084"/>
            <a:ext cx="496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02" y="255151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5" y="-10849"/>
            <a:ext cx="1234736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8FCD90-D45A-4825-8016-D7F20F857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8678274" y="4970798"/>
            <a:ext cx="409605" cy="711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D49FA3-3B71-45D9-A6B1-3F9E0FA798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641961" y="2935580"/>
            <a:ext cx="1303137" cy="1303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88CB92-D6A6-4CA9-BB42-8BA9295A21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473415" y="3392153"/>
            <a:ext cx="626354" cy="962025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4365995-2587-439E-8813-A14852D4BB29}"/>
              </a:ext>
            </a:extLst>
          </p:cNvPr>
          <p:cNvSpPr/>
          <p:nvPr/>
        </p:nvSpPr>
        <p:spPr>
          <a:xfrm>
            <a:off x="-1090637" y="10849"/>
            <a:ext cx="14487175" cy="2860560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Để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giải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bài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toán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về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nhiều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hơn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một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số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đơn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vị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,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chúng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ta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thực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hiện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phép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tình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74350AA-5287-42A1-AF1A-61CB9D78017D}"/>
              </a:ext>
            </a:extLst>
          </p:cNvPr>
          <p:cNvSpPr/>
          <p:nvPr/>
        </p:nvSpPr>
        <p:spPr>
          <a:xfrm>
            <a:off x="3627414" y="3299776"/>
            <a:ext cx="4507549" cy="2149403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FF00"/>
                </a:solidFill>
                <a:latin typeface="Arial"/>
              </a:rPr>
              <a:t>Phép</a:t>
            </a:r>
            <a:r>
              <a:rPr lang="en-US" sz="4000" b="1" noProof="0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"/>
              </a:rPr>
              <a:t>tính</a:t>
            </a:r>
            <a:r>
              <a:rPr lang="en-US" sz="4000" b="1" noProof="0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"/>
              </a:rPr>
              <a:t>cộng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0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" y="10262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8FCD90-D45A-4825-8016-D7F20F857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8678274" y="4970798"/>
            <a:ext cx="409605" cy="711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D49FA3-3B71-45D9-A6B1-3F9E0FA798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641961" y="2935580"/>
            <a:ext cx="1303137" cy="1303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88CB92-D6A6-4CA9-BB42-8BA9295A21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473415" y="3392153"/>
            <a:ext cx="626354" cy="962025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4365995-2587-439E-8813-A14852D4BB29}"/>
              </a:ext>
            </a:extLst>
          </p:cNvPr>
          <p:cNvSpPr/>
          <p:nvPr/>
        </p:nvSpPr>
        <p:spPr>
          <a:xfrm>
            <a:off x="155369" y="10262"/>
            <a:ext cx="12036631" cy="2745238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Đào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có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nhiều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hơn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Lan 2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quyển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Đào</a:t>
            </a:r>
            <a:r>
              <a:rPr lang="en-US" sz="4000" b="1" noProof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noProof="0" dirty="0" err="1">
                <a:solidFill>
                  <a:srgbClr val="0000FF"/>
                </a:solidFill>
                <a:latin typeface="Arial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74350AA-5287-42A1-AF1A-61CB9D78017D}"/>
              </a:ext>
            </a:extLst>
          </p:cNvPr>
          <p:cNvSpPr/>
          <p:nvPr/>
        </p:nvSpPr>
        <p:spPr>
          <a:xfrm>
            <a:off x="3627414" y="3678000"/>
            <a:ext cx="5086799" cy="1267131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2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62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8FCD90-D45A-4825-8016-D7F20F857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8678274" y="4970798"/>
            <a:ext cx="409605" cy="711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D49FA3-3B71-45D9-A6B1-3F9E0FA798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641961" y="2935580"/>
            <a:ext cx="1303137" cy="1303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88CB92-D6A6-4CA9-BB42-8BA9295A21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473415" y="3392153"/>
            <a:ext cx="626354" cy="962025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4365995-2587-439E-8813-A14852D4BB29}"/>
              </a:ext>
            </a:extLst>
          </p:cNvPr>
          <p:cNvSpPr/>
          <p:nvPr/>
        </p:nvSpPr>
        <p:spPr>
          <a:xfrm>
            <a:off x="-1195754" y="89475"/>
            <a:ext cx="15087600" cy="2862448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Nam </a:t>
            </a:r>
            <a:r>
              <a:rPr lang="en-US" sz="4000" b="1" dirty="0" err="1">
                <a:solidFill>
                  <a:srgbClr val="0000FF"/>
                </a:solidFill>
                <a:latin typeface="Arial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/>
              </a:rPr>
              <a:t>nhiều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/>
              </a:rPr>
              <a:t>hơn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/>
              </a:rPr>
              <a:t>Hà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Arial"/>
              </a:rPr>
              <a:t>Nam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74350AA-5287-42A1-AF1A-61CB9D78017D}"/>
              </a:ext>
            </a:extLst>
          </p:cNvPr>
          <p:cNvSpPr/>
          <p:nvPr/>
        </p:nvSpPr>
        <p:spPr>
          <a:xfrm>
            <a:off x="3627414" y="3771784"/>
            <a:ext cx="5086799" cy="1267131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Arial"/>
              </a:rPr>
              <a:t>15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9"/>
            <a:ext cx="1234736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44930" y="1049403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56" y="204162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4621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98" y="36104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6" y="3043903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56" y="3691769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29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67000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799140" y="1969292"/>
            <a:ext cx="6459285" cy="16927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Khởi</a:t>
            </a:r>
            <a:r>
              <a:rPr kumimoji="0" lang="en-US" sz="11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11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động</a:t>
            </a:r>
            <a:endParaRPr kumimoji="0" lang="en-US" sz="11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6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vsmt">
            <a:hlinkClick r:id="" action="ppaction://media"/>
            <a:extLst>
              <a:ext uri="{FF2B5EF4-FFF2-40B4-BE49-F238E27FC236}">
                <a16:creationId xmlns:a16="http://schemas.microsoft.com/office/drawing/2014/main" id="{C0D5426D-C84F-416C-A7AE-1B8374E54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474" y="0"/>
            <a:ext cx="8655051" cy="68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B50D5-92A4-429A-B55B-AD50958828CA}"/>
              </a:ext>
            </a:extLst>
          </p:cNvPr>
          <p:cNvSpPr txBox="1"/>
          <p:nvPr/>
        </p:nvSpPr>
        <p:spPr>
          <a:xfrm>
            <a:off x="3307830" y="657225"/>
            <a:ext cx="5016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1607D-A403-4EEE-B75F-A86C231BF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6" y="1488222"/>
            <a:ext cx="7936324" cy="4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575742" y="0"/>
            <a:ext cx="10866268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391" y="2491646"/>
            <a:ext cx="76792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CẢM ƠN QUÝ THẦY CÔ GIÁO </a:t>
            </a:r>
          </a:p>
          <a:p>
            <a:pPr algn="ctr" defTabSz="514419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SINH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1E1327-FDD5-428E-B1DB-347DF2FB28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VŨ ĐIỆU RỬA TAY Học sinh biểu diễn">
            <a:hlinkClick r:id="" action="ppaction://media"/>
            <a:extLst>
              <a:ext uri="{FF2B5EF4-FFF2-40B4-BE49-F238E27FC236}">
                <a16:creationId xmlns:a16="http://schemas.microsoft.com/office/drawing/2014/main" id="{30BCBCC4-3150-4520-923E-93407FD4B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7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9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B6BE02-5281-46B9-B950-490C4F2A6E68}"/>
              </a:ext>
            </a:extLst>
          </p:cNvPr>
          <p:cNvSpPr txBox="1"/>
          <p:nvPr/>
        </p:nvSpPr>
        <p:spPr>
          <a:xfrm>
            <a:off x="1977323" y="1573143"/>
            <a:ext cx="82029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Thứ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tư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ngày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23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tháng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10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năm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1" u="sng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i="1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n, </a:t>
            </a:r>
            <a:r>
              <a:rPr kumimoji="0" lang="en-US" sz="6000" i="0" u="none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một số đơn vị</a:t>
            </a:r>
          </a:p>
        </p:txBody>
      </p:sp>
    </p:spTree>
    <p:extLst>
      <p:ext uri="{BB962C8B-B14F-4D97-AF65-F5344CB8AC3E}">
        <p14:creationId xmlns:p14="http://schemas.microsoft.com/office/powerpoint/2010/main" val="9317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B6BE02-5281-46B9-B950-490C4F2A6E68}"/>
              </a:ext>
            </a:extLst>
          </p:cNvPr>
          <p:cNvSpPr txBox="1"/>
          <p:nvPr/>
        </p:nvSpPr>
        <p:spPr>
          <a:xfrm>
            <a:off x="2088915" y="1500670"/>
            <a:ext cx="80141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Thứ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tư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ngày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23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tháng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10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năm</a:t>
            </a:r>
            <a:r>
              <a:rPr kumimoji="0" lang="en-US" sz="2400" i="1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Cookies"/>
                <a:ea typeface="+mn-ea"/>
                <a:cs typeface="+mj-lt"/>
              </a:rPr>
              <a:t> 2024</a:t>
            </a:r>
            <a:endParaRPr kumimoji="0" lang="en-US" sz="4000" i="0" u="sng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sng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4BCD9F-25EB-4C54-BF41-9CBE080AEC19}"/>
              </a:ext>
            </a:extLst>
          </p:cNvPr>
          <p:cNvSpPr/>
          <p:nvPr/>
        </p:nvSpPr>
        <p:spPr>
          <a:xfrm>
            <a:off x="2622132" y="2393222"/>
            <a:ext cx="6947736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b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ài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toán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h</a:t>
            </a:r>
            <a:r>
              <a:rPr kumimoji="0" lang="vi-VN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n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 đơn vị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615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66" y="2556492"/>
            <a:ext cx="53399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8926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>
            <a:extLst>
              <a:ext uri="{FF2B5EF4-FFF2-40B4-BE49-F238E27FC236}">
                <a16:creationId xmlns:a16="http://schemas.microsoft.com/office/drawing/2014/main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2775" y="691723"/>
            <a:ext cx="6362700" cy="5474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473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23">
            <a:extLst>
              <a:ext uri="{FF2B5EF4-FFF2-40B4-BE49-F238E27FC236}">
                <a16:creationId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864954" y="1309609"/>
            <a:ext cx="100418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   </a:t>
            </a:r>
            <a:r>
              <a:rPr lang="en-US" sz="3400" dirty="0" err="1"/>
              <a:t>Có</a:t>
            </a:r>
            <a:r>
              <a:rPr lang="en-US" sz="3400" dirty="0"/>
              <a:t> 6 </a:t>
            </a:r>
            <a:r>
              <a:rPr lang="en-US" sz="3400" dirty="0" err="1"/>
              <a:t>bông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màu</a:t>
            </a:r>
            <a:r>
              <a:rPr lang="en-US" sz="3400" dirty="0"/>
              <a:t> </a:t>
            </a:r>
            <a:r>
              <a:rPr lang="en-US" sz="3400" dirty="0" err="1"/>
              <a:t>đỏ</a:t>
            </a:r>
            <a:r>
              <a:rPr lang="en-US" sz="3400" dirty="0"/>
              <a:t>,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bông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màu</a:t>
            </a:r>
            <a:r>
              <a:rPr lang="en-US" sz="3400" dirty="0"/>
              <a:t> </a:t>
            </a:r>
            <a:r>
              <a:rPr lang="en-US" sz="3400" dirty="0" err="1"/>
              <a:t>vàng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hơn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bông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màu</a:t>
            </a:r>
            <a:r>
              <a:rPr lang="en-US" sz="3400" dirty="0"/>
              <a:t> </a:t>
            </a:r>
            <a:r>
              <a:rPr lang="en-US" sz="3400" dirty="0" err="1"/>
              <a:t>đỏ</a:t>
            </a:r>
            <a:r>
              <a:rPr lang="en-US" sz="3400" dirty="0"/>
              <a:t> </a:t>
            </a:r>
            <a:r>
              <a:rPr lang="en-US" sz="3400" dirty="0" err="1"/>
              <a:t>là</a:t>
            </a:r>
            <a:r>
              <a:rPr lang="en-US" sz="3400" dirty="0"/>
              <a:t> 3 </a:t>
            </a:r>
            <a:r>
              <a:rPr lang="en-US" sz="3400" dirty="0" err="1"/>
              <a:t>bông</a:t>
            </a:r>
            <a:r>
              <a:rPr lang="en-US" sz="3400" dirty="0"/>
              <a:t>. </a:t>
            </a:r>
            <a:r>
              <a:rPr lang="en-US" sz="3400" dirty="0" err="1"/>
              <a:t>Hỏi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bao </a:t>
            </a:r>
            <a:r>
              <a:rPr lang="en-US" sz="3400" dirty="0" err="1"/>
              <a:t>nhiêu</a:t>
            </a:r>
            <a:r>
              <a:rPr lang="en-US" sz="3400" dirty="0"/>
              <a:t> </a:t>
            </a:r>
            <a:r>
              <a:rPr lang="en-US" sz="3400" dirty="0" err="1"/>
              <a:t>bông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màu</a:t>
            </a:r>
            <a:r>
              <a:rPr lang="en-US" sz="3400" dirty="0"/>
              <a:t> </a:t>
            </a:r>
            <a:r>
              <a:rPr lang="en-US" sz="3400" dirty="0" err="1"/>
              <a:t>vàng</a:t>
            </a:r>
            <a:r>
              <a:rPr lang="en-US" sz="3400" dirty="0"/>
              <a:t>?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1859" y="2860705"/>
            <a:ext cx="3318896" cy="2922298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2114208" y="1856754"/>
            <a:ext cx="3604308" cy="684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961617" y="2971602"/>
            <a:ext cx="579197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97B9297-7F8A-4619-B7DC-4E1738BEF16A}"/>
              </a:ext>
            </a:extLst>
          </p:cNvPr>
          <p:cNvGrpSpPr/>
          <p:nvPr/>
        </p:nvGrpSpPr>
        <p:grpSpPr>
          <a:xfrm>
            <a:off x="1294542" y="2829406"/>
            <a:ext cx="2621820" cy="1285209"/>
            <a:chOff x="1294542" y="2205128"/>
            <a:chExt cx="2621820" cy="128520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385051D-7C36-404E-8ED9-B45EB8730382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05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AEAC207F-E4C8-4788-98B0-FAC3B91E9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F10B274-AD25-4994-860F-B2AAA71E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43CC7BB2-0AE2-4945-A314-EF951AA32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51973221-CA92-4790-B8AA-CCFF3B894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DC4FD7C-914C-4986-8238-9EA6EBE86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BE626E8-F32C-46C6-AB68-FC6A30C45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4" name="Left Brace 133">
              <a:extLst>
                <a:ext uri="{FF2B5EF4-FFF2-40B4-BE49-F238E27FC236}">
                  <a16:creationId xmlns:a16="http://schemas.microsoft.com/office/drawing/2014/main" id="{378E857B-E22A-4830-9562-DEA0E236B240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8D59051-9471-406D-9A6C-B042AD3FDE01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6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7609321" y="1850033"/>
            <a:ext cx="258469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1044738" y="2347671"/>
            <a:ext cx="179810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6F26DF-5A37-4D37-9945-F62A0AF02C12}"/>
              </a:ext>
            </a:extLst>
          </p:cNvPr>
          <p:cNvGrpSpPr/>
          <p:nvPr/>
        </p:nvGrpSpPr>
        <p:grpSpPr>
          <a:xfrm>
            <a:off x="4017932" y="3712634"/>
            <a:ext cx="1867952" cy="1168179"/>
            <a:chOff x="4017932" y="3088356"/>
            <a:chExt cx="1867952" cy="1168179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0AB1656-23A1-44C6-AF67-7B4823775E82}"/>
                </a:ext>
              </a:extLst>
            </p:cNvPr>
            <p:cNvGrpSpPr/>
            <p:nvPr/>
          </p:nvGrpSpPr>
          <p:grpSpPr>
            <a:xfrm>
              <a:off x="4100192" y="3870924"/>
              <a:ext cx="1393455" cy="385611"/>
              <a:chOff x="5403708" y="4320890"/>
              <a:chExt cx="1798911" cy="566992"/>
            </a:xfrm>
          </p:grpSpPr>
          <p:pic>
            <p:nvPicPr>
              <p:cNvPr id="2054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257AD73B-6082-4F66-8B61-815C7C57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8" y="4332213"/>
                <a:ext cx="572775" cy="555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23BC3C58-C816-4E6B-B902-A4EA92D7E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D824644D-C704-4436-AC49-9C9FD3AA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5400000">
              <a:off x="4700820" y="3053644"/>
              <a:ext cx="223941" cy="1361713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4017932" y="3088356"/>
              <a:ext cx="1867952" cy="53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b="1" dirty="0" err="1"/>
                <a:t>Nhiều</a:t>
              </a:r>
              <a:r>
                <a:rPr lang="en-US" sz="2200" b="1" dirty="0"/>
                <a:t> </a:t>
              </a:r>
              <a:r>
                <a:rPr lang="en-US" sz="2200" b="1" dirty="0" err="1"/>
                <a:t>hơn</a:t>
              </a:r>
              <a:r>
                <a:rPr lang="en-US" sz="2200" b="1" dirty="0"/>
                <a:t> 3</a:t>
              </a:r>
            </a:p>
          </p:txBody>
        </p:sp>
      </p:grpSp>
      <p:sp>
        <p:nvSpPr>
          <p:cNvPr id="168" name="Left Brace 167">
            <a:extLst>
              <a:ext uri="{FF2B5EF4-FFF2-40B4-BE49-F238E27FC236}">
                <a16:creationId xmlns:a16="http://schemas.microsoft.com/office/drawing/2014/main" id="{3FC51F81-8D46-4134-9115-3DB006780321}"/>
              </a:ext>
            </a:extLst>
          </p:cNvPr>
          <p:cNvSpPr/>
          <p:nvPr/>
        </p:nvSpPr>
        <p:spPr>
          <a:xfrm rot="16200000">
            <a:off x="3271975" y="2874301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28ADE6B-A3DD-4E30-A3BE-E2BF8FCCC727}"/>
              </a:ext>
            </a:extLst>
          </p:cNvPr>
          <p:cNvSpPr txBox="1"/>
          <p:nvPr/>
        </p:nvSpPr>
        <p:spPr>
          <a:xfrm>
            <a:off x="3211383" y="5044539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/>
              <a:t>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E2CFDD-EF67-4654-A510-F015A9496E1F}"/>
              </a:ext>
            </a:extLst>
          </p:cNvPr>
          <p:cNvCxnSpPr>
            <a:cxnSpLocks/>
          </p:cNvCxnSpPr>
          <p:nvPr/>
        </p:nvCxnSpPr>
        <p:spPr>
          <a:xfrm>
            <a:off x="946864" y="2885430"/>
            <a:ext cx="5794212" cy="3129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53406-F510-488D-A481-26E96F2DA763}"/>
              </a:ext>
            </a:extLst>
          </p:cNvPr>
          <p:cNvGrpSpPr/>
          <p:nvPr/>
        </p:nvGrpSpPr>
        <p:grpSpPr>
          <a:xfrm>
            <a:off x="1263783" y="3694251"/>
            <a:ext cx="2660511" cy="450857"/>
            <a:chOff x="1263783" y="3069973"/>
            <a:chExt cx="2660511" cy="450857"/>
          </a:xfrm>
        </p:grpSpPr>
        <p:pic>
          <p:nvPicPr>
            <p:cNvPr id="3" name="Picture 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B5116473-3CA3-4DCF-8C0F-FE5D212A0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263783" y="3082652"/>
              <a:ext cx="457129" cy="438178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5E60ABC6-6FB5-4B49-B529-2396D5E12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709790" y="3073305"/>
              <a:ext cx="457129" cy="438178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5AC60405-436E-44A9-A979-581B59BCF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161823" y="3073305"/>
              <a:ext cx="457129" cy="4381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FEB361E5-DAAF-41F7-9478-E330623EF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614281" y="3082068"/>
              <a:ext cx="457129" cy="438178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CB33C3BE-0C7C-47B2-959B-C522A6E6E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048898" y="3081953"/>
              <a:ext cx="457129" cy="438178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BEF53DAB-6345-403E-BF6B-CD9279AC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467165" y="3069973"/>
              <a:ext cx="457129" cy="438178"/>
            </a:xfrm>
            <a:prstGeom prst="rect">
              <a:avLst/>
            </a:prstGeom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AA5E95-08C4-4952-A33B-8D2A9F64B5F1}"/>
              </a:ext>
            </a:extLst>
          </p:cNvPr>
          <p:cNvCxnSpPr>
            <a:cxnSpLocks/>
          </p:cNvCxnSpPr>
          <p:nvPr/>
        </p:nvCxnSpPr>
        <p:spPr>
          <a:xfrm>
            <a:off x="4729740" y="2353408"/>
            <a:ext cx="401434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7F6EBDB-2A51-48A7-A5E8-31DE810D3369}"/>
              </a:ext>
            </a:extLst>
          </p:cNvPr>
          <p:cNvSpPr txBox="1"/>
          <p:nvPr/>
        </p:nvSpPr>
        <p:spPr>
          <a:xfrm>
            <a:off x="874877" y="1666071"/>
            <a:ext cx="2255230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FF0000"/>
                </a:solidFill>
              </a:rPr>
              <a:t>nhiều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hơn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1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22222E-6 L -0.00078 0.11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89" grpId="0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3.Baitoanvenhieuhon,ithonmotsodonvi[2021060710261778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453</Words>
  <Application>Microsoft Office PowerPoint</Application>
  <PresentationFormat>Widescreen</PresentationFormat>
  <Paragraphs>88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华文中宋</vt:lpstr>
      <vt:lpstr>Arial</vt:lpstr>
      <vt:lpstr>Calibri</vt:lpstr>
      <vt:lpstr>Calibri Light</vt:lpstr>
      <vt:lpstr>Source Sans Pro Light</vt:lpstr>
      <vt:lpstr>Times New Roman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TUYEN</cp:lastModifiedBy>
  <cp:revision>395</cp:revision>
  <dcterms:created xsi:type="dcterms:W3CDTF">2021-06-02T01:34:28Z</dcterms:created>
  <dcterms:modified xsi:type="dcterms:W3CDTF">2024-10-22T07:31:11Z</dcterms:modified>
</cp:coreProperties>
</file>