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8" r:id="rId1"/>
  </p:sldMasterIdLst>
  <p:notesMasterIdLst>
    <p:notesMasterId r:id="rId20"/>
  </p:notesMasterIdLst>
  <p:sldIdLst>
    <p:sldId id="305" r:id="rId2"/>
    <p:sldId id="347" r:id="rId3"/>
    <p:sldId id="469" r:id="rId4"/>
    <p:sldId id="451" r:id="rId5"/>
    <p:sldId id="260" r:id="rId6"/>
    <p:sldId id="452" r:id="rId7"/>
    <p:sldId id="455" r:id="rId8"/>
    <p:sldId id="465" r:id="rId9"/>
    <p:sldId id="473" r:id="rId10"/>
    <p:sldId id="456" r:id="rId11"/>
    <p:sldId id="474" r:id="rId12"/>
    <p:sldId id="458" r:id="rId13"/>
    <p:sldId id="475" r:id="rId14"/>
    <p:sldId id="278" r:id="rId15"/>
    <p:sldId id="461" r:id="rId16"/>
    <p:sldId id="472" r:id="rId17"/>
    <p:sldId id="46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6BF789-36D6-4A70-BA84-D57530E8A1E5}">
          <p14:sldIdLst>
            <p14:sldId id="305"/>
            <p14:sldId id="347"/>
            <p14:sldId id="469"/>
            <p14:sldId id="451"/>
            <p14:sldId id="260"/>
          </p14:sldIdLst>
        </p14:section>
        <p14:section name="Untitled Section" id="{DB7F8640-5C65-489F-BF07-6C6F738A7D29}">
          <p14:sldIdLst>
            <p14:sldId id="452"/>
            <p14:sldId id="455"/>
            <p14:sldId id="465"/>
            <p14:sldId id="473"/>
            <p14:sldId id="456"/>
            <p14:sldId id="474"/>
            <p14:sldId id="458"/>
            <p14:sldId id="475"/>
            <p14:sldId id="278"/>
            <p14:sldId id="461"/>
            <p14:sldId id="472"/>
            <p14:sldId id="466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C8A0C"/>
    <a:srgbClr val="FFFFD1"/>
    <a:srgbClr val="FFFFB7"/>
    <a:srgbClr val="000714"/>
    <a:srgbClr val="CCECFF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CB2E6-9D68-459A-95AA-2BBDC18A3EB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11C7-D92A-4EE9-A071-D1BD1851E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511C7-D92A-4EE9-A071-D1BD1851EF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6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9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0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8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9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946-0A6B-480E-9C48-F0F841140802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475F-B99B-4519-BEF4-E0201FD03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6F6D8-30E5-478E-AB97-29DFF6AE97E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0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w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AgPi2B2T8k?feature=oembed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GfLasUmhpI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2"/>
          <p:cNvGraphicFramePr>
            <a:graphicFrameLocks noChangeAspect="1"/>
          </p:cNvGraphicFramePr>
          <p:nvPr/>
        </p:nvGraphicFramePr>
        <p:xfrm>
          <a:off x="7144941" y="4626769"/>
          <a:ext cx="1999059" cy="137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99793" imgH="1831543" progId="">
                  <p:embed/>
                </p:oleObj>
              </mc:Choice>
              <mc:Fallback>
                <p:oleObj name="Clip" r:id="rId2" imgW="1999793" imgH="1831543" progId="">
                  <p:embed/>
                  <p:pic>
                    <p:nvPicPr>
                      <p:cNvPr id="717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4941" y="4626769"/>
                        <a:ext cx="1999059" cy="1373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AutoShape 4">
            <a:hlinkClick r:id="" action="ppaction://noaction" highlightClick="1"/>
            <a:hlinkHover r:id="" action="ppaction://noaction">
              <a:snd r:embed="rId4" name="applause.wav"/>
            </a:hlinkHover>
          </p:cNvPr>
          <p:cNvSpPr>
            <a:spLocks noChangeArrowheads="1"/>
          </p:cNvSpPr>
          <p:nvPr/>
        </p:nvSpPr>
        <p:spPr bwMode="auto">
          <a:xfrm>
            <a:off x="6705600" y="5715000"/>
            <a:ext cx="329804" cy="172641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4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4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4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4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4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7172" name="WordArt 14"/>
          <p:cNvSpPr>
            <a:spLocks noChangeArrowheads="1" noChangeShapeType="1" noTextEdit="1"/>
          </p:cNvSpPr>
          <p:nvPr/>
        </p:nvSpPr>
        <p:spPr bwMode="auto">
          <a:xfrm>
            <a:off x="1600200" y="1143000"/>
            <a:ext cx="6324600" cy="1828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21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3" name="WordArt 20"/>
          <p:cNvSpPr>
            <a:spLocks noChangeArrowheads="1" noChangeShapeType="1" noTextEdit="1"/>
          </p:cNvSpPr>
          <p:nvPr/>
        </p:nvSpPr>
        <p:spPr bwMode="auto">
          <a:xfrm>
            <a:off x="2239567" y="3301165"/>
            <a:ext cx="4883943" cy="772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HOẠT ĐỘNG TRẢI NGHIỆM</a:t>
            </a:r>
          </a:p>
          <a:p>
            <a:pPr algn="ctr"/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sz="2700" b="1" kern="10" dirty="0" err="1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kern="10" dirty="0" err="1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700" b="1" kern="10" dirty="0">
              <a:ln w="9525" cap="sq">
                <a:solidFill>
                  <a:srgbClr val="FF0066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09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160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743200" y="3638550"/>
            <a:ext cx="45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1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566" y="122956"/>
            <a:ext cx="80843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00200"/>
            <a:ext cx="60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9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77100" y="-614806"/>
            <a:ext cx="45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9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10" y="5182791"/>
            <a:ext cx="4572000" cy="85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8" descr="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214" y="2419571"/>
            <a:ext cx="1820466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0" descr="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8" y="2696658"/>
            <a:ext cx="1441847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TextBox 19"/>
          <p:cNvSpPr txBox="1">
            <a:spLocks noChangeArrowheads="1"/>
          </p:cNvSpPr>
          <p:nvPr/>
        </p:nvSpPr>
        <p:spPr bwMode="auto">
          <a:xfrm>
            <a:off x="2131330" y="4636860"/>
            <a:ext cx="53209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4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4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4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4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4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vi-VN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iáo</a:t>
            </a:r>
            <a:r>
              <a:rPr lang="en-US" altLang="vi-VN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</a:t>
            </a:r>
            <a:r>
              <a:rPr lang="en-US" altLang="vi-VN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Nga</a:t>
            </a:r>
          </a:p>
        </p:txBody>
      </p:sp>
      <p:sp>
        <p:nvSpPr>
          <p:cNvPr id="7187" name="WordArt 22"/>
          <p:cNvSpPr>
            <a:spLocks noChangeArrowheads="1" noChangeShapeType="1" noTextEdit="1"/>
          </p:cNvSpPr>
          <p:nvPr/>
        </p:nvSpPr>
        <p:spPr bwMode="auto">
          <a:xfrm>
            <a:off x="671513" y="2530079"/>
            <a:ext cx="8001000" cy="48006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199004"/>
              </a:avLst>
            </a:prstTxWarp>
          </a:bodyPr>
          <a:lstStyle/>
          <a:p>
            <a:pPr algn="ctr"/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1249688"/>
            <a:ext cx="860433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CHÀO MỪNG QUÝ THẦY CÔ 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VỀ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THĂM LỚP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4A2</a:t>
            </a:r>
          </a:p>
        </p:txBody>
      </p:sp>
      <p:graphicFrame>
        <p:nvGraphicFramePr>
          <p:cNvPr id="2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07761"/>
              </p:ext>
            </p:extLst>
          </p:nvPr>
        </p:nvGraphicFramePr>
        <p:xfrm>
          <a:off x="114301" y="84858"/>
          <a:ext cx="1070372" cy="85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278331" imgH="1273759" progId="">
                  <p:embed/>
                </p:oleObj>
              </mc:Choice>
              <mc:Fallback>
                <p:oleObj name="Clip" r:id="rId9" imgW="1278331" imgH="1273759" progId="">
                  <p:embed/>
                  <p:pic>
                    <p:nvPicPr>
                      <p:cNvPr id="2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1" y="84858"/>
                        <a:ext cx="1070372" cy="859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38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857251"/>
            <a:ext cx="915890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320575" y="1646802"/>
            <a:ext cx="8455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nl-NL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nl-NL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 hoạt chủ điểm:</a:t>
            </a:r>
          </a:p>
          <a:p>
            <a:r>
              <a:rPr lang="vi-VN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2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857251"/>
            <a:ext cx="915890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64A98-BC98-16B1-EDE3-270DA762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63" y="857250"/>
            <a:ext cx="9158909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152400"/>
            <a:ext cx="9158909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320575" y="1646802"/>
            <a:ext cx="845503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nl-NL" sz="36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nl-NL" sz="36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nl-NL" sz="36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nl-NL" sz="36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nl-NL" sz="36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353D7-6C60-96BB-90EB-9668BEE541A0}"/>
              </a:ext>
            </a:extLst>
          </p:cNvPr>
          <p:cNvSpPr txBox="1"/>
          <p:nvPr/>
        </p:nvSpPr>
        <p:spPr>
          <a:xfrm>
            <a:off x="609600" y="1219200"/>
            <a:ext cx="814474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6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u="sng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1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857251"/>
            <a:ext cx="915890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64A98-BC98-16B1-EDE3-270DA762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63" y="857250"/>
            <a:ext cx="9158909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>
            <a:extLst>
              <a:ext uri="{FF2B5EF4-FFF2-40B4-BE49-F238E27FC236}">
                <a16:creationId xmlns:a16="http://schemas.microsoft.com/office/drawing/2014/main" id="{1609CEBA-B8C1-B2EF-895D-57B49439F050}"/>
              </a:ext>
            </a:extLst>
          </p:cNvPr>
          <p:cNvGrpSpPr/>
          <p:nvPr/>
        </p:nvGrpSpPr>
        <p:grpSpPr>
          <a:xfrm>
            <a:off x="-79858" y="767407"/>
            <a:ext cx="9303715" cy="330097"/>
            <a:chOff x="0" y="0"/>
            <a:chExt cx="754546" cy="26771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BF3257FC-314A-DCE7-2DE2-1A9F5F5FDDEE}"/>
                </a:ext>
              </a:extLst>
            </p:cNvPr>
            <p:cNvSpPr/>
            <p:nvPr/>
          </p:nvSpPr>
          <p:spPr>
            <a:xfrm>
              <a:off x="0" y="0"/>
              <a:ext cx="754546" cy="26771"/>
            </a:xfrm>
            <a:custGeom>
              <a:avLst/>
              <a:gdLst/>
              <a:ahLst/>
              <a:cxnLst/>
              <a:rect l="l" t="t" r="r" b="b"/>
              <a:pathLst>
                <a:path w="754546" h="26771">
                  <a:moveTo>
                    <a:pt x="0" y="0"/>
                  </a:moveTo>
                  <a:lnTo>
                    <a:pt x="754546" y="0"/>
                  </a:lnTo>
                  <a:lnTo>
                    <a:pt x="754546" y="26771"/>
                  </a:lnTo>
                  <a:lnTo>
                    <a:pt x="0" y="26771"/>
                  </a:lnTo>
                  <a:close/>
                </a:path>
              </a:pathLst>
            </a:custGeom>
            <a:solidFill>
              <a:srgbClr val="8593F2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DF97852E-A79F-E67A-3BBB-CF9102DBAE65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00"/>
                </a:lnSpc>
              </a:pPr>
              <a:endParaRPr sz="900"/>
            </a:p>
          </p:txBody>
        </p:sp>
      </p:grpSp>
      <p:pic>
        <p:nvPicPr>
          <p:cNvPr id="24" name="Picture 3">
            <a:extLst>
              <a:ext uri="{FF2B5EF4-FFF2-40B4-BE49-F238E27FC236}">
                <a16:creationId xmlns:a16="http://schemas.microsoft.com/office/drawing/2014/main" id="{20AC2981-04A9-ADC0-85C7-9CF3218A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041"/>
          <a:stretch>
            <a:fillRect/>
          </a:stretch>
        </p:blipFill>
        <p:spPr>
          <a:xfrm>
            <a:off x="1354518" y="1239497"/>
            <a:ext cx="4887564" cy="26467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F74E5C-51E0-2394-6BD7-D84D81E84E13}"/>
              </a:ext>
            </a:extLst>
          </p:cNvPr>
          <p:cNvSpPr txBox="1"/>
          <p:nvPr/>
        </p:nvSpPr>
        <p:spPr>
          <a:xfrm>
            <a:off x="685800" y="2057400"/>
            <a:ext cx="7848600" cy="2123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u="sng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u="sng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u="sng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A group of kids sitting around a table&#10;&#10;Description automatically generated with low confidence">
            <a:extLst>
              <a:ext uri="{FF2B5EF4-FFF2-40B4-BE49-F238E27FC236}">
                <a16:creationId xmlns:a16="http://schemas.microsoft.com/office/drawing/2014/main" id="{70C02462-88CC-3544-783A-3D33F8FBE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08528"/>
            <a:ext cx="3283510" cy="17226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86" y="5426625"/>
            <a:ext cx="442549" cy="530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774513" y="1028700"/>
            <a:ext cx="442549" cy="5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5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857251"/>
            <a:ext cx="915890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-7253219" y="1676400"/>
            <a:ext cx="18240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nl-NL" sz="36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353D7-6C60-96BB-90EB-9668BEE541A0}"/>
              </a:ext>
            </a:extLst>
          </p:cNvPr>
          <p:cNvSpPr txBox="1"/>
          <p:nvPr/>
        </p:nvSpPr>
        <p:spPr>
          <a:xfrm>
            <a:off x="299310" y="2436353"/>
            <a:ext cx="8455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30+ Ý tưởng cách trang trí sổ nhật ký đội viên đẹp">
            <a:extLst>
              <a:ext uri="{FF2B5EF4-FFF2-40B4-BE49-F238E27FC236}">
                <a16:creationId xmlns:a16="http://schemas.microsoft.com/office/drawing/2014/main" id="{E439069D-C57D-883B-BB75-6AF570F3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0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857251"/>
            <a:ext cx="915890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-7253219" y="1676400"/>
            <a:ext cx="18240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nl-NL" sz="36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353D7-6C60-96BB-90EB-9668BEE541A0}"/>
              </a:ext>
            </a:extLst>
          </p:cNvPr>
          <p:cNvSpPr txBox="1"/>
          <p:nvPr/>
        </p:nvSpPr>
        <p:spPr>
          <a:xfrm>
            <a:off x="299310" y="2436353"/>
            <a:ext cx="8455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ổ tay nhật kí Planner họa tiết hoạt hình dễ thương | Chiaki.vn">
            <a:extLst>
              <a:ext uri="{FF2B5EF4-FFF2-40B4-BE49-F238E27FC236}">
                <a16:creationId xmlns:a16="http://schemas.microsoft.com/office/drawing/2014/main" id="{29A3714E-6D45-E1C2-E554-619F8D79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638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3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857251"/>
            <a:ext cx="915890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320575" y="1646802"/>
            <a:ext cx="8455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353D7-6C60-96BB-90EB-9668BEE541A0}"/>
              </a:ext>
            </a:extLst>
          </p:cNvPr>
          <p:cNvSpPr txBox="1"/>
          <p:nvPr/>
        </p:nvSpPr>
        <p:spPr>
          <a:xfrm>
            <a:off x="299310" y="2436353"/>
            <a:ext cx="8455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F0E5D-4928-89F9-11EF-0A3106CC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7" y="1066800"/>
            <a:ext cx="845503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7" y="762000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94166" y="2595854"/>
            <a:ext cx="5179787" cy="632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3202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6241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9853E-3929-7515-FE66-0A9B9C584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047339"/>
            <a:ext cx="4929809" cy="218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1"/>
            <a:ext cx="9158909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299310" y="1646802"/>
            <a:ext cx="8455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nl-NL" sz="3600" b="1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title="Gọi tên cảm xúc">
            <a:hlinkClick r:id="" action="ppaction://media"/>
            <a:extLst>
              <a:ext uri="{FF2B5EF4-FFF2-40B4-BE49-F238E27FC236}">
                <a16:creationId xmlns:a16="http://schemas.microsoft.com/office/drawing/2014/main" id="{D262D0D9-BB37-97E2-DD03-6EBDD581AA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9310" y="228600"/>
            <a:ext cx="85453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228601"/>
            <a:ext cx="915890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344483" y="685800"/>
            <a:ext cx="84550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kern="1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kern="1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kern="1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kern="1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kern="1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kern="1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31   </a:t>
            </a:r>
            <a:r>
              <a:rPr lang="en-US" sz="3600" kern="1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kern="1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10  </a:t>
            </a:r>
            <a:r>
              <a:rPr lang="en-US" sz="3600" kern="1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kern="1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lnSpc>
                <a:spcPct val="150000"/>
              </a:lnSpc>
            </a:pPr>
            <a:r>
              <a:rPr lang="vi-VN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vi-VN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Sinh hoạt lớp: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4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>
            <a:extLst>
              <a:ext uri="{FF2B5EF4-FFF2-40B4-BE49-F238E27FC236}">
                <a16:creationId xmlns:a16="http://schemas.microsoft.com/office/drawing/2014/main" id="{D9C18695-1DE8-4A78-A219-9F5B63AE2FDE}"/>
              </a:ext>
            </a:extLst>
          </p:cNvPr>
          <p:cNvSpPr txBox="1"/>
          <p:nvPr/>
        </p:nvSpPr>
        <p:spPr>
          <a:xfrm>
            <a:off x="2590800" y="466380"/>
            <a:ext cx="4231519" cy="58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1"/>
              </a:lnSpc>
            </a:pPr>
            <a:r>
              <a:rPr lang="vi-VN" sz="3300" b="1" dirty="0">
                <a:solidFill>
                  <a:srgbClr val="C00000"/>
                </a:solidFill>
              </a:rPr>
              <a:t>NỘI DUNG BÀI HỌC</a:t>
            </a:r>
            <a:endParaRPr lang="en-US" sz="3300" b="1" dirty="0">
              <a:solidFill>
                <a:srgbClr val="C0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1550D-31B5-478D-9EDC-641782C0718B}"/>
              </a:ext>
            </a:extLst>
          </p:cNvPr>
          <p:cNvGrpSpPr/>
          <p:nvPr/>
        </p:nvGrpSpPr>
        <p:grpSpPr>
          <a:xfrm>
            <a:off x="304800" y="1219200"/>
            <a:ext cx="8642058" cy="5410200"/>
            <a:chOff x="454378" y="3491731"/>
            <a:chExt cx="17444154" cy="4238098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7E2C3C6A-47AB-48CA-ABE3-EEB001B9AF7C}"/>
                </a:ext>
              </a:extLst>
            </p:cNvPr>
            <p:cNvSpPr/>
            <p:nvPr/>
          </p:nvSpPr>
          <p:spPr>
            <a:xfrm>
              <a:off x="6781800" y="3491731"/>
              <a:ext cx="4572000" cy="4238098"/>
            </a:xfrm>
            <a:custGeom>
              <a:avLst/>
              <a:gdLst/>
              <a:ahLst/>
              <a:cxnLst/>
              <a:rect l="l" t="t" r="r" b="b"/>
              <a:pathLst>
                <a:path w="9644062" h="8229600">
                  <a:moveTo>
                    <a:pt x="0" y="0"/>
                  </a:moveTo>
                  <a:lnTo>
                    <a:pt x="9644062" y="0"/>
                  </a:lnTo>
                  <a:lnTo>
                    <a:pt x="9644062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C653C91F-79EF-41F6-AD59-1EE202353EF7}"/>
                </a:ext>
              </a:extLst>
            </p:cNvPr>
            <p:cNvSpPr/>
            <p:nvPr/>
          </p:nvSpPr>
          <p:spPr>
            <a:xfrm>
              <a:off x="12144022" y="3491731"/>
              <a:ext cx="5229578" cy="4238098"/>
            </a:xfrm>
            <a:custGeom>
              <a:avLst/>
              <a:gdLst/>
              <a:ahLst/>
              <a:cxnLst/>
              <a:rect l="l" t="t" r="r" b="b"/>
              <a:pathLst>
                <a:path w="9644062" h="8229600">
                  <a:moveTo>
                    <a:pt x="0" y="0"/>
                  </a:moveTo>
                  <a:lnTo>
                    <a:pt x="9644062" y="0"/>
                  </a:lnTo>
                  <a:lnTo>
                    <a:pt x="9644062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AAA9A302-E37E-4BA6-92CB-967552C45BF8}"/>
                </a:ext>
              </a:extLst>
            </p:cNvPr>
            <p:cNvSpPr/>
            <p:nvPr/>
          </p:nvSpPr>
          <p:spPr>
            <a:xfrm>
              <a:off x="762000" y="3491731"/>
              <a:ext cx="4572000" cy="4238098"/>
            </a:xfrm>
            <a:custGeom>
              <a:avLst/>
              <a:gdLst/>
              <a:ahLst/>
              <a:cxnLst/>
              <a:rect l="l" t="t" r="r" b="b"/>
              <a:pathLst>
                <a:path w="9644062" h="8229600">
                  <a:moveTo>
                    <a:pt x="0" y="0"/>
                  </a:moveTo>
                  <a:lnTo>
                    <a:pt x="9644062" y="0"/>
                  </a:lnTo>
                  <a:lnTo>
                    <a:pt x="9644062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D8748D-F815-4C2D-A00B-4DE9F7B4F048}"/>
                </a:ext>
              </a:extLst>
            </p:cNvPr>
            <p:cNvSpPr txBox="1"/>
            <p:nvPr/>
          </p:nvSpPr>
          <p:spPr>
            <a:xfrm>
              <a:off x="454378" y="3617631"/>
              <a:ext cx="5404555" cy="267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2800" b="1" u="sng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 động 1</a:t>
              </a:r>
              <a:r>
                <a:rPr lang="nl-NL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Sơ kết   hoạt động Tuần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nl-NL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2E41E5-9F8A-466C-8B41-788ECF172F38}"/>
                </a:ext>
              </a:extLst>
            </p:cNvPr>
            <p:cNvSpPr txBox="1"/>
            <p:nvPr/>
          </p:nvSpPr>
          <p:spPr>
            <a:xfrm>
              <a:off x="6606822" y="3660119"/>
              <a:ext cx="5012268" cy="267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2800" b="1" u="sng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</a:t>
              </a:r>
              <a:r>
                <a:rPr lang="nl-NL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</a:p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Xây dựng kế hoạch Tuần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r>
                <a:rPr lang="nl-NL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vi-VN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C29D59-F3B7-442D-9704-4EA308EA7527}"/>
                </a:ext>
              </a:extLst>
            </p:cNvPr>
            <p:cNvSpPr txBox="1"/>
            <p:nvPr/>
          </p:nvSpPr>
          <p:spPr>
            <a:xfrm>
              <a:off x="11794068" y="3660119"/>
              <a:ext cx="6104464" cy="3112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2800" b="1" u="sng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3</a:t>
              </a:r>
              <a:r>
                <a:rPr lang="nl-NL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</a:p>
            <a:p>
              <a:pPr algn="ctr">
                <a:lnSpc>
                  <a:spcPct val="150000"/>
                </a:lnSpc>
              </a:pP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 hoạt </a:t>
              </a:r>
            </a:p>
            <a:p>
              <a:pPr algn="ctr">
                <a:lnSpc>
                  <a:spcPct val="150000"/>
                </a:lnSpc>
              </a:pPr>
              <a:r>
                <a:rPr lang="nl-NL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 đề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Góc </a:t>
              </a:r>
              <a:r>
                <a:rPr lang="nl-NL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Nhật kí cảm xúc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vi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857251"/>
            <a:ext cx="915890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320575" y="1646802"/>
            <a:ext cx="8455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353D7-6C60-96BB-90EB-9668BEE541A0}"/>
              </a:ext>
            </a:extLst>
          </p:cNvPr>
          <p:cNvSpPr txBox="1"/>
          <p:nvPr/>
        </p:nvSpPr>
        <p:spPr>
          <a:xfrm>
            <a:off x="299310" y="2436353"/>
            <a:ext cx="8455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 kết   hoạt động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uần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857251"/>
            <a:ext cx="915890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320575" y="1646802"/>
            <a:ext cx="8455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353D7-6C60-96BB-90EB-9668BEE541A0}"/>
              </a:ext>
            </a:extLst>
          </p:cNvPr>
          <p:cNvSpPr txBox="1"/>
          <p:nvPr/>
        </p:nvSpPr>
        <p:spPr>
          <a:xfrm>
            <a:off x="16454" y="2436353"/>
            <a:ext cx="8975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Xây dựng kế hoạch Tuần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en-US" sz="36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6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5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320575" y="1646802"/>
            <a:ext cx="8455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353D7-6C60-96BB-90EB-9668BEE541A0}"/>
              </a:ext>
            </a:extLst>
          </p:cNvPr>
          <p:cNvSpPr txBox="1"/>
          <p:nvPr/>
        </p:nvSpPr>
        <p:spPr>
          <a:xfrm>
            <a:off x="914400" y="8860"/>
            <a:ext cx="7540634" cy="716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b="1" i="1" dirty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u="sng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T</a:t>
            </a:r>
            <a:r>
              <a:rPr lang="en-US" sz="3200" b="1" u="sng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UẦN </a:t>
            </a:r>
            <a:r>
              <a:rPr lang="en-US" sz="3200" b="1" u="sng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+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+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+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ệ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+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ATGT,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TNTT,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tai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huyết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+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+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4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4723D-21CE-475E-B551-FBCCA70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3" y="152400"/>
            <a:ext cx="9022963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4CF2-02E8-40B6-A22E-C5D1668D4DC8}"/>
              </a:ext>
            </a:extLst>
          </p:cNvPr>
          <p:cNvSpPr txBox="1"/>
          <p:nvPr/>
        </p:nvSpPr>
        <p:spPr>
          <a:xfrm>
            <a:off x="320575" y="1646802"/>
            <a:ext cx="8455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353D7-6C60-96BB-90EB-9668BEE541A0}"/>
              </a:ext>
            </a:extLst>
          </p:cNvPr>
          <p:cNvSpPr txBox="1"/>
          <p:nvPr/>
        </p:nvSpPr>
        <p:spPr>
          <a:xfrm>
            <a:off x="3581400" y="1447800"/>
            <a:ext cx="8975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1" title="Nhảy Mầm Non -MÓN QUÀ TẶNG CÔ - nhảy 20/11 /DanangDance">
            <a:hlinkClick r:id="" action="ppaction://media"/>
            <a:extLst>
              <a:ext uri="{FF2B5EF4-FFF2-40B4-BE49-F238E27FC236}">
                <a16:creationId xmlns:a16="http://schemas.microsoft.com/office/drawing/2014/main" id="{443F0C62-4828-6B4E-2975-8BD50242FA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1066800"/>
            <a:ext cx="76200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</TotalTime>
  <Words>341</Words>
  <Application>Microsoft Office PowerPoint</Application>
  <PresentationFormat>On-screen Show (4:3)</PresentationFormat>
  <Paragraphs>59</Paragraphs>
  <Slides>18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UTM Avo</vt:lpstr>
      <vt:lpstr>VNI-Times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232</cp:revision>
  <dcterms:created xsi:type="dcterms:W3CDTF">2020-03-20T08:49:30Z</dcterms:created>
  <dcterms:modified xsi:type="dcterms:W3CDTF">2024-11-07T01:53:13Z</dcterms:modified>
</cp:coreProperties>
</file>