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8" r:id="rId1"/>
    <p:sldMasterId id="2147483827" r:id="rId2"/>
    <p:sldMasterId id="2147483842" r:id="rId3"/>
    <p:sldMasterId id="2147483858" r:id="rId4"/>
  </p:sldMasterIdLst>
  <p:notesMasterIdLst>
    <p:notesMasterId r:id="rId29"/>
  </p:notesMasterIdLst>
  <p:sldIdLst>
    <p:sldId id="377" r:id="rId5"/>
    <p:sldId id="347" r:id="rId6"/>
    <p:sldId id="392" r:id="rId7"/>
    <p:sldId id="375" r:id="rId8"/>
    <p:sldId id="379" r:id="rId9"/>
    <p:sldId id="380" r:id="rId10"/>
    <p:sldId id="340" r:id="rId11"/>
    <p:sldId id="339" r:id="rId12"/>
    <p:sldId id="348" r:id="rId13"/>
    <p:sldId id="391" r:id="rId14"/>
    <p:sldId id="355" r:id="rId15"/>
    <p:sldId id="374" r:id="rId16"/>
    <p:sldId id="350" r:id="rId17"/>
    <p:sldId id="393" r:id="rId18"/>
    <p:sldId id="351" r:id="rId19"/>
    <p:sldId id="283" r:id="rId20"/>
    <p:sldId id="362" r:id="rId21"/>
    <p:sldId id="394" r:id="rId22"/>
    <p:sldId id="386" r:id="rId23"/>
    <p:sldId id="387" r:id="rId24"/>
    <p:sldId id="388" r:id="rId25"/>
    <p:sldId id="389" r:id="rId26"/>
    <p:sldId id="390" r:id="rId27"/>
    <p:sldId id="338" r:id="rId28"/>
  </p:sldIdLst>
  <p:sldSz cx="9144000" cy="5143500" type="screen16x9"/>
  <p:notesSz cx="6858000" cy="9144000"/>
  <p:embeddedFontLst>
    <p:embeddedFont>
      <p:font typeface="Constantia" panose="02030602050306030303" pitchFamily="18" charset="0"/>
      <p:regular r:id="rId30"/>
      <p:bold r:id="rId31"/>
      <p:italic r:id="rId32"/>
      <p:boldItalic r:id="rId33"/>
    </p:embeddedFont>
    <p:embeddedFont>
      <p:font typeface="Anaheim" panose="020B0604020202020204" charset="0"/>
      <p:regular r:id="rId34"/>
    </p:embeddedFont>
    <p:embeddedFont>
      <p:font typeface="Verdana" panose="020B060403050404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Wingdings 2" panose="05020102010507070707" pitchFamily="18" charset="2"/>
      <p:regular r:id="rId43"/>
    </p:embeddedFont>
    <p:embeddedFont>
      <p:font typeface="Lato" panose="020B0604020202020204" charset="0"/>
      <p:regular r:id="rId44"/>
      <p:bold r:id="rId45"/>
      <p: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5C"/>
    <a:srgbClr val="FF5F5F"/>
    <a:srgbClr val="0000FF"/>
    <a:srgbClr val="000000"/>
    <a:srgbClr val="00863D"/>
    <a:srgbClr val="C98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55731-AD96-4343-A774-BDCFC1188D97}">
  <a:tblStyle styleId="{77855731-AD96-4343-A774-BDCFC1188D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52" autoAdjust="0"/>
    <p:restoredTop sz="82416" autoAdjust="0"/>
  </p:normalViewPr>
  <p:slideViewPr>
    <p:cSldViewPr snapToGrid="0">
      <p:cViewPr varScale="1">
        <p:scale>
          <a:sx n="99" d="100"/>
          <a:sy n="99" d="100"/>
        </p:scale>
        <p:origin x="606" y="96"/>
      </p:cViewPr>
      <p:guideLst>
        <p:guide orient="horz" pos="1620"/>
        <p:guide pos="2880"/>
      </p:guideLst>
    </p:cSldViewPr>
  </p:slideViewPr>
  <p:notesTextViewPr>
    <p:cViewPr>
      <p:scale>
        <a:sx n="1" d="1"/>
        <a:sy n="1" d="1"/>
      </p:scale>
      <p:origin x="0" y="-7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945213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5400C84-9C64-48C2-8D4F-745279569C55}"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7425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1fd4e82847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1fd4e82847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SG" sz="1100" b="0" i="0" u="none" strike="noStrike" cap="none" dirty="0" err="1" smtClean="0">
                <a:solidFill>
                  <a:srgbClr val="000000"/>
                </a:solidFill>
                <a:effectLst/>
                <a:latin typeface="Arial"/>
                <a:ea typeface="Arial"/>
                <a:cs typeface="Arial"/>
                <a:sym typeface="Arial"/>
              </a:rPr>
              <a:t>Hoạt</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động</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nhóm</a:t>
            </a:r>
            <a:r>
              <a:rPr lang="en-SG" sz="1100" b="0" i="0" u="none" strike="noStrike" cap="none" dirty="0" smtClean="0">
                <a:solidFill>
                  <a:srgbClr val="000000"/>
                </a:solidFill>
                <a:effectLst/>
                <a:latin typeface="Arial"/>
                <a:ea typeface="Arial"/>
                <a:cs typeface="Arial"/>
                <a:sym typeface="Arial"/>
              </a:rPr>
              <a:t> 2: </a:t>
            </a:r>
            <a:r>
              <a:rPr lang="en-SG" sz="1100" b="0" i="0" u="none" strike="noStrike" cap="none" dirty="0" err="1" smtClean="0">
                <a:solidFill>
                  <a:srgbClr val="000000"/>
                </a:solidFill>
                <a:effectLst/>
                <a:latin typeface="Arial"/>
                <a:ea typeface="Arial"/>
                <a:cs typeface="Arial"/>
                <a:sym typeface="Arial"/>
              </a:rPr>
              <a:t>Quan</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sát</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trao</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đổi</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với</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bạn</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kể</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tên</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các</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nhóm</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hộp</a:t>
            </a:r>
            <a:r>
              <a:rPr lang="en-SG" sz="1100" b="0" i="0" u="none" strike="noStrike" cap="none" dirty="0" smtClean="0">
                <a:solidFill>
                  <a:srgbClr val="000000"/>
                </a:solidFill>
                <a:effectLst/>
                <a:latin typeface="Arial"/>
                <a:ea typeface="Arial"/>
                <a:cs typeface="Arial"/>
                <a:sym typeface="Arial"/>
              </a:rPr>
              <a:t>?</a:t>
            </a:r>
            <a:endParaRPr lang="en-US" sz="1100" b="0" i="0" u="none" strike="noStrike" cap="none" dirty="0" smtClean="0">
              <a:solidFill>
                <a:srgbClr val="000000"/>
              </a:solidFill>
              <a:effectLst/>
              <a:latin typeface="Arial"/>
              <a:ea typeface="Arial"/>
              <a:cs typeface="Arial"/>
              <a:sym typeface="Arial"/>
            </a:endParaRPr>
          </a:p>
          <a:p>
            <a:r>
              <a:rPr lang="en-SG" sz="1100" b="0" i="0" u="none" strike="noStrike" cap="none" dirty="0" smtClean="0">
                <a:solidFill>
                  <a:srgbClr val="000000"/>
                </a:solidFill>
                <a:effectLst/>
                <a:latin typeface="Arial"/>
                <a:ea typeface="Arial"/>
                <a:cs typeface="Arial"/>
                <a:sym typeface="Arial"/>
              </a:rPr>
              <a:t> </a:t>
            </a:r>
            <a:r>
              <a:rPr lang="en-SG" sz="1100" b="0" i="1" u="none" strike="noStrike" cap="none" dirty="0" smtClean="0">
                <a:solidFill>
                  <a:srgbClr val="000000"/>
                </a:solidFill>
                <a:effectLst/>
                <a:latin typeface="Arial"/>
                <a:ea typeface="Arial"/>
                <a:cs typeface="Arial"/>
                <a:sym typeface="Arial"/>
              </a:rPr>
              <a:t>- </a:t>
            </a:r>
            <a:r>
              <a:rPr lang="en-SG" sz="1100" b="0" i="1" u="none" strike="noStrike" cap="none" dirty="0" err="1" smtClean="0">
                <a:solidFill>
                  <a:srgbClr val="000000"/>
                </a:solidFill>
                <a:effectLst/>
                <a:latin typeface="Arial"/>
                <a:ea typeface="Arial"/>
                <a:cs typeface="Arial"/>
                <a:sym typeface="Arial"/>
              </a:rPr>
              <a:t>Gv</a:t>
            </a:r>
            <a:r>
              <a:rPr lang="en-SG" sz="1100" b="0" i="1" u="none" strike="noStrike" cap="none" dirty="0" smtClean="0">
                <a:solidFill>
                  <a:srgbClr val="000000"/>
                </a:solidFill>
                <a:effectLst/>
                <a:latin typeface="Arial"/>
                <a:ea typeface="Arial"/>
                <a:cs typeface="Arial"/>
                <a:sym typeface="Arial"/>
              </a:rPr>
              <a:t> </a:t>
            </a:r>
            <a:r>
              <a:rPr lang="en-SG" sz="1100" b="0" i="1" u="none" strike="noStrike" cap="none" dirty="0" err="1" smtClean="0">
                <a:solidFill>
                  <a:srgbClr val="000000"/>
                </a:solidFill>
                <a:effectLst/>
                <a:latin typeface="Arial"/>
                <a:ea typeface="Arial"/>
                <a:cs typeface="Arial"/>
                <a:sym typeface="Arial"/>
              </a:rPr>
              <a:t>nhận</a:t>
            </a:r>
            <a:r>
              <a:rPr lang="en-SG" sz="1100" b="0" i="1" u="none" strike="noStrike" cap="none" dirty="0" smtClean="0">
                <a:solidFill>
                  <a:srgbClr val="000000"/>
                </a:solidFill>
                <a:effectLst/>
                <a:latin typeface="Arial"/>
                <a:ea typeface="Arial"/>
                <a:cs typeface="Arial"/>
                <a:sym typeface="Arial"/>
              </a:rPr>
              <a:t> </a:t>
            </a:r>
            <a:r>
              <a:rPr lang="en-SG" sz="1100" b="0" i="1" u="none" strike="noStrike" cap="none" dirty="0" err="1" smtClean="0">
                <a:solidFill>
                  <a:srgbClr val="000000"/>
                </a:solidFill>
                <a:effectLst/>
                <a:latin typeface="Arial"/>
                <a:ea typeface="Arial"/>
                <a:cs typeface="Arial"/>
                <a:sym typeface="Arial"/>
              </a:rPr>
              <a:t>xét</a:t>
            </a: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418276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1fd4e82847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1fd4e82847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89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1fd4e82847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1fd4e82847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SG" sz="1100" b="0" i="0" u="none" strike="noStrike" cap="none" dirty="0" err="1" smtClean="0">
                <a:solidFill>
                  <a:srgbClr val="000000"/>
                </a:solidFill>
                <a:effectLst/>
                <a:latin typeface="Arial"/>
                <a:ea typeface="Arial"/>
                <a:cs typeface="Arial"/>
                <a:sym typeface="Arial"/>
              </a:rPr>
              <a:t>Hoạt</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động</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nhóm</a:t>
            </a:r>
            <a:r>
              <a:rPr lang="en-SG" sz="1100" b="0" i="0" u="none" strike="noStrike" cap="none" dirty="0" smtClean="0">
                <a:solidFill>
                  <a:srgbClr val="000000"/>
                </a:solidFill>
                <a:effectLst/>
                <a:latin typeface="Arial"/>
                <a:ea typeface="Arial"/>
                <a:cs typeface="Arial"/>
                <a:sym typeface="Arial"/>
              </a:rPr>
              <a:t> 2: </a:t>
            </a:r>
            <a:r>
              <a:rPr lang="en-SG" sz="1100" b="0" i="0" u="none" strike="noStrike" cap="none" dirty="0" err="1" smtClean="0">
                <a:solidFill>
                  <a:srgbClr val="000000"/>
                </a:solidFill>
                <a:effectLst/>
                <a:latin typeface="Arial"/>
                <a:ea typeface="Arial"/>
                <a:cs typeface="Arial"/>
                <a:sym typeface="Arial"/>
              </a:rPr>
              <a:t>Quan</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sát</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trao</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đổi</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với</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bạn</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kể</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tên</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các</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nhóm</a:t>
            </a:r>
            <a:r>
              <a:rPr lang="en-SG" sz="1100" b="0" i="0" u="none" strike="noStrike" cap="none" dirty="0" smtClean="0">
                <a:solidFill>
                  <a:srgbClr val="000000"/>
                </a:solidFill>
                <a:effectLst/>
                <a:latin typeface="Arial"/>
                <a:ea typeface="Arial"/>
                <a:cs typeface="Arial"/>
                <a:sym typeface="Arial"/>
              </a:rPr>
              <a:t> </a:t>
            </a:r>
            <a:r>
              <a:rPr lang="en-SG" sz="1100" b="0" i="0" u="none" strike="noStrike" cap="none" dirty="0" err="1" smtClean="0">
                <a:solidFill>
                  <a:srgbClr val="000000"/>
                </a:solidFill>
                <a:effectLst/>
                <a:latin typeface="Arial"/>
                <a:ea typeface="Arial"/>
                <a:cs typeface="Arial"/>
                <a:sym typeface="Arial"/>
              </a:rPr>
              <a:t>hộp</a:t>
            </a:r>
            <a:r>
              <a:rPr lang="en-SG" sz="1100" b="0" i="0" u="none" strike="noStrike" cap="none" dirty="0" smtClean="0">
                <a:solidFill>
                  <a:srgbClr val="000000"/>
                </a:solidFill>
                <a:effectLst/>
                <a:latin typeface="Arial"/>
                <a:ea typeface="Arial"/>
                <a:cs typeface="Arial"/>
                <a:sym typeface="Arial"/>
              </a:rPr>
              <a:t>?</a:t>
            </a:r>
            <a:endParaRPr lang="en-US" sz="1100" b="0" i="0" u="none" strike="noStrike" cap="none" dirty="0" smtClean="0">
              <a:solidFill>
                <a:srgbClr val="000000"/>
              </a:solidFill>
              <a:effectLst/>
              <a:latin typeface="Arial"/>
              <a:ea typeface="Arial"/>
              <a:cs typeface="Arial"/>
              <a:sym typeface="Arial"/>
            </a:endParaRPr>
          </a:p>
          <a:p>
            <a:r>
              <a:rPr lang="en-SG" sz="1100" b="0" i="0" u="none" strike="noStrike" cap="none" dirty="0" smtClean="0">
                <a:solidFill>
                  <a:srgbClr val="000000"/>
                </a:solidFill>
                <a:effectLst/>
                <a:latin typeface="Arial"/>
                <a:ea typeface="Arial"/>
                <a:cs typeface="Arial"/>
                <a:sym typeface="Arial"/>
              </a:rPr>
              <a:t> </a:t>
            </a:r>
            <a:r>
              <a:rPr lang="en-SG" sz="1100" b="0" i="1" u="none" strike="noStrike" cap="none" dirty="0" smtClean="0">
                <a:solidFill>
                  <a:srgbClr val="000000"/>
                </a:solidFill>
                <a:effectLst/>
                <a:latin typeface="Arial"/>
                <a:ea typeface="Arial"/>
                <a:cs typeface="Arial"/>
                <a:sym typeface="Arial"/>
              </a:rPr>
              <a:t>- </a:t>
            </a:r>
            <a:r>
              <a:rPr lang="en-SG" sz="1100" b="0" i="1" u="none" strike="noStrike" cap="none" dirty="0" err="1" smtClean="0">
                <a:solidFill>
                  <a:srgbClr val="000000"/>
                </a:solidFill>
                <a:effectLst/>
                <a:latin typeface="Arial"/>
                <a:ea typeface="Arial"/>
                <a:cs typeface="Arial"/>
                <a:sym typeface="Arial"/>
              </a:rPr>
              <a:t>Gv</a:t>
            </a:r>
            <a:r>
              <a:rPr lang="en-SG" sz="1100" b="0" i="1" u="none" strike="noStrike" cap="none" dirty="0" smtClean="0">
                <a:solidFill>
                  <a:srgbClr val="000000"/>
                </a:solidFill>
                <a:effectLst/>
                <a:latin typeface="Arial"/>
                <a:ea typeface="Arial"/>
                <a:cs typeface="Arial"/>
                <a:sym typeface="Arial"/>
              </a:rPr>
              <a:t> </a:t>
            </a:r>
            <a:r>
              <a:rPr lang="en-SG" sz="1100" b="0" i="1" u="none" strike="noStrike" cap="none" dirty="0" err="1" smtClean="0">
                <a:solidFill>
                  <a:srgbClr val="000000"/>
                </a:solidFill>
                <a:effectLst/>
                <a:latin typeface="Arial"/>
                <a:ea typeface="Arial"/>
                <a:cs typeface="Arial"/>
                <a:sym typeface="Arial"/>
              </a:rPr>
              <a:t>nhận</a:t>
            </a:r>
            <a:r>
              <a:rPr lang="en-SG" sz="1100" b="0" i="1" u="none" strike="noStrike" cap="none" dirty="0" smtClean="0">
                <a:solidFill>
                  <a:srgbClr val="000000"/>
                </a:solidFill>
                <a:effectLst/>
                <a:latin typeface="Arial"/>
                <a:ea typeface="Arial"/>
                <a:cs typeface="Arial"/>
                <a:sym typeface="Arial"/>
              </a:rPr>
              <a:t> </a:t>
            </a:r>
            <a:r>
              <a:rPr lang="en-SG" sz="1100" b="0" i="1" u="none" strike="noStrike" cap="none" dirty="0" err="1" smtClean="0">
                <a:solidFill>
                  <a:srgbClr val="000000"/>
                </a:solidFill>
                <a:effectLst/>
                <a:latin typeface="Arial"/>
                <a:ea typeface="Arial"/>
                <a:cs typeface="Arial"/>
                <a:sym typeface="Arial"/>
              </a:rPr>
              <a:t>xét</a:t>
            </a: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41827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cc9050bdf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cc9050bdf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82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102013cd33a_2_4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102013cd33a_2_4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555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smtClean="0"/>
              <a:t>Các</a:t>
            </a:r>
            <a:r>
              <a:rPr lang="en-US" baseline="0" dirty="0" smtClean="0"/>
              <a:t> </a:t>
            </a:r>
            <a:r>
              <a:rPr lang="en-US" baseline="0" dirty="0" err="1" smtClean="0"/>
              <a:t>em</a:t>
            </a:r>
            <a:r>
              <a:rPr lang="en-US" baseline="0" dirty="0" smtClean="0"/>
              <a:t> </a:t>
            </a:r>
            <a:r>
              <a:rPr lang="en-US" baseline="0" dirty="0" err="1" smtClean="0"/>
              <a:t>vừa</a:t>
            </a:r>
            <a:r>
              <a:rPr lang="en-US" baseline="0" dirty="0" smtClean="0"/>
              <a:t> </a:t>
            </a:r>
            <a:r>
              <a:rPr lang="en-US" baseline="0" dirty="0" err="1" smtClean="0"/>
              <a:t>nghe</a:t>
            </a:r>
            <a:r>
              <a:rPr lang="en-US" baseline="0" dirty="0" smtClean="0"/>
              <a:t> </a:t>
            </a:r>
            <a:r>
              <a:rPr lang="en-US" baseline="0" dirty="0" err="1" smtClean="0"/>
              <a:t>bài</a:t>
            </a:r>
            <a:r>
              <a:rPr lang="en-US" baseline="0" dirty="0" smtClean="0"/>
              <a:t> </a:t>
            </a:r>
            <a:r>
              <a:rPr lang="en-US" baseline="0" dirty="0" err="1" smtClean="0"/>
              <a:t>hát</a:t>
            </a:r>
            <a:r>
              <a:rPr lang="en-US" baseline="0" dirty="0" smtClean="0"/>
              <a:t> </a:t>
            </a:r>
            <a:r>
              <a:rPr lang="en-US" baseline="0" dirty="0" err="1" smtClean="0"/>
              <a:t>sinh</a:t>
            </a:r>
            <a:r>
              <a:rPr lang="en-US" baseline="0" dirty="0" smtClean="0"/>
              <a:t> </a:t>
            </a:r>
            <a:r>
              <a:rPr lang="en-US" baseline="0" dirty="0" err="1" smtClean="0"/>
              <a:t>nhật</a:t>
            </a:r>
            <a:r>
              <a:rPr lang="en-US" baseline="0" dirty="0" smtClean="0"/>
              <a:t>, </a:t>
            </a:r>
            <a:r>
              <a:rPr lang="en-US" baseline="0" dirty="0" err="1" smtClean="0"/>
              <a:t>bài</a:t>
            </a:r>
            <a:r>
              <a:rPr lang="en-US" baseline="0" dirty="0" smtClean="0"/>
              <a:t> </a:t>
            </a:r>
            <a:r>
              <a:rPr lang="en-US" baseline="0" dirty="0" err="1" smtClean="0"/>
              <a:t>hát</a:t>
            </a:r>
            <a:r>
              <a:rPr lang="en-US" baseline="0" dirty="0" smtClean="0"/>
              <a:t> </a:t>
            </a:r>
            <a:r>
              <a:rPr lang="en-US" baseline="0" dirty="0" err="1" smtClean="0"/>
              <a:t>này</a:t>
            </a:r>
            <a:r>
              <a:rPr lang="en-US" baseline="0" dirty="0" smtClean="0"/>
              <a:t> </a:t>
            </a:r>
            <a:r>
              <a:rPr lang="en-US" baseline="0" dirty="0" err="1" smtClean="0"/>
              <a:t>hát</a:t>
            </a:r>
            <a:r>
              <a:rPr lang="en-US" baseline="0" dirty="0" smtClean="0"/>
              <a:t> </a:t>
            </a:r>
            <a:r>
              <a:rPr lang="en-US" baseline="0" dirty="0" err="1" smtClean="0"/>
              <a:t>vào</a:t>
            </a:r>
            <a:r>
              <a:rPr lang="en-US" baseline="0" dirty="0" smtClean="0"/>
              <a:t> </a:t>
            </a:r>
            <a:r>
              <a:rPr lang="en-US" baseline="0" dirty="0" err="1" smtClean="0"/>
              <a:t>dịp</a:t>
            </a:r>
            <a:r>
              <a:rPr lang="en-US" baseline="0" dirty="0" smtClean="0"/>
              <a:t> </a:t>
            </a:r>
            <a:r>
              <a:rPr lang="en-US" baseline="0" dirty="0" err="1" smtClean="0"/>
              <a:t>nào</a:t>
            </a:r>
            <a:r>
              <a:rPr lang="en-US" baseline="0" dirty="0" smtClean="0"/>
              <a:t>?</a:t>
            </a:r>
          </a:p>
          <a:p>
            <a:pPr marL="158750" indent="0">
              <a:buNone/>
            </a:pPr>
            <a:r>
              <a:rPr lang="en-US" baseline="0" dirty="0" err="1" smtClean="0"/>
              <a:t>Trong</a:t>
            </a:r>
            <a:r>
              <a:rPr lang="en-US" baseline="0" dirty="0" smtClean="0"/>
              <a:t> </a:t>
            </a:r>
            <a:r>
              <a:rPr lang="en-US" baseline="0" dirty="0" err="1" smtClean="0"/>
              <a:t>dịp</a:t>
            </a:r>
            <a:r>
              <a:rPr lang="en-US" baseline="0" dirty="0" smtClean="0"/>
              <a:t> </a:t>
            </a:r>
            <a:r>
              <a:rPr lang="en-US" baseline="0" dirty="0" err="1" smtClean="0"/>
              <a:t>sinh</a:t>
            </a:r>
            <a:r>
              <a:rPr lang="en-US" baseline="0" dirty="0" smtClean="0"/>
              <a:t> </a:t>
            </a:r>
            <a:r>
              <a:rPr lang="en-US" baseline="0" dirty="0" err="1" smtClean="0"/>
              <a:t>nhật</a:t>
            </a:r>
            <a:r>
              <a:rPr lang="en-US" baseline="0" dirty="0" smtClean="0"/>
              <a:t> </a:t>
            </a:r>
            <a:r>
              <a:rPr lang="en-US" baseline="0" dirty="0" err="1" smtClean="0"/>
              <a:t>đó</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tặng</a:t>
            </a:r>
            <a:r>
              <a:rPr lang="en-US" baseline="0" dirty="0" smtClean="0"/>
              <a:t> </a:t>
            </a:r>
            <a:r>
              <a:rPr lang="en-US" baseline="0" dirty="0" err="1" smtClean="0"/>
              <a:t>bạn</a:t>
            </a:r>
            <a:r>
              <a:rPr lang="en-US" baseline="0" dirty="0" smtClean="0"/>
              <a:t> </a:t>
            </a:r>
            <a:r>
              <a:rPr lang="en-US" baseline="0" dirty="0" err="1" smtClean="0"/>
              <a:t>món</a:t>
            </a:r>
            <a:r>
              <a:rPr lang="en-US" baseline="0" dirty="0" smtClean="0"/>
              <a:t> </a:t>
            </a:r>
            <a:r>
              <a:rPr lang="en-US" baseline="0" dirty="0" err="1" smtClean="0"/>
              <a:t>quà</a:t>
            </a:r>
            <a:r>
              <a:rPr lang="en-US" baseline="0" dirty="0" smtClean="0"/>
              <a:t> </a:t>
            </a:r>
            <a:r>
              <a:rPr lang="en-US" baseline="0" dirty="0" err="1" smtClean="0"/>
              <a:t>gì</a:t>
            </a:r>
            <a:r>
              <a:rPr lang="en-US" baseline="0" dirty="0" smtClean="0"/>
              <a:t>?</a:t>
            </a:r>
          </a:p>
          <a:p>
            <a:pPr marL="158750" indent="0">
              <a:buNone/>
            </a:pPr>
            <a:r>
              <a:rPr lang="en-US" baseline="0" dirty="0" err="1" smtClean="0"/>
              <a:t>Tuy</a:t>
            </a:r>
            <a:r>
              <a:rPr lang="en-US" baseline="0" dirty="0" smtClean="0"/>
              <a:t> </a:t>
            </a:r>
            <a:r>
              <a:rPr lang="en-US" baseline="0" dirty="0" err="1" smtClean="0"/>
              <a:t>mỗi</a:t>
            </a:r>
            <a:r>
              <a:rPr lang="en-US" baseline="0" dirty="0" smtClean="0"/>
              <a:t> </a:t>
            </a:r>
            <a:r>
              <a:rPr lang="en-US" baseline="0" dirty="0" err="1" smtClean="0"/>
              <a:t>bạn</a:t>
            </a:r>
            <a:r>
              <a:rPr lang="en-US" baseline="0" dirty="0" smtClean="0"/>
              <a:t> </a:t>
            </a:r>
            <a:r>
              <a:rPr lang="en-US" baseline="0" dirty="0" err="1" smtClean="0"/>
              <a:t>có</a:t>
            </a:r>
            <a:r>
              <a:rPr lang="en-US" baseline="0" dirty="0" smtClean="0"/>
              <a:t> </a:t>
            </a:r>
            <a:r>
              <a:rPr lang="en-US" baseline="0" dirty="0" err="1" smtClean="0"/>
              <a:t>những</a:t>
            </a:r>
            <a:r>
              <a:rPr lang="en-US" baseline="0" dirty="0" smtClean="0"/>
              <a:t> </a:t>
            </a:r>
            <a:r>
              <a:rPr lang="en-US" baseline="0" dirty="0" err="1" smtClean="0"/>
              <a:t>món</a:t>
            </a:r>
            <a:r>
              <a:rPr lang="en-US" baseline="0" dirty="0" smtClean="0"/>
              <a:t> </a:t>
            </a:r>
            <a:r>
              <a:rPr lang="en-US" baseline="0" dirty="0" err="1" smtClean="0"/>
              <a:t>quà</a:t>
            </a:r>
            <a:r>
              <a:rPr lang="en-US" baseline="0" dirty="0" smtClean="0"/>
              <a:t> </a:t>
            </a:r>
            <a:r>
              <a:rPr lang="en-US" baseline="0" dirty="0" err="1" smtClean="0"/>
              <a:t>khác</a:t>
            </a:r>
            <a:r>
              <a:rPr lang="en-US" baseline="0" dirty="0" smtClean="0"/>
              <a:t> </a:t>
            </a:r>
            <a:r>
              <a:rPr lang="en-US" baseline="0" dirty="0" err="1" smtClean="0"/>
              <a:t>nhau</a:t>
            </a:r>
            <a:r>
              <a:rPr lang="en-US" baseline="0" dirty="0" smtClean="0"/>
              <a:t>, </a:t>
            </a:r>
            <a:r>
              <a:rPr lang="en-US" baseline="0" dirty="0" err="1" smtClean="0"/>
              <a:t>nhưng</a:t>
            </a:r>
            <a:r>
              <a:rPr lang="en-US" baseline="0" dirty="0" smtClean="0"/>
              <a:t> </a:t>
            </a:r>
            <a:r>
              <a:rPr lang="en-US" baseline="0" dirty="0" err="1" smtClean="0"/>
              <a:t>để</a:t>
            </a:r>
            <a:r>
              <a:rPr lang="en-US" baseline="0" dirty="0" smtClean="0"/>
              <a:t> </a:t>
            </a:r>
            <a:r>
              <a:rPr lang="en-US" baseline="0" dirty="0" err="1" smtClean="0"/>
              <a:t>có</a:t>
            </a:r>
            <a:r>
              <a:rPr lang="en-US" baseline="0" dirty="0" smtClean="0"/>
              <a:t> </a:t>
            </a:r>
            <a:r>
              <a:rPr lang="en-US" baseline="0" dirty="0" err="1" smtClean="0"/>
              <a:t>món</a:t>
            </a:r>
            <a:r>
              <a:rPr lang="en-US" baseline="0" dirty="0" smtClean="0"/>
              <a:t> </a:t>
            </a:r>
            <a:r>
              <a:rPr lang="en-US" baseline="0" dirty="0" err="1" smtClean="0"/>
              <a:t>quà</a:t>
            </a:r>
            <a:r>
              <a:rPr lang="en-US" baseline="0" dirty="0" smtClean="0"/>
              <a:t> </a:t>
            </a:r>
            <a:r>
              <a:rPr lang="en-US" baseline="0" dirty="0" err="1" smtClean="0"/>
              <a:t>ấn</a:t>
            </a:r>
            <a:r>
              <a:rPr lang="en-US" baseline="0" dirty="0" smtClean="0"/>
              <a:t> </a:t>
            </a:r>
            <a:r>
              <a:rPr lang="en-US" baseline="0" dirty="0" err="1" smtClean="0"/>
              <a:t>tượng</a:t>
            </a:r>
            <a:r>
              <a:rPr lang="en-US" baseline="0" dirty="0" smtClean="0"/>
              <a:t> </a:t>
            </a:r>
            <a:r>
              <a:rPr lang="en-US" baseline="0" dirty="0" err="1" smtClean="0"/>
              <a:t>và</a:t>
            </a:r>
            <a:r>
              <a:rPr lang="en-US" baseline="0" dirty="0" smtClean="0"/>
              <a:t> ý </a:t>
            </a:r>
            <a:r>
              <a:rPr lang="en-US" baseline="0" dirty="0" err="1" smtClean="0"/>
              <a:t>nghĩa</a:t>
            </a:r>
            <a:r>
              <a:rPr lang="en-US" baseline="0" dirty="0" smtClean="0"/>
              <a:t> </a:t>
            </a:r>
            <a:r>
              <a:rPr lang="en-US" baseline="0" dirty="0" err="1" smtClean="0"/>
              <a:t>thì</a:t>
            </a:r>
            <a:r>
              <a:rPr lang="en-US" baseline="0" dirty="0" smtClean="0"/>
              <a:t> ta </a:t>
            </a:r>
            <a:r>
              <a:rPr lang="en-US" baseline="0" dirty="0" err="1" smtClean="0"/>
              <a:t>nên</a:t>
            </a:r>
            <a:r>
              <a:rPr lang="en-US" baseline="0" dirty="0" smtClean="0"/>
              <a:t> </a:t>
            </a:r>
            <a:r>
              <a:rPr lang="en-US" baseline="0" dirty="0" err="1" smtClean="0"/>
              <a:t>tự</a:t>
            </a:r>
            <a:r>
              <a:rPr lang="en-US" baseline="0" dirty="0" smtClean="0"/>
              <a:t> </a:t>
            </a:r>
            <a:r>
              <a:rPr lang="en-US" baseline="0" dirty="0" err="1" smtClean="0"/>
              <a:t>làm</a:t>
            </a:r>
            <a:r>
              <a:rPr lang="en-US" baseline="0" dirty="0" smtClean="0"/>
              <a:t> </a:t>
            </a:r>
            <a:r>
              <a:rPr lang="en-US" baseline="0" dirty="0" err="1" smtClean="0"/>
              <a:t>một</a:t>
            </a:r>
            <a:r>
              <a:rPr lang="en-US" baseline="0" dirty="0" smtClean="0"/>
              <a:t> </a:t>
            </a:r>
            <a:r>
              <a:rPr lang="en-US" baseline="0" dirty="0" err="1" smtClean="0"/>
              <a:t>tấm</a:t>
            </a:r>
            <a:r>
              <a:rPr lang="en-US" baseline="0" dirty="0" smtClean="0"/>
              <a:t> </a:t>
            </a:r>
            <a:r>
              <a:rPr lang="en-US" baseline="0" dirty="0" err="1" smtClean="0"/>
              <a:t>thiệp</a:t>
            </a:r>
            <a:r>
              <a:rPr lang="en-US" baseline="0" dirty="0" smtClean="0"/>
              <a:t> </a:t>
            </a:r>
            <a:r>
              <a:rPr lang="en-US" baseline="0" dirty="0" err="1" smtClean="0"/>
              <a:t>để</a:t>
            </a:r>
            <a:r>
              <a:rPr lang="en-US" baseline="0" dirty="0" smtClean="0"/>
              <a:t> </a:t>
            </a:r>
            <a:r>
              <a:rPr lang="en-US" baseline="0" dirty="0" err="1" smtClean="0"/>
              <a:t>chúc</a:t>
            </a:r>
            <a:r>
              <a:rPr lang="en-US" baseline="0" dirty="0" smtClean="0"/>
              <a:t> </a:t>
            </a:r>
            <a:r>
              <a:rPr lang="en-US" baseline="0" dirty="0" err="1" smtClean="0"/>
              <a:t>mừng</a:t>
            </a:r>
            <a:r>
              <a:rPr lang="en-US" baseline="0" dirty="0" smtClean="0"/>
              <a:t> </a:t>
            </a:r>
            <a:r>
              <a:rPr lang="en-US" baseline="0" dirty="0" err="1" smtClean="0"/>
              <a:t>bạn</a:t>
            </a:r>
            <a:r>
              <a:rPr lang="en-US" baseline="0" dirty="0" smtClean="0"/>
              <a:t>,</a:t>
            </a:r>
            <a:endParaRPr lang="en-US" dirty="0" smtClean="0"/>
          </a:p>
          <a:p>
            <a:pPr marL="158750" indent="0">
              <a:buNone/>
            </a:pPr>
            <a:r>
              <a:rPr lang="en-US" baseline="0" dirty="0" err="1" smtClean="0"/>
              <a:t>Đây</a:t>
            </a:r>
            <a:r>
              <a:rPr lang="en-US" baseline="0" dirty="0" smtClean="0"/>
              <a:t> </a:t>
            </a:r>
            <a:r>
              <a:rPr lang="en-US" baseline="0" dirty="0" err="1" smtClean="0"/>
              <a:t>là</a:t>
            </a:r>
            <a:r>
              <a:rPr lang="en-US" baseline="0" dirty="0" smtClean="0"/>
              <a:t> 1 </a:t>
            </a:r>
            <a:r>
              <a:rPr lang="en-US" baseline="0" dirty="0" err="1" smtClean="0"/>
              <a:t>tấm</a:t>
            </a:r>
            <a:r>
              <a:rPr lang="en-US" baseline="0" dirty="0" smtClean="0"/>
              <a:t> </a:t>
            </a:r>
            <a:r>
              <a:rPr lang="en-US" baseline="0" dirty="0" err="1" smtClean="0"/>
              <a:t>thiệp</a:t>
            </a:r>
            <a:r>
              <a:rPr lang="en-US" baseline="0" dirty="0" smtClean="0"/>
              <a:t> SN </a:t>
            </a:r>
            <a:r>
              <a:rPr lang="en-US" baseline="0" dirty="0" err="1" smtClean="0"/>
              <a:t>được</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trên</a:t>
            </a:r>
            <a:r>
              <a:rPr lang="en-US" baseline="0" dirty="0" smtClean="0"/>
              <a:t> </a:t>
            </a:r>
            <a:r>
              <a:rPr lang="en-US" baseline="0" dirty="0" err="1" smtClean="0"/>
              <a:t>máy</a:t>
            </a:r>
            <a:r>
              <a:rPr lang="en-US" baseline="0" dirty="0" smtClean="0"/>
              <a:t> </a:t>
            </a:r>
            <a:r>
              <a:rPr lang="en-US" baseline="0" dirty="0" err="1" smtClean="0"/>
              <a:t>tính</a:t>
            </a:r>
            <a:r>
              <a:rPr lang="en-US" baseline="0" dirty="0" smtClean="0"/>
              <a:t>(</a:t>
            </a:r>
            <a:r>
              <a:rPr lang="en-US" baseline="0" dirty="0" err="1" smtClean="0"/>
              <a:t>chiếu</a:t>
            </a:r>
            <a:r>
              <a:rPr lang="en-US" baseline="0" dirty="0" smtClean="0"/>
              <a:t> </a:t>
            </a:r>
            <a:r>
              <a:rPr lang="en-US" baseline="0" dirty="0" err="1" smtClean="0"/>
              <a:t>hinh</a:t>
            </a:r>
            <a:r>
              <a:rPr lang="en-US" baseline="0" dirty="0" smtClean="0"/>
              <a:t>) </a:t>
            </a:r>
            <a:r>
              <a:rPr lang="en-US" baseline="0" dirty="0" err="1" smtClean="0"/>
              <a:t>và</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en-US" baseline="0" dirty="0" err="1" smtClean="0"/>
              <a:t>Để</a:t>
            </a:r>
            <a:r>
              <a:rPr lang="en-US" baseline="0" dirty="0" smtClean="0"/>
              <a:t> </a:t>
            </a:r>
            <a:r>
              <a:rPr lang="en-US" baseline="0" dirty="0" err="1" smtClean="0"/>
              <a:t>tạo</a:t>
            </a:r>
            <a:r>
              <a:rPr lang="en-US" baseline="0" dirty="0" smtClean="0"/>
              <a:t> </a:t>
            </a:r>
            <a:r>
              <a:rPr lang="en-US" baseline="0" dirty="0" err="1" smtClean="0"/>
              <a:t>ra</a:t>
            </a:r>
            <a:r>
              <a:rPr lang="en-US" baseline="0" dirty="0" smtClean="0"/>
              <a:t> </a:t>
            </a:r>
            <a:r>
              <a:rPr lang="en-US" baseline="0" dirty="0" err="1" smtClean="0"/>
              <a:t>tấm</a:t>
            </a:r>
            <a:r>
              <a:rPr lang="en-US" baseline="0" dirty="0" smtClean="0"/>
              <a:t> </a:t>
            </a:r>
            <a:r>
              <a:rPr lang="en-US" baseline="0" dirty="0" err="1" smtClean="0"/>
              <a:t>thiệp</a:t>
            </a:r>
            <a:r>
              <a:rPr lang="en-US" baseline="0" dirty="0" smtClean="0"/>
              <a:t> </a:t>
            </a:r>
            <a:r>
              <a:rPr lang="en-US" baseline="0" dirty="0" err="1" smtClean="0"/>
              <a:t>như</a:t>
            </a:r>
            <a:r>
              <a:rPr lang="en-US" baseline="0" dirty="0" smtClean="0"/>
              <a:t> </a:t>
            </a:r>
            <a:r>
              <a:rPr lang="en-US" baseline="0" dirty="0" err="1" smtClean="0"/>
              <a:t>hình</a:t>
            </a:r>
            <a:r>
              <a:rPr lang="en-US" baseline="0" dirty="0" smtClean="0"/>
              <a:t> </a:t>
            </a:r>
            <a:r>
              <a:rPr lang="en-US" baseline="0" dirty="0" err="1" smtClean="0"/>
              <a:t>thì</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phần</a:t>
            </a:r>
            <a:r>
              <a:rPr lang="en-US" baseline="0" dirty="0" smtClean="0"/>
              <a:t> </a:t>
            </a:r>
            <a:r>
              <a:rPr lang="en-US" baseline="0" dirty="0" err="1" smtClean="0"/>
              <a:t>mềm</a:t>
            </a:r>
            <a:r>
              <a:rPr lang="en-US" baseline="0" dirty="0" smtClean="0"/>
              <a:t> </a:t>
            </a:r>
            <a:r>
              <a:rPr lang="en-US" baseline="0" dirty="0" err="1" smtClean="0"/>
              <a:t>nào</a:t>
            </a:r>
            <a:r>
              <a:rPr lang="en-US" baseline="0" dirty="0" smtClean="0"/>
              <a:t> </a:t>
            </a:r>
            <a:r>
              <a:rPr lang="en-US" baseline="0" dirty="0" err="1" smtClean="0"/>
              <a:t>trong</a:t>
            </a:r>
            <a:r>
              <a:rPr lang="en-US" baseline="0" dirty="0" smtClean="0"/>
              <a:t> </a:t>
            </a:r>
            <a:r>
              <a:rPr lang="en-US" baseline="0" dirty="0" err="1" smtClean="0"/>
              <a:t>các</a:t>
            </a:r>
            <a:r>
              <a:rPr lang="en-US" baseline="0" dirty="0" smtClean="0"/>
              <a:t> </a:t>
            </a:r>
            <a:r>
              <a:rPr lang="en-US" baseline="0" dirty="0" err="1" smtClean="0"/>
              <a:t>phần</a:t>
            </a:r>
            <a:r>
              <a:rPr lang="en-US" baseline="0" dirty="0" smtClean="0"/>
              <a:t> </a:t>
            </a:r>
            <a:r>
              <a:rPr lang="en-US" baseline="0" dirty="0" err="1" smtClean="0"/>
              <a:t>mềm</a:t>
            </a:r>
            <a:r>
              <a:rPr lang="en-US" baseline="0" dirty="0" smtClean="0"/>
              <a:t> </a:t>
            </a:r>
            <a:r>
              <a:rPr lang="en-US" baseline="0" dirty="0" err="1" smtClean="0"/>
              <a:t>sau</a:t>
            </a:r>
            <a:r>
              <a:rPr lang="en-US" baseline="0" dirty="0" smtClean="0"/>
              <a:t>:</a:t>
            </a:r>
          </a:p>
          <a:p>
            <a:pPr marL="0" indent="0">
              <a:buFontTx/>
              <a:buNone/>
            </a:pP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GV </a:t>
            </a:r>
            <a:r>
              <a:rPr lang="en-US" sz="1100" b="0" i="0" u="none" strike="noStrike" cap="none" dirty="0" err="1" smtClean="0">
                <a:solidFill>
                  <a:srgbClr val="000000"/>
                </a:solidFill>
                <a:effectLst/>
                <a:latin typeface="Arial"/>
                <a:ea typeface="Arial"/>
                <a:cs typeface="Arial"/>
                <a:sym typeface="Arial"/>
              </a:rPr>
              <a:t>tổng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hợp</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kết</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quả</a:t>
            </a:r>
            <a:r>
              <a:rPr lang="en-US" sz="1100" b="0" i="0" u="none" strike="noStrike" cap="none" dirty="0" smtClean="0">
                <a:solidFill>
                  <a:srgbClr val="000000"/>
                </a:solidFill>
                <a:effectLst/>
                <a:latin typeface="Arial"/>
                <a:ea typeface="Arial"/>
                <a:cs typeface="Arial"/>
                <a:sym typeface="Arial"/>
              </a:rPr>
              <a:t>,</a:t>
            </a:r>
            <a:r>
              <a:rPr lang="vi-VN" sz="1100" b="0" i="0" u="none" strike="noStrike" cap="none" dirty="0" smtClean="0">
                <a:solidFill>
                  <a:srgbClr val="000000"/>
                </a:solidFill>
                <a:effectLst/>
                <a:latin typeface="Arial"/>
                <a:ea typeface="Arial"/>
                <a:cs typeface="Arial"/>
                <a:sym typeface="Arial"/>
              </a:rPr>
              <a:t> </a:t>
            </a:r>
            <a:r>
              <a:rPr lang="vi-VN" sz="1100" b="0" i="1" u="none" strike="noStrike" cap="none" dirty="0" smtClean="0">
                <a:solidFill>
                  <a:srgbClr val="000000"/>
                </a:solidFill>
                <a:effectLst/>
                <a:latin typeface="Arial"/>
                <a:ea typeface="Arial"/>
                <a:cs typeface="Arial"/>
                <a:sym typeface="Arial"/>
              </a:rPr>
              <a:t>Phần mềm soạn thảo văn bản và phần mềm trình chiếu cũng có thể tạo ra được tấm thiệp có hình ảnh và lời chúc mừng. Tuy nhiên, sử dụng phần mềm đồ hoạ sẽ tạo được tấm thiệp một cách dễ dàng hơn, nhanh hơn và đẹp hơn</a:t>
            </a:r>
            <a:r>
              <a:rPr lang="vi-VN" sz="1100" b="0" i="0" u="none" strike="noStrike" cap="none" dirty="0" smtClean="0">
                <a:solidFill>
                  <a:srgbClr val="000000"/>
                </a:solidFill>
                <a:effectLst/>
                <a:latin typeface="Arial"/>
                <a:ea typeface="Arial"/>
                <a:cs typeface="Arial"/>
                <a:sym typeface="Arial"/>
              </a:rPr>
              <a:t>.</a:t>
            </a:r>
            <a:endParaRPr lang="en-US" dirty="0" smtClean="0"/>
          </a:p>
          <a:p>
            <a:pPr marL="158750" indent="0">
              <a:buNone/>
            </a:pPr>
            <a:endParaRPr lang="en-US" dirty="0"/>
          </a:p>
        </p:txBody>
      </p:sp>
    </p:spTree>
    <p:extLst>
      <p:ext uri="{BB962C8B-B14F-4D97-AF65-F5344CB8AC3E}">
        <p14:creationId xmlns:p14="http://schemas.microsoft.com/office/powerpoint/2010/main" val="121817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0" i="1" u="none" strike="noStrike" cap="none" dirty="0" smtClean="0">
                <a:solidFill>
                  <a:srgbClr val="000000"/>
                </a:solidFill>
                <a:effectLst/>
                <a:latin typeface="Arial"/>
                <a:ea typeface="Arial"/>
                <a:cs typeface="Arial"/>
                <a:sym typeface="Arial"/>
              </a:rPr>
              <a:t>Ngoài việc soạn thảo văn bản hay tạo bài trình chiếu, máy tính còn giúp em thiết kế biểu tượng, tạo được những tấm thiệp chúc mừng năm mới, chúc mừng sinh nhật, … bằng phần mềm đồ hoạ. Vậy để tìm hiểu về chức năng cũng như cách sử dụng phần mềm đồ hoạ, </a:t>
            </a:r>
            <a:r>
              <a:rPr lang="en-US" sz="1100" b="0" i="1" u="none" strike="noStrike" cap="none" dirty="0" err="1" smtClean="0">
                <a:solidFill>
                  <a:srgbClr val="000000"/>
                </a:solidFill>
                <a:effectLst/>
                <a:latin typeface="Arial"/>
                <a:ea typeface="Arial"/>
                <a:cs typeface="Arial"/>
                <a:sym typeface="Arial"/>
              </a:rPr>
              <a:t>chúng</a:t>
            </a:r>
            <a:r>
              <a:rPr lang="en-US" sz="1100" b="0" i="1" u="none" strike="noStrike" cap="none" baseline="0" dirty="0" smtClean="0">
                <a:solidFill>
                  <a:srgbClr val="000000"/>
                </a:solidFill>
                <a:effectLst/>
                <a:latin typeface="Arial"/>
                <a:ea typeface="Arial"/>
                <a:cs typeface="Arial"/>
                <a:sym typeface="Arial"/>
              </a:rPr>
              <a:t> ta </a:t>
            </a:r>
            <a:r>
              <a:rPr lang="vi-VN" sz="1100" b="0" i="1" u="none" strike="noStrike" cap="none" dirty="0" smtClean="0">
                <a:solidFill>
                  <a:srgbClr val="000000"/>
                </a:solidFill>
                <a:effectLst/>
                <a:latin typeface="Arial"/>
                <a:ea typeface="Arial"/>
                <a:cs typeface="Arial"/>
                <a:sym typeface="Arial"/>
              </a:rPr>
              <a:t>cùng đến với bài học hôm nay  </a:t>
            </a:r>
            <a:endParaRPr lang="en-US" sz="1100" b="0" i="1" u="none" strike="noStrike" cap="none" dirty="0" smtClean="0">
              <a:solidFill>
                <a:srgbClr val="000000"/>
              </a:solidFill>
              <a:effectLst/>
              <a:latin typeface="Arial"/>
              <a:ea typeface="Arial"/>
              <a:cs typeface="Arial"/>
              <a:sym typeface="Arial"/>
            </a:endParaRPr>
          </a:p>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vi-VN" dirty="0" smtClean="0"/>
              <a:t>Đổi với bài này có yêu cầu cần đạt, thầy mời bạn 1 đứng lên đọc. </a:t>
            </a:r>
          </a:p>
          <a:p>
            <a:pPr marL="158750" indent="0">
              <a:buNone/>
            </a:pPr>
            <a:r>
              <a:rPr lang="vi-VN" dirty="0" smtClean="0"/>
              <a:t>Thầy mời các em mở sách ra trang 37, để tìm hiểu phần</a:t>
            </a:r>
            <a:r>
              <a:rPr lang="vi-VN" baseline="0" dirty="0" smtClean="0"/>
              <a:t> mềm đồ họa</a:t>
            </a:r>
            <a:r>
              <a:rPr lang="vi-VN" dirty="0" smtClean="0"/>
              <a:t>, chúng ta cùng đi qua nội dung thứ nhất</a:t>
            </a:r>
            <a:r>
              <a:rPr lang="vi-VN" baseline="0" dirty="0" smtClean="0"/>
              <a:t> phần mềm đồ họa giúp em làm gì?</a:t>
            </a:r>
            <a:endParaRPr lang="vi-VN" dirty="0" smtClean="0"/>
          </a:p>
          <a:p>
            <a:pPr marL="0" lvl="0" indent="0" algn="l" rtl="0">
              <a:spcBef>
                <a:spcPts val="0"/>
              </a:spcBef>
              <a:spcAft>
                <a:spcPts val="0"/>
              </a:spcAft>
              <a:buNone/>
            </a:pPr>
            <a:endParaRPr lang="vi-VN" dirty="0" smtClean="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smtClean="0"/>
          </a:p>
          <a:p>
            <a:endParaRPr lang="en-US" dirty="0"/>
          </a:p>
        </p:txBody>
      </p:sp>
    </p:spTree>
    <p:extLst>
      <p:ext uri="{BB962C8B-B14F-4D97-AF65-F5344CB8AC3E}">
        <p14:creationId xmlns:p14="http://schemas.microsoft.com/office/powerpoint/2010/main" val="4162102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smtClean="0"/>
              <a:t>Em</a:t>
            </a:r>
            <a:r>
              <a:rPr lang="en-US" dirty="0" smtClean="0"/>
              <a:t> </a:t>
            </a:r>
            <a:r>
              <a:rPr lang="en-US" dirty="0" err="1" smtClean="0"/>
              <a:t>hãy</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các</a:t>
            </a:r>
            <a:r>
              <a:rPr lang="en-US" baseline="0" dirty="0" smtClean="0"/>
              <a:t> </a:t>
            </a:r>
            <a:r>
              <a:rPr lang="en-US" baseline="0" dirty="0" err="1" smtClean="0"/>
              <a:t>hình</a:t>
            </a:r>
            <a:r>
              <a:rPr lang="en-US" baseline="0" dirty="0" smtClean="0"/>
              <a:t> </a:t>
            </a:r>
            <a:r>
              <a:rPr lang="en-US" baseline="0" dirty="0" err="1" smtClean="0"/>
              <a:t>sau</a:t>
            </a:r>
            <a:r>
              <a:rPr lang="en-US" baseline="0" dirty="0" smtClean="0"/>
              <a:t> </a:t>
            </a:r>
            <a:r>
              <a:rPr lang="en-US" baseline="0" dirty="0" err="1" smtClean="0"/>
              <a:t>và</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en-US" baseline="0" dirty="0" err="1" smtClean="0"/>
              <a:t>phần</a:t>
            </a:r>
            <a:r>
              <a:rPr lang="en-US" baseline="0" dirty="0" smtClean="0"/>
              <a:t> </a:t>
            </a:r>
            <a:r>
              <a:rPr lang="en-US" baseline="0" dirty="0" err="1" smtClean="0"/>
              <a:t>mềm</a:t>
            </a:r>
            <a:r>
              <a:rPr lang="en-US" baseline="0" dirty="0" smtClean="0"/>
              <a:t> </a:t>
            </a:r>
            <a:r>
              <a:rPr lang="en-US" baseline="0" dirty="0" err="1" smtClean="0"/>
              <a:t>đồ</a:t>
            </a:r>
            <a:r>
              <a:rPr lang="en-US" baseline="0" dirty="0" smtClean="0"/>
              <a:t> </a:t>
            </a:r>
            <a:r>
              <a:rPr lang="en-US" baseline="0" dirty="0" err="1" smtClean="0"/>
              <a:t>họa</a:t>
            </a:r>
            <a:r>
              <a:rPr lang="en-US" baseline="0" dirty="0" smtClean="0"/>
              <a:t> </a:t>
            </a:r>
            <a:r>
              <a:rPr lang="en-US" baseline="0" dirty="0" err="1" smtClean="0"/>
              <a:t>giúp</a:t>
            </a:r>
            <a:r>
              <a:rPr lang="en-US" baseline="0" dirty="0" smtClean="0"/>
              <a:t> </a:t>
            </a:r>
            <a:r>
              <a:rPr lang="en-US" baseline="0" dirty="0" err="1" smtClean="0"/>
              <a:t>chúng</a:t>
            </a:r>
            <a:r>
              <a:rPr lang="en-US" baseline="0" dirty="0" smtClean="0"/>
              <a:t> ta </a:t>
            </a:r>
            <a:r>
              <a:rPr lang="en-US" baseline="0" dirty="0" err="1" smtClean="0"/>
              <a:t>làm</a:t>
            </a:r>
            <a:r>
              <a:rPr lang="en-US" baseline="0" dirty="0" smtClean="0"/>
              <a:t> </a:t>
            </a:r>
            <a:r>
              <a:rPr lang="en-US" baseline="0" dirty="0" err="1" smtClean="0"/>
              <a:t>gì</a:t>
            </a:r>
            <a:r>
              <a:rPr lang="en-US" baseline="0" dirty="0" smtClean="0"/>
              <a:t>?</a:t>
            </a:r>
          </a:p>
          <a:p>
            <a:pPr marL="158750" indent="0">
              <a:buNone/>
            </a:pPr>
            <a:r>
              <a:rPr lang="vi-VN" sz="1100" b="0" i="0" u="none" strike="noStrike" cap="none" dirty="0" smtClean="0">
                <a:solidFill>
                  <a:srgbClr val="000000"/>
                </a:solidFill>
                <a:effectLst/>
                <a:latin typeface="Arial"/>
                <a:ea typeface="Arial"/>
                <a:cs typeface="Arial"/>
                <a:sym typeface="Arial"/>
              </a:rPr>
              <a:t>- GV chọn 2 – 3 nhóm đại diện trình bày kết quả</a:t>
            </a:r>
            <a:endParaRPr lang="en-US" sz="1100" b="0" i="0" u="none" strike="noStrike" cap="none" dirty="0" smtClean="0">
              <a:solidFill>
                <a:srgbClr val="000000"/>
              </a:solidFill>
              <a:effectLst/>
              <a:latin typeface="Arial"/>
              <a:ea typeface="Arial"/>
              <a:cs typeface="Arial"/>
              <a:sym typeface="Arial"/>
            </a:endParaRPr>
          </a:p>
          <a:p>
            <a:pPr marL="158750" indent="0">
              <a:buNone/>
            </a:pPr>
            <a:r>
              <a:rPr lang="en-US" dirty="0" smtClean="0"/>
              <a:t>- </a:t>
            </a:r>
            <a:r>
              <a:rPr lang="en-US" dirty="0" err="1" smtClean="0"/>
              <a:t>GV</a:t>
            </a:r>
            <a:r>
              <a:rPr lang="en-US" dirty="0" smtClean="0"/>
              <a:t> </a:t>
            </a:r>
            <a:r>
              <a:rPr lang="en-US" dirty="0" err="1" smtClean="0"/>
              <a:t>nhận</a:t>
            </a:r>
            <a:r>
              <a:rPr lang="en-US" baseline="0" dirty="0" smtClean="0"/>
              <a:t> </a:t>
            </a:r>
            <a:r>
              <a:rPr lang="en-US" baseline="0" dirty="0" err="1" smtClean="0"/>
              <a:t>xét</a:t>
            </a:r>
            <a:r>
              <a:rPr lang="en-US" baseline="0" dirty="0" smtClean="0"/>
              <a:t> </a:t>
            </a:r>
            <a:r>
              <a:rPr lang="en-US" baseline="0" dirty="0" err="1" smtClean="0"/>
              <a:t>nêu</a:t>
            </a:r>
            <a:r>
              <a:rPr lang="en-US" baseline="0" dirty="0" smtClean="0"/>
              <a:t> </a:t>
            </a:r>
            <a:r>
              <a:rPr lang="en-US" baseline="0" dirty="0" err="1" smtClean="0"/>
              <a:t>nội</a:t>
            </a:r>
            <a:r>
              <a:rPr lang="en-US" baseline="0" dirty="0" smtClean="0"/>
              <a:t> dung </a:t>
            </a:r>
            <a:r>
              <a:rPr lang="en-US" baseline="0" dirty="0" err="1" smtClean="0"/>
              <a:t>hộp</a:t>
            </a:r>
            <a:r>
              <a:rPr lang="en-US" baseline="0" dirty="0" smtClean="0"/>
              <a:t> </a:t>
            </a:r>
            <a:r>
              <a:rPr lang="en-US" baseline="0" dirty="0" err="1" smtClean="0"/>
              <a:t>kiến</a:t>
            </a:r>
            <a:r>
              <a:rPr lang="en-US" baseline="0" dirty="0" smtClean="0"/>
              <a:t> </a:t>
            </a:r>
            <a:r>
              <a:rPr lang="en-US" baseline="0" dirty="0" err="1" smtClean="0"/>
              <a:t>thức</a:t>
            </a:r>
            <a:endParaRPr lang="en-US" dirty="0"/>
          </a:p>
        </p:txBody>
      </p:sp>
    </p:spTree>
    <p:extLst>
      <p:ext uri="{BB962C8B-B14F-4D97-AF65-F5344CB8AC3E}">
        <p14:creationId xmlns:p14="http://schemas.microsoft.com/office/powerpoint/2010/main" val="2214757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1fd4e82847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1fd4e82847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Em</a:t>
            </a:r>
            <a:r>
              <a:rPr lang="en-US" dirty="0" smtClean="0"/>
              <a:t> </a:t>
            </a:r>
            <a:r>
              <a:rPr lang="en-US" dirty="0" err="1" smtClean="0"/>
              <a:t>hãy</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và</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bảng</a:t>
            </a:r>
            <a:r>
              <a:rPr lang="en-US" baseline="0" dirty="0" smtClean="0"/>
              <a:t> </a:t>
            </a:r>
            <a:r>
              <a:rPr lang="en-US" baseline="0" dirty="0" err="1" smtClean="0"/>
              <a:t>chỉ</a:t>
            </a:r>
            <a:r>
              <a:rPr lang="en-US" baseline="0" dirty="0" smtClean="0"/>
              <a:t>, </a:t>
            </a:r>
            <a:r>
              <a:rPr lang="en-US" baseline="0" dirty="0" err="1" smtClean="0"/>
              <a:t>đâu</a:t>
            </a:r>
            <a:r>
              <a:rPr lang="en-US" baseline="0" dirty="0" smtClean="0"/>
              <a:t> </a:t>
            </a:r>
            <a:r>
              <a:rPr lang="en-US" baseline="0" dirty="0" err="1" smtClean="0"/>
              <a:t>là</a:t>
            </a:r>
            <a:r>
              <a:rPr lang="en-US" baseline="0" dirty="0" smtClean="0"/>
              <a:t> </a:t>
            </a:r>
            <a:r>
              <a:rPr lang="en-US" baseline="0" dirty="0" err="1" smtClean="0"/>
              <a:t>biểu</a:t>
            </a:r>
            <a:r>
              <a:rPr lang="en-US" baseline="0" dirty="0" smtClean="0"/>
              <a:t> </a:t>
            </a:r>
            <a:r>
              <a:rPr lang="en-US" baseline="0" dirty="0" err="1" smtClean="0"/>
              <a:t>tượng</a:t>
            </a:r>
            <a:r>
              <a:rPr lang="en-US" baseline="0" dirty="0" smtClean="0"/>
              <a:t> </a:t>
            </a:r>
            <a:r>
              <a:rPr lang="en-US" baseline="0" dirty="0" err="1" smtClean="0"/>
              <a:t>phần</a:t>
            </a:r>
            <a:r>
              <a:rPr lang="en-US" baseline="0" dirty="0" smtClean="0"/>
              <a:t> </a:t>
            </a:r>
            <a:r>
              <a:rPr lang="en-US" baseline="0" dirty="0" err="1" smtClean="0"/>
              <a:t>mềm</a:t>
            </a:r>
            <a:r>
              <a:rPr lang="en-US" baseline="0" dirty="0" smtClean="0"/>
              <a:t> </a:t>
            </a:r>
            <a:r>
              <a:rPr lang="en-US" baseline="0" dirty="0" err="1" smtClean="0"/>
              <a:t>đồ</a:t>
            </a:r>
            <a:r>
              <a:rPr lang="en-US" baseline="0" dirty="0" smtClean="0"/>
              <a:t> </a:t>
            </a:r>
            <a:r>
              <a:rPr lang="en-US" baseline="0" dirty="0" err="1" smtClean="0"/>
              <a:t>họa</a:t>
            </a:r>
            <a:r>
              <a:rPr lang="en-US" baseline="0" dirty="0" smtClean="0"/>
              <a:t> </a:t>
            </a:r>
            <a:r>
              <a:rPr lang="en-US" baseline="0" dirty="0" err="1" smtClean="0"/>
              <a:t>và</a:t>
            </a:r>
            <a:r>
              <a:rPr lang="en-US" baseline="0" dirty="0" smtClean="0"/>
              <a:t> </a:t>
            </a:r>
            <a:r>
              <a:rPr lang="en-US" baseline="0" dirty="0" err="1" smtClean="0"/>
              <a:t>khởi</a:t>
            </a:r>
            <a:r>
              <a:rPr lang="en-US" baseline="0" dirty="0" smtClean="0"/>
              <a:t> </a:t>
            </a:r>
            <a:r>
              <a:rPr lang="en-US" baseline="0" dirty="0" err="1" smtClean="0"/>
              <a:t>động</a:t>
            </a:r>
            <a:r>
              <a:rPr lang="en-US" baseline="0" dirty="0" smtClean="0"/>
              <a:t> </a:t>
            </a:r>
            <a:r>
              <a:rPr lang="en-US" baseline="0" dirty="0" err="1" smtClean="0"/>
              <a:t>phần</a:t>
            </a:r>
            <a:r>
              <a:rPr lang="en-US" baseline="0" dirty="0" smtClean="0"/>
              <a:t> </a:t>
            </a:r>
            <a:r>
              <a:rPr lang="en-US" baseline="0" dirty="0" err="1" smtClean="0"/>
              <a:t>mềm</a:t>
            </a:r>
            <a:r>
              <a:rPr lang="en-US" baseline="0" dirty="0" smtClean="0"/>
              <a:t>.</a:t>
            </a:r>
          </a:p>
          <a:p>
            <a:pPr marL="0" lvl="0" indent="0" algn="l" rtl="0">
              <a:spcBef>
                <a:spcPts val="0"/>
              </a:spcBef>
              <a:spcAft>
                <a:spcPts val="0"/>
              </a:spcAft>
              <a:buNone/>
            </a:pPr>
            <a:r>
              <a:rPr lang="en-US" baseline="0" dirty="0" smtClean="0"/>
              <a:t>- </a:t>
            </a:r>
            <a:r>
              <a:rPr lang="en-US" baseline="0" dirty="0" err="1" smtClean="0"/>
              <a:t>GV</a:t>
            </a:r>
            <a:r>
              <a:rPr lang="en-US" baseline="0" dirty="0" smtClean="0"/>
              <a:t> </a:t>
            </a:r>
            <a:r>
              <a:rPr lang="en-US" baseline="0" dirty="0" err="1" smtClean="0"/>
              <a:t>nhận</a:t>
            </a:r>
            <a:r>
              <a:rPr lang="en-US" baseline="0" dirty="0" smtClean="0"/>
              <a:t> </a:t>
            </a:r>
            <a:r>
              <a:rPr lang="en-US" baseline="0" dirty="0" err="1" smtClean="0"/>
              <a:t>xét</a:t>
            </a:r>
            <a:endParaRPr lang="en-US" baseline="0" dirty="0" smtClean="0"/>
          </a:p>
        </p:txBody>
      </p:sp>
    </p:spTree>
    <p:extLst>
      <p:ext uri="{BB962C8B-B14F-4D97-AF65-F5344CB8AC3E}">
        <p14:creationId xmlns:p14="http://schemas.microsoft.com/office/powerpoint/2010/main" val="241827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1fd4e82847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1fd4e82847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41827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1fd4e82847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1fd4e82847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27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defTabSz="685800">
              <a:buClrTx/>
              <a:defRPr/>
            </a:pPr>
            <a:fld id="{08ED132D-452A-49E5-B8CD-EA0C46A12A5F}" type="datetimeFigureOut">
              <a:rPr lang="vi-VN" sz="900" kern="1200" smtClean="0">
                <a:solidFill>
                  <a:prstClr val="black">
                    <a:tint val="75000"/>
                  </a:prstClr>
                </a:solidFill>
                <a:latin typeface="Arial" panose="020B0604020202020204" pitchFamily="34" charset="0"/>
                <a:ea typeface="+mn-ea"/>
                <a:cs typeface="+mn-cs"/>
              </a:rPr>
              <a:pPr defTabSz="685800">
                <a:buClrTx/>
                <a:defRPr/>
              </a:pPr>
              <a:t>16/12/2024</a:t>
            </a:fld>
            <a:endParaRPr lang="vi-VN" sz="900" kern="1200">
              <a:solidFill>
                <a:prstClr val="black">
                  <a:tint val="75000"/>
                </a:prstClr>
              </a:solidFill>
              <a:latin typeface="Arial" panose="020B0604020202020204" pitchFamily="34" charset="0"/>
              <a:ea typeface="+mn-ea"/>
              <a:cs typeface="+mn-cs"/>
            </a:endParaRPr>
          </a:p>
        </p:txBody>
      </p:sp>
      <p:sp>
        <p:nvSpPr>
          <p:cNvPr id="19" name="Footer Placeholder 18"/>
          <p:cNvSpPr>
            <a:spLocks noGrp="1"/>
          </p:cNvSpPr>
          <p:nvPr>
            <p:ph type="ftr" sz="quarter" idx="11"/>
          </p:nvPr>
        </p:nvSpPr>
        <p:spPr/>
        <p:txBody>
          <a:bodyPr/>
          <a:lstStyle/>
          <a:p>
            <a:pPr algn="ctr" defTabSz="685800">
              <a:buClrTx/>
              <a:defRPr/>
            </a:pPr>
            <a:endParaRPr lang="vi-VN" sz="900" kern="1200">
              <a:solidFill>
                <a:prstClr val="black">
                  <a:tint val="75000"/>
                </a:prstClr>
              </a:solidFill>
              <a:latin typeface="Arial" panose="020B0604020202020204" pitchFamily="34" charset="0"/>
              <a:ea typeface="+mn-ea"/>
              <a:cs typeface="+mn-cs"/>
            </a:endParaRPr>
          </a:p>
        </p:txBody>
      </p:sp>
      <p:sp>
        <p:nvSpPr>
          <p:cNvPr id="27" name="Slide Number Placeholder 26"/>
          <p:cNvSpPr>
            <a:spLocks noGrp="1"/>
          </p:cNvSpPr>
          <p:nvPr>
            <p:ph type="sldNum" sz="quarter" idx="12"/>
          </p:nvPr>
        </p:nvSpPr>
        <p:spPr/>
        <p:txBody>
          <a:bodyPr/>
          <a:lstStyle/>
          <a:p>
            <a:pPr algn="r" defTabSz="685800">
              <a:buClrTx/>
              <a:defRPr/>
            </a:pPr>
            <a:fld id="{9CB03046-9975-4CD1-8163-35C299AA0868}" type="slidenum">
              <a:rPr lang="vi-VN" sz="900" kern="1200" smtClean="0">
                <a:solidFill>
                  <a:prstClr val="black">
                    <a:tint val="75000"/>
                  </a:prstClr>
                </a:solidFill>
                <a:latin typeface="Arial" panose="020B0604020202020204" pitchFamily="34" charset="0"/>
                <a:ea typeface="+mn-ea"/>
                <a:cs typeface="+mn-cs"/>
              </a:rPr>
              <a:pPr algn="r" defTabSz="685800">
                <a:buClrTx/>
                <a:defRPr/>
              </a:pPr>
              <a:t>‹#›</a:t>
            </a:fld>
            <a:endParaRPr lang="vi-VN" sz="900" kern="1200">
              <a:solidFill>
                <a:prstClr val="black">
                  <a:tint val="75000"/>
                </a:prstClr>
              </a:solidFill>
              <a:latin typeface="Arial" panose="020B0604020202020204" pitchFamily="34" charset="0"/>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458AF8-8C3E-461B-9018-A42CED03C2BE}"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542E7-42CA-4DE8-BA40-08FD8724D2FC}"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458AF8-8C3E-461B-9018-A42CED03C2BE}"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542E7-42CA-4DE8-BA40-08FD8724D2FC}"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80"/>
        <p:cNvGrpSpPr/>
        <p:nvPr/>
      </p:nvGrpSpPr>
      <p:grpSpPr>
        <a:xfrm>
          <a:off x="0" y="0"/>
          <a:ext cx="0" cy="0"/>
          <a:chOff x="0" y="0"/>
          <a:chExt cx="0" cy="0"/>
        </a:xfrm>
      </p:grpSpPr>
      <p:sp>
        <p:nvSpPr>
          <p:cNvPr id="181" name="Google Shape;181;p20"/>
          <p:cNvSpPr txBox="1">
            <a:spLocks noGrp="1"/>
          </p:cNvSpPr>
          <p:nvPr>
            <p:ph type="title"/>
          </p:nvPr>
        </p:nvSpPr>
        <p:spPr>
          <a:xfrm>
            <a:off x="1204451" y="1650000"/>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0"/>
          <p:cNvSpPr txBox="1">
            <a:spLocks noGrp="1"/>
          </p:cNvSpPr>
          <p:nvPr>
            <p:ph type="subTitle" idx="1"/>
          </p:nvPr>
        </p:nvSpPr>
        <p:spPr>
          <a:xfrm>
            <a:off x="1204461" y="2443108"/>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271861A1-F8AF-4DF5-8BE6-37AEA3C542C5}" type="datetime1">
              <a:rPr lang="en-US" smtClean="0"/>
              <a:t>16/12/2024</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lIns="68580" tIns="34290" rIns="68580" bIns="34290"/>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2" y="985690"/>
            <a:ext cx="2650455" cy="947323"/>
          </a:xfrm>
          <a:prstGeom prst="rect">
            <a:avLst/>
          </a:prstGeom>
          <a:noFill/>
          <a:scene3d>
            <a:camera prst="orthographicFront">
              <a:rot lat="0" lon="0" rev="0"/>
            </a:camera>
            <a:lightRig rig="threePt" dir="t"/>
          </a:scene3d>
        </p:spPr>
        <p:txBody>
          <a:bodyPr spcFirstLastPara="1" vert="horz" wrap="square" lIns="91440" tIns="45720" rIns="91440" bIns="45720" numCol="1">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3082597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21"/>
        <p:cNvGrpSpPr/>
        <p:nvPr/>
      </p:nvGrpSpPr>
      <p:grpSpPr>
        <a:xfrm>
          <a:off x="0" y="0"/>
          <a:ext cx="0" cy="0"/>
          <a:chOff x="0" y="0"/>
          <a:chExt cx="0" cy="0"/>
        </a:xfrm>
      </p:grpSpPr>
      <p:sp>
        <p:nvSpPr>
          <p:cNvPr id="222" name="Google Shape;222;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25"/>
          <p:cNvSpPr txBox="1">
            <a:spLocks noGrp="1"/>
          </p:cNvSpPr>
          <p:nvPr>
            <p:ph type="body" idx="1"/>
          </p:nvPr>
        </p:nvSpPr>
        <p:spPr>
          <a:xfrm>
            <a:off x="720000" y="1152475"/>
            <a:ext cx="3852000" cy="2483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Font typeface="Anaheim"/>
              <a:buChar char="●"/>
              <a:defRPr>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sp>
        <p:nvSpPr>
          <p:cNvPr id="224" name="Google Shape;224;p25"/>
          <p:cNvSpPr txBox="1">
            <a:spLocks noGrp="1"/>
          </p:cNvSpPr>
          <p:nvPr>
            <p:ph type="body" idx="2"/>
          </p:nvPr>
        </p:nvSpPr>
        <p:spPr>
          <a:xfrm>
            <a:off x="4572000" y="1152475"/>
            <a:ext cx="3852000" cy="24837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Clr>
                <a:schemeClr val="lt1"/>
              </a:buClr>
              <a:buSzPts val="1200"/>
              <a:buFont typeface="Anaheim"/>
              <a:buChar char="●"/>
              <a:defRPr sz="1200">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7"/>
        <p:cNvGrpSpPr/>
        <p:nvPr/>
      </p:nvGrpSpPr>
      <p:grpSpPr>
        <a:xfrm>
          <a:off x="0" y="0"/>
          <a:ext cx="0" cy="0"/>
          <a:chOff x="0" y="0"/>
          <a:chExt cx="0" cy="0"/>
        </a:xfrm>
      </p:grpSpPr>
      <p:sp>
        <p:nvSpPr>
          <p:cNvPr id="78" name="Google Shape;78;p18"/>
          <p:cNvSpPr txBox="1">
            <a:spLocks noGrp="1"/>
          </p:cNvSpPr>
          <p:nvPr>
            <p:ph type="subTitle" idx="1"/>
          </p:nvPr>
        </p:nvSpPr>
        <p:spPr>
          <a:xfrm>
            <a:off x="587850" y="2946975"/>
            <a:ext cx="2209800" cy="3714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sz="2200" b="1">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79" name="Google Shape;79;p18"/>
          <p:cNvSpPr txBox="1">
            <a:spLocks noGrp="1"/>
          </p:cNvSpPr>
          <p:nvPr>
            <p:ph type="subTitle" idx="2"/>
          </p:nvPr>
        </p:nvSpPr>
        <p:spPr>
          <a:xfrm>
            <a:off x="587850" y="3281425"/>
            <a:ext cx="2209800" cy="888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0" name="Google Shape;80;p18"/>
          <p:cNvSpPr txBox="1">
            <a:spLocks noGrp="1"/>
          </p:cNvSpPr>
          <p:nvPr>
            <p:ph type="subTitle" idx="3"/>
          </p:nvPr>
        </p:nvSpPr>
        <p:spPr>
          <a:xfrm>
            <a:off x="3463856" y="2946975"/>
            <a:ext cx="2209800" cy="3714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sz="2200" b="1">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81" name="Google Shape;81;p18"/>
          <p:cNvSpPr txBox="1">
            <a:spLocks noGrp="1"/>
          </p:cNvSpPr>
          <p:nvPr>
            <p:ph type="subTitle" idx="4"/>
          </p:nvPr>
        </p:nvSpPr>
        <p:spPr>
          <a:xfrm>
            <a:off x="3463856" y="3281425"/>
            <a:ext cx="2209800" cy="888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2" name="Google Shape;82;p18"/>
          <p:cNvSpPr txBox="1">
            <a:spLocks noGrp="1"/>
          </p:cNvSpPr>
          <p:nvPr>
            <p:ph type="subTitle" idx="5"/>
          </p:nvPr>
        </p:nvSpPr>
        <p:spPr>
          <a:xfrm>
            <a:off x="6339862" y="2946975"/>
            <a:ext cx="2209800" cy="3714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sz="2200" b="1">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83" name="Google Shape;83;p18"/>
          <p:cNvSpPr txBox="1">
            <a:spLocks noGrp="1"/>
          </p:cNvSpPr>
          <p:nvPr>
            <p:ph type="subTitle" idx="6"/>
          </p:nvPr>
        </p:nvSpPr>
        <p:spPr>
          <a:xfrm>
            <a:off x="6339862" y="3281425"/>
            <a:ext cx="2209800" cy="888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4" name="Google Shape;84;p18"/>
          <p:cNvSpPr txBox="1">
            <a:spLocks noGrp="1"/>
          </p:cNvSpPr>
          <p:nvPr>
            <p:ph type="title"/>
          </p:nvPr>
        </p:nvSpPr>
        <p:spPr>
          <a:xfrm>
            <a:off x="720000" y="387600"/>
            <a:ext cx="7704000" cy="592200"/>
          </a:xfrm>
          <a:prstGeom prst="rect">
            <a:avLst/>
          </a:prstGeom>
          <a:noFill/>
        </p:spPr>
        <p:txBody>
          <a:bodyPr spcFirstLastPara="1" wrap="square" lIns="68569" tIns="68569" rIns="68569" bIns="68569" anchor="t" anchorCtr="0">
            <a:noAutofit/>
          </a:bodyPr>
          <a:lstStyle>
            <a:lvl1pPr lvl="0" rtl="0">
              <a:spcBef>
                <a:spcPts val="0"/>
              </a:spcBef>
              <a:spcAft>
                <a:spcPts val="0"/>
              </a:spcAft>
              <a:buClr>
                <a:schemeClr val="dk2"/>
              </a:buClr>
              <a:buSzPts val="3200"/>
              <a:buFont typeface="Fredoka One"/>
              <a:buNone/>
              <a:defRPr sz="3200">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951466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19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919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169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458AF8-8C3E-461B-9018-A42CED03C2BE}"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542E7-42CA-4DE8-BA40-08FD8724D2FC}" type="slidenum">
              <a:rPr lang="en-US" smtClean="0"/>
              <a:t>‹#›</a:t>
            </a:fld>
            <a:endParaRPr lang="en-US"/>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88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752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244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508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866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781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610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502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396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9756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C458AF8-8C3E-461B-9018-A42CED03C2BE}"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542E7-42CA-4DE8-BA40-08FD8724D2F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800"/>
              <a:buNone/>
              <a:defRPr>
                <a:solidFill>
                  <a:schemeClr val="dk2"/>
                </a:solidFill>
                <a:latin typeface="Arial" panose="020B0604020202020204" pitchFamily="34" charset="0"/>
                <a:cs typeface="Arial" panose="020B0604020202020204" pitchFamily="34" charset="0"/>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a:endParaRPr/>
          </a:p>
        </p:txBody>
      </p:sp>
      <p:grpSp>
        <p:nvGrpSpPr>
          <p:cNvPr id="55" name="Google Shape;55;p6"/>
          <p:cNvGrpSpPr/>
          <p:nvPr/>
        </p:nvGrpSpPr>
        <p:grpSpPr>
          <a:xfrm>
            <a:off x="0" y="150"/>
            <a:ext cx="9144000" cy="5143350"/>
            <a:chOff x="0" y="150"/>
            <a:chExt cx="9144000" cy="5143350"/>
          </a:xfrm>
        </p:grpSpPr>
        <p:sp>
          <p:nvSpPr>
            <p:cNvPr id="56" name="Google Shape;56;p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57" name="Google Shape;57;p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58" name="Google Shape;58;p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59" name="Google Shape;59;p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926078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1" name="Google Shape;71;p8"/>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72" name="Google Shape;72;p8"/>
          <p:cNvGrpSpPr/>
          <p:nvPr/>
        </p:nvGrpSpPr>
        <p:grpSpPr>
          <a:xfrm>
            <a:off x="0" y="150"/>
            <a:ext cx="9144000" cy="5143350"/>
            <a:chOff x="0" y="150"/>
            <a:chExt cx="9144000" cy="5143350"/>
          </a:xfrm>
        </p:grpSpPr>
        <p:sp>
          <p:nvSpPr>
            <p:cNvPr id="73" name="Google Shape;73;p8"/>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4" name="Google Shape;74;p8"/>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5" name="Google Shape;75;p8"/>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6" name="Google Shape;76;p8"/>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669832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714303" y="1548850"/>
            <a:ext cx="4839900" cy="79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9"/>
          <p:cNvSpPr txBox="1">
            <a:spLocks noGrp="1"/>
          </p:cNvSpPr>
          <p:nvPr>
            <p:ph type="subTitle" idx="1"/>
          </p:nvPr>
        </p:nvSpPr>
        <p:spPr>
          <a:xfrm>
            <a:off x="714303" y="2297255"/>
            <a:ext cx="4839900" cy="130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9"/>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81" name="Google Shape;81;p9"/>
          <p:cNvGrpSpPr/>
          <p:nvPr/>
        </p:nvGrpSpPr>
        <p:grpSpPr>
          <a:xfrm>
            <a:off x="0" y="150"/>
            <a:ext cx="9144000" cy="5143350"/>
            <a:chOff x="0" y="150"/>
            <a:chExt cx="9144000" cy="5143350"/>
          </a:xfrm>
        </p:grpSpPr>
        <p:sp>
          <p:nvSpPr>
            <p:cNvPr id="82" name="Google Shape;82;p9"/>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3" name="Google Shape;83;p9"/>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4" name="Google Shape;84;p9"/>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5" name="Google Shape;85;p9"/>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51446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4208751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 name="Google Shape;108;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0" name="Google Shape;110;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4" name="Google Shape;114;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5" name="Google Shape;115;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6" name="Google Shape;116;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7" name="Google Shape;117;p13"/>
          <p:cNvSpPr/>
          <p:nvPr/>
        </p:nvSpPr>
        <p:spPr>
          <a:xfrm>
            <a:off x="720000" y="-1101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endParaRPr/>
          </a:p>
        </p:txBody>
      </p:sp>
      <p:sp>
        <p:nvSpPr>
          <p:cNvPr id="118" name="Google Shape;118;p13"/>
          <p:cNvSpPr/>
          <p:nvPr/>
        </p:nvSpPr>
        <p:spPr>
          <a:xfrm>
            <a:off x="-665275" y="2039975"/>
            <a:ext cx="1617200" cy="1617175"/>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19" name="Google Shape;119;p13"/>
          <p:cNvSpPr/>
          <p:nvPr/>
        </p:nvSpPr>
        <p:spPr>
          <a:xfrm>
            <a:off x="815875" y="28085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endParaRPr/>
          </a:p>
        </p:txBody>
      </p:sp>
      <p:grpSp>
        <p:nvGrpSpPr>
          <p:cNvPr id="120" name="Google Shape;120;p13"/>
          <p:cNvGrpSpPr/>
          <p:nvPr/>
        </p:nvGrpSpPr>
        <p:grpSpPr>
          <a:xfrm>
            <a:off x="0" y="150"/>
            <a:ext cx="9144000" cy="5143350"/>
            <a:chOff x="0" y="150"/>
            <a:chExt cx="9144000" cy="5143350"/>
          </a:xfrm>
        </p:grpSpPr>
        <p:sp>
          <p:nvSpPr>
            <p:cNvPr id="121" name="Google Shape;121;p13"/>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22" name="Google Shape;122;p13"/>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23" name="Google Shape;123;p13"/>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24" name="Google Shape;124;p13"/>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1433307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80"/>
        <p:cNvGrpSpPr/>
        <p:nvPr/>
      </p:nvGrpSpPr>
      <p:grpSpPr>
        <a:xfrm>
          <a:off x="0" y="0"/>
          <a:ext cx="0" cy="0"/>
          <a:chOff x="0" y="0"/>
          <a:chExt cx="0" cy="0"/>
        </a:xfrm>
      </p:grpSpPr>
      <p:sp>
        <p:nvSpPr>
          <p:cNvPr id="181" name="Google Shape;181;p20"/>
          <p:cNvSpPr txBox="1">
            <a:spLocks noGrp="1"/>
          </p:cNvSpPr>
          <p:nvPr>
            <p:ph type="title"/>
          </p:nvPr>
        </p:nvSpPr>
        <p:spPr>
          <a:xfrm>
            <a:off x="1204451" y="1650000"/>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0"/>
          <p:cNvSpPr txBox="1">
            <a:spLocks noGrp="1"/>
          </p:cNvSpPr>
          <p:nvPr>
            <p:ph type="subTitle" idx="1"/>
          </p:nvPr>
        </p:nvSpPr>
        <p:spPr>
          <a:xfrm>
            <a:off x="1204461" y="2443108"/>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83" name="Google Shape;183;p20"/>
          <p:cNvGrpSpPr/>
          <p:nvPr/>
        </p:nvGrpSpPr>
        <p:grpSpPr>
          <a:xfrm>
            <a:off x="0" y="150"/>
            <a:ext cx="9144000" cy="5143350"/>
            <a:chOff x="0" y="150"/>
            <a:chExt cx="9144000" cy="5143350"/>
          </a:xfrm>
        </p:grpSpPr>
        <p:sp>
          <p:nvSpPr>
            <p:cNvPr id="184" name="Google Shape;184;p20"/>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85" name="Google Shape;185;p20"/>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86" name="Google Shape;186;p20"/>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87" name="Google Shape;187;p20"/>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342170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21"/>
        <p:cNvGrpSpPr/>
        <p:nvPr/>
      </p:nvGrpSpPr>
      <p:grpSpPr>
        <a:xfrm>
          <a:off x="0" y="0"/>
          <a:ext cx="0" cy="0"/>
          <a:chOff x="0" y="0"/>
          <a:chExt cx="0" cy="0"/>
        </a:xfrm>
      </p:grpSpPr>
      <p:sp>
        <p:nvSpPr>
          <p:cNvPr id="222" name="Google Shape;222;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25"/>
          <p:cNvSpPr txBox="1">
            <a:spLocks noGrp="1"/>
          </p:cNvSpPr>
          <p:nvPr>
            <p:ph type="body" idx="1"/>
          </p:nvPr>
        </p:nvSpPr>
        <p:spPr>
          <a:xfrm>
            <a:off x="720000" y="1152475"/>
            <a:ext cx="3852000" cy="2483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Font typeface="Anaheim"/>
              <a:buChar char="●"/>
              <a:defRPr>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sp>
        <p:nvSpPr>
          <p:cNvPr id="224" name="Google Shape;224;p25"/>
          <p:cNvSpPr txBox="1">
            <a:spLocks noGrp="1"/>
          </p:cNvSpPr>
          <p:nvPr>
            <p:ph type="body" idx="2"/>
          </p:nvPr>
        </p:nvSpPr>
        <p:spPr>
          <a:xfrm>
            <a:off x="4572000" y="1152475"/>
            <a:ext cx="3852000" cy="24837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Clr>
                <a:schemeClr val="lt1"/>
              </a:buClr>
              <a:buSzPts val="1200"/>
              <a:buFont typeface="Anaheim"/>
              <a:buChar char="●"/>
              <a:defRPr sz="1200">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grpSp>
        <p:nvGrpSpPr>
          <p:cNvPr id="225" name="Google Shape;225;p25"/>
          <p:cNvGrpSpPr/>
          <p:nvPr/>
        </p:nvGrpSpPr>
        <p:grpSpPr>
          <a:xfrm>
            <a:off x="0" y="150"/>
            <a:ext cx="9144000" cy="5143350"/>
            <a:chOff x="0" y="150"/>
            <a:chExt cx="9144000" cy="5143350"/>
          </a:xfrm>
        </p:grpSpPr>
        <p:sp>
          <p:nvSpPr>
            <p:cNvPr id="226" name="Google Shape;226;p2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227" name="Google Shape;227;p2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228" name="Google Shape;228;p2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229" name="Google Shape;229;p2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252689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7"/>
        <p:cNvGrpSpPr/>
        <p:nvPr/>
      </p:nvGrpSpPr>
      <p:grpSpPr>
        <a:xfrm>
          <a:off x="0" y="0"/>
          <a:ext cx="0" cy="0"/>
          <a:chOff x="0" y="0"/>
          <a:chExt cx="0" cy="0"/>
        </a:xfrm>
      </p:grpSpPr>
      <p:grpSp>
        <p:nvGrpSpPr>
          <p:cNvPr id="378" name="Google Shape;378;p34"/>
          <p:cNvGrpSpPr/>
          <p:nvPr/>
        </p:nvGrpSpPr>
        <p:grpSpPr>
          <a:xfrm>
            <a:off x="0" y="150"/>
            <a:ext cx="9144000" cy="5143350"/>
            <a:chOff x="0" y="150"/>
            <a:chExt cx="9144000" cy="5143350"/>
          </a:xfrm>
        </p:grpSpPr>
        <p:sp>
          <p:nvSpPr>
            <p:cNvPr id="379" name="Google Shape;379;p3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380" name="Google Shape;380;p3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381" name="Google Shape;381;p3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382" name="Google Shape;382;p3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
        <p:nvSpPr>
          <p:cNvPr id="383" name="Google Shape;383;p34"/>
          <p:cNvSpPr/>
          <p:nvPr/>
        </p:nvSpPr>
        <p:spPr>
          <a:xfrm>
            <a:off x="2994413" y="1305375"/>
            <a:ext cx="3058610" cy="305856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384" name="Google Shape;384;p34"/>
          <p:cNvGrpSpPr/>
          <p:nvPr/>
        </p:nvGrpSpPr>
        <p:grpSpPr>
          <a:xfrm>
            <a:off x="5420888" y="2359919"/>
            <a:ext cx="1006100" cy="916800"/>
            <a:chOff x="-2830425" y="1213525"/>
            <a:chExt cx="1006100" cy="916800"/>
          </a:xfrm>
        </p:grpSpPr>
        <p:sp>
          <p:nvSpPr>
            <p:cNvPr id="385" name="Google Shape;385;p34"/>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386" name="Google Shape;386;p34"/>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7" name="Google Shape;387;p34"/>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8" name="Google Shape;388;p34"/>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9" name="Google Shape;389;p34"/>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0" name="Google Shape;390;p34"/>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1" name="Google Shape;391;p34"/>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2" name="Google Shape;392;p34"/>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 name="Google Shape;393;p34"/>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4" name="Google Shape;394;p34"/>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95" name="Google Shape;395;p34"/>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96" name="Google Shape;396;p34"/>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7" name="Google Shape;397;p34"/>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98" name="Google Shape;398;p34"/>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99" name="Google Shape;399;p34"/>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 name="Google Shape;400;p34"/>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01" name="Google Shape;401;p34"/>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02" name="Google Shape;402;p34"/>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03" name="Google Shape;403;p34"/>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04" name="Google Shape;404;p34"/>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405" name="Google Shape;405;p34"/>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06" name="Google Shape;406;p34"/>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07" name="Google Shape;407;p34"/>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8" name="Google Shape;408;p34"/>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9" name="Google Shape;409;p34"/>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410" name="Google Shape;410;p34"/>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411" name="Google Shape;411;p34"/>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412" name="Google Shape;412;p34"/>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3" name="Google Shape;413;p34"/>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 name="Google Shape;414;p34"/>
          <p:cNvGrpSpPr/>
          <p:nvPr/>
        </p:nvGrpSpPr>
        <p:grpSpPr>
          <a:xfrm>
            <a:off x="4118094" y="1143450"/>
            <a:ext cx="929550" cy="926875"/>
            <a:chOff x="-1161475" y="1429950"/>
            <a:chExt cx="929550" cy="926875"/>
          </a:xfrm>
        </p:grpSpPr>
        <p:sp>
          <p:nvSpPr>
            <p:cNvPr id="415" name="Google Shape;415;p34"/>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416" name="Google Shape;416;p34"/>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7" name="Google Shape;417;p34"/>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8" name="Google Shape;418;p34"/>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9" name="Google Shape;419;p34"/>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 name="Google Shape;420;p34"/>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1" name="Google Shape;421;p34"/>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2" name="Google Shape;422;p34"/>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3" name="Google Shape;423;p34"/>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4" name="Google Shape;424;p34"/>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5" name="Google Shape;425;p34"/>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6" name="Google Shape;426;p34"/>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7" name="Google Shape;427;p34"/>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8" name="Google Shape;428;p34"/>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9" name="Google Shape;429;p34"/>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30" name="Google Shape;430;p34"/>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31" name="Google Shape;431;p34"/>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32" name="Google Shape;432;p34"/>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33" name="Google Shape;433;p34"/>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34" name="Google Shape;434;p34"/>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435" name="Google Shape;435;p34"/>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6" name="Google Shape;436;p34"/>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7" name="Google Shape;437;p34"/>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8" name="Google Shape;438;p34"/>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39" name="Google Shape;439;p34"/>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40" name="Google Shape;440;p34"/>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41" name="Google Shape;441;p34"/>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442" name="Google Shape;442;p34"/>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43" name="Google Shape;443;p34"/>
          <p:cNvGrpSpPr/>
          <p:nvPr/>
        </p:nvGrpSpPr>
        <p:grpSpPr>
          <a:xfrm>
            <a:off x="2725638" y="2361481"/>
            <a:ext cx="1001350" cy="913675"/>
            <a:chOff x="-1274575" y="1083375"/>
            <a:chExt cx="1001350" cy="913675"/>
          </a:xfrm>
        </p:grpSpPr>
        <p:grpSp>
          <p:nvGrpSpPr>
            <p:cNvPr id="444" name="Google Shape;444;p34"/>
            <p:cNvGrpSpPr/>
            <p:nvPr/>
          </p:nvGrpSpPr>
          <p:grpSpPr>
            <a:xfrm>
              <a:off x="-1274575" y="1083375"/>
              <a:ext cx="1001350" cy="913675"/>
              <a:chOff x="-1274575" y="1083375"/>
              <a:chExt cx="1001350" cy="913675"/>
            </a:xfrm>
          </p:grpSpPr>
          <p:sp>
            <p:nvSpPr>
              <p:cNvPr id="445" name="Google Shape;445;p34"/>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446" name="Google Shape;446;p34"/>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7" name="Google Shape;447;p34"/>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8" name="Google Shape;448;p34"/>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9" name="Google Shape;449;p34"/>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0" name="Google Shape;450;p34"/>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1" name="Google Shape;451;p34"/>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2" name="Google Shape;452;p34"/>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3" name="Google Shape;453;p34"/>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4" name="Google Shape;454;p34"/>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55" name="Google Shape;455;p34"/>
            <p:cNvGrpSpPr/>
            <p:nvPr/>
          </p:nvGrpSpPr>
          <p:grpSpPr>
            <a:xfrm>
              <a:off x="-1123167" y="1203597"/>
              <a:ext cx="698534" cy="673231"/>
              <a:chOff x="12428325" y="1104150"/>
              <a:chExt cx="779875" cy="751625"/>
            </a:xfrm>
          </p:grpSpPr>
          <p:sp>
            <p:nvSpPr>
              <p:cNvPr id="456" name="Google Shape;456;p34"/>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457" name="Google Shape;457;p34"/>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58" name="Google Shape;458;p34"/>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59" name="Google Shape;459;p34"/>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460" name="Google Shape;460;p34"/>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61" name="Google Shape;461;p34"/>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62" name="Google Shape;462;p34"/>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463" name="Google Shape;463;p34"/>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64" name="Google Shape;464;p34"/>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65" name="Google Shape;465;p34"/>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66" name="Google Shape;466;p34"/>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67" name="Google Shape;467;p34"/>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68" name="Google Shape;468;p34"/>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9" name="Google Shape;469;p34"/>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0" name="Google Shape;470;p34"/>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grpSp>
        <p:nvGrpSpPr>
          <p:cNvPr id="471" name="Google Shape;471;p34"/>
          <p:cNvGrpSpPr/>
          <p:nvPr/>
        </p:nvGrpSpPr>
        <p:grpSpPr>
          <a:xfrm>
            <a:off x="4082057" y="3687125"/>
            <a:ext cx="1001625" cy="912475"/>
            <a:chOff x="-1874050" y="2696525"/>
            <a:chExt cx="1001625" cy="912475"/>
          </a:xfrm>
        </p:grpSpPr>
        <p:grpSp>
          <p:nvGrpSpPr>
            <p:cNvPr id="472" name="Google Shape;472;p34"/>
            <p:cNvGrpSpPr/>
            <p:nvPr/>
          </p:nvGrpSpPr>
          <p:grpSpPr>
            <a:xfrm>
              <a:off x="-1874050" y="2696525"/>
              <a:ext cx="1001625" cy="912475"/>
              <a:chOff x="-1874050" y="2696525"/>
              <a:chExt cx="1001625" cy="912475"/>
            </a:xfrm>
          </p:grpSpPr>
          <p:sp>
            <p:nvSpPr>
              <p:cNvPr id="473" name="Google Shape;473;p34"/>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74" name="Google Shape;474;p34"/>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5" name="Google Shape;475;p34"/>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6" name="Google Shape;476;p34"/>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7" name="Google Shape;477;p34"/>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8" name="Google Shape;478;p34"/>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9" name="Google Shape;479;p34"/>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0" name="Google Shape;480;p34"/>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1" name="Google Shape;481;p34"/>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2" name="Google Shape;482;p34"/>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3" name="Google Shape;483;p34"/>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84" name="Google Shape;484;p34"/>
            <p:cNvGrpSpPr/>
            <p:nvPr/>
          </p:nvGrpSpPr>
          <p:grpSpPr>
            <a:xfrm>
              <a:off x="-1793824" y="2833176"/>
              <a:ext cx="841164" cy="639173"/>
              <a:chOff x="13154300" y="2425700"/>
              <a:chExt cx="954025" cy="724850"/>
            </a:xfrm>
          </p:grpSpPr>
          <p:sp>
            <p:nvSpPr>
              <p:cNvPr id="485" name="Google Shape;485;p34"/>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486" name="Google Shape;486;p34"/>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7" name="Google Shape;487;p34"/>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88" name="Google Shape;488;p34"/>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89" name="Google Shape;489;p34"/>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90" name="Google Shape;490;p34"/>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91" name="Google Shape;491;p34"/>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92" name="Google Shape;492;p34"/>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93" name="Google Shape;493;p34"/>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4" name="Google Shape;494;p34"/>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5" name="Google Shape;495;p34"/>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96" name="Google Shape;496;p34"/>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97" name="Google Shape;497;p34"/>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98" name="Google Shape;498;p34"/>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99" name="Google Shape;499;p34"/>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0" name="Google Shape;500;p34"/>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1" name="Google Shape;501;p34"/>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02" name="Google Shape;502;p34"/>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3" name="Google Shape;503;p34"/>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4" name="Google Shape;504;p34"/>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5" name="Google Shape;505;p34"/>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506" name="Google Shape;506;p34"/>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507" name="Google Shape;507;p34"/>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endParaRPr/>
              </a:p>
            </p:txBody>
          </p:sp>
        </p:grpSp>
      </p:grpSp>
      <p:grpSp>
        <p:nvGrpSpPr>
          <p:cNvPr id="508" name="Google Shape;508;p34"/>
          <p:cNvGrpSpPr/>
          <p:nvPr/>
        </p:nvGrpSpPr>
        <p:grpSpPr>
          <a:xfrm>
            <a:off x="5420888" y="3574925"/>
            <a:ext cx="568850" cy="545925"/>
            <a:chOff x="6639200" y="2299525"/>
            <a:chExt cx="568850" cy="545925"/>
          </a:xfrm>
        </p:grpSpPr>
        <p:sp>
          <p:nvSpPr>
            <p:cNvPr id="509" name="Google Shape;509;p34"/>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10" name="Google Shape;510;p34"/>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1" name="Google Shape;511;p34"/>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2" name="Google Shape;512;p34"/>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3" name="Google Shape;513;p34"/>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nvGrpSpPr>
          <p:cNvPr id="514" name="Google Shape;514;p34"/>
          <p:cNvGrpSpPr/>
          <p:nvPr/>
        </p:nvGrpSpPr>
        <p:grpSpPr>
          <a:xfrm rot="-1996996">
            <a:off x="3291161" y="1377588"/>
            <a:ext cx="473318" cy="779330"/>
            <a:chOff x="6628200" y="3885125"/>
            <a:chExt cx="473300" cy="779300"/>
          </a:xfrm>
        </p:grpSpPr>
        <p:sp>
          <p:nvSpPr>
            <p:cNvPr id="515" name="Google Shape;515;p34"/>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6" name="Google Shape;516;p34"/>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7" name="Google Shape;517;p34"/>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8" name="Google Shape;518;p34"/>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9" name="Google Shape;519;p34"/>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0" name="Google Shape;520;p34"/>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1" name="Google Shape;521;p34"/>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22" name="Google Shape;522;p34"/>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3" name="Google Shape;523;p34"/>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4" name="Google Shape;524;p34"/>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5" name="Google Shape;525;p34"/>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6" name="Google Shape;526;p34"/>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7" name="Google Shape;527;p34"/>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8" name="Google Shape;528;p34"/>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9" name="Google Shape;529;p34"/>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30" name="Google Shape;530;p34"/>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31" name="Google Shape;531;p34"/>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endParaRPr/>
            </a:p>
          </p:txBody>
        </p:sp>
      </p:grpSp>
      <p:grpSp>
        <p:nvGrpSpPr>
          <p:cNvPr id="532" name="Google Shape;532;p34"/>
          <p:cNvGrpSpPr/>
          <p:nvPr/>
        </p:nvGrpSpPr>
        <p:grpSpPr>
          <a:xfrm>
            <a:off x="4011863" y="2385350"/>
            <a:ext cx="1023675" cy="986750"/>
            <a:chOff x="2087750" y="3096950"/>
            <a:chExt cx="1023675" cy="986750"/>
          </a:xfrm>
        </p:grpSpPr>
        <p:sp>
          <p:nvSpPr>
            <p:cNvPr id="533" name="Google Shape;533;p34"/>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34" name="Google Shape;534;p34"/>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35" name="Google Shape;535;p34"/>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6" name="Google Shape;536;p34"/>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37" name="Google Shape;537;p34"/>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38" name="Google Shape;538;p34"/>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39" name="Google Shape;539;p34"/>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0" name="Google Shape;540;p34"/>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1" name="Google Shape;541;p34"/>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2" name="Google Shape;542;p34"/>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3" name="Google Shape;543;p34"/>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4" name="Google Shape;544;p34"/>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5" name="Google Shape;545;p34"/>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6" name="Google Shape;546;p34"/>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7" name="Google Shape;547;p34"/>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8" name="Google Shape;548;p34"/>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9" name="Google Shape;549;p34"/>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0" name="Google Shape;550;p34"/>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1" name="Google Shape;551;p34"/>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2" name="Google Shape;552;p34"/>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3" name="Google Shape;553;p34"/>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4" name="Google Shape;554;p34"/>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5" name="Google Shape;555;p34"/>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6" name="Google Shape;556;p34"/>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7" name="Google Shape;557;p34"/>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grpSp>
      <p:sp>
        <p:nvSpPr>
          <p:cNvPr id="558" name="Google Shape;558;p34"/>
          <p:cNvSpPr/>
          <p:nvPr/>
        </p:nvSpPr>
        <p:spPr>
          <a:xfrm>
            <a:off x="4946063" y="19942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grpSp>
        <p:nvGrpSpPr>
          <p:cNvPr id="559" name="Google Shape;559;p34"/>
          <p:cNvGrpSpPr/>
          <p:nvPr/>
        </p:nvGrpSpPr>
        <p:grpSpPr>
          <a:xfrm>
            <a:off x="541875" y="665013"/>
            <a:ext cx="7804638" cy="3938488"/>
            <a:chOff x="541875" y="665013"/>
            <a:chExt cx="7804638" cy="3938488"/>
          </a:xfrm>
        </p:grpSpPr>
        <p:grpSp>
          <p:nvGrpSpPr>
            <p:cNvPr id="560" name="Google Shape;560;p34"/>
            <p:cNvGrpSpPr/>
            <p:nvPr/>
          </p:nvGrpSpPr>
          <p:grpSpPr>
            <a:xfrm rot="3078532">
              <a:off x="3033827" y="3737945"/>
              <a:ext cx="322389" cy="400061"/>
              <a:chOff x="6322500" y="3044550"/>
              <a:chExt cx="322400" cy="400075"/>
            </a:xfrm>
          </p:grpSpPr>
          <p:sp>
            <p:nvSpPr>
              <p:cNvPr id="561" name="Google Shape;561;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2" name="Google Shape;562;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3" name="Google Shape;563;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4" name="Google Shape;564;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565" name="Google Shape;565;p34"/>
            <p:cNvGrpSpPr/>
            <p:nvPr/>
          </p:nvGrpSpPr>
          <p:grpSpPr>
            <a:xfrm rot="3078532">
              <a:off x="1280364" y="1656645"/>
              <a:ext cx="322389" cy="400061"/>
              <a:chOff x="6322500" y="3044550"/>
              <a:chExt cx="322400" cy="400075"/>
            </a:xfrm>
          </p:grpSpPr>
          <p:sp>
            <p:nvSpPr>
              <p:cNvPr id="566" name="Google Shape;566;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7" name="Google Shape;567;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8" name="Google Shape;568;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9" name="Google Shape;569;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570" name="Google Shape;570;p34"/>
            <p:cNvSpPr/>
            <p:nvPr/>
          </p:nvSpPr>
          <p:spPr>
            <a:xfrm>
              <a:off x="2439750" y="1605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71" name="Google Shape;571;p34"/>
            <p:cNvSpPr/>
            <p:nvPr/>
          </p:nvSpPr>
          <p:spPr>
            <a:xfrm>
              <a:off x="32259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572" name="Google Shape;572;p34"/>
            <p:cNvSpPr/>
            <p:nvPr/>
          </p:nvSpPr>
          <p:spPr>
            <a:xfrm>
              <a:off x="7873950" y="6650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573" name="Google Shape;573;p34"/>
            <p:cNvSpPr/>
            <p:nvPr/>
          </p:nvSpPr>
          <p:spPr>
            <a:xfrm>
              <a:off x="8202713" y="319546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574" name="Google Shape;574;p34"/>
            <p:cNvSpPr/>
            <p:nvPr/>
          </p:nvSpPr>
          <p:spPr>
            <a:xfrm>
              <a:off x="803900" y="74327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75" name="Google Shape;575;p34"/>
            <p:cNvSpPr/>
            <p:nvPr/>
          </p:nvSpPr>
          <p:spPr>
            <a:xfrm>
              <a:off x="541875" y="279565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grpSp>
          <p:nvGrpSpPr>
            <p:cNvPr id="576" name="Google Shape;576;p34"/>
            <p:cNvGrpSpPr/>
            <p:nvPr/>
          </p:nvGrpSpPr>
          <p:grpSpPr>
            <a:xfrm>
              <a:off x="6552375" y="4371000"/>
              <a:ext cx="219675" cy="219700"/>
              <a:chOff x="1771350" y="2996325"/>
              <a:chExt cx="219675" cy="219700"/>
            </a:xfrm>
          </p:grpSpPr>
          <p:sp>
            <p:nvSpPr>
              <p:cNvPr id="577" name="Google Shape;577;p34"/>
              <p:cNvSpPr/>
              <p:nvPr/>
            </p:nvSpPr>
            <p:spPr>
              <a:xfrm>
                <a:off x="1771350" y="3054075"/>
                <a:ext cx="161950" cy="161950"/>
              </a:xfrm>
              <a:custGeom>
                <a:avLst/>
                <a:gdLst/>
                <a:ahLst/>
                <a:cxnLst/>
                <a:rect l="l" t="t" r="r" b="b"/>
                <a:pathLst>
                  <a:path w="6478" h="6478" fill="none" extrusionOk="0">
                    <a:moveTo>
                      <a:pt x="0" y="1"/>
                    </a:moveTo>
                    <a:lnTo>
                      <a:pt x="6477" y="1"/>
                    </a:lnTo>
                    <a:lnTo>
                      <a:pt x="6477" y="6478"/>
                    </a:lnTo>
                    <a:lnTo>
                      <a:pt x="0"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78" name="Google Shape;578;p34"/>
              <p:cNvSpPr/>
              <p:nvPr/>
            </p:nvSpPr>
            <p:spPr>
              <a:xfrm>
                <a:off x="1829075" y="2996325"/>
                <a:ext cx="161950" cy="161950"/>
              </a:xfrm>
              <a:custGeom>
                <a:avLst/>
                <a:gdLst/>
                <a:ahLst/>
                <a:cxnLst/>
                <a:rect l="l" t="t" r="r" b="b"/>
                <a:pathLst>
                  <a:path w="6478" h="6478" fill="none" extrusionOk="0">
                    <a:moveTo>
                      <a:pt x="1" y="1"/>
                    </a:moveTo>
                    <a:lnTo>
                      <a:pt x="6478" y="1"/>
                    </a:lnTo>
                    <a:lnTo>
                      <a:pt x="6478" y="6478"/>
                    </a:lnTo>
                    <a:lnTo>
                      <a:pt x="1"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79" name="Google Shape;579;p34"/>
              <p:cNvSpPr/>
              <p:nvPr/>
            </p:nvSpPr>
            <p:spPr>
              <a:xfrm>
                <a:off x="1771350" y="2996325"/>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80" name="Google Shape;580;p34"/>
              <p:cNvSpPr/>
              <p:nvPr/>
            </p:nvSpPr>
            <p:spPr>
              <a:xfrm>
                <a:off x="1933275" y="3158250"/>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81" name="Google Shape;581;p34"/>
              <p:cNvSpPr/>
              <p:nvPr/>
            </p:nvSpPr>
            <p:spPr>
              <a:xfrm>
                <a:off x="1771350" y="3158250"/>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82" name="Google Shape;582;p34"/>
              <p:cNvSpPr/>
              <p:nvPr/>
            </p:nvSpPr>
            <p:spPr>
              <a:xfrm>
                <a:off x="1933275" y="2996325"/>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grpSp>
        <p:grpSp>
          <p:nvGrpSpPr>
            <p:cNvPr id="583" name="Google Shape;583;p34"/>
            <p:cNvGrpSpPr/>
            <p:nvPr/>
          </p:nvGrpSpPr>
          <p:grpSpPr>
            <a:xfrm rot="-3078532" flipH="1">
              <a:off x="7536864" y="3737945"/>
              <a:ext cx="322389" cy="400061"/>
              <a:chOff x="6322500" y="3044550"/>
              <a:chExt cx="322400" cy="400075"/>
            </a:xfrm>
          </p:grpSpPr>
          <p:sp>
            <p:nvSpPr>
              <p:cNvPr id="584" name="Google Shape;584;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5" name="Google Shape;585;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6" name="Google Shape;586;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7" name="Google Shape;587;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1151566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8"/>
        <p:cNvGrpSpPr/>
        <p:nvPr/>
      </p:nvGrpSpPr>
      <p:grpSpPr>
        <a:xfrm>
          <a:off x="0" y="0"/>
          <a:ext cx="0" cy="0"/>
          <a:chOff x="0" y="0"/>
          <a:chExt cx="0" cy="0"/>
        </a:xfrm>
      </p:grpSpPr>
      <p:grpSp>
        <p:nvGrpSpPr>
          <p:cNvPr id="589" name="Google Shape;589;p35"/>
          <p:cNvGrpSpPr/>
          <p:nvPr/>
        </p:nvGrpSpPr>
        <p:grpSpPr>
          <a:xfrm>
            <a:off x="-721008" y="356300"/>
            <a:ext cx="9518091" cy="4410527"/>
            <a:chOff x="-721008" y="356300"/>
            <a:chExt cx="9518091" cy="4410527"/>
          </a:xfrm>
        </p:grpSpPr>
        <p:sp>
          <p:nvSpPr>
            <p:cNvPr id="590" name="Google Shape;590;p35"/>
            <p:cNvSpPr/>
            <p:nvPr/>
          </p:nvSpPr>
          <p:spPr>
            <a:xfrm>
              <a:off x="6680908" y="356300"/>
              <a:ext cx="2116175" cy="1509350"/>
            </a:xfrm>
            <a:custGeom>
              <a:avLst/>
              <a:gdLst/>
              <a:ahLst/>
              <a:cxnLst/>
              <a:rect l="l" t="t" r="r" b="b"/>
              <a:pathLst>
                <a:path w="84647" h="60374" extrusionOk="0">
                  <a:moveTo>
                    <a:pt x="692" y="0"/>
                  </a:moveTo>
                  <a:cubicBezTo>
                    <a:pt x="-3345" y="12111"/>
                    <a:pt x="11527" y="26906"/>
                    <a:pt x="23754" y="30575"/>
                  </a:cubicBezTo>
                  <a:cubicBezTo>
                    <a:pt x="37847" y="34804"/>
                    <a:pt x="53946" y="28480"/>
                    <a:pt x="67804" y="33426"/>
                  </a:cubicBezTo>
                  <a:cubicBezTo>
                    <a:pt x="74879" y="35951"/>
                    <a:pt x="71583" y="48027"/>
                    <a:pt x="74541" y="54933"/>
                  </a:cubicBezTo>
                  <a:cubicBezTo>
                    <a:pt x="76047" y="58450"/>
                    <a:pt x="81017" y="59166"/>
                    <a:pt x="84647" y="60374"/>
                  </a:cubicBezTo>
                </a:path>
              </a:pathLst>
            </a:custGeom>
            <a:noFill/>
            <a:ln w="19050" cap="flat" cmpd="sng">
              <a:solidFill>
                <a:schemeClr val="accent1"/>
              </a:solidFill>
              <a:prstDash val="dash"/>
              <a:round/>
              <a:headEnd type="none" w="med" len="med"/>
              <a:tailEnd type="none" w="med" len="med"/>
            </a:ln>
          </p:spPr>
        </p:sp>
        <p:sp>
          <p:nvSpPr>
            <p:cNvPr id="591" name="Google Shape;591;p35"/>
            <p:cNvSpPr/>
            <p:nvPr/>
          </p:nvSpPr>
          <p:spPr>
            <a:xfrm>
              <a:off x="-721008" y="970519"/>
              <a:ext cx="3404206" cy="340415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592" name="Google Shape;592;p35"/>
            <p:cNvGrpSpPr/>
            <p:nvPr/>
          </p:nvGrpSpPr>
          <p:grpSpPr>
            <a:xfrm>
              <a:off x="7220224" y="496205"/>
              <a:ext cx="1119789" cy="1020398"/>
              <a:chOff x="-2830425" y="1213525"/>
              <a:chExt cx="1006100" cy="916800"/>
            </a:xfrm>
          </p:grpSpPr>
          <p:sp>
            <p:nvSpPr>
              <p:cNvPr id="593" name="Google Shape;593;p35"/>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594" name="Google Shape;594;p35"/>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5" name="Google Shape;595;p35"/>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6" name="Google Shape;596;p35"/>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7" name="Google Shape;597;p35"/>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8" name="Google Shape;598;p35"/>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9" name="Google Shape;599;p35"/>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0" name="Google Shape;600;p35"/>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1" name="Google Shape;601;p35"/>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2" name="Google Shape;602;p35"/>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03" name="Google Shape;603;p35"/>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04" name="Google Shape;604;p35"/>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5" name="Google Shape;605;p35"/>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06" name="Google Shape;606;p35"/>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07" name="Google Shape;607;p35"/>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8" name="Google Shape;608;p35"/>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09" name="Google Shape;609;p35"/>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10" name="Google Shape;610;p35"/>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11" name="Google Shape;611;p35"/>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12" name="Google Shape;612;p35"/>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13" name="Google Shape;613;p35"/>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14" name="Google Shape;614;p35"/>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15" name="Google Shape;615;p35"/>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16" name="Google Shape;616;p35"/>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17" name="Google Shape;617;p35"/>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618" name="Google Shape;618;p35"/>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619" name="Google Shape;619;p35"/>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620" name="Google Shape;620;p35"/>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1" name="Google Shape;621;p35"/>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622" name="Google Shape;622;p35"/>
            <p:cNvGrpSpPr/>
            <p:nvPr/>
          </p:nvGrpSpPr>
          <p:grpSpPr>
            <a:xfrm>
              <a:off x="489625" y="630116"/>
              <a:ext cx="1114503" cy="1016920"/>
              <a:chOff x="-1274575" y="1083375"/>
              <a:chExt cx="1001350" cy="913675"/>
            </a:xfrm>
          </p:grpSpPr>
          <p:grpSp>
            <p:nvGrpSpPr>
              <p:cNvPr id="623" name="Google Shape;623;p35"/>
              <p:cNvGrpSpPr/>
              <p:nvPr/>
            </p:nvGrpSpPr>
            <p:grpSpPr>
              <a:xfrm>
                <a:off x="-1274575" y="1083375"/>
                <a:ext cx="1001350" cy="913675"/>
                <a:chOff x="-1274575" y="1083375"/>
                <a:chExt cx="1001350" cy="913675"/>
              </a:xfrm>
            </p:grpSpPr>
            <p:sp>
              <p:nvSpPr>
                <p:cNvPr id="624" name="Google Shape;624;p35"/>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25" name="Google Shape;625;p35"/>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6" name="Google Shape;626;p35"/>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7" name="Google Shape;627;p35"/>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8" name="Google Shape;628;p35"/>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9" name="Google Shape;629;p35"/>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0" name="Google Shape;630;p35"/>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1" name="Google Shape;631;p35"/>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2" name="Google Shape;632;p35"/>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3" name="Google Shape;633;p35"/>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634" name="Google Shape;634;p35"/>
              <p:cNvGrpSpPr/>
              <p:nvPr/>
            </p:nvGrpSpPr>
            <p:grpSpPr>
              <a:xfrm>
                <a:off x="-1123167" y="1203597"/>
                <a:ext cx="698534" cy="673231"/>
                <a:chOff x="12428325" y="1104150"/>
                <a:chExt cx="779875" cy="751625"/>
              </a:xfrm>
            </p:grpSpPr>
            <p:sp>
              <p:nvSpPr>
                <p:cNvPr id="635" name="Google Shape;635;p35"/>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636" name="Google Shape;636;p35"/>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37" name="Google Shape;637;p35"/>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38" name="Google Shape;638;p35"/>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639" name="Google Shape;639;p35"/>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40" name="Google Shape;640;p35"/>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41" name="Google Shape;641;p35"/>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642" name="Google Shape;642;p35"/>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43" name="Google Shape;643;p35"/>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44" name="Google Shape;644;p35"/>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45" name="Google Shape;645;p35"/>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46" name="Google Shape;646;p35"/>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47" name="Google Shape;647;p35"/>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8" name="Google Shape;648;p35"/>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9" name="Google Shape;649;p35"/>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grpSp>
          <p:nvGrpSpPr>
            <p:cNvPr id="650" name="Google Shape;650;p35"/>
            <p:cNvGrpSpPr/>
            <p:nvPr/>
          </p:nvGrpSpPr>
          <p:grpSpPr>
            <a:xfrm>
              <a:off x="489478" y="3621413"/>
              <a:ext cx="1114809" cy="1015585"/>
              <a:chOff x="-1874050" y="2696525"/>
              <a:chExt cx="1001625" cy="912475"/>
            </a:xfrm>
          </p:grpSpPr>
          <p:grpSp>
            <p:nvGrpSpPr>
              <p:cNvPr id="651" name="Google Shape;651;p35"/>
              <p:cNvGrpSpPr/>
              <p:nvPr/>
            </p:nvGrpSpPr>
            <p:grpSpPr>
              <a:xfrm>
                <a:off x="-1874050" y="2696525"/>
                <a:ext cx="1001625" cy="912475"/>
                <a:chOff x="-1874050" y="2696525"/>
                <a:chExt cx="1001625" cy="912475"/>
              </a:xfrm>
            </p:grpSpPr>
            <p:sp>
              <p:nvSpPr>
                <p:cNvPr id="652" name="Google Shape;652;p35"/>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53" name="Google Shape;653;p35"/>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4" name="Google Shape;654;p35"/>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5" name="Google Shape;655;p35"/>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6" name="Google Shape;656;p35"/>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7" name="Google Shape;657;p35"/>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8" name="Google Shape;658;p35"/>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9" name="Google Shape;659;p35"/>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0" name="Google Shape;660;p35"/>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1" name="Google Shape;661;p35"/>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2" name="Google Shape;662;p35"/>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663" name="Google Shape;663;p35"/>
              <p:cNvGrpSpPr/>
              <p:nvPr/>
            </p:nvGrpSpPr>
            <p:grpSpPr>
              <a:xfrm>
                <a:off x="-1793824" y="2833176"/>
                <a:ext cx="841164" cy="639173"/>
                <a:chOff x="13154300" y="2425700"/>
                <a:chExt cx="954025" cy="724850"/>
              </a:xfrm>
            </p:grpSpPr>
            <p:sp>
              <p:nvSpPr>
                <p:cNvPr id="664" name="Google Shape;664;p35"/>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65" name="Google Shape;665;p35"/>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66" name="Google Shape;666;p35"/>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67" name="Google Shape;667;p35"/>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68" name="Google Shape;668;p35"/>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69" name="Google Shape;669;p35"/>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70" name="Google Shape;670;p35"/>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71" name="Google Shape;671;p35"/>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72" name="Google Shape;672;p35"/>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3" name="Google Shape;673;p35"/>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4" name="Google Shape;674;p35"/>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75" name="Google Shape;675;p35"/>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76" name="Google Shape;676;p35"/>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77" name="Google Shape;677;p35"/>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78" name="Google Shape;678;p35"/>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79" name="Google Shape;679;p35"/>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80" name="Google Shape;680;p35"/>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81" name="Google Shape;681;p35"/>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82" name="Google Shape;682;p35"/>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83" name="Google Shape;683;p35"/>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84" name="Google Shape;684;p35"/>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85" name="Google Shape;685;p35"/>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86" name="Google Shape;686;p35"/>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endParaRPr/>
                </a:p>
              </p:txBody>
            </p:sp>
          </p:grpSp>
        </p:grpSp>
        <p:grpSp>
          <p:nvGrpSpPr>
            <p:cNvPr id="687" name="Google Shape;687;p35"/>
            <p:cNvGrpSpPr/>
            <p:nvPr/>
          </p:nvGrpSpPr>
          <p:grpSpPr>
            <a:xfrm>
              <a:off x="2050072" y="3069404"/>
              <a:ext cx="633130" cy="607615"/>
              <a:chOff x="6639200" y="2299525"/>
              <a:chExt cx="568850" cy="545925"/>
            </a:xfrm>
          </p:grpSpPr>
          <p:sp>
            <p:nvSpPr>
              <p:cNvPr id="688" name="Google Shape;688;p35"/>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89" name="Google Shape;689;p35"/>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0" name="Google Shape;690;p35"/>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1" name="Google Shape;691;p35"/>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2" name="Google Shape;692;p35"/>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nvGrpSpPr>
            <p:cNvPr id="693" name="Google Shape;693;p35"/>
            <p:cNvGrpSpPr/>
            <p:nvPr/>
          </p:nvGrpSpPr>
          <p:grpSpPr>
            <a:xfrm rot="-1996905">
              <a:off x="5012210" y="3826007"/>
              <a:ext cx="526812" cy="867409"/>
              <a:chOff x="6628200" y="3885125"/>
              <a:chExt cx="473300" cy="779300"/>
            </a:xfrm>
          </p:grpSpPr>
          <p:sp>
            <p:nvSpPr>
              <p:cNvPr id="694" name="Google Shape;694;p3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5" name="Google Shape;695;p3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6" name="Google Shape;696;p3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7" name="Google Shape;697;p3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8" name="Google Shape;698;p3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99" name="Google Shape;699;p3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0" name="Google Shape;700;p3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01" name="Google Shape;701;p3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2" name="Google Shape;702;p3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3" name="Google Shape;703;p3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4" name="Google Shape;704;p3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5" name="Google Shape;705;p3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6" name="Google Shape;706;p3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7" name="Google Shape;707;p3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8" name="Google Shape;708;p3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9" name="Google Shape;709;p3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10" name="Google Shape;710;p3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endParaRPr/>
              </a:p>
            </p:txBody>
          </p:sp>
        </p:grpSp>
        <p:sp>
          <p:nvSpPr>
            <p:cNvPr id="711" name="Google Shape;711;p35"/>
            <p:cNvSpPr/>
            <p:nvPr/>
          </p:nvSpPr>
          <p:spPr>
            <a:xfrm>
              <a:off x="1451137" y="1737251"/>
              <a:ext cx="160049" cy="184229"/>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grpSp>
          <p:nvGrpSpPr>
            <p:cNvPr id="712" name="Google Shape;712;p35"/>
            <p:cNvGrpSpPr/>
            <p:nvPr/>
          </p:nvGrpSpPr>
          <p:grpSpPr>
            <a:xfrm>
              <a:off x="562314" y="2203119"/>
              <a:ext cx="969111" cy="938958"/>
              <a:chOff x="3332550" y="1745600"/>
              <a:chExt cx="705475" cy="683525"/>
            </a:xfrm>
          </p:grpSpPr>
          <p:sp>
            <p:nvSpPr>
              <p:cNvPr id="713" name="Google Shape;713;p3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714" name="Google Shape;714;p3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5" name="Google Shape;715;p3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16" name="Google Shape;716;p3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7" name="Google Shape;717;p3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8" name="Google Shape;718;p3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719" name="Google Shape;719;p3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0" name="Google Shape;720;p3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 name="Google Shape;721;p3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2" name="Google Shape;722;p3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723" name="Google Shape;723;p35"/>
            <p:cNvGrpSpPr/>
            <p:nvPr/>
          </p:nvGrpSpPr>
          <p:grpSpPr>
            <a:xfrm rot="3078532">
              <a:off x="7530614" y="3765920"/>
              <a:ext cx="322389" cy="400061"/>
              <a:chOff x="6322500" y="3044550"/>
              <a:chExt cx="322400" cy="400075"/>
            </a:xfrm>
          </p:grpSpPr>
          <p:sp>
            <p:nvSpPr>
              <p:cNvPr id="724" name="Google Shape;724;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5" name="Google Shape;725;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6" name="Google Shape;726;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7" name="Google Shape;727;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728" name="Google Shape;728;p35"/>
            <p:cNvSpPr/>
            <p:nvPr/>
          </p:nvSpPr>
          <p:spPr>
            <a:xfrm>
              <a:off x="2906225" y="410560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29" name="Google Shape;729;p35"/>
            <p:cNvSpPr/>
            <p:nvPr/>
          </p:nvSpPr>
          <p:spPr>
            <a:xfrm>
              <a:off x="5975025" y="41204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730" name="Google Shape;730;p35"/>
            <p:cNvSpPr/>
            <p:nvPr/>
          </p:nvSpPr>
          <p:spPr>
            <a:xfrm>
              <a:off x="6279450" y="6301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731" name="Google Shape;731;p35"/>
            <p:cNvSpPr/>
            <p:nvPr/>
          </p:nvSpPr>
          <p:spPr>
            <a:xfrm>
              <a:off x="3101500" y="678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grpSp>
          <p:nvGrpSpPr>
            <p:cNvPr id="732" name="Google Shape;732;p35"/>
            <p:cNvGrpSpPr/>
            <p:nvPr/>
          </p:nvGrpSpPr>
          <p:grpSpPr>
            <a:xfrm rot="-3078532" flipH="1">
              <a:off x="4542589" y="1065720"/>
              <a:ext cx="322389" cy="400061"/>
              <a:chOff x="6322500" y="3044550"/>
              <a:chExt cx="322400" cy="400075"/>
            </a:xfrm>
          </p:grpSpPr>
          <p:sp>
            <p:nvSpPr>
              <p:cNvPr id="733" name="Google Shape;733;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34" name="Google Shape;734;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35" name="Google Shape;735;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36" name="Google Shape;736;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grpSp>
        <p:nvGrpSpPr>
          <p:cNvPr id="737" name="Google Shape;737;p35"/>
          <p:cNvGrpSpPr/>
          <p:nvPr/>
        </p:nvGrpSpPr>
        <p:grpSpPr>
          <a:xfrm>
            <a:off x="0" y="150"/>
            <a:ext cx="9144000" cy="5143350"/>
            <a:chOff x="0" y="150"/>
            <a:chExt cx="9144000" cy="5143350"/>
          </a:xfrm>
        </p:grpSpPr>
        <p:sp>
          <p:nvSpPr>
            <p:cNvPr id="738" name="Google Shape;738;p3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39" name="Google Shape;739;p3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40" name="Google Shape;740;p3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41" name="Google Shape;741;p3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3786664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2"/>
        <p:cNvGrpSpPr/>
        <p:nvPr/>
      </p:nvGrpSpPr>
      <p:grpSpPr>
        <a:xfrm>
          <a:off x="0" y="0"/>
          <a:ext cx="0" cy="0"/>
          <a:chOff x="0" y="0"/>
          <a:chExt cx="0" cy="0"/>
        </a:xfrm>
      </p:grpSpPr>
      <p:grpSp>
        <p:nvGrpSpPr>
          <p:cNvPr id="743" name="Google Shape;743;p36"/>
          <p:cNvGrpSpPr/>
          <p:nvPr/>
        </p:nvGrpSpPr>
        <p:grpSpPr>
          <a:xfrm>
            <a:off x="-45350" y="506900"/>
            <a:ext cx="10103619" cy="4669481"/>
            <a:chOff x="-45350" y="506900"/>
            <a:chExt cx="10103619" cy="4669481"/>
          </a:xfrm>
        </p:grpSpPr>
        <p:sp>
          <p:nvSpPr>
            <p:cNvPr id="744" name="Google Shape;744;p36"/>
            <p:cNvSpPr/>
            <p:nvPr/>
          </p:nvSpPr>
          <p:spPr>
            <a:xfrm>
              <a:off x="-45350" y="1062374"/>
              <a:ext cx="2759570" cy="4114007"/>
            </a:xfrm>
            <a:custGeom>
              <a:avLst/>
              <a:gdLst/>
              <a:ahLst/>
              <a:cxnLst/>
              <a:rect l="l" t="t" r="r" b="b"/>
              <a:pathLst>
                <a:path w="112670" h="165188" fill="none" extrusionOk="0">
                  <a:moveTo>
                    <a:pt x="85571" y="165187"/>
                  </a:moveTo>
                  <a:cubicBezTo>
                    <a:pt x="85571" y="165187"/>
                    <a:pt x="112669" y="145899"/>
                    <a:pt x="91881" y="124790"/>
                  </a:cubicBezTo>
                  <a:cubicBezTo>
                    <a:pt x="77224" y="109907"/>
                    <a:pt x="29016" y="95608"/>
                    <a:pt x="33957" y="75474"/>
                  </a:cubicBezTo>
                  <a:cubicBezTo>
                    <a:pt x="38898" y="55329"/>
                    <a:pt x="70152" y="56186"/>
                    <a:pt x="62913" y="36874"/>
                  </a:cubicBezTo>
                  <a:cubicBezTo>
                    <a:pt x="55686" y="17574"/>
                    <a:pt x="45554" y="1572"/>
                    <a:pt x="1" y="1"/>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745" name="Google Shape;745;p36"/>
            <p:cNvGrpSpPr/>
            <p:nvPr/>
          </p:nvGrpSpPr>
          <p:grpSpPr>
            <a:xfrm>
              <a:off x="7535075" y="1025550"/>
              <a:ext cx="1023675" cy="986750"/>
              <a:chOff x="2087750" y="3096950"/>
              <a:chExt cx="1023675" cy="986750"/>
            </a:xfrm>
          </p:grpSpPr>
          <p:sp>
            <p:nvSpPr>
              <p:cNvPr id="746" name="Google Shape;746;p36"/>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47" name="Google Shape;747;p36"/>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48" name="Google Shape;748;p36"/>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9" name="Google Shape;749;p36"/>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50" name="Google Shape;750;p36"/>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1" name="Google Shape;751;p36"/>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2" name="Google Shape;752;p36"/>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3" name="Google Shape;753;p36"/>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4" name="Google Shape;754;p36"/>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5" name="Google Shape;755;p36"/>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6" name="Google Shape;756;p36"/>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7" name="Google Shape;757;p36"/>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58" name="Google Shape;758;p36"/>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59" name="Google Shape;759;p36"/>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60" name="Google Shape;760;p36"/>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61" name="Google Shape;761;p36"/>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62" name="Google Shape;762;p36"/>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3" name="Google Shape;763;p36"/>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4" name="Google Shape;764;p36"/>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5" name="Google Shape;765;p36"/>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6" name="Google Shape;766;p36"/>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7" name="Google Shape;767;p36"/>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8" name="Google Shape;768;p36"/>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9" name="Google Shape;769;p36"/>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70" name="Google Shape;770;p36"/>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grpSp>
        <p:sp>
          <p:nvSpPr>
            <p:cNvPr id="771" name="Google Shape;771;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grpSp>
          <p:nvGrpSpPr>
            <p:cNvPr id="772" name="Google Shape;772;p36"/>
            <p:cNvGrpSpPr/>
            <p:nvPr/>
          </p:nvGrpSpPr>
          <p:grpSpPr>
            <a:xfrm rot="3078532">
              <a:off x="999539" y="4218695"/>
              <a:ext cx="322389" cy="400061"/>
              <a:chOff x="6322500" y="3044550"/>
              <a:chExt cx="322400" cy="400075"/>
            </a:xfrm>
          </p:grpSpPr>
          <p:sp>
            <p:nvSpPr>
              <p:cNvPr id="773" name="Google Shape;773;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4" name="Google Shape;774;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5" name="Google Shape;775;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6" name="Google Shape;776;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777" name="Google Shape;777;p36"/>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778" name="Google Shape;778;p36"/>
            <p:cNvGrpSpPr/>
            <p:nvPr/>
          </p:nvGrpSpPr>
          <p:grpSpPr>
            <a:xfrm>
              <a:off x="1799175" y="2148825"/>
              <a:ext cx="568850" cy="545925"/>
              <a:chOff x="6639200" y="2299525"/>
              <a:chExt cx="568850" cy="545925"/>
            </a:xfrm>
          </p:grpSpPr>
          <p:sp>
            <p:nvSpPr>
              <p:cNvPr id="779" name="Google Shape;779;p36"/>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80" name="Google Shape;780;p36"/>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81" name="Google Shape;781;p36"/>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82" name="Google Shape;782;p36"/>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83" name="Google Shape;783;p36"/>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nvGrpSpPr>
            <p:cNvPr id="784" name="Google Shape;784;p36"/>
            <p:cNvGrpSpPr/>
            <p:nvPr/>
          </p:nvGrpSpPr>
          <p:grpSpPr>
            <a:xfrm>
              <a:off x="489425" y="910875"/>
              <a:ext cx="1001350" cy="913675"/>
              <a:chOff x="-941200" y="3010025"/>
              <a:chExt cx="1001350" cy="913675"/>
            </a:xfrm>
          </p:grpSpPr>
          <p:sp>
            <p:nvSpPr>
              <p:cNvPr id="785" name="Google Shape;785;p36"/>
              <p:cNvSpPr/>
              <p:nvPr/>
            </p:nvSpPr>
            <p:spPr>
              <a:xfrm>
                <a:off x="-941200" y="301142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86" name="Google Shape;786;p36"/>
              <p:cNvSpPr/>
              <p:nvPr/>
            </p:nvSpPr>
            <p:spPr>
              <a:xfrm>
                <a:off x="-878400" y="331065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7" name="Google Shape;787;p36"/>
              <p:cNvSpPr/>
              <p:nvPr/>
            </p:nvSpPr>
            <p:spPr>
              <a:xfrm>
                <a:off x="-797725" y="318652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8" name="Google Shape;788;p36"/>
              <p:cNvSpPr/>
              <p:nvPr/>
            </p:nvSpPr>
            <p:spPr>
              <a:xfrm>
                <a:off x="-708425" y="307402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9" name="Google Shape;789;p36"/>
              <p:cNvSpPr/>
              <p:nvPr/>
            </p:nvSpPr>
            <p:spPr>
              <a:xfrm>
                <a:off x="-615275" y="304335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0" name="Google Shape;790;p36"/>
              <p:cNvSpPr/>
              <p:nvPr/>
            </p:nvSpPr>
            <p:spPr>
              <a:xfrm>
                <a:off x="-522100" y="301002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1" name="Google Shape;791;p36"/>
              <p:cNvSpPr/>
              <p:nvPr/>
            </p:nvSpPr>
            <p:spPr>
              <a:xfrm>
                <a:off x="-428925" y="301330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2" name="Google Shape;792;p36"/>
              <p:cNvSpPr/>
              <p:nvPr/>
            </p:nvSpPr>
            <p:spPr>
              <a:xfrm>
                <a:off x="-336075" y="303265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3" name="Google Shape;793;p36"/>
              <p:cNvSpPr/>
              <p:nvPr/>
            </p:nvSpPr>
            <p:spPr>
              <a:xfrm>
                <a:off x="-242900" y="306657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4" name="Google Shape;794;p36"/>
              <p:cNvSpPr/>
              <p:nvPr/>
            </p:nvSpPr>
            <p:spPr>
              <a:xfrm>
                <a:off x="-149725" y="315320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5" name="Google Shape;795;p36"/>
              <p:cNvSpPr/>
              <p:nvPr/>
            </p:nvSpPr>
            <p:spPr>
              <a:xfrm>
                <a:off x="-71150" y="3251725"/>
                <a:ext cx="66700" cy="427150"/>
              </a:xfrm>
              <a:custGeom>
                <a:avLst/>
                <a:gdLst/>
                <a:ahLst/>
                <a:cxnLst/>
                <a:rect l="l" t="t" r="r" b="b"/>
                <a:pathLst>
                  <a:path w="2668" h="17086" fill="none" extrusionOk="0">
                    <a:moveTo>
                      <a:pt x="1346" y="0"/>
                    </a:moveTo>
                    <a:cubicBezTo>
                      <a:pt x="703" y="631"/>
                      <a:pt x="48" y="1262"/>
                      <a:pt x="0" y="1310"/>
                    </a:cubicBezTo>
                    <a:lnTo>
                      <a:pt x="2667" y="3929"/>
                    </a:lnTo>
                    <a:lnTo>
                      <a:pt x="60" y="6489"/>
                    </a:lnTo>
                    <a:lnTo>
                      <a:pt x="2489" y="8870"/>
                    </a:lnTo>
                    <a:lnTo>
                      <a:pt x="60" y="11252"/>
                    </a:lnTo>
                    <a:lnTo>
                      <a:pt x="2560" y="13704"/>
                    </a:lnTo>
                    <a:cubicBezTo>
                      <a:pt x="2560" y="13704"/>
                      <a:pt x="72" y="16145"/>
                      <a:pt x="0" y="16228"/>
                    </a:cubicBezTo>
                    <a:cubicBezTo>
                      <a:pt x="0" y="16228"/>
                      <a:pt x="393" y="16609"/>
                      <a:pt x="881" y="17086"/>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6" name="Google Shape;796;p36"/>
              <p:cNvSpPr/>
              <p:nvPr/>
            </p:nvSpPr>
            <p:spPr>
              <a:xfrm>
                <a:off x="-806650" y="3141675"/>
                <a:ext cx="742675" cy="609825"/>
              </a:xfrm>
              <a:custGeom>
                <a:avLst/>
                <a:gdLst/>
                <a:ahLst/>
                <a:cxnLst/>
                <a:rect l="l" t="t" r="r" b="b"/>
                <a:pathLst>
                  <a:path w="29707" h="24393" extrusionOk="0">
                    <a:moveTo>
                      <a:pt x="14890" y="0"/>
                    </a:moveTo>
                    <a:cubicBezTo>
                      <a:pt x="14208" y="0"/>
                      <a:pt x="13586" y="458"/>
                      <a:pt x="13359" y="1140"/>
                    </a:cubicBezTo>
                    <a:cubicBezTo>
                      <a:pt x="13156" y="890"/>
                      <a:pt x="12847" y="723"/>
                      <a:pt x="12502" y="723"/>
                    </a:cubicBezTo>
                    <a:cubicBezTo>
                      <a:pt x="11978" y="723"/>
                      <a:pt x="11549" y="1080"/>
                      <a:pt x="11418" y="1581"/>
                    </a:cubicBezTo>
                    <a:cubicBezTo>
                      <a:pt x="11121" y="1188"/>
                      <a:pt x="10668" y="949"/>
                      <a:pt x="10168" y="949"/>
                    </a:cubicBezTo>
                    <a:cubicBezTo>
                      <a:pt x="9287" y="949"/>
                      <a:pt x="8573" y="1676"/>
                      <a:pt x="8573" y="2593"/>
                    </a:cubicBezTo>
                    <a:cubicBezTo>
                      <a:pt x="8215" y="2307"/>
                      <a:pt x="7751" y="2128"/>
                      <a:pt x="7275" y="2128"/>
                    </a:cubicBezTo>
                    <a:cubicBezTo>
                      <a:pt x="6096" y="2128"/>
                      <a:pt x="5167" y="3105"/>
                      <a:pt x="5144" y="4319"/>
                    </a:cubicBezTo>
                    <a:cubicBezTo>
                      <a:pt x="4941" y="4212"/>
                      <a:pt x="4715" y="4164"/>
                      <a:pt x="4477" y="4164"/>
                    </a:cubicBezTo>
                    <a:cubicBezTo>
                      <a:pt x="3596" y="4164"/>
                      <a:pt x="2869" y="4914"/>
                      <a:pt x="2869" y="5819"/>
                    </a:cubicBezTo>
                    <a:cubicBezTo>
                      <a:pt x="2869" y="6141"/>
                      <a:pt x="2965" y="6462"/>
                      <a:pt x="3120" y="6724"/>
                    </a:cubicBezTo>
                    <a:cubicBezTo>
                      <a:pt x="1953" y="6724"/>
                      <a:pt x="1000" y="7724"/>
                      <a:pt x="1000" y="8927"/>
                    </a:cubicBezTo>
                    <a:cubicBezTo>
                      <a:pt x="1000" y="9629"/>
                      <a:pt x="1310" y="10236"/>
                      <a:pt x="1798" y="10653"/>
                    </a:cubicBezTo>
                    <a:cubicBezTo>
                      <a:pt x="1334" y="10808"/>
                      <a:pt x="1000" y="11248"/>
                      <a:pt x="1000" y="11784"/>
                    </a:cubicBezTo>
                    <a:cubicBezTo>
                      <a:pt x="1000" y="12129"/>
                      <a:pt x="1143" y="12439"/>
                      <a:pt x="1369" y="12665"/>
                    </a:cubicBezTo>
                    <a:cubicBezTo>
                      <a:pt x="560" y="12975"/>
                      <a:pt x="0" y="13784"/>
                      <a:pt x="0" y="14713"/>
                    </a:cubicBezTo>
                    <a:cubicBezTo>
                      <a:pt x="0" y="15701"/>
                      <a:pt x="619" y="16535"/>
                      <a:pt x="1476" y="16820"/>
                    </a:cubicBezTo>
                    <a:cubicBezTo>
                      <a:pt x="1369" y="16999"/>
                      <a:pt x="1310" y="17201"/>
                      <a:pt x="1310" y="17428"/>
                    </a:cubicBezTo>
                    <a:cubicBezTo>
                      <a:pt x="1310" y="18071"/>
                      <a:pt x="1798" y="18583"/>
                      <a:pt x="2429" y="18606"/>
                    </a:cubicBezTo>
                    <a:cubicBezTo>
                      <a:pt x="2155" y="18904"/>
                      <a:pt x="1988" y="19297"/>
                      <a:pt x="1988" y="19738"/>
                    </a:cubicBezTo>
                    <a:cubicBezTo>
                      <a:pt x="1988" y="20654"/>
                      <a:pt x="2703" y="21381"/>
                      <a:pt x="3596" y="21381"/>
                    </a:cubicBezTo>
                    <a:cubicBezTo>
                      <a:pt x="3917" y="21381"/>
                      <a:pt x="4215" y="21297"/>
                      <a:pt x="4453" y="21131"/>
                    </a:cubicBezTo>
                    <a:lnTo>
                      <a:pt x="4453" y="21131"/>
                    </a:lnTo>
                    <a:cubicBezTo>
                      <a:pt x="4429" y="21226"/>
                      <a:pt x="4429" y="21297"/>
                      <a:pt x="4429" y="21381"/>
                    </a:cubicBezTo>
                    <a:cubicBezTo>
                      <a:pt x="4429" y="22607"/>
                      <a:pt x="5382" y="23583"/>
                      <a:pt x="6560" y="23583"/>
                    </a:cubicBezTo>
                    <a:cubicBezTo>
                      <a:pt x="7227" y="23583"/>
                      <a:pt x="7822" y="23274"/>
                      <a:pt x="8215" y="22774"/>
                    </a:cubicBezTo>
                    <a:cubicBezTo>
                      <a:pt x="10144" y="23798"/>
                      <a:pt x="12430" y="24393"/>
                      <a:pt x="14871" y="24393"/>
                    </a:cubicBezTo>
                    <a:cubicBezTo>
                      <a:pt x="17288" y="24393"/>
                      <a:pt x="19574" y="23798"/>
                      <a:pt x="21503" y="22786"/>
                    </a:cubicBezTo>
                    <a:cubicBezTo>
                      <a:pt x="21896" y="23274"/>
                      <a:pt x="22491" y="23607"/>
                      <a:pt x="23158" y="23607"/>
                    </a:cubicBezTo>
                    <a:cubicBezTo>
                      <a:pt x="24336" y="23607"/>
                      <a:pt x="25289" y="22619"/>
                      <a:pt x="25289" y="21404"/>
                    </a:cubicBezTo>
                    <a:cubicBezTo>
                      <a:pt x="25289" y="21309"/>
                      <a:pt x="25289" y="21226"/>
                      <a:pt x="25265" y="21142"/>
                    </a:cubicBezTo>
                    <a:lnTo>
                      <a:pt x="25265" y="21142"/>
                    </a:lnTo>
                    <a:cubicBezTo>
                      <a:pt x="25527" y="21309"/>
                      <a:pt x="25801" y="21404"/>
                      <a:pt x="26122" y="21404"/>
                    </a:cubicBezTo>
                    <a:cubicBezTo>
                      <a:pt x="26992" y="21404"/>
                      <a:pt x="27730" y="20654"/>
                      <a:pt x="27730" y="19749"/>
                    </a:cubicBezTo>
                    <a:cubicBezTo>
                      <a:pt x="27730" y="19297"/>
                      <a:pt x="27563" y="18916"/>
                      <a:pt x="27289" y="18618"/>
                    </a:cubicBezTo>
                    <a:cubicBezTo>
                      <a:pt x="27908" y="18606"/>
                      <a:pt x="28408" y="18083"/>
                      <a:pt x="28408" y="17440"/>
                    </a:cubicBezTo>
                    <a:cubicBezTo>
                      <a:pt x="28408" y="17213"/>
                      <a:pt x="28349" y="17011"/>
                      <a:pt x="28242" y="16832"/>
                    </a:cubicBezTo>
                    <a:cubicBezTo>
                      <a:pt x="29075" y="16535"/>
                      <a:pt x="29706" y="15701"/>
                      <a:pt x="29706" y="14713"/>
                    </a:cubicBezTo>
                    <a:cubicBezTo>
                      <a:pt x="29706" y="13784"/>
                      <a:pt x="29135" y="12975"/>
                      <a:pt x="28337" y="12665"/>
                    </a:cubicBezTo>
                    <a:cubicBezTo>
                      <a:pt x="28563" y="12439"/>
                      <a:pt x="28706" y="12141"/>
                      <a:pt x="28706" y="11784"/>
                    </a:cubicBezTo>
                    <a:cubicBezTo>
                      <a:pt x="28706" y="11248"/>
                      <a:pt x="28361" y="10808"/>
                      <a:pt x="27908" y="10653"/>
                    </a:cubicBezTo>
                    <a:cubicBezTo>
                      <a:pt x="28396" y="10248"/>
                      <a:pt x="28706" y="9629"/>
                      <a:pt x="28706" y="8927"/>
                    </a:cubicBezTo>
                    <a:cubicBezTo>
                      <a:pt x="28706" y="7712"/>
                      <a:pt x="27754" y="6724"/>
                      <a:pt x="26575" y="6724"/>
                    </a:cubicBezTo>
                    <a:cubicBezTo>
                      <a:pt x="26742" y="6474"/>
                      <a:pt x="26837" y="6164"/>
                      <a:pt x="26837" y="5819"/>
                    </a:cubicBezTo>
                    <a:cubicBezTo>
                      <a:pt x="26837" y="4890"/>
                      <a:pt x="26122" y="4164"/>
                      <a:pt x="25229" y="4164"/>
                    </a:cubicBezTo>
                    <a:cubicBezTo>
                      <a:pt x="24991" y="4164"/>
                      <a:pt x="24765" y="4224"/>
                      <a:pt x="24551" y="4319"/>
                    </a:cubicBezTo>
                    <a:cubicBezTo>
                      <a:pt x="24539" y="3105"/>
                      <a:pt x="23598" y="2128"/>
                      <a:pt x="22431" y="2128"/>
                    </a:cubicBezTo>
                    <a:cubicBezTo>
                      <a:pt x="21931" y="2128"/>
                      <a:pt x="21491" y="2307"/>
                      <a:pt x="21134" y="2593"/>
                    </a:cubicBezTo>
                    <a:cubicBezTo>
                      <a:pt x="21122" y="1676"/>
                      <a:pt x="20419" y="949"/>
                      <a:pt x="19538" y="949"/>
                    </a:cubicBezTo>
                    <a:cubicBezTo>
                      <a:pt x="19038" y="949"/>
                      <a:pt x="18586" y="1200"/>
                      <a:pt x="18288" y="1581"/>
                    </a:cubicBezTo>
                    <a:cubicBezTo>
                      <a:pt x="18157" y="1080"/>
                      <a:pt x="17717" y="723"/>
                      <a:pt x="17205" y="723"/>
                    </a:cubicBezTo>
                    <a:cubicBezTo>
                      <a:pt x="16895" y="723"/>
                      <a:pt x="16597" y="866"/>
                      <a:pt x="16395" y="1080"/>
                    </a:cubicBezTo>
                    <a:cubicBezTo>
                      <a:pt x="16216" y="568"/>
                      <a:pt x="15776" y="152"/>
                      <a:pt x="15204" y="33"/>
                    </a:cubicBezTo>
                    <a:cubicBezTo>
                      <a:pt x="15099" y="11"/>
                      <a:pt x="14994" y="0"/>
                      <a:pt x="1489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97" name="Google Shape;797;p36"/>
              <p:cNvSpPr/>
              <p:nvPr/>
            </p:nvSpPr>
            <p:spPr>
              <a:xfrm>
                <a:off x="-738500" y="3488275"/>
                <a:ext cx="132175" cy="120725"/>
              </a:xfrm>
              <a:custGeom>
                <a:avLst/>
                <a:gdLst/>
                <a:ahLst/>
                <a:cxnLst/>
                <a:rect l="l" t="t" r="r" b="b"/>
                <a:pathLst>
                  <a:path w="5287" h="4829" extrusionOk="0">
                    <a:moveTo>
                      <a:pt x="2644" y="1"/>
                    </a:moveTo>
                    <a:cubicBezTo>
                      <a:pt x="2028" y="1"/>
                      <a:pt x="1411" y="236"/>
                      <a:pt x="941" y="706"/>
                    </a:cubicBezTo>
                    <a:cubicBezTo>
                      <a:pt x="1" y="1659"/>
                      <a:pt x="1" y="3183"/>
                      <a:pt x="941" y="4123"/>
                    </a:cubicBezTo>
                    <a:cubicBezTo>
                      <a:pt x="1411" y="4594"/>
                      <a:pt x="2028" y="4829"/>
                      <a:pt x="2644" y="4829"/>
                    </a:cubicBezTo>
                    <a:cubicBezTo>
                      <a:pt x="3260" y="4829"/>
                      <a:pt x="3876" y="4594"/>
                      <a:pt x="4346" y="4123"/>
                    </a:cubicBezTo>
                    <a:cubicBezTo>
                      <a:pt x="5287" y="3183"/>
                      <a:pt x="5287" y="1659"/>
                      <a:pt x="4346" y="706"/>
                    </a:cubicBezTo>
                    <a:cubicBezTo>
                      <a:pt x="3876" y="236"/>
                      <a:pt x="3260" y="1"/>
                      <a:pt x="2644"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798" name="Google Shape;798;p36"/>
              <p:cNvSpPr/>
              <p:nvPr/>
            </p:nvSpPr>
            <p:spPr>
              <a:xfrm>
                <a:off x="-708425" y="3527650"/>
                <a:ext cx="50350" cy="46600"/>
              </a:xfrm>
              <a:custGeom>
                <a:avLst/>
                <a:gdLst/>
                <a:ahLst/>
                <a:cxnLst/>
                <a:rect l="l" t="t" r="r" b="b"/>
                <a:pathLst>
                  <a:path w="2014" h="1864" extrusionOk="0">
                    <a:moveTo>
                      <a:pt x="289" y="1"/>
                    </a:moveTo>
                    <a:cubicBezTo>
                      <a:pt x="141" y="1"/>
                      <a:pt x="0" y="191"/>
                      <a:pt x="131" y="322"/>
                    </a:cubicBezTo>
                    <a:lnTo>
                      <a:pt x="1619" y="1810"/>
                    </a:lnTo>
                    <a:cubicBezTo>
                      <a:pt x="1657" y="1848"/>
                      <a:pt x="1699" y="1863"/>
                      <a:pt x="1740" y="1863"/>
                    </a:cubicBezTo>
                    <a:cubicBezTo>
                      <a:pt x="1883" y="1863"/>
                      <a:pt x="2013" y="1675"/>
                      <a:pt x="1893" y="1536"/>
                    </a:cubicBezTo>
                    <a:lnTo>
                      <a:pt x="405" y="48"/>
                    </a:lnTo>
                    <a:cubicBezTo>
                      <a:pt x="369" y="15"/>
                      <a:pt x="329" y="1"/>
                      <a:pt x="289"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99" name="Google Shape;799;p36"/>
              <p:cNvSpPr/>
              <p:nvPr/>
            </p:nvSpPr>
            <p:spPr>
              <a:xfrm>
                <a:off x="-708425" y="3527650"/>
                <a:ext cx="50375" cy="46550"/>
              </a:xfrm>
              <a:custGeom>
                <a:avLst/>
                <a:gdLst/>
                <a:ahLst/>
                <a:cxnLst/>
                <a:rect l="l" t="t" r="r" b="b"/>
                <a:pathLst>
                  <a:path w="2015" h="1862" extrusionOk="0">
                    <a:moveTo>
                      <a:pt x="1739" y="1"/>
                    </a:moveTo>
                    <a:cubicBezTo>
                      <a:pt x="1699" y="1"/>
                      <a:pt x="1658" y="15"/>
                      <a:pt x="1619" y="48"/>
                    </a:cubicBezTo>
                    <a:lnTo>
                      <a:pt x="131" y="1536"/>
                    </a:lnTo>
                    <a:cubicBezTo>
                      <a:pt x="1" y="1666"/>
                      <a:pt x="132" y="1862"/>
                      <a:pt x="281" y="1862"/>
                    </a:cubicBezTo>
                    <a:cubicBezTo>
                      <a:pt x="323" y="1862"/>
                      <a:pt x="366" y="1847"/>
                      <a:pt x="405" y="1810"/>
                    </a:cubicBezTo>
                    <a:lnTo>
                      <a:pt x="1893" y="322"/>
                    </a:lnTo>
                    <a:cubicBezTo>
                      <a:pt x="2015" y="191"/>
                      <a:pt x="1886" y="1"/>
                      <a:pt x="1739"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00" name="Google Shape;800;p36"/>
              <p:cNvSpPr/>
              <p:nvPr/>
            </p:nvSpPr>
            <p:spPr>
              <a:xfrm>
                <a:off x="-264925" y="3488200"/>
                <a:ext cx="132775" cy="120600"/>
              </a:xfrm>
              <a:custGeom>
                <a:avLst/>
                <a:gdLst/>
                <a:ahLst/>
                <a:cxnLst/>
                <a:rect l="l" t="t" r="r" b="b"/>
                <a:pathLst>
                  <a:path w="5311" h="4824" extrusionOk="0">
                    <a:moveTo>
                      <a:pt x="2654" y="0"/>
                    </a:moveTo>
                    <a:cubicBezTo>
                      <a:pt x="2470" y="0"/>
                      <a:pt x="2283" y="22"/>
                      <a:pt x="2096" y="66"/>
                    </a:cubicBezTo>
                    <a:cubicBezTo>
                      <a:pt x="810" y="376"/>
                      <a:pt x="0" y="1674"/>
                      <a:pt x="310" y="2971"/>
                    </a:cubicBezTo>
                    <a:cubicBezTo>
                      <a:pt x="574" y="4080"/>
                      <a:pt x="1560" y="4824"/>
                      <a:pt x="2644" y="4824"/>
                    </a:cubicBezTo>
                    <a:cubicBezTo>
                      <a:pt x="2829" y="4824"/>
                      <a:pt x="3016" y="4802"/>
                      <a:pt x="3203" y="4757"/>
                    </a:cubicBezTo>
                    <a:cubicBezTo>
                      <a:pt x="4501" y="4460"/>
                      <a:pt x="5311" y="3162"/>
                      <a:pt x="5001" y="1864"/>
                    </a:cubicBezTo>
                    <a:cubicBezTo>
                      <a:pt x="4736" y="753"/>
                      <a:pt x="3747" y="0"/>
                      <a:pt x="2654"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801" name="Google Shape;801;p36"/>
              <p:cNvSpPr/>
              <p:nvPr/>
            </p:nvSpPr>
            <p:spPr>
              <a:xfrm>
                <a:off x="-213125" y="3527650"/>
                <a:ext cx="50325" cy="46550"/>
              </a:xfrm>
              <a:custGeom>
                <a:avLst/>
                <a:gdLst/>
                <a:ahLst/>
                <a:cxnLst/>
                <a:rect l="l" t="t" r="r" b="b"/>
                <a:pathLst>
                  <a:path w="2013" h="1862" extrusionOk="0">
                    <a:moveTo>
                      <a:pt x="1739" y="1"/>
                    </a:moveTo>
                    <a:cubicBezTo>
                      <a:pt x="1699" y="1"/>
                      <a:pt x="1658" y="15"/>
                      <a:pt x="1619" y="48"/>
                    </a:cubicBezTo>
                    <a:lnTo>
                      <a:pt x="131" y="1536"/>
                    </a:lnTo>
                    <a:cubicBezTo>
                      <a:pt x="1" y="1666"/>
                      <a:pt x="125" y="1862"/>
                      <a:pt x="271" y="1862"/>
                    </a:cubicBezTo>
                    <a:cubicBezTo>
                      <a:pt x="311" y="1862"/>
                      <a:pt x="354" y="1847"/>
                      <a:pt x="393" y="1810"/>
                    </a:cubicBezTo>
                    <a:lnTo>
                      <a:pt x="1881" y="322"/>
                    </a:lnTo>
                    <a:cubicBezTo>
                      <a:pt x="2012" y="191"/>
                      <a:pt x="1886" y="1"/>
                      <a:pt x="1739"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02" name="Google Shape;802;p36"/>
              <p:cNvSpPr/>
              <p:nvPr/>
            </p:nvSpPr>
            <p:spPr>
              <a:xfrm>
                <a:off x="-213125" y="3527650"/>
                <a:ext cx="50275" cy="46600"/>
              </a:xfrm>
              <a:custGeom>
                <a:avLst/>
                <a:gdLst/>
                <a:ahLst/>
                <a:cxnLst/>
                <a:rect l="l" t="t" r="r" b="b"/>
                <a:pathLst>
                  <a:path w="2011" h="1864" extrusionOk="0">
                    <a:moveTo>
                      <a:pt x="283" y="1"/>
                    </a:moveTo>
                    <a:cubicBezTo>
                      <a:pt x="141" y="1"/>
                      <a:pt x="0" y="191"/>
                      <a:pt x="131" y="322"/>
                    </a:cubicBezTo>
                    <a:lnTo>
                      <a:pt x="1619" y="1810"/>
                    </a:lnTo>
                    <a:cubicBezTo>
                      <a:pt x="1657" y="1848"/>
                      <a:pt x="1699" y="1863"/>
                      <a:pt x="1740" y="1863"/>
                    </a:cubicBezTo>
                    <a:cubicBezTo>
                      <a:pt x="1882" y="1863"/>
                      <a:pt x="2011" y="1675"/>
                      <a:pt x="1881" y="1536"/>
                    </a:cubicBezTo>
                    <a:lnTo>
                      <a:pt x="393" y="48"/>
                    </a:lnTo>
                    <a:cubicBezTo>
                      <a:pt x="360" y="15"/>
                      <a:pt x="321" y="1"/>
                      <a:pt x="28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03" name="Google Shape;803;p36"/>
              <p:cNvSpPr/>
              <p:nvPr/>
            </p:nvSpPr>
            <p:spPr>
              <a:xfrm>
                <a:off x="-651575" y="3330600"/>
                <a:ext cx="434300" cy="452475"/>
              </a:xfrm>
              <a:custGeom>
                <a:avLst/>
                <a:gdLst/>
                <a:ahLst/>
                <a:cxnLst/>
                <a:rect l="l" t="t" r="r" b="b"/>
                <a:pathLst>
                  <a:path w="17372" h="18099" extrusionOk="0">
                    <a:moveTo>
                      <a:pt x="6465" y="0"/>
                    </a:moveTo>
                    <a:cubicBezTo>
                      <a:pt x="4679" y="0"/>
                      <a:pt x="3072" y="715"/>
                      <a:pt x="1893" y="1894"/>
                    </a:cubicBezTo>
                    <a:cubicBezTo>
                      <a:pt x="727" y="3072"/>
                      <a:pt x="0" y="4668"/>
                      <a:pt x="0" y="6454"/>
                    </a:cubicBezTo>
                    <a:lnTo>
                      <a:pt x="0" y="9287"/>
                    </a:lnTo>
                    <a:cubicBezTo>
                      <a:pt x="0" y="14062"/>
                      <a:pt x="3798" y="18038"/>
                      <a:pt x="8573" y="18098"/>
                    </a:cubicBezTo>
                    <a:cubicBezTo>
                      <a:pt x="8617" y="18099"/>
                      <a:pt x="8660" y="18099"/>
                      <a:pt x="8704" y="18099"/>
                    </a:cubicBezTo>
                    <a:cubicBezTo>
                      <a:pt x="13501" y="18099"/>
                      <a:pt x="17371" y="14220"/>
                      <a:pt x="17371" y="9418"/>
                    </a:cubicBezTo>
                    <a:lnTo>
                      <a:pt x="17371" y="6454"/>
                    </a:lnTo>
                    <a:cubicBezTo>
                      <a:pt x="17371" y="4894"/>
                      <a:pt x="16824" y="3465"/>
                      <a:pt x="15895" y="2346"/>
                    </a:cubicBezTo>
                    <a:cubicBezTo>
                      <a:pt x="14704" y="905"/>
                      <a:pt x="12919" y="0"/>
                      <a:pt x="1090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04" name="Google Shape;804;p36"/>
              <p:cNvSpPr/>
              <p:nvPr/>
            </p:nvSpPr>
            <p:spPr>
              <a:xfrm>
                <a:off x="-654550" y="3492225"/>
                <a:ext cx="6850" cy="111650"/>
              </a:xfrm>
              <a:custGeom>
                <a:avLst/>
                <a:gdLst/>
                <a:ahLst/>
                <a:cxnLst/>
                <a:rect l="l" t="t" r="r" b="b"/>
                <a:pathLst>
                  <a:path w="274" h="4466" fill="none" extrusionOk="0">
                    <a:moveTo>
                      <a:pt x="119" y="1"/>
                    </a:moveTo>
                    <a:cubicBezTo>
                      <a:pt x="119" y="1"/>
                      <a:pt x="0" y="3608"/>
                      <a:pt x="274"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5" name="Google Shape;805;p36"/>
              <p:cNvSpPr/>
              <p:nvPr/>
            </p:nvSpPr>
            <p:spPr>
              <a:xfrm>
                <a:off x="-221775" y="3492225"/>
                <a:ext cx="6575" cy="111650"/>
              </a:xfrm>
              <a:custGeom>
                <a:avLst/>
                <a:gdLst/>
                <a:ahLst/>
                <a:cxnLst/>
                <a:rect l="l" t="t" r="r" b="b"/>
                <a:pathLst>
                  <a:path w="263" h="4466" fill="none" extrusionOk="0">
                    <a:moveTo>
                      <a:pt x="144" y="1"/>
                    </a:moveTo>
                    <a:cubicBezTo>
                      <a:pt x="144" y="1"/>
                      <a:pt x="263" y="3608"/>
                      <a:pt x="1"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6" name="Google Shape;806;p36"/>
              <p:cNvSpPr/>
              <p:nvPr/>
            </p:nvSpPr>
            <p:spPr>
              <a:xfrm>
                <a:off x="-454225" y="3580325"/>
                <a:ext cx="45250" cy="33375"/>
              </a:xfrm>
              <a:custGeom>
                <a:avLst/>
                <a:gdLst/>
                <a:ahLst/>
                <a:cxnLst/>
                <a:rect l="l" t="t" r="r" b="b"/>
                <a:pathLst>
                  <a:path w="1810" h="1335" fill="none" extrusionOk="0">
                    <a:moveTo>
                      <a:pt x="1810" y="668"/>
                    </a:moveTo>
                    <a:cubicBezTo>
                      <a:pt x="1810" y="1037"/>
                      <a:pt x="1405" y="1334"/>
                      <a:pt x="905" y="1334"/>
                    </a:cubicBezTo>
                    <a:cubicBezTo>
                      <a:pt x="405" y="1334"/>
                      <a:pt x="0" y="1037"/>
                      <a:pt x="0" y="668"/>
                    </a:cubicBezTo>
                    <a:cubicBezTo>
                      <a:pt x="0" y="298"/>
                      <a:pt x="405" y="1"/>
                      <a:pt x="905" y="1"/>
                    </a:cubicBezTo>
                    <a:cubicBezTo>
                      <a:pt x="1405" y="1"/>
                      <a:pt x="1810" y="298"/>
                      <a:pt x="1810" y="66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07" name="Google Shape;807;p36"/>
              <p:cNvSpPr/>
              <p:nvPr/>
            </p:nvSpPr>
            <p:spPr>
              <a:xfrm>
                <a:off x="-503225" y="3629250"/>
                <a:ext cx="141875" cy="83575"/>
              </a:xfrm>
              <a:custGeom>
                <a:avLst/>
                <a:gdLst/>
                <a:ahLst/>
                <a:cxnLst/>
                <a:rect l="l" t="t" r="r" b="b"/>
                <a:pathLst>
                  <a:path w="5675" h="3343" extrusionOk="0">
                    <a:moveTo>
                      <a:pt x="1167" y="0"/>
                    </a:moveTo>
                    <a:cubicBezTo>
                      <a:pt x="510" y="0"/>
                      <a:pt x="0" y="634"/>
                      <a:pt x="186" y="1378"/>
                    </a:cubicBezTo>
                    <a:cubicBezTo>
                      <a:pt x="508" y="2687"/>
                      <a:pt x="1686" y="3342"/>
                      <a:pt x="2865" y="3342"/>
                    </a:cubicBezTo>
                    <a:cubicBezTo>
                      <a:pt x="4044" y="3342"/>
                      <a:pt x="5234" y="2687"/>
                      <a:pt x="5556" y="1389"/>
                    </a:cubicBezTo>
                    <a:cubicBezTo>
                      <a:pt x="5675" y="854"/>
                      <a:pt x="5437" y="258"/>
                      <a:pt x="4901" y="68"/>
                    </a:cubicBezTo>
                    <a:cubicBezTo>
                      <a:pt x="4791" y="26"/>
                      <a:pt x="4687" y="8"/>
                      <a:pt x="4587" y="8"/>
                    </a:cubicBezTo>
                    <a:cubicBezTo>
                      <a:pt x="4198" y="8"/>
                      <a:pt x="3872" y="279"/>
                      <a:pt x="3532" y="496"/>
                    </a:cubicBezTo>
                    <a:cubicBezTo>
                      <a:pt x="3307" y="633"/>
                      <a:pt x="3090" y="697"/>
                      <a:pt x="2877" y="697"/>
                    </a:cubicBezTo>
                    <a:cubicBezTo>
                      <a:pt x="2627" y="697"/>
                      <a:pt x="2383" y="609"/>
                      <a:pt x="2139" y="449"/>
                    </a:cubicBezTo>
                    <a:cubicBezTo>
                      <a:pt x="1996" y="365"/>
                      <a:pt x="1877" y="246"/>
                      <a:pt x="1746" y="163"/>
                    </a:cubicBezTo>
                    <a:cubicBezTo>
                      <a:pt x="1549" y="51"/>
                      <a:pt x="1352" y="0"/>
                      <a:pt x="1167"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08" name="Google Shape;808;p36"/>
              <p:cNvSpPr/>
              <p:nvPr/>
            </p:nvSpPr>
            <p:spPr>
              <a:xfrm>
                <a:off x="-477150" y="3673800"/>
                <a:ext cx="90800" cy="62825"/>
              </a:xfrm>
              <a:custGeom>
                <a:avLst/>
                <a:gdLst/>
                <a:ahLst/>
                <a:cxnLst/>
                <a:rect l="l" t="t" r="r" b="b"/>
                <a:pathLst>
                  <a:path w="3632" h="2513" extrusionOk="0">
                    <a:moveTo>
                      <a:pt x="1072" y="0"/>
                    </a:moveTo>
                    <a:cubicBezTo>
                      <a:pt x="84" y="0"/>
                      <a:pt x="0" y="2036"/>
                      <a:pt x="0" y="2036"/>
                    </a:cubicBezTo>
                    <a:cubicBezTo>
                      <a:pt x="0" y="2036"/>
                      <a:pt x="631" y="2513"/>
                      <a:pt x="1822" y="2513"/>
                    </a:cubicBezTo>
                    <a:cubicBezTo>
                      <a:pt x="3013" y="2513"/>
                      <a:pt x="3632" y="2036"/>
                      <a:pt x="3632" y="2036"/>
                    </a:cubicBezTo>
                    <a:cubicBezTo>
                      <a:pt x="3632" y="2036"/>
                      <a:pt x="3560" y="0"/>
                      <a:pt x="2560" y="0"/>
                    </a:cubicBezTo>
                    <a:cubicBezTo>
                      <a:pt x="2024" y="0"/>
                      <a:pt x="1870" y="500"/>
                      <a:pt x="1822" y="691"/>
                    </a:cubicBezTo>
                    <a:cubicBezTo>
                      <a:pt x="1774" y="500"/>
                      <a:pt x="1608" y="0"/>
                      <a:pt x="1072"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09" name="Google Shape;809;p36"/>
              <p:cNvSpPr/>
              <p:nvPr/>
            </p:nvSpPr>
            <p:spPr>
              <a:xfrm>
                <a:off x="-601275" y="3589575"/>
                <a:ext cx="92300" cy="81125"/>
              </a:xfrm>
              <a:custGeom>
                <a:avLst/>
                <a:gdLst/>
                <a:ahLst/>
                <a:cxnLst/>
                <a:rect l="l" t="t" r="r" b="b"/>
                <a:pathLst>
                  <a:path w="3692" h="3245" extrusionOk="0">
                    <a:moveTo>
                      <a:pt x="1834" y="0"/>
                    </a:moveTo>
                    <a:cubicBezTo>
                      <a:pt x="1631" y="0"/>
                      <a:pt x="1425" y="38"/>
                      <a:pt x="1227" y="119"/>
                    </a:cubicBezTo>
                    <a:cubicBezTo>
                      <a:pt x="393" y="464"/>
                      <a:pt x="0" y="1417"/>
                      <a:pt x="346" y="2238"/>
                    </a:cubicBezTo>
                    <a:cubicBezTo>
                      <a:pt x="606" y="2867"/>
                      <a:pt x="1205" y="3245"/>
                      <a:pt x="1841" y="3245"/>
                    </a:cubicBezTo>
                    <a:cubicBezTo>
                      <a:pt x="2048" y="3245"/>
                      <a:pt x="2260" y="3204"/>
                      <a:pt x="2465" y="3119"/>
                    </a:cubicBezTo>
                    <a:cubicBezTo>
                      <a:pt x="3287" y="2774"/>
                      <a:pt x="3691" y="1833"/>
                      <a:pt x="3346" y="1000"/>
                    </a:cubicBezTo>
                    <a:cubicBezTo>
                      <a:pt x="3084" y="377"/>
                      <a:pt x="2473" y="0"/>
                      <a:pt x="1834"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10" name="Google Shape;810;p36"/>
              <p:cNvSpPr/>
              <p:nvPr/>
            </p:nvSpPr>
            <p:spPr>
              <a:xfrm>
                <a:off x="-353025" y="3589700"/>
                <a:ext cx="92000" cy="81125"/>
              </a:xfrm>
              <a:custGeom>
                <a:avLst/>
                <a:gdLst/>
                <a:ahLst/>
                <a:cxnLst/>
                <a:rect l="l" t="t" r="r" b="b"/>
                <a:pathLst>
                  <a:path w="3680" h="3245" extrusionOk="0">
                    <a:moveTo>
                      <a:pt x="1846" y="1"/>
                    </a:moveTo>
                    <a:cubicBezTo>
                      <a:pt x="1639" y="1"/>
                      <a:pt x="1429" y="41"/>
                      <a:pt x="1227" y="126"/>
                    </a:cubicBezTo>
                    <a:cubicBezTo>
                      <a:pt x="393" y="471"/>
                      <a:pt x="0" y="1412"/>
                      <a:pt x="345" y="2245"/>
                    </a:cubicBezTo>
                    <a:cubicBezTo>
                      <a:pt x="607" y="2868"/>
                      <a:pt x="1212" y="3245"/>
                      <a:pt x="1852" y="3245"/>
                    </a:cubicBezTo>
                    <a:cubicBezTo>
                      <a:pt x="2056" y="3245"/>
                      <a:pt x="2264" y="3207"/>
                      <a:pt x="2465" y="3126"/>
                    </a:cubicBezTo>
                    <a:cubicBezTo>
                      <a:pt x="3286" y="2781"/>
                      <a:pt x="3679" y="1828"/>
                      <a:pt x="3346" y="1007"/>
                    </a:cubicBezTo>
                    <a:cubicBezTo>
                      <a:pt x="3086" y="379"/>
                      <a:pt x="2480" y="1"/>
                      <a:pt x="1846" y="1"/>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11" name="Google Shape;811;p36"/>
              <p:cNvSpPr/>
              <p:nvPr/>
            </p:nvSpPr>
            <p:spPr>
              <a:xfrm>
                <a:off x="-576275" y="3498775"/>
                <a:ext cx="69075" cy="113725"/>
              </a:xfrm>
              <a:custGeom>
                <a:avLst/>
                <a:gdLst/>
                <a:ahLst/>
                <a:cxnLst/>
                <a:rect l="l" t="t" r="r" b="b"/>
                <a:pathLst>
                  <a:path w="2763" h="4549" extrusionOk="0">
                    <a:moveTo>
                      <a:pt x="1405" y="0"/>
                    </a:moveTo>
                    <a:cubicBezTo>
                      <a:pt x="620" y="0"/>
                      <a:pt x="1" y="1024"/>
                      <a:pt x="1" y="2275"/>
                    </a:cubicBezTo>
                    <a:cubicBezTo>
                      <a:pt x="1" y="3525"/>
                      <a:pt x="632" y="4549"/>
                      <a:pt x="1405" y="4549"/>
                    </a:cubicBezTo>
                    <a:cubicBezTo>
                      <a:pt x="2048" y="4549"/>
                      <a:pt x="2596" y="3870"/>
                      <a:pt x="2763" y="2917"/>
                    </a:cubicBezTo>
                    <a:lnTo>
                      <a:pt x="1382" y="2275"/>
                    </a:lnTo>
                    <a:lnTo>
                      <a:pt x="2763" y="1644"/>
                    </a:lnTo>
                    <a:cubicBezTo>
                      <a:pt x="2584" y="691"/>
                      <a:pt x="2048" y="0"/>
                      <a:pt x="1405"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12" name="Google Shape;812;p36"/>
              <p:cNvSpPr/>
              <p:nvPr/>
            </p:nvSpPr>
            <p:spPr>
              <a:xfrm>
                <a:off x="-371475" y="3507100"/>
                <a:ext cx="73525" cy="84275"/>
              </a:xfrm>
              <a:custGeom>
                <a:avLst/>
                <a:gdLst/>
                <a:ahLst/>
                <a:cxnLst/>
                <a:rect l="l" t="t" r="r" b="b"/>
                <a:pathLst>
                  <a:path w="2941" h="3371" fill="none" extrusionOk="0">
                    <a:moveTo>
                      <a:pt x="2941" y="1"/>
                    </a:moveTo>
                    <a:lnTo>
                      <a:pt x="0" y="1942"/>
                    </a:lnTo>
                    <a:lnTo>
                      <a:pt x="2941" y="337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13" name="Google Shape;813;p36"/>
              <p:cNvSpPr/>
              <p:nvPr/>
            </p:nvSpPr>
            <p:spPr>
              <a:xfrm>
                <a:off x="-695925" y="3305000"/>
                <a:ext cx="523000" cy="218800"/>
              </a:xfrm>
              <a:custGeom>
                <a:avLst/>
                <a:gdLst/>
                <a:ahLst/>
                <a:cxnLst/>
                <a:rect l="l" t="t" r="r" b="b"/>
                <a:pathLst>
                  <a:path w="20920" h="8752" extrusionOk="0">
                    <a:moveTo>
                      <a:pt x="1834" y="1"/>
                    </a:moveTo>
                    <a:cubicBezTo>
                      <a:pt x="1834" y="1"/>
                      <a:pt x="0" y="4823"/>
                      <a:pt x="1750" y="8752"/>
                    </a:cubicBezTo>
                    <a:cubicBezTo>
                      <a:pt x="1750" y="8752"/>
                      <a:pt x="2358" y="6001"/>
                      <a:pt x="6013" y="5561"/>
                    </a:cubicBezTo>
                    <a:cubicBezTo>
                      <a:pt x="8382" y="5287"/>
                      <a:pt x="9918" y="4275"/>
                      <a:pt x="10454" y="2906"/>
                    </a:cubicBezTo>
                    <a:cubicBezTo>
                      <a:pt x="10990" y="4275"/>
                      <a:pt x="12526" y="5287"/>
                      <a:pt x="14907" y="5561"/>
                    </a:cubicBezTo>
                    <a:cubicBezTo>
                      <a:pt x="18562" y="6001"/>
                      <a:pt x="19169" y="8752"/>
                      <a:pt x="19169" y="8752"/>
                    </a:cubicBezTo>
                    <a:cubicBezTo>
                      <a:pt x="20919" y="4823"/>
                      <a:pt x="19086" y="1"/>
                      <a:pt x="19086" y="1"/>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nvGrpSpPr>
            <p:cNvPr id="814" name="Google Shape;814;p36"/>
            <p:cNvGrpSpPr/>
            <p:nvPr/>
          </p:nvGrpSpPr>
          <p:grpSpPr>
            <a:xfrm rot="-1996996">
              <a:off x="753448" y="3102463"/>
              <a:ext cx="473318" cy="779330"/>
              <a:chOff x="6628200" y="3885125"/>
              <a:chExt cx="473300" cy="779300"/>
            </a:xfrm>
          </p:grpSpPr>
          <p:sp>
            <p:nvSpPr>
              <p:cNvPr id="815" name="Google Shape;815;p36"/>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16" name="Google Shape;816;p36"/>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17" name="Google Shape;817;p36"/>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18" name="Google Shape;818;p36"/>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19" name="Google Shape;819;p36"/>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0" name="Google Shape;820;p36"/>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1" name="Google Shape;821;p36"/>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22" name="Google Shape;822;p36"/>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3" name="Google Shape;823;p36"/>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4" name="Google Shape;824;p36"/>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5" name="Google Shape;825;p36"/>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6" name="Google Shape;826;p36"/>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7" name="Google Shape;827;p36"/>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8" name="Google Shape;828;p36"/>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9" name="Google Shape;829;p36"/>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30" name="Google Shape;830;p36"/>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31" name="Google Shape;831;p36"/>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endParaRPr/>
              </a:p>
            </p:txBody>
          </p:sp>
        </p:grpSp>
        <p:grpSp>
          <p:nvGrpSpPr>
            <p:cNvPr id="832" name="Google Shape;832;p36"/>
            <p:cNvGrpSpPr/>
            <p:nvPr/>
          </p:nvGrpSpPr>
          <p:grpSpPr>
            <a:xfrm>
              <a:off x="7263925" y="3221575"/>
              <a:ext cx="1006100" cy="916800"/>
              <a:chOff x="-2830425" y="1213525"/>
              <a:chExt cx="1006100" cy="916800"/>
            </a:xfrm>
          </p:grpSpPr>
          <p:sp>
            <p:nvSpPr>
              <p:cNvPr id="833" name="Google Shape;833;p36"/>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834" name="Google Shape;834;p36"/>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5" name="Google Shape;835;p36"/>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6" name="Google Shape;836;p36"/>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7" name="Google Shape;837;p36"/>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8" name="Google Shape;838;p36"/>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9" name="Google Shape;839;p36"/>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0" name="Google Shape;840;p36"/>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1" name="Google Shape;841;p36"/>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2" name="Google Shape;842;p36"/>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43" name="Google Shape;843;p36"/>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44" name="Google Shape;844;p36"/>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5" name="Google Shape;845;p36"/>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46" name="Google Shape;846;p36"/>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47" name="Google Shape;847;p36"/>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8" name="Google Shape;848;p36"/>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49" name="Google Shape;849;p36"/>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50" name="Google Shape;850;p36"/>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51" name="Google Shape;851;p36"/>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52" name="Google Shape;852;p36"/>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53" name="Google Shape;853;p36"/>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54" name="Google Shape;854;p36"/>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55" name="Google Shape;855;p36"/>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56" name="Google Shape;856;p36"/>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57" name="Google Shape;857;p36"/>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858" name="Google Shape;858;p36"/>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859" name="Google Shape;859;p36"/>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860" name="Google Shape;860;p36"/>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1" name="Google Shape;861;p36"/>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62" name="Google Shape;862;p36"/>
            <p:cNvSpPr/>
            <p:nvPr/>
          </p:nvSpPr>
          <p:spPr>
            <a:xfrm>
              <a:off x="8536925" y="355290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63" name="Google Shape;863;p36"/>
            <p:cNvSpPr/>
            <p:nvPr/>
          </p:nvSpPr>
          <p:spPr>
            <a:xfrm>
              <a:off x="7471075" y="67952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grpSp>
          <p:nvGrpSpPr>
            <p:cNvPr id="864" name="Google Shape;864;p36"/>
            <p:cNvGrpSpPr/>
            <p:nvPr/>
          </p:nvGrpSpPr>
          <p:grpSpPr>
            <a:xfrm rot="3022802">
              <a:off x="7292722" y="2474660"/>
              <a:ext cx="322404" cy="400080"/>
              <a:chOff x="6322500" y="3044550"/>
              <a:chExt cx="322400" cy="400075"/>
            </a:xfrm>
          </p:grpSpPr>
          <p:sp>
            <p:nvSpPr>
              <p:cNvPr id="865" name="Google Shape;865;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6" name="Google Shape;866;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7" name="Google Shape;867;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8" name="Google Shape;868;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69" name="Google Shape;869;p36"/>
            <p:cNvSpPr/>
            <p:nvPr/>
          </p:nvSpPr>
          <p:spPr>
            <a:xfrm>
              <a:off x="6776025" y="211607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70" name="Google Shape;870;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871" name="Google Shape;871;p36"/>
            <p:cNvSpPr/>
            <p:nvPr/>
          </p:nvSpPr>
          <p:spPr>
            <a:xfrm>
              <a:off x="1699550" y="317586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72" name="Google Shape;872;p36"/>
            <p:cNvSpPr/>
            <p:nvPr/>
          </p:nvSpPr>
          <p:spPr>
            <a:xfrm>
              <a:off x="1026975" y="2512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73" name="Google Shape;873;p36"/>
            <p:cNvSpPr/>
            <p:nvPr/>
          </p:nvSpPr>
          <p:spPr>
            <a:xfrm>
              <a:off x="6918475" y="40318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endParaRPr/>
            </a:p>
          </p:txBody>
        </p:sp>
      </p:grpSp>
      <p:grpSp>
        <p:nvGrpSpPr>
          <p:cNvPr id="874" name="Google Shape;874;p36"/>
          <p:cNvGrpSpPr/>
          <p:nvPr/>
        </p:nvGrpSpPr>
        <p:grpSpPr>
          <a:xfrm>
            <a:off x="0" y="150"/>
            <a:ext cx="9144000" cy="5143350"/>
            <a:chOff x="0" y="150"/>
            <a:chExt cx="9144000" cy="5143350"/>
          </a:xfrm>
        </p:grpSpPr>
        <p:sp>
          <p:nvSpPr>
            <p:cNvPr id="875" name="Google Shape;875;p3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76" name="Google Shape;876;p3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77" name="Google Shape;877;p3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78" name="Google Shape;878;p3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72018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C458AF8-8C3E-461B-9018-A42CED03C2BE}" type="datetimeFigureOut">
              <a:rPr lang="en-US" smtClean="0"/>
              <a:t>16/12/2024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A542E7-42CA-4DE8-BA40-08FD8724D2FC}" type="slidenum">
              <a:rPr lang="en-US" smtClean="0"/>
              <a:t>‹#›</a:t>
            </a:fld>
            <a:endParaRPr lang="en-US"/>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45713" tIns="22850" rIns="45713" bIns="228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45713" tIns="22850" rIns="45713" bIns="2285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45713" tIns="22850" rIns="45713" bIns="22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45713" tIns="22850" rIns="45713" bIns="22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45713" tIns="22850" rIns="45713"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1503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271861A1-F8AF-4DF5-8BE6-37AEA3C542C5}" type="datetime1">
              <a:rPr lang="en-US" smtClean="0"/>
              <a:pPr/>
              <a:t>16/12/2024</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lIns="68580" tIns="34290" rIns="68580" bIns="34290"/>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30468810-060D-430C-ACDF-BB351635E08B}" type="slidenum">
              <a:rPr lang="en-US" smtClean="0"/>
              <a:pPr/>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2" y="985690"/>
            <a:ext cx="2650455" cy="947323"/>
          </a:xfrm>
          <a:prstGeom prst="rect">
            <a:avLst/>
          </a:prstGeom>
          <a:noFill/>
          <a:scene3d>
            <a:camera prst="orthographicFront">
              <a:rot lat="0" lon="0" rev="0"/>
            </a:camera>
            <a:lightRig rig="threePt" dir="t"/>
          </a:scene3d>
        </p:spPr>
        <p:txBody>
          <a:bodyPr spcFirstLastPara="1" vert="horz" wrap="square" lIns="91440" tIns="45720" rIns="91440" bIns="45720" numCol="1">
            <a:prstTxWarp prst="textArchUp">
              <a:avLst>
                <a:gd name="adj" fmla="val 10641062"/>
              </a:avLst>
            </a:prstTxWarp>
            <a:spAutoFit/>
          </a:bodyPr>
          <a:lstStyle/>
          <a:p>
            <a:pPr algn="ctr"/>
            <a:r>
              <a:rPr lang="en-US" sz="3600" b="1" spc="50"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82633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7"/>
        <p:cNvGrpSpPr/>
        <p:nvPr/>
      </p:nvGrpSpPr>
      <p:grpSpPr>
        <a:xfrm>
          <a:off x="0" y="0"/>
          <a:ext cx="0" cy="0"/>
          <a:chOff x="0" y="0"/>
          <a:chExt cx="0" cy="0"/>
        </a:xfrm>
      </p:grpSpPr>
      <p:sp>
        <p:nvSpPr>
          <p:cNvPr id="78" name="Google Shape;78;p18"/>
          <p:cNvSpPr txBox="1">
            <a:spLocks noGrp="1"/>
          </p:cNvSpPr>
          <p:nvPr>
            <p:ph type="subTitle" idx="1"/>
          </p:nvPr>
        </p:nvSpPr>
        <p:spPr>
          <a:xfrm>
            <a:off x="587850" y="2946975"/>
            <a:ext cx="2209800" cy="3714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sz="2200" b="1">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79" name="Google Shape;79;p18"/>
          <p:cNvSpPr txBox="1">
            <a:spLocks noGrp="1"/>
          </p:cNvSpPr>
          <p:nvPr>
            <p:ph type="subTitle" idx="2"/>
          </p:nvPr>
        </p:nvSpPr>
        <p:spPr>
          <a:xfrm>
            <a:off x="587850" y="3281425"/>
            <a:ext cx="2209800" cy="888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0" name="Google Shape;80;p18"/>
          <p:cNvSpPr txBox="1">
            <a:spLocks noGrp="1"/>
          </p:cNvSpPr>
          <p:nvPr>
            <p:ph type="subTitle" idx="3"/>
          </p:nvPr>
        </p:nvSpPr>
        <p:spPr>
          <a:xfrm>
            <a:off x="3463856" y="2946975"/>
            <a:ext cx="2209800" cy="3714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sz="2200" b="1">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81" name="Google Shape;81;p18"/>
          <p:cNvSpPr txBox="1">
            <a:spLocks noGrp="1"/>
          </p:cNvSpPr>
          <p:nvPr>
            <p:ph type="subTitle" idx="4"/>
          </p:nvPr>
        </p:nvSpPr>
        <p:spPr>
          <a:xfrm>
            <a:off x="3463856" y="3281425"/>
            <a:ext cx="2209800" cy="888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2" name="Google Shape;82;p18"/>
          <p:cNvSpPr txBox="1">
            <a:spLocks noGrp="1"/>
          </p:cNvSpPr>
          <p:nvPr>
            <p:ph type="subTitle" idx="5"/>
          </p:nvPr>
        </p:nvSpPr>
        <p:spPr>
          <a:xfrm>
            <a:off x="6339862" y="2946975"/>
            <a:ext cx="2209800" cy="3714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sz="2200" b="1">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83" name="Google Shape;83;p18"/>
          <p:cNvSpPr txBox="1">
            <a:spLocks noGrp="1"/>
          </p:cNvSpPr>
          <p:nvPr>
            <p:ph type="subTitle" idx="6"/>
          </p:nvPr>
        </p:nvSpPr>
        <p:spPr>
          <a:xfrm>
            <a:off x="6339862" y="3281425"/>
            <a:ext cx="2209800" cy="888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4" name="Google Shape;84;p18"/>
          <p:cNvSpPr txBox="1">
            <a:spLocks noGrp="1"/>
          </p:cNvSpPr>
          <p:nvPr>
            <p:ph type="title"/>
          </p:nvPr>
        </p:nvSpPr>
        <p:spPr>
          <a:xfrm>
            <a:off x="720000" y="387600"/>
            <a:ext cx="7704000" cy="592200"/>
          </a:xfrm>
          <a:prstGeom prst="rect">
            <a:avLst/>
          </a:prstGeom>
          <a:noFill/>
        </p:spPr>
        <p:txBody>
          <a:bodyPr spcFirstLastPara="1" wrap="square" lIns="68569" tIns="68569" rIns="68569" bIns="68569" anchor="t" anchorCtr="0">
            <a:noAutofit/>
          </a:bodyPr>
          <a:lstStyle>
            <a:lvl1pPr lvl="0" rtl="0">
              <a:spcBef>
                <a:spcPts val="0"/>
              </a:spcBef>
              <a:spcAft>
                <a:spcPts val="0"/>
              </a:spcAft>
              <a:buClr>
                <a:schemeClr val="dk2"/>
              </a:buClr>
              <a:buSzPts val="3200"/>
              <a:buFont typeface="Fredoka One"/>
              <a:buNone/>
              <a:defRPr sz="3200">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644206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2594875" y="2482275"/>
            <a:ext cx="39531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14"/>
          <p:cNvSpPr txBox="1">
            <a:spLocks noGrp="1"/>
          </p:cNvSpPr>
          <p:nvPr>
            <p:ph type="title" idx="2" hasCustomPrompt="1"/>
          </p:nvPr>
        </p:nvSpPr>
        <p:spPr>
          <a:xfrm>
            <a:off x="4088275" y="1357268"/>
            <a:ext cx="96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8" name="Google Shape;128;p14"/>
          <p:cNvSpPr txBox="1">
            <a:spLocks noGrp="1"/>
          </p:cNvSpPr>
          <p:nvPr>
            <p:ph type="subTitle" idx="1"/>
          </p:nvPr>
        </p:nvSpPr>
        <p:spPr>
          <a:xfrm>
            <a:off x="3229975" y="3178847"/>
            <a:ext cx="2682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4"/>
          <p:cNvSpPr/>
          <p:nvPr/>
        </p:nvSpPr>
        <p:spPr>
          <a:xfrm>
            <a:off x="326825" y="-1476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endParaRPr/>
          </a:p>
        </p:txBody>
      </p:sp>
      <p:sp>
        <p:nvSpPr>
          <p:cNvPr id="130" name="Google Shape;130;p14"/>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131" name="Google Shape;131;p14"/>
          <p:cNvGrpSpPr/>
          <p:nvPr/>
        </p:nvGrpSpPr>
        <p:grpSpPr>
          <a:xfrm>
            <a:off x="0" y="150"/>
            <a:ext cx="9144000" cy="5143350"/>
            <a:chOff x="0" y="150"/>
            <a:chExt cx="9144000" cy="5143350"/>
          </a:xfrm>
        </p:grpSpPr>
        <p:sp>
          <p:nvSpPr>
            <p:cNvPr id="132" name="Google Shape;132;p1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33" name="Google Shape;133;p1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34" name="Google Shape;134;p1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35" name="Google Shape;135;p1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351906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pPr defTabSz="685800">
              <a:buClrTx/>
              <a:defRPr/>
            </a:pPr>
            <a:fld id="{08ED132D-452A-49E5-B8CD-EA0C46A12A5F}" type="datetimeFigureOut">
              <a:rPr lang="vi-VN" sz="900" kern="1200" smtClean="0">
                <a:solidFill>
                  <a:prstClr val="black">
                    <a:tint val="75000"/>
                  </a:prstClr>
                </a:solidFill>
                <a:latin typeface="Arial" panose="020B0604020202020204" pitchFamily="34" charset="0"/>
                <a:ea typeface="+mn-ea"/>
              </a:rPr>
              <a:pPr defTabSz="685800">
                <a:buClrTx/>
                <a:defRPr/>
              </a:pPr>
              <a:t>16/12/2024</a:t>
            </a:fld>
            <a:endParaRPr lang="vi-VN" sz="900" kern="1200">
              <a:solidFill>
                <a:prstClr val="black">
                  <a:tint val="75000"/>
                </a:prstClr>
              </a:solidFill>
              <a:latin typeface="Arial" panose="020B0604020202020204" pitchFamily="34" charset="0"/>
              <a:ea typeface="+mn-ea"/>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pPr algn="ctr" defTabSz="685800">
              <a:buClrTx/>
              <a:defRPr/>
            </a:pPr>
            <a:endParaRPr lang="vi-VN" sz="900" kern="1200">
              <a:solidFill>
                <a:prstClr val="black">
                  <a:tint val="75000"/>
                </a:prstClr>
              </a:solidFill>
              <a:latin typeface="Arial" panose="020B0604020202020204" pitchFamily="34" charset="0"/>
              <a:ea typeface="+mn-ea"/>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pPr algn="r" defTabSz="685800">
              <a:buClrTx/>
              <a:defRPr/>
            </a:pPr>
            <a:fld id="{9CB03046-9975-4CD1-8163-35C299AA0868}" type="slidenum">
              <a:rPr lang="vi-VN" sz="900" kern="1200" smtClean="0">
                <a:solidFill>
                  <a:prstClr val="black">
                    <a:tint val="75000"/>
                  </a:prstClr>
                </a:solidFill>
                <a:latin typeface="Arial" panose="020B0604020202020204" pitchFamily="34" charset="0"/>
                <a:ea typeface="+mn-ea"/>
              </a:rPr>
              <a:pPr algn="r" defTabSz="685800">
                <a:buClrTx/>
                <a:defRPr/>
              </a:pPr>
              <a:t>‹#›</a:t>
            </a:fld>
            <a:endParaRPr lang="vi-VN" sz="900" kern="1200">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1834647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800"/>
              <a:buNone/>
              <a:defRPr>
                <a:solidFill>
                  <a:schemeClr val="dk2"/>
                </a:solidFill>
                <a:latin typeface="Arial" panose="020B0604020202020204" pitchFamily="34" charset="0"/>
                <a:cs typeface="Arial" panose="020B0604020202020204" pitchFamily="34" charset="0"/>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a:endParaRPr/>
          </a:p>
        </p:txBody>
      </p:sp>
      <p:grpSp>
        <p:nvGrpSpPr>
          <p:cNvPr id="55" name="Google Shape;55;p6"/>
          <p:cNvGrpSpPr/>
          <p:nvPr/>
        </p:nvGrpSpPr>
        <p:grpSpPr>
          <a:xfrm>
            <a:off x="0" y="150"/>
            <a:ext cx="9144000" cy="5143350"/>
            <a:chOff x="0" y="150"/>
            <a:chExt cx="9144000" cy="5143350"/>
          </a:xfrm>
        </p:grpSpPr>
        <p:sp>
          <p:nvSpPr>
            <p:cNvPr id="56" name="Google Shape;56;p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57" name="Google Shape;57;p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58" name="Google Shape;58;p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59" name="Google Shape;59;p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783865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1" name="Google Shape;71;p8"/>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72" name="Google Shape;72;p8"/>
          <p:cNvGrpSpPr/>
          <p:nvPr/>
        </p:nvGrpSpPr>
        <p:grpSpPr>
          <a:xfrm>
            <a:off x="0" y="150"/>
            <a:ext cx="9144000" cy="5143350"/>
            <a:chOff x="0" y="150"/>
            <a:chExt cx="9144000" cy="5143350"/>
          </a:xfrm>
        </p:grpSpPr>
        <p:sp>
          <p:nvSpPr>
            <p:cNvPr id="73" name="Google Shape;73;p8"/>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4" name="Google Shape;74;p8"/>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5" name="Google Shape;75;p8"/>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6" name="Google Shape;76;p8"/>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007369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714303" y="1548850"/>
            <a:ext cx="4839900" cy="79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9"/>
          <p:cNvSpPr txBox="1">
            <a:spLocks noGrp="1"/>
          </p:cNvSpPr>
          <p:nvPr>
            <p:ph type="subTitle" idx="1"/>
          </p:nvPr>
        </p:nvSpPr>
        <p:spPr>
          <a:xfrm>
            <a:off x="714303" y="2297255"/>
            <a:ext cx="4839900" cy="130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9"/>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81" name="Google Shape;81;p9"/>
          <p:cNvGrpSpPr/>
          <p:nvPr/>
        </p:nvGrpSpPr>
        <p:grpSpPr>
          <a:xfrm>
            <a:off x="0" y="150"/>
            <a:ext cx="9144000" cy="5143350"/>
            <a:chOff x="0" y="150"/>
            <a:chExt cx="9144000" cy="5143350"/>
          </a:xfrm>
        </p:grpSpPr>
        <p:sp>
          <p:nvSpPr>
            <p:cNvPr id="82" name="Google Shape;82;p9"/>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3" name="Google Shape;83;p9"/>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4" name="Google Shape;84;p9"/>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5" name="Google Shape;85;p9"/>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959375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1456357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 name="Google Shape;108;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0" name="Google Shape;110;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4" name="Google Shape;114;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5" name="Google Shape;115;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6" name="Google Shape;116;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7" name="Google Shape;117;p13"/>
          <p:cNvSpPr/>
          <p:nvPr/>
        </p:nvSpPr>
        <p:spPr>
          <a:xfrm>
            <a:off x="720000" y="-1101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endParaRPr/>
          </a:p>
        </p:txBody>
      </p:sp>
      <p:sp>
        <p:nvSpPr>
          <p:cNvPr id="118" name="Google Shape;118;p13"/>
          <p:cNvSpPr/>
          <p:nvPr/>
        </p:nvSpPr>
        <p:spPr>
          <a:xfrm>
            <a:off x="-665275" y="2039975"/>
            <a:ext cx="1617200" cy="1617175"/>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19" name="Google Shape;119;p13"/>
          <p:cNvSpPr/>
          <p:nvPr/>
        </p:nvSpPr>
        <p:spPr>
          <a:xfrm>
            <a:off x="815875" y="28085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endParaRPr/>
          </a:p>
        </p:txBody>
      </p:sp>
      <p:grpSp>
        <p:nvGrpSpPr>
          <p:cNvPr id="120" name="Google Shape;120;p13"/>
          <p:cNvGrpSpPr/>
          <p:nvPr/>
        </p:nvGrpSpPr>
        <p:grpSpPr>
          <a:xfrm>
            <a:off x="0" y="150"/>
            <a:ext cx="9144000" cy="5143350"/>
            <a:chOff x="0" y="150"/>
            <a:chExt cx="9144000" cy="5143350"/>
          </a:xfrm>
        </p:grpSpPr>
        <p:sp>
          <p:nvSpPr>
            <p:cNvPr id="121" name="Google Shape;121;p13"/>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22" name="Google Shape;122;p13"/>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23" name="Google Shape;123;p13"/>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24" name="Google Shape;124;p13"/>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87865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C458AF8-8C3E-461B-9018-A42CED03C2BE}" type="datetimeFigureOut">
              <a:rPr lang="en-US" smtClean="0"/>
              <a:t>16/12/2024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A542E7-42CA-4DE8-BA40-08FD8724D2FC}" type="slidenum">
              <a:rPr lang="en-US" smtClean="0"/>
              <a:t>‹#›</a:t>
            </a:fld>
            <a:endParaRPr lang="en-US"/>
          </a:p>
        </p:txBody>
      </p:sp>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80"/>
        <p:cNvGrpSpPr/>
        <p:nvPr/>
      </p:nvGrpSpPr>
      <p:grpSpPr>
        <a:xfrm>
          <a:off x="0" y="0"/>
          <a:ext cx="0" cy="0"/>
          <a:chOff x="0" y="0"/>
          <a:chExt cx="0" cy="0"/>
        </a:xfrm>
      </p:grpSpPr>
      <p:sp>
        <p:nvSpPr>
          <p:cNvPr id="181" name="Google Shape;181;p20"/>
          <p:cNvSpPr txBox="1">
            <a:spLocks noGrp="1"/>
          </p:cNvSpPr>
          <p:nvPr>
            <p:ph type="title"/>
          </p:nvPr>
        </p:nvSpPr>
        <p:spPr>
          <a:xfrm>
            <a:off x="1204451" y="1650000"/>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0"/>
          <p:cNvSpPr txBox="1">
            <a:spLocks noGrp="1"/>
          </p:cNvSpPr>
          <p:nvPr>
            <p:ph type="subTitle" idx="1"/>
          </p:nvPr>
        </p:nvSpPr>
        <p:spPr>
          <a:xfrm>
            <a:off x="1204461" y="2443108"/>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83" name="Google Shape;183;p20"/>
          <p:cNvGrpSpPr/>
          <p:nvPr/>
        </p:nvGrpSpPr>
        <p:grpSpPr>
          <a:xfrm>
            <a:off x="0" y="150"/>
            <a:ext cx="9144000" cy="5143350"/>
            <a:chOff x="0" y="150"/>
            <a:chExt cx="9144000" cy="5143350"/>
          </a:xfrm>
        </p:grpSpPr>
        <p:sp>
          <p:nvSpPr>
            <p:cNvPr id="184" name="Google Shape;184;p20"/>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85" name="Google Shape;185;p20"/>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86" name="Google Shape;186;p20"/>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87" name="Google Shape;187;p20"/>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4013711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21"/>
        <p:cNvGrpSpPr/>
        <p:nvPr/>
      </p:nvGrpSpPr>
      <p:grpSpPr>
        <a:xfrm>
          <a:off x="0" y="0"/>
          <a:ext cx="0" cy="0"/>
          <a:chOff x="0" y="0"/>
          <a:chExt cx="0" cy="0"/>
        </a:xfrm>
      </p:grpSpPr>
      <p:sp>
        <p:nvSpPr>
          <p:cNvPr id="222" name="Google Shape;222;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25"/>
          <p:cNvSpPr txBox="1">
            <a:spLocks noGrp="1"/>
          </p:cNvSpPr>
          <p:nvPr>
            <p:ph type="body" idx="1"/>
          </p:nvPr>
        </p:nvSpPr>
        <p:spPr>
          <a:xfrm>
            <a:off x="720000" y="1152475"/>
            <a:ext cx="3852000" cy="2483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Font typeface="Anaheim"/>
              <a:buChar char="●"/>
              <a:defRPr>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sp>
        <p:nvSpPr>
          <p:cNvPr id="224" name="Google Shape;224;p25"/>
          <p:cNvSpPr txBox="1">
            <a:spLocks noGrp="1"/>
          </p:cNvSpPr>
          <p:nvPr>
            <p:ph type="body" idx="2"/>
          </p:nvPr>
        </p:nvSpPr>
        <p:spPr>
          <a:xfrm>
            <a:off x="4572000" y="1152475"/>
            <a:ext cx="3852000" cy="24837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Clr>
                <a:schemeClr val="lt1"/>
              </a:buClr>
              <a:buSzPts val="1200"/>
              <a:buFont typeface="Anaheim"/>
              <a:buChar char="●"/>
              <a:defRPr sz="1200">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grpSp>
        <p:nvGrpSpPr>
          <p:cNvPr id="225" name="Google Shape;225;p25"/>
          <p:cNvGrpSpPr/>
          <p:nvPr/>
        </p:nvGrpSpPr>
        <p:grpSpPr>
          <a:xfrm>
            <a:off x="0" y="150"/>
            <a:ext cx="9144000" cy="5143350"/>
            <a:chOff x="0" y="150"/>
            <a:chExt cx="9144000" cy="5143350"/>
          </a:xfrm>
        </p:grpSpPr>
        <p:sp>
          <p:nvSpPr>
            <p:cNvPr id="226" name="Google Shape;226;p2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227" name="Google Shape;227;p2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228" name="Google Shape;228;p2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229" name="Google Shape;229;p2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860557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7"/>
        <p:cNvGrpSpPr/>
        <p:nvPr/>
      </p:nvGrpSpPr>
      <p:grpSpPr>
        <a:xfrm>
          <a:off x="0" y="0"/>
          <a:ext cx="0" cy="0"/>
          <a:chOff x="0" y="0"/>
          <a:chExt cx="0" cy="0"/>
        </a:xfrm>
      </p:grpSpPr>
      <p:grpSp>
        <p:nvGrpSpPr>
          <p:cNvPr id="378" name="Google Shape;378;p34"/>
          <p:cNvGrpSpPr/>
          <p:nvPr/>
        </p:nvGrpSpPr>
        <p:grpSpPr>
          <a:xfrm>
            <a:off x="0" y="150"/>
            <a:ext cx="9144000" cy="5143350"/>
            <a:chOff x="0" y="150"/>
            <a:chExt cx="9144000" cy="5143350"/>
          </a:xfrm>
        </p:grpSpPr>
        <p:sp>
          <p:nvSpPr>
            <p:cNvPr id="379" name="Google Shape;379;p3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380" name="Google Shape;380;p3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381" name="Google Shape;381;p3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382" name="Google Shape;382;p3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
        <p:nvSpPr>
          <p:cNvPr id="383" name="Google Shape;383;p34"/>
          <p:cNvSpPr/>
          <p:nvPr/>
        </p:nvSpPr>
        <p:spPr>
          <a:xfrm>
            <a:off x="2994413" y="1305375"/>
            <a:ext cx="3058610" cy="305856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384" name="Google Shape;384;p34"/>
          <p:cNvGrpSpPr/>
          <p:nvPr/>
        </p:nvGrpSpPr>
        <p:grpSpPr>
          <a:xfrm>
            <a:off x="5420888" y="2359919"/>
            <a:ext cx="1006100" cy="916800"/>
            <a:chOff x="-2830425" y="1213525"/>
            <a:chExt cx="1006100" cy="916800"/>
          </a:xfrm>
        </p:grpSpPr>
        <p:sp>
          <p:nvSpPr>
            <p:cNvPr id="385" name="Google Shape;385;p34"/>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386" name="Google Shape;386;p34"/>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7" name="Google Shape;387;p34"/>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8" name="Google Shape;388;p34"/>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9" name="Google Shape;389;p34"/>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0" name="Google Shape;390;p34"/>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1" name="Google Shape;391;p34"/>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2" name="Google Shape;392;p34"/>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 name="Google Shape;393;p34"/>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4" name="Google Shape;394;p34"/>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95" name="Google Shape;395;p34"/>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96" name="Google Shape;396;p34"/>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7" name="Google Shape;397;p34"/>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98" name="Google Shape;398;p34"/>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99" name="Google Shape;399;p34"/>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 name="Google Shape;400;p34"/>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01" name="Google Shape;401;p34"/>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02" name="Google Shape;402;p34"/>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03" name="Google Shape;403;p34"/>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04" name="Google Shape;404;p34"/>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405" name="Google Shape;405;p34"/>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06" name="Google Shape;406;p34"/>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07" name="Google Shape;407;p34"/>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8" name="Google Shape;408;p34"/>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9" name="Google Shape;409;p34"/>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410" name="Google Shape;410;p34"/>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411" name="Google Shape;411;p34"/>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412" name="Google Shape;412;p34"/>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3" name="Google Shape;413;p34"/>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 name="Google Shape;414;p34"/>
          <p:cNvGrpSpPr/>
          <p:nvPr/>
        </p:nvGrpSpPr>
        <p:grpSpPr>
          <a:xfrm>
            <a:off x="4118094" y="1143450"/>
            <a:ext cx="929550" cy="926875"/>
            <a:chOff x="-1161475" y="1429950"/>
            <a:chExt cx="929550" cy="926875"/>
          </a:xfrm>
        </p:grpSpPr>
        <p:sp>
          <p:nvSpPr>
            <p:cNvPr id="415" name="Google Shape;415;p34"/>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416" name="Google Shape;416;p34"/>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7" name="Google Shape;417;p34"/>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8" name="Google Shape;418;p34"/>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9" name="Google Shape;419;p34"/>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 name="Google Shape;420;p34"/>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1" name="Google Shape;421;p34"/>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2" name="Google Shape;422;p34"/>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3" name="Google Shape;423;p34"/>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4" name="Google Shape;424;p34"/>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5" name="Google Shape;425;p34"/>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6" name="Google Shape;426;p34"/>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7" name="Google Shape;427;p34"/>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8" name="Google Shape;428;p34"/>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9" name="Google Shape;429;p34"/>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30" name="Google Shape;430;p34"/>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31" name="Google Shape;431;p34"/>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32" name="Google Shape;432;p34"/>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33" name="Google Shape;433;p34"/>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34" name="Google Shape;434;p34"/>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435" name="Google Shape;435;p34"/>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6" name="Google Shape;436;p34"/>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7" name="Google Shape;437;p34"/>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8" name="Google Shape;438;p34"/>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39" name="Google Shape;439;p34"/>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40" name="Google Shape;440;p34"/>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41" name="Google Shape;441;p34"/>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442" name="Google Shape;442;p34"/>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43" name="Google Shape;443;p34"/>
          <p:cNvGrpSpPr/>
          <p:nvPr/>
        </p:nvGrpSpPr>
        <p:grpSpPr>
          <a:xfrm>
            <a:off x="2725638" y="2361481"/>
            <a:ext cx="1001350" cy="913675"/>
            <a:chOff x="-1274575" y="1083375"/>
            <a:chExt cx="1001350" cy="913675"/>
          </a:xfrm>
        </p:grpSpPr>
        <p:grpSp>
          <p:nvGrpSpPr>
            <p:cNvPr id="444" name="Google Shape;444;p34"/>
            <p:cNvGrpSpPr/>
            <p:nvPr/>
          </p:nvGrpSpPr>
          <p:grpSpPr>
            <a:xfrm>
              <a:off x="-1274575" y="1083375"/>
              <a:ext cx="1001350" cy="913675"/>
              <a:chOff x="-1274575" y="1083375"/>
              <a:chExt cx="1001350" cy="913675"/>
            </a:xfrm>
          </p:grpSpPr>
          <p:sp>
            <p:nvSpPr>
              <p:cNvPr id="445" name="Google Shape;445;p34"/>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446" name="Google Shape;446;p34"/>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7" name="Google Shape;447;p34"/>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8" name="Google Shape;448;p34"/>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9" name="Google Shape;449;p34"/>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0" name="Google Shape;450;p34"/>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1" name="Google Shape;451;p34"/>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2" name="Google Shape;452;p34"/>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3" name="Google Shape;453;p34"/>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4" name="Google Shape;454;p34"/>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55" name="Google Shape;455;p34"/>
            <p:cNvGrpSpPr/>
            <p:nvPr/>
          </p:nvGrpSpPr>
          <p:grpSpPr>
            <a:xfrm>
              <a:off x="-1123167" y="1203597"/>
              <a:ext cx="698534" cy="673231"/>
              <a:chOff x="12428325" y="1104150"/>
              <a:chExt cx="779875" cy="751625"/>
            </a:xfrm>
          </p:grpSpPr>
          <p:sp>
            <p:nvSpPr>
              <p:cNvPr id="456" name="Google Shape;456;p34"/>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457" name="Google Shape;457;p34"/>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58" name="Google Shape;458;p34"/>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59" name="Google Shape;459;p34"/>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460" name="Google Shape;460;p34"/>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61" name="Google Shape;461;p34"/>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62" name="Google Shape;462;p34"/>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463" name="Google Shape;463;p34"/>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64" name="Google Shape;464;p34"/>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65" name="Google Shape;465;p34"/>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66" name="Google Shape;466;p34"/>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67" name="Google Shape;467;p34"/>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68" name="Google Shape;468;p34"/>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9" name="Google Shape;469;p34"/>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0" name="Google Shape;470;p34"/>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grpSp>
        <p:nvGrpSpPr>
          <p:cNvPr id="471" name="Google Shape;471;p34"/>
          <p:cNvGrpSpPr/>
          <p:nvPr/>
        </p:nvGrpSpPr>
        <p:grpSpPr>
          <a:xfrm>
            <a:off x="4082057" y="3687125"/>
            <a:ext cx="1001625" cy="912475"/>
            <a:chOff x="-1874050" y="2696525"/>
            <a:chExt cx="1001625" cy="912475"/>
          </a:xfrm>
        </p:grpSpPr>
        <p:grpSp>
          <p:nvGrpSpPr>
            <p:cNvPr id="472" name="Google Shape;472;p34"/>
            <p:cNvGrpSpPr/>
            <p:nvPr/>
          </p:nvGrpSpPr>
          <p:grpSpPr>
            <a:xfrm>
              <a:off x="-1874050" y="2696525"/>
              <a:ext cx="1001625" cy="912475"/>
              <a:chOff x="-1874050" y="2696525"/>
              <a:chExt cx="1001625" cy="912475"/>
            </a:xfrm>
          </p:grpSpPr>
          <p:sp>
            <p:nvSpPr>
              <p:cNvPr id="473" name="Google Shape;473;p34"/>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74" name="Google Shape;474;p34"/>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5" name="Google Shape;475;p34"/>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6" name="Google Shape;476;p34"/>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7" name="Google Shape;477;p34"/>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8" name="Google Shape;478;p34"/>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9" name="Google Shape;479;p34"/>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0" name="Google Shape;480;p34"/>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1" name="Google Shape;481;p34"/>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2" name="Google Shape;482;p34"/>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3" name="Google Shape;483;p34"/>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84" name="Google Shape;484;p34"/>
            <p:cNvGrpSpPr/>
            <p:nvPr/>
          </p:nvGrpSpPr>
          <p:grpSpPr>
            <a:xfrm>
              <a:off x="-1793824" y="2833176"/>
              <a:ext cx="841164" cy="639173"/>
              <a:chOff x="13154300" y="2425700"/>
              <a:chExt cx="954025" cy="724850"/>
            </a:xfrm>
          </p:grpSpPr>
          <p:sp>
            <p:nvSpPr>
              <p:cNvPr id="485" name="Google Shape;485;p34"/>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486" name="Google Shape;486;p34"/>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7" name="Google Shape;487;p34"/>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88" name="Google Shape;488;p34"/>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89" name="Google Shape;489;p34"/>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90" name="Google Shape;490;p34"/>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91" name="Google Shape;491;p34"/>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92" name="Google Shape;492;p34"/>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93" name="Google Shape;493;p34"/>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4" name="Google Shape;494;p34"/>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5" name="Google Shape;495;p34"/>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96" name="Google Shape;496;p34"/>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97" name="Google Shape;497;p34"/>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498" name="Google Shape;498;p34"/>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499" name="Google Shape;499;p34"/>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0" name="Google Shape;500;p34"/>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1" name="Google Shape;501;p34"/>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02" name="Google Shape;502;p34"/>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3" name="Google Shape;503;p34"/>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4" name="Google Shape;504;p34"/>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05" name="Google Shape;505;p34"/>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506" name="Google Shape;506;p34"/>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507" name="Google Shape;507;p34"/>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endParaRPr/>
              </a:p>
            </p:txBody>
          </p:sp>
        </p:grpSp>
      </p:grpSp>
      <p:grpSp>
        <p:nvGrpSpPr>
          <p:cNvPr id="508" name="Google Shape;508;p34"/>
          <p:cNvGrpSpPr/>
          <p:nvPr/>
        </p:nvGrpSpPr>
        <p:grpSpPr>
          <a:xfrm>
            <a:off x="5420888" y="3574925"/>
            <a:ext cx="568850" cy="545925"/>
            <a:chOff x="6639200" y="2299525"/>
            <a:chExt cx="568850" cy="545925"/>
          </a:xfrm>
        </p:grpSpPr>
        <p:sp>
          <p:nvSpPr>
            <p:cNvPr id="509" name="Google Shape;509;p34"/>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10" name="Google Shape;510;p34"/>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1" name="Google Shape;511;p34"/>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2" name="Google Shape;512;p34"/>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3" name="Google Shape;513;p34"/>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nvGrpSpPr>
          <p:cNvPr id="514" name="Google Shape;514;p34"/>
          <p:cNvGrpSpPr/>
          <p:nvPr/>
        </p:nvGrpSpPr>
        <p:grpSpPr>
          <a:xfrm rot="-1996996">
            <a:off x="3291161" y="1377588"/>
            <a:ext cx="473318" cy="779330"/>
            <a:chOff x="6628200" y="3885125"/>
            <a:chExt cx="473300" cy="779300"/>
          </a:xfrm>
        </p:grpSpPr>
        <p:sp>
          <p:nvSpPr>
            <p:cNvPr id="515" name="Google Shape;515;p34"/>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6" name="Google Shape;516;p34"/>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7" name="Google Shape;517;p34"/>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18" name="Google Shape;518;p34"/>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9" name="Google Shape;519;p34"/>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0" name="Google Shape;520;p34"/>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1" name="Google Shape;521;p34"/>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22" name="Google Shape;522;p34"/>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3" name="Google Shape;523;p34"/>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4" name="Google Shape;524;p34"/>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5" name="Google Shape;525;p34"/>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6" name="Google Shape;526;p34"/>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7" name="Google Shape;527;p34"/>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8" name="Google Shape;528;p34"/>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29" name="Google Shape;529;p34"/>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30" name="Google Shape;530;p34"/>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31" name="Google Shape;531;p34"/>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endParaRPr/>
            </a:p>
          </p:txBody>
        </p:sp>
      </p:grpSp>
      <p:grpSp>
        <p:nvGrpSpPr>
          <p:cNvPr id="532" name="Google Shape;532;p34"/>
          <p:cNvGrpSpPr/>
          <p:nvPr/>
        </p:nvGrpSpPr>
        <p:grpSpPr>
          <a:xfrm>
            <a:off x="4011863" y="2385350"/>
            <a:ext cx="1023675" cy="986750"/>
            <a:chOff x="2087750" y="3096950"/>
            <a:chExt cx="1023675" cy="986750"/>
          </a:xfrm>
        </p:grpSpPr>
        <p:sp>
          <p:nvSpPr>
            <p:cNvPr id="533" name="Google Shape;533;p34"/>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34" name="Google Shape;534;p34"/>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35" name="Google Shape;535;p34"/>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6" name="Google Shape;536;p34"/>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37" name="Google Shape;537;p34"/>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38" name="Google Shape;538;p34"/>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39" name="Google Shape;539;p34"/>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0" name="Google Shape;540;p34"/>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1" name="Google Shape;541;p34"/>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2" name="Google Shape;542;p34"/>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3" name="Google Shape;543;p34"/>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44" name="Google Shape;544;p34"/>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5" name="Google Shape;545;p34"/>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6" name="Google Shape;546;p34"/>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7" name="Google Shape;547;p34"/>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8" name="Google Shape;548;p34"/>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549" name="Google Shape;549;p34"/>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0" name="Google Shape;550;p34"/>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1" name="Google Shape;551;p34"/>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2" name="Google Shape;552;p34"/>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3" name="Google Shape;553;p34"/>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4" name="Google Shape;554;p34"/>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5" name="Google Shape;555;p34"/>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6" name="Google Shape;556;p34"/>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57" name="Google Shape;557;p34"/>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grpSp>
      <p:sp>
        <p:nvSpPr>
          <p:cNvPr id="558" name="Google Shape;558;p34"/>
          <p:cNvSpPr/>
          <p:nvPr/>
        </p:nvSpPr>
        <p:spPr>
          <a:xfrm>
            <a:off x="4946063" y="19942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grpSp>
        <p:nvGrpSpPr>
          <p:cNvPr id="559" name="Google Shape;559;p34"/>
          <p:cNvGrpSpPr/>
          <p:nvPr/>
        </p:nvGrpSpPr>
        <p:grpSpPr>
          <a:xfrm>
            <a:off x="541875" y="665013"/>
            <a:ext cx="7804638" cy="3938488"/>
            <a:chOff x="541875" y="665013"/>
            <a:chExt cx="7804638" cy="3938488"/>
          </a:xfrm>
        </p:grpSpPr>
        <p:grpSp>
          <p:nvGrpSpPr>
            <p:cNvPr id="560" name="Google Shape;560;p34"/>
            <p:cNvGrpSpPr/>
            <p:nvPr/>
          </p:nvGrpSpPr>
          <p:grpSpPr>
            <a:xfrm rot="3078532">
              <a:off x="3033827" y="3737945"/>
              <a:ext cx="322389" cy="400061"/>
              <a:chOff x="6322500" y="3044550"/>
              <a:chExt cx="322400" cy="400075"/>
            </a:xfrm>
          </p:grpSpPr>
          <p:sp>
            <p:nvSpPr>
              <p:cNvPr id="561" name="Google Shape;561;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2" name="Google Shape;562;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3" name="Google Shape;563;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4" name="Google Shape;564;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565" name="Google Shape;565;p34"/>
            <p:cNvGrpSpPr/>
            <p:nvPr/>
          </p:nvGrpSpPr>
          <p:grpSpPr>
            <a:xfrm rot="3078532">
              <a:off x="1280364" y="1656645"/>
              <a:ext cx="322389" cy="400061"/>
              <a:chOff x="6322500" y="3044550"/>
              <a:chExt cx="322400" cy="400075"/>
            </a:xfrm>
          </p:grpSpPr>
          <p:sp>
            <p:nvSpPr>
              <p:cNvPr id="566" name="Google Shape;566;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7" name="Google Shape;567;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8" name="Google Shape;568;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9" name="Google Shape;569;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570" name="Google Shape;570;p34"/>
            <p:cNvSpPr/>
            <p:nvPr/>
          </p:nvSpPr>
          <p:spPr>
            <a:xfrm>
              <a:off x="2439750" y="1605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71" name="Google Shape;571;p34"/>
            <p:cNvSpPr/>
            <p:nvPr/>
          </p:nvSpPr>
          <p:spPr>
            <a:xfrm>
              <a:off x="32259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572" name="Google Shape;572;p34"/>
            <p:cNvSpPr/>
            <p:nvPr/>
          </p:nvSpPr>
          <p:spPr>
            <a:xfrm>
              <a:off x="7873950" y="6650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573" name="Google Shape;573;p34"/>
            <p:cNvSpPr/>
            <p:nvPr/>
          </p:nvSpPr>
          <p:spPr>
            <a:xfrm>
              <a:off x="8202713" y="319546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574" name="Google Shape;574;p34"/>
            <p:cNvSpPr/>
            <p:nvPr/>
          </p:nvSpPr>
          <p:spPr>
            <a:xfrm>
              <a:off x="803900" y="74327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75" name="Google Shape;575;p34"/>
            <p:cNvSpPr/>
            <p:nvPr/>
          </p:nvSpPr>
          <p:spPr>
            <a:xfrm>
              <a:off x="541875" y="279565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grpSp>
          <p:nvGrpSpPr>
            <p:cNvPr id="576" name="Google Shape;576;p34"/>
            <p:cNvGrpSpPr/>
            <p:nvPr/>
          </p:nvGrpSpPr>
          <p:grpSpPr>
            <a:xfrm>
              <a:off x="6552375" y="4371000"/>
              <a:ext cx="219675" cy="219700"/>
              <a:chOff x="1771350" y="2996325"/>
              <a:chExt cx="219675" cy="219700"/>
            </a:xfrm>
          </p:grpSpPr>
          <p:sp>
            <p:nvSpPr>
              <p:cNvPr id="577" name="Google Shape;577;p34"/>
              <p:cNvSpPr/>
              <p:nvPr/>
            </p:nvSpPr>
            <p:spPr>
              <a:xfrm>
                <a:off x="1771350" y="3054075"/>
                <a:ext cx="161950" cy="161950"/>
              </a:xfrm>
              <a:custGeom>
                <a:avLst/>
                <a:gdLst/>
                <a:ahLst/>
                <a:cxnLst/>
                <a:rect l="l" t="t" r="r" b="b"/>
                <a:pathLst>
                  <a:path w="6478" h="6478" fill="none" extrusionOk="0">
                    <a:moveTo>
                      <a:pt x="0" y="1"/>
                    </a:moveTo>
                    <a:lnTo>
                      <a:pt x="6477" y="1"/>
                    </a:lnTo>
                    <a:lnTo>
                      <a:pt x="6477" y="6478"/>
                    </a:lnTo>
                    <a:lnTo>
                      <a:pt x="0"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78" name="Google Shape;578;p34"/>
              <p:cNvSpPr/>
              <p:nvPr/>
            </p:nvSpPr>
            <p:spPr>
              <a:xfrm>
                <a:off x="1829075" y="2996325"/>
                <a:ext cx="161950" cy="161950"/>
              </a:xfrm>
              <a:custGeom>
                <a:avLst/>
                <a:gdLst/>
                <a:ahLst/>
                <a:cxnLst/>
                <a:rect l="l" t="t" r="r" b="b"/>
                <a:pathLst>
                  <a:path w="6478" h="6478" fill="none" extrusionOk="0">
                    <a:moveTo>
                      <a:pt x="1" y="1"/>
                    </a:moveTo>
                    <a:lnTo>
                      <a:pt x="6478" y="1"/>
                    </a:lnTo>
                    <a:lnTo>
                      <a:pt x="6478" y="6478"/>
                    </a:lnTo>
                    <a:lnTo>
                      <a:pt x="1"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79" name="Google Shape;579;p34"/>
              <p:cNvSpPr/>
              <p:nvPr/>
            </p:nvSpPr>
            <p:spPr>
              <a:xfrm>
                <a:off x="1771350" y="2996325"/>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80" name="Google Shape;580;p34"/>
              <p:cNvSpPr/>
              <p:nvPr/>
            </p:nvSpPr>
            <p:spPr>
              <a:xfrm>
                <a:off x="1933275" y="3158250"/>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81" name="Google Shape;581;p34"/>
              <p:cNvSpPr/>
              <p:nvPr/>
            </p:nvSpPr>
            <p:spPr>
              <a:xfrm>
                <a:off x="1771350" y="3158250"/>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582" name="Google Shape;582;p34"/>
              <p:cNvSpPr/>
              <p:nvPr/>
            </p:nvSpPr>
            <p:spPr>
              <a:xfrm>
                <a:off x="1933275" y="2996325"/>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grpSp>
        <p:grpSp>
          <p:nvGrpSpPr>
            <p:cNvPr id="583" name="Google Shape;583;p34"/>
            <p:cNvGrpSpPr/>
            <p:nvPr/>
          </p:nvGrpSpPr>
          <p:grpSpPr>
            <a:xfrm rot="-3078532" flipH="1">
              <a:off x="7536864" y="3737945"/>
              <a:ext cx="322389" cy="400061"/>
              <a:chOff x="6322500" y="3044550"/>
              <a:chExt cx="322400" cy="400075"/>
            </a:xfrm>
          </p:grpSpPr>
          <p:sp>
            <p:nvSpPr>
              <p:cNvPr id="584" name="Google Shape;584;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5" name="Google Shape;585;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6" name="Google Shape;586;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7" name="Google Shape;587;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2108493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8"/>
        <p:cNvGrpSpPr/>
        <p:nvPr/>
      </p:nvGrpSpPr>
      <p:grpSpPr>
        <a:xfrm>
          <a:off x="0" y="0"/>
          <a:ext cx="0" cy="0"/>
          <a:chOff x="0" y="0"/>
          <a:chExt cx="0" cy="0"/>
        </a:xfrm>
      </p:grpSpPr>
      <p:grpSp>
        <p:nvGrpSpPr>
          <p:cNvPr id="589" name="Google Shape;589;p35"/>
          <p:cNvGrpSpPr/>
          <p:nvPr/>
        </p:nvGrpSpPr>
        <p:grpSpPr>
          <a:xfrm>
            <a:off x="-721008" y="356300"/>
            <a:ext cx="9518091" cy="4410527"/>
            <a:chOff x="-721008" y="356300"/>
            <a:chExt cx="9518091" cy="4410527"/>
          </a:xfrm>
        </p:grpSpPr>
        <p:sp>
          <p:nvSpPr>
            <p:cNvPr id="590" name="Google Shape;590;p35"/>
            <p:cNvSpPr/>
            <p:nvPr/>
          </p:nvSpPr>
          <p:spPr>
            <a:xfrm>
              <a:off x="6680908" y="356300"/>
              <a:ext cx="2116175" cy="1509350"/>
            </a:xfrm>
            <a:custGeom>
              <a:avLst/>
              <a:gdLst/>
              <a:ahLst/>
              <a:cxnLst/>
              <a:rect l="l" t="t" r="r" b="b"/>
              <a:pathLst>
                <a:path w="84647" h="60374" extrusionOk="0">
                  <a:moveTo>
                    <a:pt x="692" y="0"/>
                  </a:moveTo>
                  <a:cubicBezTo>
                    <a:pt x="-3345" y="12111"/>
                    <a:pt x="11527" y="26906"/>
                    <a:pt x="23754" y="30575"/>
                  </a:cubicBezTo>
                  <a:cubicBezTo>
                    <a:pt x="37847" y="34804"/>
                    <a:pt x="53946" y="28480"/>
                    <a:pt x="67804" y="33426"/>
                  </a:cubicBezTo>
                  <a:cubicBezTo>
                    <a:pt x="74879" y="35951"/>
                    <a:pt x="71583" y="48027"/>
                    <a:pt x="74541" y="54933"/>
                  </a:cubicBezTo>
                  <a:cubicBezTo>
                    <a:pt x="76047" y="58450"/>
                    <a:pt x="81017" y="59166"/>
                    <a:pt x="84647" y="60374"/>
                  </a:cubicBezTo>
                </a:path>
              </a:pathLst>
            </a:custGeom>
            <a:noFill/>
            <a:ln w="19050" cap="flat" cmpd="sng">
              <a:solidFill>
                <a:schemeClr val="accent1"/>
              </a:solidFill>
              <a:prstDash val="dash"/>
              <a:round/>
              <a:headEnd type="none" w="med" len="med"/>
              <a:tailEnd type="none" w="med" len="med"/>
            </a:ln>
          </p:spPr>
        </p:sp>
        <p:sp>
          <p:nvSpPr>
            <p:cNvPr id="591" name="Google Shape;591;p35"/>
            <p:cNvSpPr/>
            <p:nvPr/>
          </p:nvSpPr>
          <p:spPr>
            <a:xfrm>
              <a:off x="-721008" y="970519"/>
              <a:ext cx="3404206" cy="340415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592" name="Google Shape;592;p35"/>
            <p:cNvGrpSpPr/>
            <p:nvPr/>
          </p:nvGrpSpPr>
          <p:grpSpPr>
            <a:xfrm>
              <a:off x="7220224" y="496205"/>
              <a:ext cx="1119789" cy="1020398"/>
              <a:chOff x="-2830425" y="1213525"/>
              <a:chExt cx="1006100" cy="916800"/>
            </a:xfrm>
          </p:grpSpPr>
          <p:sp>
            <p:nvSpPr>
              <p:cNvPr id="593" name="Google Shape;593;p35"/>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594" name="Google Shape;594;p35"/>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5" name="Google Shape;595;p35"/>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6" name="Google Shape;596;p35"/>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7" name="Google Shape;597;p35"/>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8" name="Google Shape;598;p35"/>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99" name="Google Shape;599;p35"/>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0" name="Google Shape;600;p35"/>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1" name="Google Shape;601;p35"/>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2" name="Google Shape;602;p35"/>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03" name="Google Shape;603;p35"/>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04" name="Google Shape;604;p35"/>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5" name="Google Shape;605;p35"/>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06" name="Google Shape;606;p35"/>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07" name="Google Shape;607;p35"/>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8" name="Google Shape;608;p35"/>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09" name="Google Shape;609;p35"/>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10" name="Google Shape;610;p35"/>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11" name="Google Shape;611;p35"/>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12" name="Google Shape;612;p35"/>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13" name="Google Shape;613;p35"/>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14" name="Google Shape;614;p35"/>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15" name="Google Shape;615;p35"/>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16" name="Google Shape;616;p35"/>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17" name="Google Shape;617;p35"/>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618" name="Google Shape;618;p35"/>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619" name="Google Shape;619;p35"/>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620" name="Google Shape;620;p35"/>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1" name="Google Shape;621;p35"/>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622" name="Google Shape;622;p35"/>
            <p:cNvGrpSpPr/>
            <p:nvPr/>
          </p:nvGrpSpPr>
          <p:grpSpPr>
            <a:xfrm>
              <a:off x="489625" y="630116"/>
              <a:ext cx="1114503" cy="1016920"/>
              <a:chOff x="-1274575" y="1083375"/>
              <a:chExt cx="1001350" cy="913675"/>
            </a:xfrm>
          </p:grpSpPr>
          <p:grpSp>
            <p:nvGrpSpPr>
              <p:cNvPr id="623" name="Google Shape;623;p35"/>
              <p:cNvGrpSpPr/>
              <p:nvPr/>
            </p:nvGrpSpPr>
            <p:grpSpPr>
              <a:xfrm>
                <a:off x="-1274575" y="1083375"/>
                <a:ext cx="1001350" cy="913675"/>
                <a:chOff x="-1274575" y="1083375"/>
                <a:chExt cx="1001350" cy="913675"/>
              </a:xfrm>
            </p:grpSpPr>
            <p:sp>
              <p:nvSpPr>
                <p:cNvPr id="624" name="Google Shape;624;p35"/>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25" name="Google Shape;625;p35"/>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6" name="Google Shape;626;p35"/>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7" name="Google Shape;627;p35"/>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8" name="Google Shape;628;p35"/>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9" name="Google Shape;629;p35"/>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0" name="Google Shape;630;p35"/>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1" name="Google Shape;631;p35"/>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2" name="Google Shape;632;p35"/>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3" name="Google Shape;633;p35"/>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634" name="Google Shape;634;p35"/>
              <p:cNvGrpSpPr/>
              <p:nvPr/>
            </p:nvGrpSpPr>
            <p:grpSpPr>
              <a:xfrm>
                <a:off x="-1123167" y="1203597"/>
                <a:ext cx="698534" cy="673231"/>
                <a:chOff x="12428325" y="1104150"/>
                <a:chExt cx="779875" cy="751625"/>
              </a:xfrm>
            </p:grpSpPr>
            <p:sp>
              <p:nvSpPr>
                <p:cNvPr id="635" name="Google Shape;635;p35"/>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636" name="Google Shape;636;p35"/>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37" name="Google Shape;637;p35"/>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38" name="Google Shape;638;p35"/>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639" name="Google Shape;639;p35"/>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40" name="Google Shape;640;p35"/>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41" name="Google Shape;641;p35"/>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642" name="Google Shape;642;p35"/>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43" name="Google Shape;643;p35"/>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44" name="Google Shape;644;p35"/>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45" name="Google Shape;645;p35"/>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46" name="Google Shape;646;p35"/>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47" name="Google Shape;647;p35"/>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8" name="Google Shape;648;p35"/>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9" name="Google Shape;649;p35"/>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grpSp>
          <p:nvGrpSpPr>
            <p:cNvPr id="650" name="Google Shape;650;p35"/>
            <p:cNvGrpSpPr/>
            <p:nvPr/>
          </p:nvGrpSpPr>
          <p:grpSpPr>
            <a:xfrm>
              <a:off x="489478" y="3621413"/>
              <a:ext cx="1114809" cy="1015585"/>
              <a:chOff x="-1874050" y="2696525"/>
              <a:chExt cx="1001625" cy="912475"/>
            </a:xfrm>
          </p:grpSpPr>
          <p:grpSp>
            <p:nvGrpSpPr>
              <p:cNvPr id="651" name="Google Shape;651;p35"/>
              <p:cNvGrpSpPr/>
              <p:nvPr/>
            </p:nvGrpSpPr>
            <p:grpSpPr>
              <a:xfrm>
                <a:off x="-1874050" y="2696525"/>
                <a:ext cx="1001625" cy="912475"/>
                <a:chOff x="-1874050" y="2696525"/>
                <a:chExt cx="1001625" cy="912475"/>
              </a:xfrm>
            </p:grpSpPr>
            <p:sp>
              <p:nvSpPr>
                <p:cNvPr id="652" name="Google Shape;652;p35"/>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53" name="Google Shape;653;p35"/>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4" name="Google Shape;654;p35"/>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5" name="Google Shape;655;p35"/>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6" name="Google Shape;656;p35"/>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7" name="Google Shape;657;p35"/>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8" name="Google Shape;658;p35"/>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9" name="Google Shape;659;p35"/>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0" name="Google Shape;660;p35"/>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1" name="Google Shape;661;p35"/>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2" name="Google Shape;662;p35"/>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663" name="Google Shape;663;p35"/>
              <p:cNvGrpSpPr/>
              <p:nvPr/>
            </p:nvGrpSpPr>
            <p:grpSpPr>
              <a:xfrm>
                <a:off x="-1793824" y="2833176"/>
                <a:ext cx="841164" cy="639173"/>
                <a:chOff x="13154300" y="2425700"/>
                <a:chExt cx="954025" cy="724850"/>
              </a:xfrm>
            </p:grpSpPr>
            <p:sp>
              <p:nvSpPr>
                <p:cNvPr id="664" name="Google Shape;664;p35"/>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65" name="Google Shape;665;p35"/>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66" name="Google Shape;666;p35"/>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67" name="Google Shape;667;p35"/>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68" name="Google Shape;668;p35"/>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69" name="Google Shape;669;p35"/>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70" name="Google Shape;670;p35"/>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71" name="Google Shape;671;p35"/>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72" name="Google Shape;672;p35"/>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3" name="Google Shape;673;p35"/>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4" name="Google Shape;674;p35"/>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75" name="Google Shape;675;p35"/>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76" name="Google Shape;676;p35"/>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77" name="Google Shape;677;p35"/>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78" name="Google Shape;678;p35"/>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79" name="Google Shape;679;p35"/>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80" name="Google Shape;680;p35"/>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81" name="Google Shape;681;p35"/>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82" name="Google Shape;682;p35"/>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83" name="Google Shape;683;p35"/>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84" name="Google Shape;684;p35"/>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85" name="Google Shape;685;p35"/>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686" name="Google Shape;686;p35"/>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endParaRPr/>
                </a:p>
              </p:txBody>
            </p:sp>
          </p:grpSp>
        </p:grpSp>
        <p:grpSp>
          <p:nvGrpSpPr>
            <p:cNvPr id="687" name="Google Shape;687;p35"/>
            <p:cNvGrpSpPr/>
            <p:nvPr/>
          </p:nvGrpSpPr>
          <p:grpSpPr>
            <a:xfrm>
              <a:off x="2050072" y="3069404"/>
              <a:ext cx="633130" cy="607615"/>
              <a:chOff x="6639200" y="2299525"/>
              <a:chExt cx="568850" cy="545925"/>
            </a:xfrm>
          </p:grpSpPr>
          <p:sp>
            <p:nvSpPr>
              <p:cNvPr id="688" name="Google Shape;688;p35"/>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89" name="Google Shape;689;p35"/>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0" name="Google Shape;690;p35"/>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1" name="Google Shape;691;p35"/>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2" name="Google Shape;692;p35"/>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nvGrpSpPr>
            <p:cNvPr id="693" name="Google Shape;693;p35"/>
            <p:cNvGrpSpPr/>
            <p:nvPr/>
          </p:nvGrpSpPr>
          <p:grpSpPr>
            <a:xfrm rot="-1996905">
              <a:off x="5012210" y="3826007"/>
              <a:ext cx="526812" cy="867409"/>
              <a:chOff x="6628200" y="3885125"/>
              <a:chExt cx="473300" cy="779300"/>
            </a:xfrm>
          </p:grpSpPr>
          <p:sp>
            <p:nvSpPr>
              <p:cNvPr id="694" name="Google Shape;694;p3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5" name="Google Shape;695;p3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6" name="Google Shape;696;p3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697" name="Google Shape;697;p3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8" name="Google Shape;698;p3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699" name="Google Shape;699;p3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0" name="Google Shape;700;p3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01" name="Google Shape;701;p3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2" name="Google Shape;702;p3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3" name="Google Shape;703;p3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4" name="Google Shape;704;p3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5" name="Google Shape;705;p3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6" name="Google Shape;706;p3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7" name="Google Shape;707;p3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8" name="Google Shape;708;p3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09" name="Google Shape;709;p3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10" name="Google Shape;710;p3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endParaRPr/>
              </a:p>
            </p:txBody>
          </p:sp>
        </p:grpSp>
        <p:sp>
          <p:nvSpPr>
            <p:cNvPr id="711" name="Google Shape;711;p35"/>
            <p:cNvSpPr/>
            <p:nvPr/>
          </p:nvSpPr>
          <p:spPr>
            <a:xfrm>
              <a:off x="1451137" y="1737251"/>
              <a:ext cx="160049" cy="184229"/>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grpSp>
          <p:nvGrpSpPr>
            <p:cNvPr id="712" name="Google Shape;712;p35"/>
            <p:cNvGrpSpPr/>
            <p:nvPr/>
          </p:nvGrpSpPr>
          <p:grpSpPr>
            <a:xfrm>
              <a:off x="562314" y="2203119"/>
              <a:ext cx="969111" cy="938958"/>
              <a:chOff x="3332550" y="1745600"/>
              <a:chExt cx="705475" cy="683525"/>
            </a:xfrm>
          </p:grpSpPr>
          <p:sp>
            <p:nvSpPr>
              <p:cNvPr id="713" name="Google Shape;713;p3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714" name="Google Shape;714;p3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5" name="Google Shape;715;p3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16" name="Google Shape;716;p3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7" name="Google Shape;717;p3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8" name="Google Shape;718;p3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719" name="Google Shape;719;p3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0" name="Google Shape;720;p3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 name="Google Shape;721;p3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2" name="Google Shape;722;p3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723" name="Google Shape;723;p35"/>
            <p:cNvGrpSpPr/>
            <p:nvPr/>
          </p:nvGrpSpPr>
          <p:grpSpPr>
            <a:xfrm rot="3078532">
              <a:off x="7530614" y="3765920"/>
              <a:ext cx="322389" cy="400061"/>
              <a:chOff x="6322500" y="3044550"/>
              <a:chExt cx="322400" cy="400075"/>
            </a:xfrm>
          </p:grpSpPr>
          <p:sp>
            <p:nvSpPr>
              <p:cNvPr id="724" name="Google Shape;724;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5" name="Google Shape;725;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6" name="Google Shape;726;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7" name="Google Shape;727;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728" name="Google Shape;728;p35"/>
            <p:cNvSpPr/>
            <p:nvPr/>
          </p:nvSpPr>
          <p:spPr>
            <a:xfrm>
              <a:off x="2906225" y="410560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29" name="Google Shape;729;p35"/>
            <p:cNvSpPr/>
            <p:nvPr/>
          </p:nvSpPr>
          <p:spPr>
            <a:xfrm>
              <a:off x="5975025" y="41204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730" name="Google Shape;730;p35"/>
            <p:cNvSpPr/>
            <p:nvPr/>
          </p:nvSpPr>
          <p:spPr>
            <a:xfrm>
              <a:off x="6279450" y="6301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731" name="Google Shape;731;p35"/>
            <p:cNvSpPr/>
            <p:nvPr/>
          </p:nvSpPr>
          <p:spPr>
            <a:xfrm>
              <a:off x="3101500" y="678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grpSp>
          <p:nvGrpSpPr>
            <p:cNvPr id="732" name="Google Shape;732;p35"/>
            <p:cNvGrpSpPr/>
            <p:nvPr/>
          </p:nvGrpSpPr>
          <p:grpSpPr>
            <a:xfrm rot="-3078532" flipH="1">
              <a:off x="4542589" y="1065720"/>
              <a:ext cx="322389" cy="400061"/>
              <a:chOff x="6322500" y="3044550"/>
              <a:chExt cx="322400" cy="400075"/>
            </a:xfrm>
          </p:grpSpPr>
          <p:sp>
            <p:nvSpPr>
              <p:cNvPr id="733" name="Google Shape;733;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34" name="Google Shape;734;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35" name="Google Shape;735;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36" name="Google Shape;736;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grpSp>
        <p:nvGrpSpPr>
          <p:cNvPr id="737" name="Google Shape;737;p35"/>
          <p:cNvGrpSpPr/>
          <p:nvPr/>
        </p:nvGrpSpPr>
        <p:grpSpPr>
          <a:xfrm>
            <a:off x="0" y="150"/>
            <a:ext cx="9144000" cy="5143350"/>
            <a:chOff x="0" y="150"/>
            <a:chExt cx="9144000" cy="5143350"/>
          </a:xfrm>
        </p:grpSpPr>
        <p:sp>
          <p:nvSpPr>
            <p:cNvPr id="738" name="Google Shape;738;p3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39" name="Google Shape;739;p3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40" name="Google Shape;740;p3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741" name="Google Shape;741;p3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1887306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2"/>
        <p:cNvGrpSpPr/>
        <p:nvPr/>
      </p:nvGrpSpPr>
      <p:grpSpPr>
        <a:xfrm>
          <a:off x="0" y="0"/>
          <a:ext cx="0" cy="0"/>
          <a:chOff x="0" y="0"/>
          <a:chExt cx="0" cy="0"/>
        </a:xfrm>
      </p:grpSpPr>
      <p:grpSp>
        <p:nvGrpSpPr>
          <p:cNvPr id="743" name="Google Shape;743;p36"/>
          <p:cNvGrpSpPr/>
          <p:nvPr/>
        </p:nvGrpSpPr>
        <p:grpSpPr>
          <a:xfrm>
            <a:off x="-45350" y="506900"/>
            <a:ext cx="10103619" cy="4669481"/>
            <a:chOff x="-45350" y="506900"/>
            <a:chExt cx="10103619" cy="4669481"/>
          </a:xfrm>
        </p:grpSpPr>
        <p:sp>
          <p:nvSpPr>
            <p:cNvPr id="744" name="Google Shape;744;p36"/>
            <p:cNvSpPr/>
            <p:nvPr/>
          </p:nvSpPr>
          <p:spPr>
            <a:xfrm>
              <a:off x="-45350" y="1062374"/>
              <a:ext cx="2759570" cy="4114007"/>
            </a:xfrm>
            <a:custGeom>
              <a:avLst/>
              <a:gdLst/>
              <a:ahLst/>
              <a:cxnLst/>
              <a:rect l="l" t="t" r="r" b="b"/>
              <a:pathLst>
                <a:path w="112670" h="165188" fill="none" extrusionOk="0">
                  <a:moveTo>
                    <a:pt x="85571" y="165187"/>
                  </a:moveTo>
                  <a:cubicBezTo>
                    <a:pt x="85571" y="165187"/>
                    <a:pt x="112669" y="145899"/>
                    <a:pt x="91881" y="124790"/>
                  </a:cubicBezTo>
                  <a:cubicBezTo>
                    <a:pt x="77224" y="109907"/>
                    <a:pt x="29016" y="95608"/>
                    <a:pt x="33957" y="75474"/>
                  </a:cubicBezTo>
                  <a:cubicBezTo>
                    <a:pt x="38898" y="55329"/>
                    <a:pt x="70152" y="56186"/>
                    <a:pt x="62913" y="36874"/>
                  </a:cubicBezTo>
                  <a:cubicBezTo>
                    <a:pt x="55686" y="17574"/>
                    <a:pt x="45554" y="1572"/>
                    <a:pt x="1" y="1"/>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745" name="Google Shape;745;p36"/>
            <p:cNvGrpSpPr/>
            <p:nvPr/>
          </p:nvGrpSpPr>
          <p:grpSpPr>
            <a:xfrm>
              <a:off x="7535075" y="1025550"/>
              <a:ext cx="1023675" cy="986750"/>
              <a:chOff x="2087750" y="3096950"/>
              <a:chExt cx="1023675" cy="986750"/>
            </a:xfrm>
          </p:grpSpPr>
          <p:sp>
            <p:nvSpPr>
              <p:cNvPr id="746" name="Google Shape;746;p36"/>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47" name="Google Shape;747;p36"/>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48" name="Google Shape;748;p36"/>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9" name="Google Shape;749;p36"/>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50" name="Google Shape;750;p36"/>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1" name="Google Shape;751;p36"/>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2" name="Google Shape;752;p36"/>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3" name="Google Shape;753;p36"/>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4" name="Google Shape;754;p36"/>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5" name="Google Shape;755;p36"/>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6" name="Google Shape;756;p36"/>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7" name="Google Shape;757;p36"/>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58" name="Google Shape;758;p36"/>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59" name="Google Shape;759;p36"/>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60" name="Google Shape;760;p36"/>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61" name="Google Shape;761;p36"/>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62" name="Google Shape;762;p36"/>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3" name="Google Shape;763;p36"/>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4" name="Google Shape;764;p36"/>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5" name="Google Shape;765;p36"/>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6" name="Google Shape;766;p36"/>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7" name="Google Shape;767;p36"/>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8" name="Google Shape;768;p36"/>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9" name="Google Shape;769;p36"/>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70" name="Google Shape;770;p36"/>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grpSp>
        <p:sp>
          <p:nvSpPr>
            <p:cNvPr id="771" name="Google Shape;771;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grpSp>
          <p:nvGrpSpPr>
            <p:cNvPr id="772" name="Google Shape;772;p36"/>
            <p:cNvGrpSpPr/>
            <p:nvPr/>
          </p:nvGrpSpPr>
          <p:grpSpPr>
            <a:xfrm rot="3078532">
              <a:off x="999539" y="4218695"/>
              <a:ext cx="322389" cy="400061"/>
              <a:chOff x="6322500" y="3044550"/>
              <a:chExt cx="322400" cy="400075"/>
            </a:xfrm>
          </p:grpSpPr>
          <p:sp>
            <p:nvSpPr>
              <p:cNvPr id="773" name="Google Shape;773;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4" name="Google Shape;774;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5" name="Google Shape;775;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6" name="Google Shape;776;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777" name="Google Shape;777;p36"/>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778" name="Google Shape;778;p36"/>
            <p:cNvGrpSpPr/>
            <p:nvPr/>
          </p:nvGrpSpPr>
          <p:grpSpPr>
            <a:xfrm>
              <a:off x="1799175" y="2148825"/>
              <a:ext cx="568850" cy="545925"/>
              <a:chOff x="6639200" y="2299525"/>
              <a:chExt cx="568850" cy="545925"/>
            </a:xfrm>
          </p:grpSpPr>
          <p:sp>
            <p:nvSpPr>
              <p:cNvPr id="779" name="Google Shape;779;p36"/>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80" name="Google Shape;780;p36"/>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81" name="Google Shape;781;p36"/>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82" name="Google Shape;782;p36"/>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83" name="Google Shape;783;p36"/>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nvGrpSpPr>
            <p:cNvPr id="784" name="Google Shape;784;p36"/>
            <p:cNvGrpSpPr/>
            <p:nvPr/>
          </p:nvGrpSpPr>
          <p:grpSpPr>
            <a:xfrm>
              <a:off x="489425" y="910875"/>
              <a:ext cx="1001350" cy="913675"/>
              <a:chOff x="-941200" y="3010025"/>
              <a:chExt cx="1001350" cy="913675"/>
            </a:xfrm>
          </p:grpSpPr>
          <p:sp>
            <p:nvSpPr>
              <p:cNvPr id="785" name="Google Shape;785;p36"/>
              <p:cNvSpPr/>
              <p:nvPr/>
            </p:nvSpPr>
            <p:spPr>
              <a:xfrm>
                <a:off x="-941200" y="301142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86" name="Google Shape;786;p36"/>
              <p:cNvSpPr/>
              <p:nvPr/>
            </p:nvSpPr>
            <p:spPr>
              <a:xfrm>
                <a:off x="-878400" y="331065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7" name="Google Shape;787;p36"/>
              <p:cNvSpPr/>
              <p:nvPr/>
            </p:nvSpPr>
            <p:spPr>
              <a:xfrm>
                <a:off x="-797725" y="318652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8" name="Google Shape;788;p36"/>
              <p:cNvSpPr/>
              <p:nvPr/>
            </p:nvSpPr>
            <p:spPr>
              <a:xfrm>
                <a:off x="-708425" y="307402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9" name="Google Shape;789;p36"/>
              <p:cNvSpPr/>
              <p:nvPr/>
            </p:nvSpPr>
            <p:spPr>
              <a:xfrm>
                <a:off x="-615275" y="304335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0" name="Google Shape;790;p36"/>
              <p:cNvSpPr/>
              <p:nvPr/>
            </p:nvSpPr>
            <p:spPr>
              <a:xfrm>
                <a:off x="-522100" y="301002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1" name="Google Shape;791;p36"/>
              <p:cNvSpPr/>
              <p:nvPr/>
            </p:nvSpPr>
            <p:spPr>
              <a:xfrm>
                <a:off x="-428925" y="301330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2" name="Google Shape;792;p36"/>
              <p:cNvSpPr/>
              <p:nvPr/>
            </p:nvSpPr>
            <p:spPr>
              <a:xfrm>
                <a:off x="-336075" y="303265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3" name="Google Shape;793;p36"/>
              <p:cNvSpPr/>
              <p:nvPr/>
            </p:nvSpPr>
            <p:spPr>
              <a:xfrm>
                <a:off x="-242900" y="306657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4" name="Google Shape;794;p36"/>
              <p:cNvSpPr/>
              <p:nvPr/>
            </p:nvSpPr>
            <p:spPr>
              <a:xfrm>
                <a:off x="-149725" y="315320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5" name="Google Shape;795;p36"/>
              <p:cNvSpPr/>
              <p:nvPr/>
            </p:nvSpPr>
            <p:spPr>
              <a:xfrm>
                <a:off x="-71150" y="3251725"/>
                <a:ext cx="66700" cy="427150"/>
              </a:xfrm>
              <a:custGeom>
                <a:avLst/>
                <a:gdLst/>
                <a:ahLst/>
                <a:cxnLst/>
                <a:rect l="l" t="t" r="r" b="b"/>
                <a:pathLst>
                  <a:path w="2668" h="17086" fill="none" extrusionOk="0">
                    <a:moveTo>
                      <a:pt x="1346" y="0"/>
                    </a:moveTo>
                    <a:cubicBezTo>
                      <a:pt x="703" y="631"/>
                      <a:pt x="48" y="1262"/>
                      <a:pt x="0" y="1310"/>
                    </a:cubicBezTo>
                    <a:lnTo>
                      <a:pt x="2667" y="3929"/>
                    </a:lnTo>
                    <a:lnTo>
                      <a:pt x="60" y="6489"/>
                    </a:lnTo>
                    <a:lnTo>
                      <a:pt x="2489" y="8870"/>
                    </a:lnTo>
                    <a:lnTo>
                      <a:pt x="60" y="11252"/>
                    </a:lnTo>
                    <a:lnTo>
                      <a:pt x="2560" y="13704"/>
                    </a:lnTo>
                    <a:cubicBezTo>
                      <a:pt x="2560" y="13704"/>
                      <a:pt x="72" y="16145"/>
                      <a:pt x="0" y="16228"/>
                    </a:cubicBezTo>
                    <a:cubicBezTo>
                      <a:pt x="0" y="16228"/>
                      <a:pt x="393" y="16609"/>
                      <a:pt x="881" y="17086"/>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6" name="Google Shape;796;p36"/>
              <p:cNvSpPr/>
              <p:nvPr/>
            </p:nvSpPr>
            <p:spPr>
              <a:xfrm>
                <a:off x="-806650" y="3141675"/>
                <a:ext cx="742675" cy="609825"/>
              </a:xfrm>
              <a:custGeom>
                <a:avLst/>
                <a:gdLst/>
                <a:ahLst/>
                <a:cxnLst/>
                <a:rect l="l" t="t" r="r" b="b"/>
                <a:pathLst>
                  <a:path w="29707" h="24393" extrusionOk="0">
                    <a:moveTo>
                      <a:pt x="14890" y="0"/>
                    </a:moveTo>
                    <a:cubicBezTo>
                      <a:pt x="14208" y="0"/>
                      <a:pt x="13586" y="458"/>
                      <a:pt x="13359" y="1140"/>
                    </a:cubicBezTo>
                    <a:cubicBezTo>
                      <a:pt x="13156" y="890"/>
                      <a:pt x="12847" y="723"/>
                      <a:pt x="12502" y="723"/>
                    </a:cubicBezTo>
                    <a:cubicBezTo>
                      <a:pt x="11978" y="723"/>
                      <a:pt x="11549" y="1080"/>
                      <a:pt x="11418" y="1581"/>
                    </a:cubicBezTo>
                    <a:cubicBezTo>
                      <a:pt x="11121" y="1188"/>
                      <a:pt x="10668" y="949"/>
                      <a:pt x="10168" y="949"/>
                    </a:cubicBezTo>
                    <a:cubicBezTo>
                      <a:pt x="9287" y="949"/>
                      <a:pt x="8573" y="1676"/>
                      <a:pt x="8573" y="2593"/>
                    </a:cubicBezTo>
                    <a:cubicBezTo>
                      <a:pt x="8215" y="2307"/>
                      <a:pt x="7751" y="2128"/>
                      <a:pt x="7275" y="2128"/>
                    </a:cubicBezTo>
                    <a:cubicBezTo>
                      <a:pt x="6096" y="2128"/>
                      <a:pt x="5167" y="3105"/>
                      <a:pt x="5144" y="4319"/>
                    </a:cubicBezTo>
                    <a:cubicBezTo>
                      <a:pt x="4941" y="4212"/>
                      <a:pt x="4715" y="4164"/>
                      <a:pt x="4477" y="4164"/>
                    </a:cubicBezTo>
                    <a:cubicBezTo>
                      <a:pt x="3596" y="4164"/>
                      <a:pt x="2869" y="4914"/>
                      <a:pt x="2869" y="5819"/>
                    </a:cubicBezTo>
                    <a:cubicBezTo>
                      <a:pt x="2869" y="6141"/>
                      <a:pt x="2965" y="6462"/>
                      <a:pt x="3120" y="6724"/>
                    </a:cubicBezTo>
                    <a:cubicBezTo>
                      <a:pt x="1953" y="6724"/>
                      <a:pt x="1000" y="7724"/>
                      <a:pt x="1000" y="8927"/>
                    </a:cubicBezTo>
                    <a:cubicBezTo>
                      <a:pt x="1000" y="9629"/>
                      <a:pt x="1310" y="10236"/>
                      <a:pt x="1798" y="10653"/>
                    </a:cubicBezTo>
                    <a:cubicBezTo>
                      <a:pt x="1334" y="10808"/>
                      <a:pt x="1000" y="11248"/>
                      <a:pt x="1000" y="11784"/>
                    </a:cubicBezTo>
                    <a:cubicBezTo>
                      <a:pt x="1000" y="12129"/>
                      <a:pt x="1143" y="12439"/>
                      <a:pt x="1369" y="12665"/>
                    </a:cubicBezTo>
                    <a:cubicBezTo>
                      <a:pt x="560" y="12975"/>
                      <a:pt x="0" y="13784"/>
                      <a:pt x="0" y="14713"/>
                    </a:cubicBezTo>
                    <a:cubicBezTo>
                      <a:pt x="0" y="15701"/>
                      <a:pt x="619" y="16535"/>
                      <a:pt x="1476" y="16820"/>
                    </a:cubicBezTo>
                    <a:cubicBezTo>
                      <a:pt x="1369" y="16999"/>
                      <a:pt x="1310" y="17201"/>
                      <a:pt x="1310" y="17428"/>
                    </a:cubicBezTo>
                    <a:cubicBezTo>
                      <a:pt x="1310" y="18071"/>
                      <a:pt x="1798" y="18583"/>
                      <a:pt x="2429" y="18606"/>
                    </a:cubicBezTo>
                    <a:cubicBezTo>
                      <a:pt x="2155" y="18904"/>
                      <a:pt x="1988" y="19297"/>
                      <a:pt x="1988" y="19738"/>
                    </a:cubicBezTo>
                    <a:cubicBezTo>
                      <a:pt x="1988" y="20654"/>
                      <a:pt x="2703" y="21381"/>
                      <a:pt x="3596" y="21381"/>
                    </a:cubicBezTo>
                    <a:cubicBezTo>
                      <a:pt x="3917" y="21381"/>
                      <a:pt x="4215" y="21297"/>
                      <a:pt x="4453" y="21131"/>
                    </a:cubicBezTo>
                    <a:lnTo>
                      <a:pt x="4453" y="21131"/>
                    </a:lnTo>
                    <a:cubicBezTo>
                      <a:pt x="4429" y="21226"/>
                      <a:pt x="4429" y="21297"/>
                      <a:pt x="4429" y="21381"/>
                    </a:cubicBezTo>
                    <a:cubicBezTo>
                      <a:pt x="4429" y="22607"/>
                      <a:pt x="5382" y="23583"/>
                      <a:pt x="6560" y="23583"/>
                    </a:cubicBezTo>
                    <a:cubicBezTo>
                      <a:pt x="7227" y="23583"/>
                      <a:pt x="7822" y="23274"/>
                      <a:pt x="8215" y="22774"/>
                    </a:cubicBezTo>
                    <a:cubicBezTo>
                      <a:pt x="10144" y="23798"/>
                      <a:pt x="12430" y="24393"/>
                      <a:pt x="14871" y="24393"/>
                    </a:cubicBezTo>
                    <a:cubicBezTo>
                      <a:pt x="17288" y="24393"/>
                      <a:pt x="19574" y="23798"/>
                      <a:pt x="21503" y="22786"/>
                    </a:cubicBezTo>
                    <a:cubicBezTo>
                      <a:pt x="21896" y="23274"/>
                      <a:pt x="22491" y="23607"/>
                      <a:pt x="23158" y="23607"/>
                    </a:cubicBezTo>
                    <a:cubicBezTo>
                      <a:pt x="24336" y="23607"/>
                      <a:pt x="25289" y="22619"/>
                      <a:pt x="25289" y="21404"/>
                    </a:cubicBezTo>
                    <a:cubicBezTo>
                      <a:pt x="25289" y="21309"/>
                      <a:pt x="25289" y="21226"/>
                      <a:pt x="25265" y="21142"/>
                    </a:cubicBezTo>
                    <a:lnTo>
                      <a:pt x="25265" y="21142"/>
                    </a:lnTo>
                    <a:cubicBezTo>
                      <a:pt x="25527" y="21309"/>
                      <a:pt x="25801" y="21404"/>
                      <a:pt x="26122" y="21404"/>
                    </a:cubicBezTo>
                    <a:cubicBezTo>
                      <a:pt x="26992" y="21404"/>
                      <a:pt x="27730" y="20654"/>
                      <a:pt x="27730" y="19749"/>
                    </a:cubicBezTo>
                    <a:cubicBezTo>
                      <a:pt x="27730" y="19297"/>
                      <a:pt x="27563" y="18916"/>
                      <a:pt x="27289" y="18618"/>
                    </a:cubicBezTo>
                    <a:cubicBezTo>
                      <a:pt x="27908" y="18606"/>
                      <a:pt x="28408" y="18083"/>
                      <a:pt x="28408" y="17440"/>
                    </a:cubicBezTo>
                    <a:cubicBezTo>
                      <a:pt x="28408" y="17213"/>
                      <a:pt x="28349" y="17011"/>
                      <a:pt x="28242" y="16832"/>
                    </a:cubicBezTo>
                    <a:cubicBezTo>
                      <a:pt x="29075" y="16535"/>
                      <a:pt x="29706" y="15701"/>
                      <a:pt x="29706" y="14713"/>
                    </a:cubicBezTo>
                    <a:cubicBezTo>
                      <a:pt x="29706" y="13784"/>
                      <a:pt x="29135" y="12975"/>
                      <a:pt x="28337" y="12665"/>
                    </a:cubicBezTo>
                    <a:cubicBezTo>
                      <a:pt x="28563" y="12439"/>
                      <a:pt x="28706" y="12141"/>
                      <a:pt x="28706" y="11784"/>
                    </a:cubicBezTo>
                    <a:cubicBezTo>
                      <a:pt x="28706" y="11248"/>
                      <a:pt x="28361" y="10808"/>
                      <a:pt x="27908" y="10653"/>
                    </a:cubicBezTo>
                    <a:cubicBezTo>
                      <a:pt x="28396" y="10248"/>
                      <a:pt x="28706" y="9629"/>
                      <a:pt x="28706" y="8927"/>
                    </a:cubicBezTo>
                    <a:cubicBezTo>
                      <a:pt x="28706" y="7712"/>
                      <a:pt x="27754" y="6724"/>
                      <a:pt x="26575" y="6724"/>
                    </a:cubicBezTo>
                    <a:cubicBezTo>
                      <a:pt x="26742" y="6474"/>
                      <a:pt x="26837" y="6164"/>
                      <a:pt x="26837" y="5819"/>
                    </a:cubicBezTo>
                    <a:cubicBezTo>
                      <a:pt x="26837" y="4890"/>
                      <a:pt x="26122" y="4164"/>
                      <a:pt x="25229" y="4164"/>
                    </a:cubicBezTo>
                    <a:cubicBezTo>
                      <a:pt x="24991" y="4164"/>
                      <a:pt x="24765" y="4224"/>
                      <a:pt x="24551" y="4319"/>
                    </a:cubicBezTo>
                    <a:cubicBezTo>
                      <a:pt x="24539" y="3105"/>
                      <a:pt x="23598" y="2128"/>
                      <a:pt x="22431" y="2128"/>
                    </a:cubicBezTo>
                    <a:cubicBezTo>
                      <a:pt x="21931" y="2128"/>
                      <a:pt x="21491" y="2307"/>
                      <a:pt x="21134" y="2593"/>
                    </a:cubicBezTo>
                    <a:cubicBezTo>
                      <a:pt x="21122" y="1676"/>
                      <a:pt x="20419" y="949"/>
                      <a:pt x="19538" y="949"/>
                    </a:cubicBezTo>
                    <a:cubicBezTo>
                      <a:pt x="19038" y="949"/>
                      <a:pt x="18586" y="1200"/>
                      <a:pt x="18288" y="1581"/>
                    </a:cubicBezTo>
                    <a:cubicBezTo>
                      <a:pt x="18157" y="1080"/>
                      <a:pt x="17717" y="723"/>
                      <a:pt x="17205" y="723"/>
                    </a:cubicBezTo>
                    <a:cubicBezTo>
                      <a:pt x="16895" y="723"/>
                      <a:pt x="16597" y="866"/>
                      <a:pt x="16395" y="1080"/>
                    </a:cubicBezTo>
                    <a:cubicBezTo>
                      <a:pt x="16216" y="568"/>
                      <a:pt x="15776" y="152"/>
                      <a:pt x="15204" y="33"/>
                    </a:cubicBezTo>
                    <a:cubicBezTo>
                      <a:pt x="15099" y="11"/>
                      <a:pt x="14994" y="0"/>
                      <a:pt x="1489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97" name="Google Shape;797;p36"/>
              <p:cNvSpPr/>
              <p:nvPr/>
            </p:nvSpPr>
            <p:spPr>
              <a:xfrm>
                <a:off x="-738500" y="3488275"/>
                <a:ext cx="132175" cy="120725"/>
              </a:xfrm>
              <a:custGeom>
                <a:avLst/>
                <a:gdLst/>
                <a:ahLst/>
                <a:cxnLst/>
                <a:rect l="l" t="t" r="r" b="b"/>
                <a:pathLst>
                  <a:path w="5287" h="4829" extrusionOk="0">
                    <a:moveTo>
                      <a:pt x="2644" y="1"/>
                    </a:moveTo>
                    <a:cubicBezTo>
                      <a:pt x="2028" y="1"/>
                      <a:pt x="1411" y="236"/>
                      <a:pt x="941" y="706"/>
                    </a:cubicBezTo>
                    <a:cubicBezTo>
                      <a:pt x="1" y="1659"/>
                      <a:pt x="1" y="3183"/>
                      <a:pt x="941" y="4123"/>
                    </a:cubicBezTo>
                    <a:cubicBezTo>
                      <a:pt x="1411" y="4594"/>
                      <a:pt x="2028" y="4829"/>
                      <a:pt x="2644" y="4829"/>
                    </a:cubicBezTo>
                    <a:cubicBezTo>
                      <a:pt x="3260" y="4829"/>
                      <a:pt x="3876" y="4594"/>
                      <a:pt x="4346" y="4123"/>
                    </a:cubicBezTo>
                    <a:cubicBezTo>
                      <a:pt x="5287" y="3183"/>
                      <a:pt x="5287" y="1659"/>
                      <a:pt x="4346" y="706"/>
                    </a:cubicBezTo>
                    <a:cubicBezTo>
                      <a:pt x="3876" y="236"/>
                      <a:pt x="3260" y="1"/>
                      <a:pt x="2644"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798" name="Google Shape;798;p36"/>
              <p:cNvSpPr/>
              <p:nvPr/>
            </p:nvSpPr>
            <p:spPr>
              <a:xfrm>
                <a:off x="-708425" y="3527650"/>
                <a:ext cx="50350" cy="46600"/>
              </a:xfrm>
              <a:custGeom>
                <a:avLst/>
                <a:gdLst/>
                <a:ahLst/>
                <a:cxnLst/>
                <a:rect l="l" t="t" r="r" b="b"/>
                <a:pathLst>
                  <a:path w="2014" h="1864" extrusionOk="0">
                    <a:moveTo>
                      <a:pt x="289" y="1"/>
                    </a:moveTo>
                    <a:cubicBezTo>
                      <a:pt x="141" y="1"/>
                      <a:pt x="0" y="191"/>
                      <a:pt x="131" y="322"/>
                    </a:cubicBezTo>
                    <a:lnTo>
                      <a:pt x="1619" y="1810"/>
                    </a:lnTo>
                    <a:cubicBezTo>
                      <a:pt x="1657" y="1848"/>
                      <a:pt x="1699" y="1863"/>
                      <a:pt x="1740" y="1863"/>
                    </a:cubicBezTo>
                    <a:cubicBezTo>
                      <a:pt x="1883" y="1863"/>
                      <a:pt x="2013" y="1675"/>
                      <a:pt x="1893" y="1536"/>
                    </a:cubicBezTo>
                    <a:lnTo>
                      <a:pt x="405" y="48"/>
                    </a:lnTo>
                    <a:cubicBezTo>
                      <a:pt x="369" y="15"/>
                      <a:pt x="329" y="1"/>
                      <a:pt x="289"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99" name="Google Shape;799;p36"/>
              <p:cNvSpPr/>
              <p:nvPr/>
            </p:nvSpPr>
            <p:spPr>
              <a:xfrm>
                <a:off x="-708425" y="3527650"/>
                <a:ext cx="50375" cy="46550"/>
              </a:xfrm>
              <a:custGeom>
                <a:avLst/>
                <a:gdLst/>
                <a:ahLst/>
                <a:cxnLst/>
                <a:rect l="l" t="t" r="r" b="b"/>
                <a:pathLst>
                  <a:path w="2015" h="1862" extrusionOk="0">
                    <a:moveTo>
                      <a:pt x="1739" y="1"/>
                    </a:moveTo>
                    <a:cubicBezTo>
                      <a:pt x="1699" y="1"/>
                      <a:pt x="1658" y="15"/>
                      <a:pt x="1619" y="48"/>
                    </a:cubicBezTo>
                    <a:lnTo>
                      <a:pt x="131" y="1536"/>
                    </a:lnTo>
                    <a:cubicBezTo>
                      <a:pt x="1" y="1666"/>
                      <a:pt x="132" y="1862"/>
                      <a:pt x="281" y="1862"/>
                    </a:cubicBezTo>
                    <a:cubicBezTo>
                      <a:pt x="323" y="1862"/>
                      <a:pt x="366" y="1847"/>
                      <a:pt x="405" y="1810"/>
                    </a:cubicBezTo>
                    <a:lnTo>
                      <a:pt x="1893" y="322"/>
                    </a:lnTo>
                    <a:cubicBezTo>
                      <a:pt x="2015" y="191"/>
                      <a:pt x="1886" y="1"/>
                      <a:pt x="1739"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00" name="Google Shape;800;p36"/>
              <p:cNvSpPr/>
              <p:nvPr/>
            </p:nvSpPr>
            <p:spPr>
              <a:xfrm>
                <a:off x="-264925" y="3488200"/>
                <a:ext cx="132775" cy="120600"/>
              </a:xfrm>
              <a:custGeom>
                <a:avLst/>
                <a:gdLst/>
                <a:ahLst/>
                <a:cxnLst/>
                <a:rect l="l" t="t" r="r" b="b"/>
                <a:pathLst>
                  <a:path w="5311" h="4824" extrusionOk="0">
                    <a:moveTo>
                      <a:pt x="2654" y="0"/>
                    </a:moveTo>
                    <a:cubicBezTo>
                      <a:pt x="2470" y="0"/>
                      <a:pt x="2283" y="22"/>
                      <a:pt x="2096" y="66"/>
                    </a:cubicBezTo>
                    <a:cubicBezTo>
                      <a:pt x="810" y="376"/>
                      <a:pt x="0" y="1674"/>
                      <a:pt x="310" y="2971"/>
                    </a:cubicBezTo>
                    <a:cubicBezTo>
                      <a:pt x="574" y="4080"/>
                      <a:pt x="1560" y="4824"/>
                      <a:pt x="2644" y="4824"/>
                    </a:cubicBezTo>
                    <a:cubicBezTo>
                      <a:pt x="2829" y="4824"/>
                      <a:pt x="3016" y="4802"/>
                      <a:pt x="3203" y="4757"/>
                    </a:cubicBezTo>
                    <a:cubicBezTo>
                      <a:pt x="4501" y="4460"/>
                      <a:pt x="5311" y="3162"/>
                      <a:pt x="5001" y="1864"/>
                    </a:cubicBezTo>
                    <a:cubicBezTo>
                      <a:pt x="4736" y="753"/>
                      <a:pt x="3747" y="0"/>
                      <a:pt x="2654"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801" name="Google Shape;801;p36"/>
              <p:cNvSpPr/>
              <p:nvPr/>
            </p:nvSpPr>
            <p:spPr>
              <a:xfrm>
                <a:off x="-213125" y="3527650"/>
                <a:ext cx="50325" cy="46550"/>
              </a:xfrm>
              <a:custGeom>
                <a:avLst/>
                <a:gdLst/>
                <a:ahLst/>
                <a:cxnLst/>
                <a:rect l="l" t="t" r="r" b="b"/>
                <a:pathLst>
                  <a:path w="2013" h="1862" extrusionOk="0">
                    <a:moveTo>
                      <a:pt x="1739" y="1"/>
                    </a:moveTo>
                    <a:cubicBezTo>
                      <a:pt x="1699" y="1"/>
                      <a:pt x="1658" y="15"/>
                      <a:pt x="1619" y="48"/>
                    </a:cubicBezTo>
                    <a:lnTo>
                      <a:pt x="131" y="1536"/>
                    </a:lnTo>
                    <a:cubicBezTo>
                      <a:pt x="1" y="1666"/>
                      <a:pt x="125" y="1862"/>
                      <a:pt x="271" y="1862"/>
                    </a:cubicBezTo>
                    <a:cubicBezTo>
                      <a:pt x="311" y="1862"/>
                      <a:pt x="354" y="1847"/>
                      <a:pt x="393" y="1810"/>
                    </a:cubicBezTo>
                    <a:lnTo>
                      <a:pt x="1881" y="322"/>
                    </a:lnTo>
                    <a:cubicBezTo>
                      <a:pt x="2012" y="191"/>
                      <a:pt x="1886" y="1"/>
                      <a:pt x="1739"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02" name="Google Shape;802;p36"/>
              <p:cNvSpPr/>
              <p:nvPr/>
            </p:nvSpPr>
            <p:spPr>
              <a:xfrm>
                <a:off x="-213125" y="3527650"/>
                <a:ext cx="50275" cy="46600"/>
              </a:xfrm>
              <a:custGeom>
                <a:avLst/>
                <a:gdLst/>
                <a:ahLst/>
                <a:cxnLst/>
                <a:rect l="l" t="t" r="r" b="b"/>
                <a:pathLst>
                  <a:path w="2011" h="1864" extrusionOk="0">
                    <a:moveTo>
                      <a:pt x="283" y="1"/>
                    </a:moveTo>
                    <a:cubicBezTo>
                      <a:pt x="141" y="1"/>
                      <a:pt x="0" y="191"/>
                      <a:pt x="131" y="322"/>
                    </a:cubicBezTo>
                    <a:lnTo>
                      <a:pt x="1619" y="1810"/>
                    </a:lnTo>
                    <a:cubicBezTo>
                      <a:pt x="1657" y="1848"/>
                      <a:pt x="1699" y="1863"/>
                      <a:pt x="1740" y="1863"/>
                    </a:cubicBezTo>
                    <a:cubicBezTo>
                      <a:pt x="1882" y="1863"/>
                      <a:pt x="2011" y="1675"/>
                      <a:pt x="1881" y="1536"/>
                    </a:cubicBezTo>
                    <a:lnTo>
                      <a:pt x="393" y="48"/>
                    </a:lnTo>
                    <a:cubicBezTo>
                      <a:pt x="360" y="15"/>
                      <a:pt x="321" y="1"/>
                      <a:pt x="28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03" name="Google Shape;803;p36"/>
              <p:cNvSpPr/>
              <p:nvPr/>
            </p:nvSpPr>
            <p:spPr>
              <a:xfrm>
                <a:off x="-651575" y="3330600"/>
                <a:ext cx="434300" cy="452475"/>
              </a:xfrm>
              <a:custGeom>
                <a:avLst/>
                <a:gdLst/>
                <a:ahLst/>
                <a:cxnLst/>
                <a:rect l="l" t="t" r="r" b="b"/>
                <a:pathLst>
                  <a:path w="17372" h="18099" extrusionOk="0">
                    <a:moveTo>
                      <a:pt x="6465" y="0"/>
                    </a:moveTo>
                    <a:cubicBezTo>
                      <a:pt x="4679" y="0"/>
                      <a:pt x="3072" y="715"/>
                      <a:pt x="1893" y="1894"/>
                    </a:cubicBezTo>
                    <a:cubicBezTo>
                      <a:pt x="727" y="3072"/>
                      <a:pt x="0" y="4668"/>
                      <a:pt x="0" y="6454"/>
                    </a:cubicBezTo>
                    <a:lnTo>
                      <a:pt x="0" y="9287"/>
                    </a:lnTo>
                    <a:cubicBezTo>
                      <a:pt x="0" y="14062"/>
                      <a:pt x="3798" y="18038"/>
                      <a:pt x="8573" y="18098"/>
                    </a:cubicBezTo>
                    <a:cubicBezTo>
                      <a:pt x="8617" y="18099"/>
                      <a:pt x="8660" y="18099"/>
                      <a:pt x="8704" y="18099"/>
                    </a:cubicBezTo>
                    <a:cubicBezTo>
                      <a:pt x="13501" y="18099"/>
                      <a:pt x="17371" y="14220"/>
                      <a:pt x="17371" y="9418"/>
                    </a:cubicBezTo>
                    <a:lnTo>
                      <a:pt x="17371" y="6454"/>
                    </a:lnTo>
                    <a:cubicBezTo>
                      <a:pt x="17371" y="4894"/>
                      <a:pt x="16824" y="3465"/>
                      <a:pt x="15895" y="2346"/>
                    </a:cubicBezTo>
                    <a:cubicBezTo>
                      <a:pt x="14704" y="905"/>
                      <a:pt x="12919" y="0"/>
                      <a:pt x="1090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04" name="Google Shape;804;p36"/>
              <p:cNvSpPr/>
              <p:nvPr/>
            </p:nvSpPr>
            <p:spPr>
              <a:xfrm>
                <a:off x="-654550" y="3492225"/>
                <a:ext cx="6850" cy="111650"/>
              </a:xfrm>
              <a:custGeom>
                <a:avLst/>
                <a:gdLst/>
                <a:ahLst/>
                <a:cxnLst/>
                <a:rect l="l" t="t" r="r" b="b"/>
                <a:pathLst>
                  <a:path w="274" h="4466" fill="none" extrusionOk="0">
                    <a:moveTo>
                      <a:pt x="119" y="1"/>
                    </a:moveTo>
                    <a:cubicBezTo>
                      <a:pt x="119" y="1"/>
                      <a:pt x="0" y="3608"/>
                      <a:pt x="274"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5" name="Google Shape;805;p36"/>
              <p:cNvSpPr/>
              <p:nvPr/>
            </p:nvSpPr>
            <p:spPr>
              <a:xfrm>
                <a:off x="-221775" y="3492225"/>
                <a:ext cx="6575" cy="111650"/>
              </a:xfrm>
              <a:custGeom>
                <a:avLst/>
                <a:gdLst/>
                <a:ahLst/>
                <a:cxnLst/>
                <a:rect l="l" t="t" r="r" b="b"/>
                <a:pathLst>
                  <a:path w="263" h="4466" fill="none" extrusionOk="0">
                    <a:moveTo>
                      <a:pt x="144" y="1"/>
                    </a:moveTo>
                    <a:cubicBezTo>
                      <a:pt x="144" y="1"/>
                      <a:pt x="263" y="3608"/>
                      <a:pt x="1"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6" name="Google Shape;806;p36"/>
              <p:cNvSpPr/>
              <p:nvPr/>
            </p:nvSpPr>
            <p:spPr>
              <a:xfrm>
                <a:off x="-454225" y="3580325"/>
                <a:ext cx="45250" cy="33375"/>
              </a:xfrm>
              <a:custGeom>
                <a:avLst/>
                <a:gdLst/>
                <a:ahLst/>
                <a:cxnLst/>
                <a:rect l="l" t="t" r="r" b="b"/>
                <a:pathLst>
                  <a:path w="1810" h="1335" fill="none" extrusionOk="0">
                    <a:moveTo>
                      <a:pt x="1810" y="668"/>
                    </a:moveTo>
                    <a:cubicBezTo>
                      <a:pt x="1810" y="1037"/>
                      <a:pt x="1405" y="1334"/>
                      <a:pt x="905" y="1334"/>
                    </a:cubicBezTo>
                    <a:cubicBezTo>
                      <a:pt x="405" y="1334"/>
                      <a:pt x="0" y="1037"/>
                      <a:pt x="0" y="668"/>
                    </a:cubicBezTo>
                    <a:cubicBezTo>
                      <a:pt x="0" y="298"/>
                      <a:pt x="405" y="1"/>
                      <a:pt x="905" y="1"/>
                    </a:cubicBezTo>
                    <a:cubicBezTo>
                      <a:pt x="1405" y="1"/>
                      <a:pt x="1810" y="298"/>
                      <a:pt x="1810" y="66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07" name="Google Shape;807;p36"/>
              <p:cNvSpPr/>
              <p:nvPr/>
            </p:nvSpPr>
            <p:spPr>
              <a:xfrm>
                <a:off x="-503225" y="3629250"/>
                <a:ext cx="141875" cy="83575"/>
              </a:xfrm>
              <a:custGeom>
                <a:avLst/>
                <a:gdLst/>
                <a:ahLst/>
                <a:cxnLst/>
                <a:rect l="l" t="t" r="r" b="b"/>
                <a:pathLst>
                  <a:path w="5675" h="3343" extrusionOk="0">
                    <a:moveTo>
                      <a:pt x="1167" y="0"/>
                    </a:moveTo>
                    <a:cubicBezTo>
                      <a:pt x="510" y="0"/>
                      <a:pt x="0" y="634"/>
                      <a:pt x="186" y="1378"/>
                    </a:cubicBezTo>
                    <a:cubicBezTo>
                      <a:pt x="508" y="2687"/>
                      <a:pt x="1686" y="3342"/>
                      <a:pt x="2865" y="3342"/>
                    </a:cubicBezTo>
                    <a:cubicBezTo>
                      <a:pt x="4044" y="3342"/>
                      <a:pt x="5234" y="2687"/>
                      <a:pt x="5556" y="1389"/>
                    </a:cubicBezTo>
                    <a:cubicBezTo>
                      <a:pt x="5675" y="854"/>
                      <a:pt x="5437" y="258"/>
                      <a:pt x="4901" y="68"/>
                    </a:cubicBezTo>
                    <a:cubicBezTo>
                      <a:pt x="4791" y="26"/>
                      <a:pt x="4687" y="8"/>
                      <a:pt x="4587" y="8"/>
                    </a:cubicBezTo>
                    <a:cubicBezTo>
                      <a:pt x="4198" y="8"/>
                      <a:pt x="3872" y="279"/>
                      <a:pt x="3532" y="496"/>
                    </a:cubicBezTo>
                    <a:cubicBezTo>
                      <a:pt x="3307" y="633"/>
                      <a:pt x="3090" y="697"/>
                      <a:pt x="2877" y="697"/>
                    </a:cubicBezTo>
                    <a:cubicBezTo>
                      <a:pt x="2627" y="697"/>
                      <a:pt x="2383" y="609"/>
                      <a:pt x="2139" y="449"/>
                    </a:cubicBezTo>
                    <a:cubicBezTo>
                      <a:pt x="1996" y="365"/>
                      <a:pt x="1877" y="246"/>
                      <a:pt x="1746" y="163"/>
                    </a:cubicBezTo>
                    <a:cubicBezTo>
                      <a:pt x="1549" y="51"/>
                      <a:pt x="1352" y="0"/>
                      <a:pt x="1167"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08" name="Google Shape;808;p36"/>
              <p:cNvSpPr/>
              <p:nvPr/>
            </p:nvSpPr>
            <p:spPr>
              <a:xfrm>
                <a:off x="-477150" y="3673800"/>
                <a:ext cx="90800" cy="62825"/>
              </a:xfrm>
              <a:custGeom>
                <a:avLst/>
                <a:gdLst/>
                <a:ahLst/>
                <a:cxnLst/>
                <a:rect l="l" t="t" r="r" b="b"/>
                <a:pathLst>
                  <a:path w="3632" h="2513" extrusionOk="0">
                    <a:moveTo>
                      <a:pt x="1072" y="0"/>
                    </a:moveTo>
                    <a:cubicBezTo>
                      <a:pt x="84" y="0"/>
                      <a:pt x="0" y="2036"/>
                      <a:pt x="0" y="2036"/>
                    </a:cubicBezTo>
                    <a:cubicBezTo>
                      <a:pt x="0" y="2036"/>
                      <a:pt x="631" y="2513"/>
                      <a:pt x="1822" y="2513"/>
                    </a:cubicBezTo>
                    <a:cubicBezTo>
                      <a:pt x="3013" y="2513"/>
                      <a:pt x="3632" y="2036"/>
                      <a:pt x="3632" y="2036"/>
                    </a:cubicBezTo>
                    <a:cubicBezTo>
                      <a:pt x="3632" y="2036"/>
                      <a:pt x="3560" y="0"/>
                      <a:pt x="2560" y="0"/>
                    </a:cubicBezTo>
                    <a:cubicBezTo>
                      <a:pt x="2024" y="0"/>
                      <a:pt x="1870" y="500"/>
                      <a:pt x="1822" y="691"/>
                    </a:cubicBezTo>
                    <a:cubicBezTo>
                      <a:pt x="1774" y="500"/>
                      <a:pt x="1608" y="0"/>
                      <a:pt x="1072"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09" name="Google Shape;809;p36"/>
              <p:cNvSpPr/>
              <p:nvPr/>
            </p:nvSpPr>
            <p:spPr>
              <a:xfrm>
                <a:off x="-601275" y="3589575"/>
                <a:ext cx="92300" cy="81125"/>
              </a:xfrm>
              <a:custGeom>
                <a:avLst/>
                <a:gdLst/>
                <a:ahLst/>
                <a:cxnLst/>
                <a:rect l="l" t="t" r="r" b="b"/>
                <a:pathLst>
                  <a:path w="3692" h="3245" extrusionOk="0">
                    <a:moveTo>
                      <a:pt x="1834" y="0"/>
                    </a:moveTo>
                    <a:cubicBezTo>
                      <a:pt x="1631" y="0"/>
                      <a:pt x="1425" y="38"/>
                      <a:pt x="1227" y="119"/>
                    </a:cubicBezTo>
                    <a:cubicBezTo>
                      <a:pt x="393" y="464"/>
                      <a:pt x="0" y="1417"/>
                      <a:pt x="346" y="2238"/>
                    </a:cubicBezTo>
                    <a:cubicBezTo>
                      <a:pt x="606" y="2867"/>
                      <a:pt x="1205" y="3245"/>
                      <a:pt x="1841" y="3245"/>
                    </a:cubicBezTo>
                    <a:cubicBezTo>
                      <a:pt x="2048" y="3245"/>
                      <a:pt x="2260" y="3204"/>
                      <a:pt x="2465" y="3119"/>
                    </a:cubicBezTo>
                    <a:cubicBezTo>
                      <a:pt x="3287" y="2774"/>
                      <a:pt x="3691" y="1833"/>
                      <a:pt x="3346" y="1000"/>
                    </a:cubicBezTo>
                    <a:cubicBezTo>
                      <a:pt x="3084" y="377"/>
                      <a:pt x="2473" y="0"/>
                      <a:pt x="1834"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10" name="Google Shape;810;p36"/>
              <p:cNvSpPr/>
              <p:nvPr/>
            </p:nvSpPr>
            <p:spPr>
              <a:xfrm>
                <a:off x="-353025" y="3589700"/>
                <a:ext cx="92000" cy="81125"/>
              </a:xfrm>
              <a:custGeom>
                <a:avLst/>
                <a:gdLst/>
                <a:ahLst/>
                <a:cxnLst/>
                <a:rect l="l" t="t" r="r" b="b"/>
                <a:pathLst>
                  <a:path w="3680" h="3245" extrusionOk="0">
                    <a:moveTo>
                      <a:pt x="1846" y="1"/>
                    </a:moveTo>
                    <a:cubicBezTo>
                      <a:pt x="1639" y="1"/>
                      <a:pt x="1429" y="41"/>
                      <a:pt x="1227" y="126"/>
                    </a:cubicBezTo>
                    <a:cubicBezTo>
                      <a:pt x="393" y="471"/>
                      <a:pt x="0" y="1412"/>
                      <a:pt x="345" y="2245"/>
                    </a:cubicBezTo>
                    <a:cubicBezTo>
                      <a:pt x="607" y="2868"/>
                      <a:pt x="1212" y="3245"/>
                      <a:pt x="1852" y="3245"/>
                    </a:cubicBezTo>
                    <a:cubicBezTo>
                      <a:pt x="2056" y="3245"/>
                      <a:pt x="2264" y="3207"/>
                      <a:pt x="2465" y="3126"/>
                    </a:cubicBezTo>
                    <a:cubicBezTo>
                      <a:pt x="3286" y="2781"/>
                      <a:pt x="3679" y="1828"/>
                      <a:pt x="3346" y="1007"/>
                    </a:cubicBezTo>
                    <a:cubicBezTo>
                      <a:pt x="3086" y="379"/>
                      <a:pt x="2480" y="1"/>
                      <a:pt x="1846" y="1"/>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11" name="Google Shape;811;p36"/>
              <p:cNvSpPr/>
              <p:nvPr/>
            </p:nvSpPr>
            <p:spPr>
              <a:xfrm>
                <a:off x="-576275" y="3498775"/>
                <a:ext cx="69075" cy="113725"/>
              </a:xfrm>
              <a:custGeom>
                <a:avLst/>
                <a:gdLst/>
                <a:ahLst/>
                <a:cxnLst/>
                <a:rect l="l" t="t" r="r" b="b"/>
                <a:pathLst>
                  <a:path w="2763" h="4549" extrusionOk="0">
                    <a:moveTo>
                      <a:pt x="1405" y="0"/>
                    </a:moveTo>
                    <a:cubicBezTo>
                      <a:pt x="620" y="0"/>
                      <a:pt x="1" y="1024"/>
                      <a:pt x="1" y="2275"/>
                    </a:cubicBezTo>
                    <a:cubicBezTo>
                      <a:pt x="1" y="3525"/>
                      <a:pt x="632" y="4549"/>
                      <a:pt x="1405" y="4549"/>
                    </a:cubicBezTo>
                    <a:cubicBezTo>
                      <a:pt x="2048" y="4549"/>
                      <a:pt x="2596" y="3870"/>
                      <a:pt x="2763" y="2917"/>
                    </a:cubicBezTo>
                    <a:lnTo>
                      <a:pt x="1382" y="2275"/>
                    </a:lnTo>
                    <a:lnTo>
                      <a:pt x="2763" y="1644"/>
                    </a:lnTo>
                    <a:cubicBezTo>
                      <a:pt x="2584" y="691"/>
                      <a:pt x="2048" y="0"/>
                      <a:pt x="1405"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12" name="Google Shape;812;p36"/>
              <p:cNvSpPr/>
              <p:nvPr/>
            </p:nvSpPr>
            <p:spPr>
              <a:xfrm>
                <a:off x="-371475" y="3507100"/>
                <a:ext cx="73525" cy="84275"/>
              </a:xfrm>
              <a:custGeom>
                <a:avLst/>
                <a:gdLst/>
                <a:ahLst/>
                <a:cxnLst/>
                <a:rect l="l" t="t" r="r" b="b"/>
                <a:pathLst>
                  <a:path w="2941" h="3371" fill="none" extrusionOk="0">
                    <a:moveTo>
                      <a:pt x="2941" y="1"/>
                    </a:moveTo>
                    <a:lnTo>
                      <a:pt x="0" y="1942"/>
                    </a:lnTo>
                    <a:lnTo>
                      <a:pt x="2941" y="337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13" name="Google Shape;813;p36"/>
              <p:cNvSpPr/>
              <p:nvPr/>
            </p:nvSpPr>
            <p:spPr>
              <a:xfrm>
                <a:off x="-695925" y="3305000"/>
                <a:ext cx="523000" cy="218800"/>
              </a:xfrm>
              <a:custGeom>
                <a:avLst/>
                <a:gdLst/>
                <a:ahLst/>
                <a:cxnLst/>
                <a:rect l="l" t="t" r="r" b="b"/>
                <a:pathLst>
                  <a:path w="20920" h="8752" extrusionOk="0">
                    <a:moveTo>
                      <a:pt x="1834" y="1"/>
                    </a:moveTo>
                    <a:cubicBezTo>
                      <a:pt x="1834" y="1"/>
                      <a:pt x="0" y="4823"/>
                      <a:pt x="1750" y="8752"/>
                    </a:cubicBezTo>
                    <a:cubicBezTo>
                      <a:pt x="1750" y="8752"/>
                      <a:pt x="2358" y="6001"/>
                      <a:pt x="6013" y="5561"/>
                    </a:cubicBezTo>
                    <a:cubicBezTo>
                      <a:pt x="8382" y="5287"/>
                      <a:pt x="9918" y="4275"/>
                      <a:pt x="10454" y="2906"/>
                    </a:cubicBezTo>
                    <a:cubicBezTo>
                      <a:pt x="10990" y="4275"/>
                      <a:pt x="12526" y="5287"/>
                      <a:pt x="14907" y="5561"/>
                    </a:cubicBezTo>
                    <a:cubicBezTo>
                      <a:pt x="18562" y="6001"/>
                      <a:pt x="19169" y="8752"/>
                      <a:pt x="19169" y="8752"/>
                    </a:cubicBezTo>
                    <a:cubicBezTo>
                      <a:pt x="20919" y="4823"/>
                      <a:pt x="19086" y="1"/>
                      <a:pt x="19086" y="1"/>
                    </a:cubicBezTo>
                    <a:close/>
                  </a:path>
                </a:pathLst>
              </a:custGeom>
              <a:solidFill>
                <a:srgbClr val="333333"/>
              </a:solidFill>
              <a:ln>
                <a:noFill/>
              </a:ln>
            </p:spPr>
            <p:txBody>
              <a:bodyPr spcFirstLastPara="1" wrap="square" lIns="91425" tIns="91425" rIns="91425" bIns="91425" anchor="ctr" anchorCtr="0">
                <a:noAutofit/>
              </a:bodyPr>
              <a:lstStyle/>
              <a:p>
                <a:endParaRPr/>
              </a:p>
            </p:txBody>
          </p:sp>
        </p:grpSp>
        <p:grpSp>
          <p:nvGrpSpPr>
            <p:cNvPr id="814" name="Google Shape;814;p36"/>
            <p:cNvGrpSpPr/>
            <p:nvPr/>
          </p:nvGrpSpPr>
          <p:grpSpPr>
            <a:xfrm rot="-1996996">
              <a:off x="753448" y="3102463"/>
              <a:ext cx="473318" cy="779330"/>
              <a:chOff x="6628200" y="3885125"/>
              <a:chExt cx="473300" cy="779300"/>
            </a:xfrm>
          </p:grpSpPr>
          <p:sp>
            <p:nvSpPr>
              <p:cNvPr id="815" name="Google Shape;815;p36"/>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16" name="Google Shape;816;p36"/>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17" name="Google Shape;817;p36"/>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18" name="Google Shape;818;p36"/>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19" name="Google Shape;819;p36"/>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0" name="Google Shape;820;p36"/>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1" name="Google Shape;821;p36"/>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22" name="Google Shape;822;p36"/>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3" name="Google Shape;823;p36"/>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4" name="Google Shape;824;p36"/>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5" name="Google Shape;825;p36"/>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6" name="Google Shape;826;p36"/>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7" name="Google Shape;827;p36"/>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8" name="Google Shape;828;p36"/>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29" name="Google Shape;829;p36"/>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30" name="Google Shape;830;p36"/>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31" name="Google Shape;831;p36"/>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endParaRPr/>
              </a:p>
            </p:txBody>
          </p:sp>
        </p:grpSp>
        <p:grpSp>
          <p:nvGrpSpPr>
            <p:cNvPr id="832" name="Google Shape;832;p36"/>
            <p:cNvGrpSpPr/>
            <p:nvPr/>
          </p:nvGrpSpPr>
          <p:grpSpPr>
            <a:xfrm>
              <a:off x="7263925" y="3221575"/>
              <a:ext cx="1006100" cy="916800"/>
              <a:chOff x="-2830425" y="1213525"/>
              <a:chExt cx="1006100" cy="916800"/>
            </a:xfrm>
          </p:grpSpPr>
          <p:sp>
            <p:nvSpPr>
              <p:cNvPr id="833" name="Google Shape;833;p36"/>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834" name="Google Shape;834;p36"/>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5" name="Google Shape;835;p36"/>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6" name="Google Shape;836;p36"/>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7" name="Google Shape;837;p36"/>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8" name="Google Shape;838;p36"/>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9" name="Google Shape;839;p36"/>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0" name="Google Shape;840;p36"/>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1" name="Google Shape;841;p36"/>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2" name="Google Shape;842;p36"/>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43" name="Google Shape;843;p36"/>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44" name="Google Shape;844;p36"/>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5" name="Google Shape;845;p36"/>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46" name="Google Shape;846;p36"/>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47" name="Google Shape;847;p36"/>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8" name="Google Shape;848;p36"/>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49" name="Google Shape;849;p36"/>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50" name="Google Shape;850;p36"/>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51" name="Google Shape;851;p36"/>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852" name="Google Shape;852;p36"/>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53" name="Google Shape;853;p36"/>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54" name="Google Shape;854;p36"/>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855" name="Google Shape;855;p36"/>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56" name="Google Shape;856;p36"/>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57" name="Google Shape;857;p36"/>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858" name="Google Shape;858;p36"/>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859" name="Google Shape;859;p36"/>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endParaRPr/>
              </a:p>
            </p:txBody>
          </p:sp>
          <p:sp>
            <p:nvSpPr>
              <p:cNvPr id="860" name="Google Shape;860;p36"/>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1" name="Google Shape;861;p36"/>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62" name="Google Shape;862;p36"/>
            <p:cNvSpPr/>
            <p:nvPr/>
          </p:nvSpPr>
          <p:spPr>
            <a:xfrm>
              <a:off x="8536925" y="355290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63" name="Google Shape;863;p36"/>
            <p:cNvSpPr/>
            <p:nvPr/>
          </p:nvSpPr>
          <p:spPr>
            <a:xfrm>
              <a:off x="7471075" y="67952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grpSp>
          <p:nvGrpSpPr>
            <p:cNvPr id="864" name="Google Shape;864;p36"/>
            <p:cNvGrpSpPr/>
            <p:nvPr/>
          </p:nvGrpSpPr>
          <p:grpSpPr>
            <a:xfrm rot="3022802">
              <a:off x="7292722" y="2474660"/>
              <a:ext cx="322404" cy="400080"/>
              <a:chOff x="6322500" y="3044550"/>
              <a:chExt cx="322400" cy="400075"/>
            </a:xfrm>
          </p:grpSpPr>
          <p:sp>
            <p:nvSpPr>
              <p:cNvPr id="865" name="Google Shape;865;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6" name="Google Shape;866;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7" name="Google Shape;867;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8" name="Google Shape;868;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69" name="Google Shape;869;p36"/>
            <p:cNvSpPr/>
            <p:nvPr/>
          </p:nvSpPr>
          <p:spPr>
            <a:xfrm>
              <a:off x="6776025" y="211607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870" name="Google Shape;870;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endParaRPr/>
            </a:p>
          </p:txBody>
        </p:sp>
        <p:sp>
          <p:nvSpPr>
            <p:cNvPr id="871" name="Google Shape;871;p36"/>
            <p:cNvSpPr/>
            <p:nvPr/>
          </p:nvSpPr>
          <p:spPr>
            <a:xfrm>
              <a:off x="1699550" y="317586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72" name="Google Shape;872;p36"/>
            <p:cNvSpPr/>
            <p:nvPr/>
          </p:nvSpPr>
          <p:spPr>
            <a:xfrm>
              <a:off x="1026975" y="2512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endParaRPr/>
            </a:p>
          </p:txBody>
        </p:sp>
        <p:sp>
          <p:nvSpPr>
            <p:cNvPr id="873" name="Google Shape;873;p36"/>
            <p:cNvSpPr/>
            <p:nvPr/>
          </p:nvSpPr>
          <p:spPr>
            <a:xfrm>
              <a:off x="6918475" y="40318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endParaRPr/>
            </a:p>
          </p:txBody>
        </p:sp>
      </p:grpSp>
      <p:grpSp>
        <p:nvGrpSpPr>
          <p:cNvPr id="874" name="Google Shape;874;p36"/>
          <p:cNvGrpSpPr/>
          <p:nvPr/>
        </p:nvGrpSpPr>
        <p:grpSpPr>
          <a:xfrm>
            <a:off x="0" y="150"/>
            <a:ext cx="9144000" cy="5143350"/>
            <a:chOff x="0" y="150"/>
            <a:chExt cx="9144000" cy="5143350"/>
          </a:xfrm>
        </p:grpSpPr>
        <p:sp>
          <p:nvSpPr>
            <p:cNvPr id="875" name="Google Shape;875;p3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76" name="Google Shape;876;p3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77" name="Google Shape;877;p3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878" name="Google Shape;878;p3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1627751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45713" tIns="22850" rIns="45713" bIns="228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45713" tIns="22850" rIns="45713" bIns="2285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45713" tIns="22850" rIns="45713" bIns="22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45713" tIns="22850" rIns="45713" bIns="22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45713" tIns="22850" rIns="45713"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98242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271861A1-F8AF-4DF5-8BE6-37AEA3C542C5}" type="datetime1">
              <a:rPr lang="en-US" smtClean="0"/>
              <a:pPr/>
              <a:t>16/12/2024</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lIns="68580" tIns="34290" rIns="68580" bIns="34290"/>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30468810-060D-430C-ACDF-BB351635E08B}" type="slidenum">
              <a:rPr lang="en-US" smtClean="0"/>
              <a:pPr/>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2" y="985690"/>
            <a:ext cx="2650455" cy="947323"/>
          </a:xfrm>
          <a:prstGeom prst="rect">
            <a:avLst/>
          </a:prstGeom>
          <a:noFill/>
          <a:scene3d>
            <a:camera prst="orthographicFront">
              <a:rot lat="0" lon="0" rev="0"/>
            </a:camera>
            <a:lightRig rig="threePt" dir="t"/>
          </a:scene3d>
        </p:spPr>
        <p:txBody>
          <a:bodyPr spcFirstLastPara="1" vert="horz" wrap="square" lIns="91440" tIns="45720" rIns="91440" bIns="45720" numCol="1">
            <a:prstTxWarp prst="textArchUp">
              <a:avLst>
                <a:gd name="adj" fmla="val 10641062"/>
              </a:avLst>
            </a:prstTxWarp>
            <a:spAutoFit/>
          </a:bodyPr>
          <a:lstStyle/>
          <a:p>
            <a:pPr algn="ctr"/>
            <a:r>
              <a:rPr lang="en-US" sz="3600" b="1" spc="50"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237720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7"/>
        <p:cNvGrpSpPr/>
        <p:nvPr/>
      </p:nvGrpSpPr>
      <p:grpSpPr>
        <a:xfrm>
          <a:off x="0" y="0"/>
          <a:ext cx="0" cy="0"/>
          <a:chOff x="0" y="0"/>
          <a:chExt cx="0" cy="0"/>
        </a:xfrm>
      </p:grpSpPr>
      <p:sp>
        <p:nvSpPr>
          <p:cNvPr id="78" name="Google Shape;78;p18"/>
          <p:cNvSpPr txBox="1">
            <a:spLocks noGrp="1"/>
          </p:cNvSpPr>
          <p:nvPr>
            <p:ph type="subTitle" idx="1"/>
          </p:nvPr>
        </p:nvSpPr>
        <p:spPr>
          <a:xfrm>
            <a:off x="587850" y="2946975"/>
            <a:ext cx="2209800" cy="3714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sz="2200" b="1">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79" name="Google Shape;79;p18"/>
          <p:cNvSpPr txBox="1">
            <a:spLocks noGrp="1"/>
          </p:cNvSpPr>
          <p:nvPr>
            <p:ph type="subTitle" idx="2"/>
          </p:nvPr>
        </p:nvSpPr>
        <p:spPr>
          <a:xfrm>
            <a:off x="587850" y="3281425"/>
            <a:ext cx="2209800" cy="888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0" name="Google Shape;80;p18"/>
          <p:cNvSpPr txBox="1">
            <a:spLocks noGrp="1"/>
          </p:cNvSpPr>
          <p:nvPr>
            <p:ph type="subTitle" idx="3"/>
          </p:nvPr>
        </p:nvSpPr>
        <p:spPr>
          <a:xfrm>
            <a:off x="3463856" y="2946975"/>
            <a:ext cx="2209800" cy="3714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sz="2200" b="1">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81" name="Google Shape;81;p18"/>
          <p:cNvSpPr txBox="1">
            <a:spLocks noGrp="1"/>
          </p:cNvSpPr>
          <p:nvPr>
            <p:ph type="subTitle" idx="4"/>
          </p:nvPr>
        </p:nvSpPr>
        <p:spPr>
          <a:xfrm>
            <a:off x="3463856" y="3281425"/>
            <a:ext cx="2209800" cy="888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2" name="Google Shape;82;p18"/>
          <p:cNvSpPr txBox="1">
            <a:spLocks noGrp="1"/>
          </p:cNvSpPr>
          <p:nvPr>
            <p:ph type="subTitle" idx="5"/>
          </p:nvPr>
        </p:nvSpPr>
        <p:spPr>
          <a:xfrm>
            <a:off x="6339862" y="2946975"/>
            <a:ext cx="2209800" cy="3714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sz="2200" b="1">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83" name="Google Shape;83;p18"/>
          <p:cNvSpPr txBox="1">
            <a:spLocks noGrp="1"/>
          </p:cNvSpPr>
          <p:nvPr>
            <p:ph type="subTitle" idx="6"/>
          </p:nvPr>
        </p:nvSpPr>
        <p:spPr>
          <a:xfrm>
            <a:off x="6339862" y="3281425"/>
            <a:ext cx="2209800" cy="888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4" name="Google Shape;84;p18"/>
          <p:cNvSpPr txBox="1">
            <a:spLocks noGrp="1"/>
          </p:cNvSpPr>
          <p:nvPr>
            <p:ph type="title"/>
          </p:nvPr>
        </p:nvSpPr>
        <p:spPr>
          <a:xfrm>
            <a:off x="720000" y="387600"/>
            <a:ext cx="7704000" cy="592200"/>
          </a:xfrm>
          <a:prstGeom prst="rect">
            <a:avLst/>
          </a:prstGeom>
          <a:noFill/>
        </p:spPr>
        <p:txBody>
          <a:bodyPr spcFirstLastPara="1" wrap="square" lIns="68569" tIns="68569" rIns="68569" bIns="68569" anchor="t" anchorCtr="0">
            <a:noAutofit/>
          </a:bodyPr>
          <a:lstStyle>
            <a:lvl1pPr lvl="0" rtl="0">
              <a:spcBef>
                <a:spcPts val="0"/>
              </a:spcBef>
              <a:spcAft>
                <a:spcPts val="0"/>
              </a:spcAft>
              <a:buClr>
                <a:schemeClr val="dk2"/>
              </a:buClr>
              <a:buSzPts val="3200"/>
              <a:buFont typeface="Fredoka One"/>
              <a:buNone/>
              <a:defRPr sz="3200">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4271725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2594875" y="2482275"/>
            <a:ext cx="39531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14"/>
          <p:cNvSpPr txBox="1">
            <a:spLocks noGrp="1"/>
          </p:cNvSpPr>
          <p:nvPr>
            <p:ph type="title" idx="2" hasCustomPrompt="1"/>
          </p:nvPr>
        </p:nvSpPr>
        <p:spPr>
          <a:xfrm>
            <a:off x="4088275" y="1357268"/>
            <a:ext cx="96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8" name="Google Shape;128;p14"/>
          <p:cNvSpPr txBox="1">
            <a:spLocks noGrp="1"/>
          </p:cNvSpPr>
          <p:nvPr>
            <p:ph type="subTitle" idx="1"/>
          </p:nvPr>
        </p:nvSpPr>
        <p:spPr>
          <a:xfrm>
            <a:off x="3229975" y="3178847"/>
            <a:ext cx="2682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4"/>
          <p:cNvSpPr/>
          <p:nvPr/>
        </p:nvSpPr>
        <p:spPr>
          <a:xfrm>
            <a:off x="326825" y="-1476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endParaRPr/>
          </a:p>
        </p:txBody>
      </p:sp>
      <p:sp>
        <p:nvSpPr>
          <p:cNvPr id="130" name="Google Shape;130;p14"/>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endParaRPr/>
          </a:p>
        </p:txBody>
      </p:sp>
      <p:grpSp>
        <p:nvGrpSpPr>
          <p:cNvPr id="131" name="Google Shape;131;p14"/>
          <p:cNvGrpSpPr/>
          <p:nvPr/>
        </p:nvGrpSpPr>
        <p:grpSpPr>
          <a:xfrm>
            <a:off x="0" y="150"/>
            <a:ext cx="9144000" cy="5143350"/>
            <a:chOff x="0" y="150"/>
            <a:chExt cx="9144000" cy="5143350"/>
          </a:xfrm>
        </p:grpSpPr>
        <p:sp>
          <p:nvSpPr>
            <p:cNvPr id="132" name="Google Shape;132;p1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33" name="Google Shape;133;p1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34" name="Google Shape;134;p1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sp>
          <p:nvSpPr>
            <p:cNvPr id="135" name="Google Shape;135;p1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algn="ctr"/>
              <a:endParaRPr sz="900">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3309946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pPr defTabSz="685800">
              <a:buClrTx/>
              <a:defRPr/>
            </a:pPr>
            <a:fld id="{08ED132D-452A-49E5-B8CD-EA0C46A12A5F}" type="datetimeFigureOut">
              <a:rPr lang="vi-VN" sz="900" kern="1200" smtClean="0">
                <a:solidFill>
                  <a:prstClr val="black">
                    <a:tint val="75000"/>
                  </a:prstClr>
                </a:solidFill>
                <a:latin typeface="Arial" panose="020B0604020202020204" pitchFamily="34" charset="0"/>
                <a:ea typeface="+mn-ea"/>
              </a:rPr>
              <a:pPr defTabSz="685800">
                <a:buClrTx/>
                <a:defRPr/>
              </a:pPr>
              <a:t>16/12/2024</a:t>
            </a:fld>
            <a:endParaRPr lang="vi-VN" sz="900" kern="1200">
              <a:solidFill>
                <a:prstClr val="black">
                  <a:tint val="75000"/>
                </a:prstClr>
              </a:solidFill>
              <a:latin typeface="Arial" panose="020B0604020202020204" pitchFamily="34" charset="0"/>
              <a:ea typeface="+mn-ea"/>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pPr algn="ctr" defTabSz="685800">
              <a:buClrTx/>
              <a:defRPr/>
            </a:pPr>
            <a:endParaRPr lang="vi-VN" sz="900" kern="1200">
              <a:solidFill>
                <a:prstClr val="black">
                  <a:tint val="75000"/>
                </a:prstClr>
              </a:solidFill>
              <a:latin typeface="Arial" panose="020B0604020202020204" pitchFamily="34" charset="0"/>
              <a:ea typeface="+mn-ea"/>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pPr algn="r" defTabSz="685800">
              <a:buClrTx/>
              <a:defRPr/>
            </a:pPr>
            <a:fld id="{9CB03046-9975-4CD1-8163-35C299AA0868}" type="slidenum">
              <a:rPr lang="vi-VN" sz="900" kern="1200" smtClean="0">
                <a:solidFill>
                  <a:prstClr val="black">
                    <a:tint val="75000"/>
                  </a:prstClr>
                </a:solidFill>
                <a:latin typeface="Arial" panose="020B0604020202020204" pitchFamily="34" charset="0"/>
                <a:ea typeface="+mn-ea"/>
              </a:rPr>
              <a:pPr algn="r" defTabSz="685800">
                <a:buClrTx/>
                <a:defRPr/>
              </a:pPr>
              <a:t>‹#›</a:t>
            </a:fld>
            <a:endParaRPr lang="vi-VN" sz="900" kern="1200">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339618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C458AF8-8C3E-461B-9018-A42CED03C2BE}" type="datetimeFigureOut">
              <a:rPr lang="en-US" smtClean="0"/>
              <a:t>16/12/2024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A542E7-42CA-4DE8-BA40-08FD8724D2FC}"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458AF8-8C3E-461B-9018-A42CED03C2BE}" type="datetimeFigureOut">
              <a:rPr lang="en-US" smtClean="0"/>
              <a:t>16/12/2024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A542E7-42CA-4DE8-BA40-08FD8724D2F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C458AF8-8C3E-461B-9018-A42CED03C2BE}" type="datetimeFigureOut">
              <a:rPr lang="en-US" smtClean="0"/>
              <a:t>16/12/2024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A542E7-42CA-4DE8-BA40-08FD8724D2FC}"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C458AF8-8C3E-461B-9018-A42CED03C2BE}" type="datetimeFigureOut">
              <a:rPr lang="en-US" smtClean="0"/>
              <a:t>16/12/2024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4767263"/>
            <a:ext cx="609600" cy="273844"/>
          </a:xfrm>
        </p:spPr>
        <p:txBody>
          <a:bodyPr/>
          <a:lstStyle/>
          <a:p>
            <a:fld id="{B7A542E7-42CA-4DE8-BA40-08FD8724D2FC}" type="slidenum">
              <a:rPr lang="en-US" smtClean="0"/>
              <a:t>‹#›</a:t>
            </a:fld>
            <a:endParaRPr lang="en-US"/>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C458AF8-8C3E-461B-9018-A42CED03C2BE}" type="datetimeFigureOut">
              <a:rPr lang="en-US" smtClean="0"/>
              <a:t>16/12/2024</a:t>
            </a:fld>
            <a:endParaRPr lang="en-US"/>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7A542E7-42CA-4DE8-BA40-08FD8724D2FC}" type="slidenum">
              <a:rPr lang="en-US" smtClean="0"/>
              <a:t>‹#›</a:t>
            </a:fld>
            <a:endParaRPr lang="en-US"/>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5" r:id="rId16"/>
    <p:sldLayoutId id="2147483841" r:id="rId17"/>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071E94CF-1C8D-4E94-8106-C4F0C8013633}" type="datetimeFigureOut">
              <a:rPr lang="en-US" kern="1200" smtClean="0">
                <a:solidFill>
                  <a:prstClr val="black">
                    <a:tint val="75000"/>
                  </a:prstClr>
                </a:solidFill>
                <a:latin typeface="Calibri"/>
                <a:ea typeface="+mn-ea"/>
                <a:cs typeface="+mn-cs"/>
              </a:rPr>
              <a:pPr>
                <a:buClrTx/>
                <a:buFontTx/>
                <a:buNone/>
              </a:pPr>
              <a:t>16/12/2024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80F83553-D548-492F-85C7-4612B3F0E33B}"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7796242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800"/>
              <a:buFont typeface="Bowlby One"/>
              <a:buNone/>
              <a:defRPr sz="2800">
                <a:solidFill>
                  <a:schemeClr val="lt1"/>
                </a:solidFill>
                <a:latin typeface="Bowlby One"/>
                <a:ea typeface="Bowlby One"/>
                <a:cs typeface="Bowlby One"/>
                <a:sym typeface="Bowlby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extLst>
      <p:ext uri="{BB962C8B-B14F-4D97-AF65-F5344CB8AC3E}">
        <p14:creationId xmlns:p14="http://schemas.microsoft.com/office/powerpoint/2010/main" val="2012456072"/>
      </p:ext>
    </p:extLst>
  </p:cSld>
  <p:clrMap bg1="lt1" tx1="dk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800"/>
              <a:buFont typeface="Bowlby One"/>
              <a:buNone/>
              <a:defRPr sz="2800">
                <a:solidFill>
                  <a:schemeClr val="lt1"/>
                </a:solidFill>
                <a:latin typeface="Bowlby One"/>
                <a:ea typeface="Bowlby One"/>
                <a:cs typeface="Bowlby One"/>
                <a:sym typeface="Bowlby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extLst>
      <p:ext uri="{BB962C8B-B14F-4D97-AF65-F5344CB8AC3E}">
        <p14:creationId xmlns:p14="http://schemas.microsoft.com/office/powerpoint/2010/main" val="1279101959"/>
      </p:ext>
    </p:extLst>
  </p:cSld>
  <p:clrMap bg1="lt1" tx1="dk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42.png"/><Relationship Id="rId1" Type="http://schemas.openxmlformats.org/officeDocument/2006/relationships/slideLayout" Target="../slideLayouts/slideLayout44.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1.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hyperlink" Target="mung%20sn%20(online-video-cutter.com)%20(1).mp4"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47.png"/><Relationship Id="rId2" Type="http://schemas.openxmlformats.org/officeDocument/2006/relationships/audio" Target="../media/audio1.wav"/><Relationship Id="rId16" Type="http://schemas.openxmlformats.org/officeDocument/2006/relationships/image" Target="../media/image46.png"/><Relationship Id="rId1" Type="http://schemas.openxmlformats.org/officeDocument/2006/relationships/slideLayout" Target="../slideLayouts/slideLayout59.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5.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3.sv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Paint.l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0E1FAA-367C-4AEC-986A-DA03EDA1996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633607" y="150750"/>
            <a:ext cx="770960" cy="51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a:extLst>
              <a:ext uri="{FF2B5EF4-FFF2-40B4-BE49-F238E27FC236}">
                <a16:creationId xmlns:a16="http://schemas.microsoft.com/office/drawing/2014/main" id="{AFE40852-1D63-4FBB-AEBD-9B6B2617B3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66732" y="4346401"/>
            <a:ext cx="1114668" cy="6176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83F3EF7B-5595-4733-9C4F-7AC9EDEFAAB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737764" y="911469"/>
            <a:ext cx="1101436" cy="6103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a:extLst>
              <a:ext uri="{FF2B5EF4-FFF2-40B4-BE49-F238E27FC236}">
                <a16:creationId xmlns:a16="http://schemas.microsoft.com/office/drawing/2014/main" id="{B4AE57E3-D7E9-402C-BFCF-D30430BC784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867650" y="132271"/>
            <a:ext cx="765756" cy="4243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a:extLst>
              <a:ext uri="{FF2B5EF4-FFF2-40B4-BE49-F238E27FC236}">
                <a16:creationId xmlns:a16="http://schemas.microsoft.com/office/drawing/2014/main" id="{35B91974-7CC9-470D-8868-2D20B1118E8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810205" y="3972936"/>
            <a:ext cx="618332" cy="4161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30326" y="946339"/>
            <a:ext cx="6296917" cy="2062103"/>
          </a:xfrm>
          <a:prstGeom prst="rect">
            <a:avLst/>
          </a:prstGeom>
          <a:noFill/>
        </p:spPr>
        <p:txBody>
          <a:bodyPr wrap="non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CHÀO </a:t>
            </a:r>
            <a:r>
              <a:rPr lang="en-US" sz="2800" b="1" dirty="0">
                <a:solidFill>
                  <a:srgbClr val="FF0000"/>
                </a:solidFill>
                <a:latin typeface="Times New Roman" panose="02020603050405020304" pitchFamily="18" charset="0"/>
                <a:cs typeface="Times New Roman" panose="02020603050405020304" pitchFamily="18" charset="0"/>
              </a:rPr>
              <a:t>MỪNG CÁC THẦY CÔ GIÁO</a:t>
            </a:r>
          </a:p>
          <a:p>
            <a:pPr algn="ctr"/>
            <a:r>
              <a:rPr lang="en-US" sz="2800" b="1" dirty="0">
                <a:solidFill>
                  <a:srgbClr val="FF0000"/>
                </a:solidFill>
                <a:latin typeface="Times New Roman" panose="02020603050405020304" pitchFamily="18" charset="0"/>
                <a:cs typeface="Times New Roman" panose="02020603050405020304" pitchFamily="18" charset="0"/>
              </a:rPr>
              <a:t> </a:t>
            </a:r>
          </a:p>
          <a:p>
            <a:pPr algn="ctr"/>
            <a:r>
              <a:rPr lang="en-US" sz="3600" b="1" dirty="0">
                <a:solidFill>
                  <a:srgbClr val="0070C0"/>
                </a:solidFill>
                <a:latin typeface="Times New Roman" panose="02020603050405020304" pitchFamily="18" charset="0"/>
                <a:cs typeface="Times New Roman" panose="02020603050405020304" pitchFamily="18" charset="0"/>
              </a:rPr>
              <a:t>VỀ DỰ GIỜ THĂM </a:t>
            </a:r>
            <a:r>
              <a:rPr lang="en-US" sz="3600" b="1" dirty="0" err="1">
                <a:solidFill>
                  <a:srgbClr val="0070C0"/>
                </a:solidFill>
                <a:latin typeface="Times New Roman" panose="02020603050405020304" pitchFamily="18" charset="0"/>
                <a:cs typeface="Times New Roman" panose="02020603050405020304" pitchFamily="18" charset="0"/>
              </a:rPr>
              <a:t>LỚP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5A3</a:t>
            </a:r>
            <a:r>
              <a:rPr lang="en-US" sz="3600" b="1" dirty="0" smtClean="0">
                <a:solidFill>
                  <a:srgbClr val="0070C0"/>
                </a:solidFill>
                <a:latin typeface="Times New Roman" panose="02020603050405020304" pitchFamily="18" charset="0"/>
                <a:cs typeface="Times New Roman" panose="02020603050405020304" pitchFamily="18" charset="0"/>
              </a:rPr>
              <a:t> </a:t>
            </a:r>
            <a:endParaRPr lang="en-US" sz="3600" b="1" dirty="0">
              <a:solidFill>
                <a:srgbClr val="0070C0"/>
              </a:solidFill>
              <a:latin typeface="Times New Roman" panose="02020603050405020304" pitchFamily="18" charset="0"/>
              <a:cs typeface="Times New Roman" panose="02020603050405020304" pitchFamily="18" charset="0"/>
            </a:endParaRPr>
          </a:p>
          <a:p>
            <a:pPr algn="ct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674792" y="2580478"/>
            <a:ext cx="3407984" cy="646331"/>
          </a:xfrm>
          <a:prstGeom prst="rect">
            <a:avLst/>
          </a:prstGeom>
          <a:noFill/>
        </p:spPr>
        <p:txBody>
          <a:bodyPr wrap="non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MÔN TIN HỌC</a:t>
            </a:r>
          </a:p>
        </p:txBody>
      </p:sp>
      <p:sp>
        <p:nvSpPr>
          <p:cNvPr id="10" name="TextBox 9"/>
          <p:cNvSpPr txBox="1"/>
          <p:nvPr/>
        </p:nvSpPr>
        <p:spPr>
          <a:xfrm>
            <a:off x="1283225" y="3328730"/>
            <a:ext cx="6191118" cy="523220"/>
          </a:xfrm>
          <a:prstGeom prst="rect">
            <a:avLst/>
          </a:prstGeom>
          <a:noFill/>
        </p:spPr>
        <p:txBody>
          <a:bodyPr wrap="non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GIÁO VIÊN: </a:t>
            </a:r>
            <a:r>
              <a:rPr lang="en-US" sz="2800" b="1" dirty="0" err="1">
                <a:solidFill>
                  <a:srgbClr val="0070C0"/>
                </a:solidFill>
                <a:latin typeface="Times New Roman" panose="02020603050405020304" pitchFamily="18" charset="0"/>
                <a:cs typeface="Times New Roman" panose="02020603050405020304" pitchFamily="18" charset="0"/>
              </a:rPr>
              <a:t>NGUYỄN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DANH</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NHÂN</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522365" y="132271"/>
            <a:ext cx="6452407" cy="523220"/>
          </a:xfrm>
          <a:prstGeom prst="rect">
            <a:avLst/>
          </a:prstGeom>
          <a:noFill/>
        </p:spPr>
        <p:txBody>
          <a:bodyPr wrap="non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TRƯỜNG TIỂU </a:t>
            </a:r>
            <a:r>
              <a:rPr lang="en-US" sz="2800" b="1" dirty="0" err="1">
                <a:solidFill>
                  <a:srgbClr val="0070C0"/>
                </a:solidFill>
                <a:latin typeface="Times New Roman" panose="02020603050405020304" pitchFamily="18" charset="0"/>
                <a:cs typeface="Times New Roman" panose="02020603050405020304" pitchFamily="18" charset="0"/>
              </a:rPr>
              <a:t>HỌC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SỐ</a:t>
            </a:r>
            <a:r>
              <a:rPr lang="en-US" sz="2800" b="1" dirty="0" smtClean="0">
                <a:solidFill>
                  <a:srgbClr val="0070C0"/>
                </a:solidFill>
                <a:latin typeface="Times New Roman" panose="02020603050405020304" pitchFamily="18" charset="0"/>
                <a:cs typeface="Times New Roman" panose="02020603050405020304" pitchFamily="18" charset="0"/>
              </a:rPr>
              <a:t> 2 </a:t>
            </a:r>
            <a:r>
              <a:rPr lang="en-US" sz="2800" b="1" dirty="0" err="1" smtClean="0">
                <a:solidFill>
                  <a:srgbClr val="0070C0"/>
                </a:solidFill>
                <a:latin typeface="Times New Roman" panose="02020603050405020304" pitchFamily="18" charset="0"/>
                <a:cs typeface="Times New Roman" panose="02020603050405020304" pitchFamily="18" charset="0"/>
              </a:rPr>
              <a:t>CÁT</a:t>
            </a:r>
            <a:r>
              <a:rPr lang="en-US" sz="2800" b="1" dirty="0" smtClean="0">
                <a:solidFill>
                  <a:srgbClr val="0070C0"/>
                </a:solidFill>
                <a:latin typeface="Times New Roman" panose="02020603050405020304" pitchFamily="18" charset="0"/>
                <a:cs typeface="Times New Roman" panose="02020603050405020304" pitchFamily="18" charset="0"/>
              </a:rPr>
              <a:t> MINH</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495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9" y="1697080"/>
            <a:ext cx="5939191" cy="334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17724" y="2019299"/>
            <a:ext cx="3671956" cy="558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a:spLocks noChangeArrowheads="1"/>
          </p:cNvSpPr>
          <p:nvPr/>
        </p:nvSpPr>
        <p:spPr bwMode="auto">
          <a:xfrm>
            <a:off x="142181" y="2679700"/>
            <a:ext cx="5750619" cy="20066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8" name="Rectangle 7"/>
          <p:cNvSpPr/>
          <p:nvPr/>
        </p:nvSpPr>
        <p:spPr>
          <a:xfrm>
            <a:off x="347332" y="767750"/>
            <a:ext cx="1908188" cy="54421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dirty="0" err="1" smtClean="0">
                <a:solidFill>
                  <a:srgbClr val="0000FF"/>
                </a:solidFill>
                <a:latin typeface="Times New Roman" pitchFamily="18" charset="0"/>
                <a:cs typeface="Times New Roman" pitchFamily="18" charset="0"/>
              </a:rPr>
              <a:t>Hộp</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công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cụ</a:t>
            </a:r>
            <a:endParaRPr lang="en-US" sz="24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sp>
        <p:nvSpPr>
          <p:cNvPr id="9" name="Rectangle 8"/>
          <p:cNvSpPr/>
          <p:nvPr/>
        </p:nvSpPr>
        <p:spPr>
          <a:xfrm>
            <a:off x="4847031" y="783063"/>
            <a:ext cx="1676873" cy="50347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dirty="0" err="1" smtClean="0">
                <a:solidFill>
                  <a:srgbClr val="0000FF"/>
                </a:solidFill>
                <a:latin typeface="Times New Roman" pitchFamily="18" charset="0"/>
                <a:cs typeface="Times New Roman" pitchFamily="18" charset="0"/>
              </a:rPr>
              <a:t>Trang</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vẽ</a:t>
            </a:r>
            <a:endParaRPr lang="en-US" sz="24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cxnSp>
        <p:nvCxnSpPr>
          <p:cNvPr id="18" name="Straight Arrow Connector 17"/>
          <p:cNvCxnSpPr/>
          <p:nvPr/>
        </p:nvCxnSpPr>
        <p:spPr>
          <a:xfrm>
            <a:off x="1140129" y="1311965"/>
            <a:ext cx="0" cy="6057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46880" y="1311965"/>
            <a:ext cx="616667" cy="6057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11" name="AutoShape 15"/>
          <p:cNvSpPr>
            <a:spLocks noChangeArrowheads="1"/>
          </p:cNvSpPr>
          <p:nvPr/>
        </p:nvSpPr>
        <p:spPr bwMode="auto">
          <a:xfrm>
            <a:off x="8382000" y="0"/>
            <a:ext cx="762000" cy="685800"/>
          </a:xfrm>
          <a:prstGeom prst="star4">
            <a:avLst>
              <a:gd name="adj" fmla="val 12500"/>
            </a:avLst>
          </a:prstGeom>
          <a:solidFill>
            <a:schemeClr val="hlink"/>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2" name="AutoShape 16"/>
          <p:cNvSpPr>
            <a:spLocks noChangeArrowheads="1"/>
          </p:cNvSpPr>
          <p:nvPr/>
        </p:nvSpPr>
        <p:spPr bwMode="auto">
          <a:xfrm>
            <a:off x="0" y="0"/>
            <a:ext cx="762000" cy="685800"/>
          </a:xfrm>
          <a:prstGeom prst="star4">
            <a:avLst>
              <a:gd name="adj" fmla="val 12500"/>
            </a:avLst>
          </a:prstGeom>
          <a:solidFill>
            <a:srgbClr val="FF00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Google Shape;539;p44"/>
          <p:cNvSpPr/>
          <p:nvPr/>
        </p:nvSpPr>
        <p:spPr>
          <a:xfrm>
            <a:off x="365700" y="46906"/>
            <a:ext cx="8412600" cy="586228"/>
          </a:xfrm>
          <a:prstGeom prst="roundRect">
            <a:avLst>
              <a:gd name="adj" fmla="val 20371"/>
            </a:avLst>
          </a:prstGeom>
          <a:solidFill>
            <a:srgbClr val="F9D65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20" name="Google Shape;553;p44"/>
          <p:cNvGrpSpPr/>
          <p:nvPr/>
        </p:nvGrpSpPr>
        <p:grpSpPr>
          <a:xfrm>
            <a:off x="8513043" y="-50385"/>
            <a:ext cx="448108" cy="398038"/>
            <a:chOff x="2696275" y="963625"/>
            <a:chExt cx="678825" cy="602975"/>
          </a:xfrm>
        </p:grpSpPr>
        <p:sp>
          <p:nvSpPr>
            <p:cNvPr id="21" name="Google Shape;554;p44"/>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22" name="Google Shape;555;p44"/>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23" name="Google Shape;556;p44"/>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24" name="TextBox 23"/>
          <p:cNvSpPr txBox="1"/>
          <p:nvPr/>
        </p:nvSpPr>
        <p:spPr>
          <a:xfrm>
            <a:off x="0" y="108522"/>
            <a:ext cx="9144000" cy="453923"/>
          </a:xfrm>
          <a:prstGeom prst="rect">
            <a:avLst/>
          </a:prstGeom>
          <a:noFill/>
        </p:spPr>
        <p:txBody>
          <a:bodyPr wrap="square" lIns="68580" tIns="34290" rIns="68580" bIns="34290" rtlCol="0">
            <a:spAutoFit/>
          </a:bodyPr>
          <a:lstStyle/>
          <a:p>
            <a:pPr algn="ctr"/>
            <a:r>
              <a:rPr lang="en-US" sz="2500" b="1" dirty="0">
                <a:ln w="22225">
                  <a:noFill/>
                  <a:prstDash val="solid"/>
                </a:ln>
              </a:rPr>
              <a:t>2</a:t>
            </a:r>
            <a:r>
              <a:rPr lang="en-US" sz="2500" b="1" dirty="0" smtClean="0">
                <a:ln w="22225">
                  <a:noFill/>
                  <a:prstDash val="solid"/>
                </a:ln>
              </a:rPr>
              <a:t>. </a:t>
            </a:r>
            <a:r>
              <a:rPr lang="en-US" sz="2500" b="1" dirty="0" err="1" smtClean="0">
                <a:ln w="22225">
                  <a:noFill/>
                  <a:prstDash val="solid"/>
                </a:ln>
              </a:rPr>
              <a:t>Làm</a:t>
            </a:r>
            <a:r>
              <a:rPr lang="en-US" sz="2500" b="1" dirty="0" smtClean="0">
                <a:ln w="22225">
                  <a:noFill/>
                  <a:prstDash val="solid"/>
                </a:ln>
              </a:rPr>
              <a:t> </a:t>
            </a:r>
            <a:r>
              <a:rPr lang="en-US" sz="2500" b="1" dirty="0" err="1" smtClean="0">
                <a:ln w="22225">
                  <a:noFill/>
                  <a:prstDash val="solid"/>
                </a:ln>
              </a:rPr>
              <a:t>quen</a:t>
            </a:r>
            <a:r>
              <a:rPr lang="en-US" sz="2500" b="1" dirty="0" smtClean="0">
                <a:ln w="22225">
                  <a:noFill/>
                  <a:prstDash val="solid"/>
                </a:ln>
              </a:rPr>
              <a:t> </a:t>
            </a:r>
            <a:r>
              <a:rPr lang="en-US" sz="2500" b="1" dirty="0" err="1" smtClean="0">
                <a:ln w="22225">
                  <a:noFill/>
                  <a:prstDash val="solid"/>
                </a:ln>
              </a:rPr>
              <a:t>với</a:t>
            </a:r>
            <a:r>
              <a:rPr lang="en-US" sz="2500" b="1" dirty="0" smtClean="0">
                <a:ln w="22225">
                  <a:noFill/>
                  <a:prstDash val="solid"/>
                </a:ln>
              </a:rPr>
              <a:t> </a:t>
            </a:r>
            <a:r>
              <a:rPr lang="en-US" sz="2500" b="1" dirty="0" err="1" smtClean="0">
                <a:ln w="22225">
                  <a:noFill/>
                  <a:prstDash val="solid"/>
                </a:ln>
              </a:rPr>
              <a:t>phần</a:t>
            </a:r>
            <a:r>
              <a:rPr lang="en-US" sz="2500" b="1" dirty="0" smtClean="0">
                <a:ln w="22225">
                  <a:noFill/>
                  <a:prstDash val="solid"/>
                </a:ln>
              </a:rPr>
              <a:t> </a:t>
            </a:r>
            <a:r>
              <a:rPr lang="en-US" sz="2500" b="1" dirty="0" err="1" smtClean="0">
                <a:ln w="22225">
                  <a:noFill/>
                  <a:prstDash val="solid"/>
                </a:ln>
              </a:rPr>
              <a:t>mềm</a:t>
            </a:r>
            <a:endParaRPr lang="en-US" sz="2500" b="1" dirty="0">
              <a:ln w="22225">
                <a:noFill/>
                <a:prstDash val="solid"/>
              </a:ln>
            </a:endParaRPr>
          </a:p>
        </p:txBody>
      </p:sp>
      <p:grpSp>
        <p:nvGrpSpPr>
          <p:cNvPr id="25" name="Google Shape;557;p44"/>
          <p:cNvGrpSpPr/>
          <p:nvPr/>
        </p:nvGrpSpPr>
        <p:grpSpPr>
          <a:xfrm>
            <a:off x="149923" y="335047"/>
            <a:ext cx="431555" cy="432703"/>
            <a:chOff x="133738" y="317889"/>
            <a:chExt cx="460473" cy="461698"/>
          </a:xfrm>
        </p:grpSpPr>
        <p:sp>
          <p:nvSpPr>
            <p:cNvPr id="26" name="Google Shape;558;p44"/>
            <p:cNvSpPr/>
            <p:nvPr/>
          </p:nvSpPr>
          <p:spPr>
            <a:xfrm>
              <a:off x="257624" y="442388"/>
              <a:ext cx="212700" cy="212700"/>
            </a:xfrm>
            <a:prstGeom prst="ellipse">
              <a:avLst/>
            </a:prstGeom>
            <a:solidFill>
              <a:schemeClr val="lt1"/>
            </a:solidFill>
            <a:ln>
              <a:noFill/>
            </a:ln>
          </p:spPr>
          <p:txBody>
            <a:bodyPr spcFirstLastPara="1" wrap="square" lIns="121900" tIns="121900" rIns="121900" bIns="121900" anchor="ctr" anchorCtr="0">
              <a:noAutofit/>
            </a:bodyPr>
            <a:lstStyle/>
            <a:p>
              <a:endParaRPr sz="1800"/>
            </a:p>
          </p:txBody>
        </p:sp>
        <p:sp>
          <p:nvSpPr>
            <p:cNvPr id="27" name="Google Shape;559;p44"/>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36" name="Rectangle 35"/>
          <p:cNvSpPr/>
          <p:nvPr/>
        </p:nvSpPr>
        <p:spPr>
          <a:xfrm>
            <a:off x="3840916" y="2019299"/>
            <a:ext cx="2051884" cy="5581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a:xfrm>
            <a:off x="2771927" y="766873"/>
            <a:ext cx="1578537" cy="545092"/>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dirty="0" err="1" smtClean="0">
                <a:solidFill>
                  <a:srgbClr val="0000FF"/>
                </a:solidFill>
                <a:latin typeface="Times New Roman" pitchFamily="18" charset="0"/>
                <a:cs typeface="Times New Roman" pitchFamily="18" charset="0"/>
              </a:rPr>
              <a:t>Hộp</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màu</a:t>
            </a:r>
            <a:endParaRPr lang="en-US" sz="24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cxnSp>
        <p:nvCxnSpPr>
          <p:cNvPr id="35" name="Elbow Connector 34"/>
          <p:cNvCxnSpPr/>
          <p:nvPr/>
        </p:nvCxnSpPr>
        <p:spPr>
          <a:xfrm rot="5400000">
            <a:off x="5166145" y="2038621"/>
            <a:ext cx="1736038" cy="282727"/>
          </a:xfrm>
          <a:prstGeom prst="bentConnector3">
            <a:avLst>
              <a:gd name="adj1" fmla="val 99745"/>
            </a:avLst>
          </a:prstGeom>
          <a:ln w="38100">
            <a:solidFill>
              <a:srgbClr val="FF0000"/>
            </a:solidFill>
            <a:tailEnd type="arrow"/>
          </a:ln>
        </p:spPr>
        <p:style>
          <a:lnRef idx="1">
            <a:schemeClr val="accent3"/>
          </a:lnRef>
          <a:fillRef idx="0">
            <a:schemeClr val="accent3"/>
          </a:fillRef>
          <a:effectRef idx="0">
            <a:schemeClr val="accent3"/>
          </a:effectRef>
          <a:fontRef idx="minor">
            <a:schemeClr val="tx1"/>
          </a:fontRef>
        </p:style>
      </p:cxnSp>
      <p:sp>
        <p:nvSpPr>
          <p:cNvPr id="48" name="Rectangle: Diagonal Corners Rounded 9">
            <a:extLst>
              <a:ext uri="{FF2B5EF4-FFF2-40B4-BE49-F238E27FC236}">
                <a16:creationId xmlns:a16="http://schemas.microsoft.com/office/drawing/2014/main" id="{F7077F93-591F-45E8-F3ED-767AD0EF6179}"/>
              </a:ext>
            </a:extLst>
          </p:cNvPr>
          <p:cNvSpPr/>
          <p:nvPr/>
        </p:nvSpPr>
        <p:spPr>
          <a:xfrm>
            <a:off x="6338501" y="1964114"/>
            <a:ext cx="2805500" cy="2966026"/>
          </a:xfrm>
          <a:prstGeom prst="round2DiagRect">
            <a:avLst/>
          </a:prstGeom>
          <a:solidFill>
            <a:srgbClr val="FFC4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202449F-02E2-A7AA-3D71-9E0893C5D608}"/>
              </a:ext>
            </a:extLst>
          </p:cNvPr>
          <p:cNvSpPr txBox="1"/>
          <p:nvPr/>
        </p:nvSpPr>
        <p:spPr>
          <a:xfrm>
            <a:off x="6421120" y="2074008"/>
            <a:ext cx="2683017" cy="2862322"/>
          </a:xfrm>
          <a:prstGeom prst="rect">
            <a:avLst/>
          </a:prstGeom>
          <a:noFill/>
        </p:spPr>
        <p:txBody>
          <a:bodyPr wrap="square">
            <a:spAutoFit/>
          </a:bodyPr>
          <a:lstStyle/>
          <a:p>
            <a:pPr algn="just">
              <a:lnSpc>
                <a:spcPct val="150000"/>
              </a:lnSpc>
            </a:pPr>
            <a:r>
              <a:rPr lang="en-US" sz="2000" dirty="0" err="1" smtClean="0">
                <a:latin typeface="Arial" panose="020B0604020202020204" pitchFamily="34" charset="0"/>
                <a:cs typeface="Arial" panose="020B0604020202020204" pitchFamily="34" charset="0"/>
              </a:rPr>
              <a:t>Em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có</a:t>
            </a:r>
            <a:r>
              <a:rPr lang="en-US" sz="2000" dirty="0" smtClean="0">
                <a:latin typeface="Arial" panose="020B0604020202020204" pitchFamily="34" charset="0"/>
                <a:cs typeface="Arial" panose="020B0604020202020204" pitchFamily="34" charset="0"/>
              </a:rPr>
              <a:t> </a:t>
            </a:r>
            <a:r>
              <a:rPr lang="vi-VN" sz="2000" dirty="0" smtClean="0">
                <a:latin typeface="Arial" panose="020B0604020202020204" pitchFamily="34" charset="0"/>
                <a:cs typeface="Arial" panose="020B0604020202020204" pitchFamily="34" charset="0"/>
              </a:rPr>
              <a:t>nhận </a:t>
            </a:r>
            <a:r>
              <a:rPr lang="vi-VN" sz="2000" dirty="0">
                <a:latin typeface="Arial" panose="020B0604020202020204" pitchFamily="34" charset="0"/>
                <a:cs typeface="Arial" panose="020B0604020202020204" pitchFamily="34" charset="0"/>
              </a:rPr>
              <a:t>xét về giao diện phần mềm đồ hoạ, </a:t>
            </a:r>
            <a:r>
              <a:rPr lang="en-US" sz="2000" dirty="0" err="1" smtClean="0">
                <a:latin typeface="Arial" panose="020B0604020202020204" pitchFamily="34" charset="0"/>
                <a:cs typeface="Arial" panose="020B0604020202020204" pitchFamily="34" charset="0"/>
              </a:rPr>
              <a:t>có</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những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phần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nào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tương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tự</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với</a:t>
            </a:r>
            <a:r>
              <a:rPr lang="en-US" sz="2000" dirty="0" smtClean="0">
                <a:latin typeface="Arial" panose="020B0604020202020204" pitchFamily="34" charset="0"/>
                <a:cs typeface="Arial" panose="020B0604020202020204" pitchFamily="34" charset="0"/>
              </a:rPr>
              <a:t> </a:t>
            </a:r>
            <a:r>
              <a:rPr lang="vi-VN" sz="2000" dirty="0" smtClean="0">
                <a:latin typeface="Arial" panose="020B0604020202020204" pitchFamily="34" charset="0"/>
                <a:cs typeface="Arial" panose="020B0604020202020204" pitchFamily="34" charset="0"/>
              </a:rPr>
              <a:t>các </a:t>
            </a:r>
            <a:r>
              <a:rPr lang="vi-VN" sz="2000" dirty="0">
                <a:latin typeface="Arial" panose="020B0604020202020204" pitchFamily="34" charset="0"/>
                <a:cs typeface="Arial" panose="020B0604020202020204" pitchFamily="34" charset="0"/>
              </a:rPr>
              <a:t>phần mềm mà em đã học?</a:t>
            </a:r>
          </a:p>
        </p:txBody>
      </p:sp>
    </p:spTree>
    <p:extLst>
      <p:ext uri="{BB962C8B-B14F-4D97-AF65-F5344CB8AC3E}">
        <p14:creationId xmlns:p14="http://schemas.microsoft.com/office/powerpoint/2010/main" val="28447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500"/>
                                        <p:tgtEl>
                                          <p:spTgt spid="4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6" grpId="0" animBg="1"/>
      <p:bldP spid="38" grpId="0" animBg="1"/>
      <p:bldP spid="48"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9" name="Google Shape;539;p44"/>
          <p:cNvSpPr/>
          <p:nvPr/>
        </p:nvSpPr>
        <p:spPr>
          <a:xfrm>
            <a:off x="365700" y="262806"/>
            <a:ext cx="8412600" cy="586228"/>
          </a:xfrm>
          <a:prstGeom prst="roundRect">
            <a:avLst>
              <a:gd name="adj" fmla="val 20371"/>
            </a:avLst>
          </a:prstGeom>
          <a:solidFill>
            <a:srgbClr val="F9D65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553" name="Google Shape;553;p44"/>
          <p:cNvGrpSpPr/>
          <p:nvPr/>
        </p:nvGrpSpPr>
        <p:grpSpPr>
          <a:xfrm>
            <a:off x="8513043" y="165515"/>
            <a:ext cx="448108" cy="398038"/>
            <a:chOff x="2696275" y="963625"/>
            <a:chExt cx="678825" cy="602975"/>
          </a:xfrm>
        </p:grpSpPr>
        <p:sp>
          <p:nvSpPr>
            <p:cNvPr id="554" name="Google Shape;554;p44"/>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5" name="Google Shape;555;p44"/>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6" name="Google Shape;556;p44"/>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41" name="TextBox 40"/>
          <p:cNvSpPr txBox="1"/>
          <p:nvPr/>
        </p:nvSpPr>
        <p:spPr>
          <a:xfrm>
            <a:off x="0" y="324422"/>
            <a:ext cx="9144000" cy="453923"/>
          </a:xfrm>
          <a:prstGeom prst="rect">
            <a:avLst/>
          </a:prstGeom>
          <a:noFill/>
        </p:spPr>
        <p:txBody>
          <a:bodyPr wrap="square" lIns="68580" tIns="34290" rIns="68580" bIns="34290" rtlCol="0">
            <a:spAutoFit/>
          </a:bodyPr>
          <a:lstStyle/>
          <a:p>
            <a:pPr algn="ctr"/>
            <a:r>
              <a:rPr lang="en-US" sz="2500" b="1" dirty="0">
                <a:ln w="22225">
                  <a:noFill/>
                  <a:prstDash val="solid"/>
                </a:ln>
              </a:rPr>
              <a:t>2</a:t>
            </a:r>
            <a:r>
              <a:rPr lang="en-US" sz="2500" b="1" dirty="0" smtClean="0">
                <a:ln w="22225">
                  <a:noFill/>
                  <a:prstDash val="solid"/>
                </a:ln>
              </a:rPr>
              <a:t>. </a:t>
            </a:r>
            <a:r>
              <a:rPr lang="en-US" sz="2500" b="1" dirty="0" err="1" smtClean="0">
                <a:ln w="22225">
                  <a:noFill/>
                  <a:prstDash val="solid"/>
                </a:ln>
              </a:rPr>
              <a:t>Làm</a:t>
            </a:r>
            <a:r>
              <a:rPr lang="en-US" sz="2500" b="1" dirty="0" smtClean="0">
                <a:ln w="22225">
                  <a:noFill/>
                  <a:prstDash val="solid"/>
                </a:ln>
              </a:rPr>
              <a:t> </a:t>
            </a:r>
            <a:r>
              <a:rPr lang="en-US" sz="2500" b="1" dirty="0" err="1" smtClean="0">
                <a:ln w="22225">
                  <a:noFill/>
                  <a:prstDash val="solid"/>
                </a:ln>
              </a:rPr>
              <a:t>quen</a:t>
            </a:r>
            <a:r>
              <a:rPr lang="en-US" sz="2500" b="1" dirty="0" smtClean="0">
                <a:ln w="22225">
                  <a:noFill/>
                  <a:prstDash val="solid"/>
                </a:ln>
              </a:rPr>
              <a:t> </a:t>
            </a:r>
            <a:r>
              <a:rPr lang="en-US" sz="2500" b="1" dirty="0" err="1" smtClean="0">
                <a:ln w="22225">
                  <a:noFill/>
                  <a:prstDash val="solid"/>
                </a:ln>
              </a:rPr>
              <a:t>với</a:t>
            </a:r>
            <a:r>
              <a:rPr lang="en-US" sz="2500" b="1" dirty="0" smtClean="0">
                <a:ln w="22225">
                  <a:noFill/>
                  <a:prstDash val="solid"/>
                </a:ln>
              </a:rPr>
              <a:t> </a:t>
            </a:r>
            <a:r>
              <a:rPr lang="en-US" sz="2500" b="1" dirty="0" err="1" smtClean="0">
                <a:ln w="22225">
                  <a:noFill/>
                  <a:prstDash val="solid"/>
                </a:ln>
              </a:rPr>
              <a:t>phần</a:t>
            </a:r>
            <a:r>
              <a:rPr lang="en-US" sz="2500" b="1" dirty="0" smtClean="0">
                <a:ln w="22225">
                  <a:noFill/>
                  <a:prstDash val="solid"/>
                </a:ln>
              </a:rPr>
              <a:t> </a:t>
            </a:r>
            <a:r>
              <a:rPr lang="en-US" sz="2500" b="1" dirty="0" err="1" smtClean="0">
                <a:ln w="22225">
                  <a:noFill/>
                  <a:prstDash val="solid"/>
                </a:ln>
              </a:rPr>
              <a:t>mềm</a:t>
            </a:r>
            <a:endParaRPr lang="en-US" sz="2500" b="1" dirty="0">
              <a:ln w="22225">
                <a:noFill/>
                <a:prstDash val="solid"/>
              </a:ln>
            </a:endParaRPr>
          </a:p>
        </p:txBody>
      </p:sp>
      <p:grpSp>
        <p:nvGrpSpPr>
          <p:cNvPr id="42" name="Google Shape;557;p44"/>
          <p:cNvGrpSpPr/>
          <p:nvPr/>
        </p:nvGrpSpPr>
        <p:grpSpPr>
          <a:xfrm>
            <a:off x="149923" y="550947"/>
            <a:ext cx="431555" cy="432703"/>
            <a:chOff x="133738" y="317889"/>
            <a:chExt cx="460473" cy="461698"/>
          </a:xfrm>
        </p:grpSpPr>
        <p:sp>
          <p:nvSpPr>
            <p:cNvPr id="43" name="Google Shape;558;p44"/>
            <p:cNvSpPr/>
            <p:nvPr/>
          </p:nvSpPr>
          <p:spPr>
            <a:xfrm>
              <a:off x="257624" y="442388"/>
              <a:ext cx="212700" cy="212700"/>
            </a:xfrm>
            <a:prstGeom prst="ellipse">
              <a:avLst/>
            </a:prstGeom>
            <a:solidFill>
              <a:schemeClr val="lt1"/>
            </a:solidFill>
            <a:ln>
              <a:noFill/>
            </a:ln>
          </p:spPr>
          <p:txBody>
            <a:bodyPr spcFirstLastPara="1" wrap="square" lIns="121900" tIns="121900" rIns="121900" bIns="121900" anchor="ctr" anchorCtr="0">
              <a:noAutofit/>
            </a:bodyPr>
            <a:lstStyle/>
            <a:p>
              <a:endParaRPr sz="1800"/>
            </a:p>
          </p:txBody>
        </p:sp>
        <p:sp>
          <p:nvSpPr>
            <p:cNvPr id="44" name="Google Shape;559;p44"/>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grpSp>
        <p:nvGrpSpPr>
          <p:cNvPr id="25" name="Group 24"/>
          <p:cNvGrpSpPr/>
          <p:nvPr/>
        </p:nvGrpSpPr>
        <p:grpSpPr>
          <a:xfrm rot="270287">
            <a:off x="5264434" y="866972"/>
            <a:ext cx="3788908" cy="4060772"/>
            <a:chOff x="1316771" y="1700869"/>
            <a:chExt cx="3788908" cy="4060772"/>
          </a:xfrm>
          <a:solidFill>
            <a:srgbClr val="FFC45C"/>
          </a:solidFill>
        </p:grpSpPr>
        <p:sp>
          <p:nvSpPr>
            <p:cNvPr id="26" name="Google Shape;1134;p84"/>
            <p:cNvSpPr/>
            <p:nvPr/>
          </p:nvSpPr>
          <p:spPr>
            <a:xfrm rot="21334571">
              <a:off x="1316771" y="1700869"/>
              <a:ext cx="3788908" cy="4060772"/>
            </a:xfrm>
            <a:custGeom>
              <a:avLst/>
              <a:gdLst/>
              <a:ahLst/>
              <a:cxnLst/>
              <a:rect l="l" t="t" r="r" b="b"/>
              <a:pathLst>
                <a:path w="26864" h="23659" extrusionOk="0">
                  <a:moveTo>
                    <a:pt x="6056" y="0"/>
                  </a:moveTo>
                  <a:cubicBezTo>
                    <a:pt x="5845" y="0"/>
                    <a:pt x="5616" y="35"/>
                    <a:pt x="5405" y="88"/>
                  </a:cubicBezTo>
                  <a:cubicBezTo>
                    <a:pt x="5299" y="141"/>
                    <a:pt x="5158" y="176"/>
                    <a:pt x="5053" y="229"/>
                  </a:cubicBezTo>
                  <a:cubicBezTo>
                    <a:pt x="5000" y="246"/>
                    <a:pt x="4982" y="246"/>
                    <a:pt x="4947" y="282"/>
                  </a:cubicBezTo>
                  <a:cubicBezTo>
                    <a:pt x="4806" y="317"/>
                    <a:pt x="4683" y="352"/>
                    <a:pt x="4542" y="352"/>
                  </a:cubicBezTo>
                  <a:lnTo>
                    <a:pt x="4190" y="352"/>
                  </a:lnTo>
                  <a:cubicBezTo>
                    <a:pt x="3838" y="352"/>
                    <a:pt x="3486" y="334"/>
                    <a:pt x="3116" y="317"/>
                  </a:cubicBezTo>
                  <a:lnTo>
                    <a:pt x="2888" y="317"/>
                  </a:lnTo>
                  <a:cubicBezTo>
                    <a:pt x="2764" y="317"/>
                    <a:pt x="2606" y="299"/>
                    <a:pt x="2483" y="299"/>
                  </a:cubicBezTo>
                  <a:lnTo>
                    <a:pt x="1163" y="299"/>
                  </a:lnTo>
                  <a:cubicBezTo>
                    <a:pt x="1127" y="299"/>
                    <a:pt x="1092" y="264"/>
                    <a:pt x="1074" y="264"/>
                  </a:cubicBezTo>
                  <a:lnTo>
                    <a:pt x="916" y="264"/>
                  </a:lnTo>
                  <a:cubicBezTo>
                    <a:pt x="775" y="264"/>
                    <a:pt x="652" y="264"/>
                    <a:pt x="494" y="246"/>
                  </a:cubicBezTo>
                  <a:lnTo>
                    <a:pt x="388" y="246"/>
                  </a:lnTo>
                  <a:cubicBezTo>
                    <a:pt x="335" y="246"/>
                    <a:pt x="300" y="229"/>
                    <a:pt x="230" y="229"/>
                  </a:cubicBezTo>
                  <a:cubicBezTo>
                    <a:pt x="212" y="229"/>
                    <a:pt x="212" y="229"/>
                    <a:pt x="194" y="264"/>
                  </a:cubicBezTo>
                  <a:cubicBezTo>
                    <a:pt x="159" y="352"/>
                    <a:pt x="142" y="423"/>
                    <a:pt x="159" y="511"/>
                  </a:cubicBezTo>
                  <a:lnTo>
                    <a:pt x="230" y="775"/>
                  </a:lnTo>
                  <a:cubicBezTo>
                    <a:pt x="230" y="827"/>
                    <a:pt x="247" y="845"/>
                    <a:pt x="247" y="863"/>
                  </a:cubicBezTo>
                  <a:lnTo>
                    <a:pt x="247" y="915"/>
                  </a:lnTo>
                  <a:cubicBezTo>
                    <a:pt x="247" y="968"/>
                    <a:pt x="282" y="1021"/>
                    <a:pt x="300" y="1074"/>
                  </a:cubicBezTo>
                  <a:cubicBezTo>
                    <a:pt x="300" y="1109"/>
                    <a:pt x="318" y="1127"/>
                    <a:pt x="318" y="1179"/>
                  </a:cubicBezTo>
                  <a:cubicBezTo>
                    <a:pt x="318" y="1197"/>
                    <a:pt x="335" y="1232"/>
                    <a:pt x="335" y="1267"/>
                  </a:cubicBezTo>
                  <a:cubicBezTo>
                    <a:pt x="406" y="1672"/>
                    <a:pt x="335" y="2112"/>
                    <a:pt x="282" y="2535"/>
                  </a:cubicBezTo>
                  <a:cubicBezTo>
                    <a:pt x="247" y="2693"/>
                    <a:pt x="212" y="2852"/>
                    <a:pt x="212" y="2993"/>
                  </a:cubicBezTo>
                  <a:lnTo>
                    <a:pt x="265" y="2993"/>
                  </a:lnTo>
                  <a:lnTo>
                    <a:pt x="265" y="3116"/>
                  </a:lnTo>
                  <a:cubicBezTo>
                    <a:pt x="265" y="3221"/>
                    <a:pt x="265" y="3362"/>
                    <a:pt x="282" y="3468"/>
                  </a:cubicBezTo>
                  <a:cubicBezTo>
                    <a:pt x="318" y="3714"/>
                    <a:pt x="546" y="3838"/>
                    <a:pt x="582" y="4066"/>
                  </a:cubicBezTo>
                  <a:cubicBezTo>
                    <a:pt x="634" y="4190"/>
                    <a:pt x="564" y="4295"/>
                    <a:pt x="634" y="4418"/>
                  </a:cubicBezTo>
                  <a:cubicBezTo>
                    <a:pt x="722" y="4542"/>
                    <a:pt x="881" y="4542"/>
                    <a:pt x="916" y="4771"/>
                  </a:cubicBezTo>
                  <a:lnTo>
                    <a:pt x="916" y="4911"/>
                  </a:lnTo>
                  <a:cubicBezTo>
                    <a:pt x="916" y="4964"/>
                    <a:pt x="898" y="4982"/>
                    <a:pt x="898" y="5035"/>
                  </a:cubicBezTo>
                  <a:cubicBezTo>
                    <a:pt x="846" y="5158"/>
                    <a:pt x="810" y="5299"/>
                    <a:pt x="898" y="5439"/>
                  </a:cubicBezTo>
                  <a:cubicBezTo>
                    <a:pt x="969" y="5527"/>
                    <a:pt x="1057" y="5598"/>
                    <a:pt x="1092" y="5686"/>
                  </a:cubicBezTo>
                  <a:cubicBezTo>
                    <a:pt x="1092" y="5703"/>
                    <a:pt x="1110" y="5756"/>
                    <a:pt x="1145" y="5774"/>
                  </a:cubicBezTo>
                  <a:cubicBezTo>
                    <a:pt x="1163" y="5827"/>
                    <a:pt x="1180" y="5862"/>
                    <a:pt x="1180" y="5915"/>
                  </a:cubicBezTo>
                  <a:cubicBezTo>
                    <a:pt x="1180" y="5932"/>
                    <a:pt x="1180" y="5950"/>
                    <a:pt x="1198" y="5950"/>
                  </a:cubicBezTo>
                  <a:lnTo>
                    <a:pt x="1198" y="5968"/>
                  </a:lnTo>
                  <a:cubicBezTo>
                    <a:pt x="1198" y="6020"/>
                    <a:pt x="1127" y="6091"/>
                    <a:pt x="1092" y="6126"/>
                  </a:cubicBezTo>
                  <a:cubicBezTo>
                    <a:pt x="1022" y="6196"/>
                    <a:pt x="969" y="6267"/>
                    <a:pt x="934" y="6302"/>
                  </a:cubicBezTo>
                  <a:cubicBezTo>
                    <a:pt x="846" y="6408"/>
                    <a:pt x="758" y="6496"/>
                    <a:pt x="670" y="6584"/>
                  </a:cubicBezTo>
                  <a:cubicBezTo>
                    <a:pt x="617" y="6654"/>
                    <a:pt x="546" y="6742"/>
                    <a:pt x="476" y="6813"/>
                  </a:cubicBezTo>
                  <a:lnTo>
                    <a:pt x="370" y="6918"/>
                  </a:lnTo>
                  <a:lnTo>
                    <a:pt x="300" y="6989"/>
                  </a:lnTo>
                  <a:cubicBezTo>
                    <a:pt x="177" y="7112"/>
                    <a:pt x="124" y="7165"/>
                    <a:pt x="265" y="7358"/>
                  </a:cubicBezTo>
                  <a:cubicBezTo>
                    <a:pt x="300" y="7429"/>
                    <a:pt x="388" y="7446"/>
                    <a:pt x="441" y="7517"/>
                  </a:cubicBezTo>
                  <a:cubicBezTo>
                    <a:pt x="476" y="7622"/>
                    <a:pt x="406" y="7816"/>
                    <a:pt x="388" y="7939"/>
                  </a:cubicBezTo>
                  <a:cubicBezTo>
                    <a:pt x="353" y="8203"/>
                    <a:pt x="300" y="8467"/>
                    <a:pt x="282" y="8731"/>
                  </a:cubicBezTo>
                  <a:cubicBezTo>
                    <a:pt x="282" y="8766"/>
                    <a:pt x="282" y="8784"/>
                    <a:pt x="265" y="8837"/>
                  </a:cubicBezTo>
                  <a:cubicBezTo>
                    <a:pt x="230" y="8943"/>
                    <a:pt x="212" y="9083"/>
                    <a:pt x="194" y="9189"/>
                  </a:cubicBezTo>
                  <a:cubicBezTo>
                    <a:pt x="142" y="9471"/>
                    <a:pt x="194" y="9735"/>
                    <a:pt x="177" y="10016"/>
                  </a:cubicBezTo>
                  <a:cubicBezTo>
                    <a:pt x="177" y="10140"/>
                    <a:pt x="106" y="10245"/>
                    <a:pt x="89" y="10351"/>
                  </a:cubicBezTo>
                  <a:cubicBezTo>
                    <a:pt x="89" y="10439"/>
                    <a:pt x="106" y="10544"/>
                    <a:pt x="177" y="10668"/>
                  </a:cubicBezTo>
                  <a:cubicBezTo>
                    <a:pt x="194" y="10703"/>
                    <a:pt x="212" y="10720"/>
                    <a:pt x="230" y="10773"/>
                  </a:cubicBezTo>
                  <a:cubicBezTo>
                    <a:pt x="265" y="10844"/>
                    <a:pt x="300" y="10879"/>
                    <a:pt x="318" y="10932"/>
                  </a:cubicBezTo>
                  <a:cubicBezTo>
                    <a:pt x="441" y="11073"/>
                    <a:pt x="582" y="11231"/>
                    <a:pt x="705" y="11389"/>
                  </a:cubicBezTo>
                  <a:cubicBezTo>
                    <a:pt x="881" y="11724"/>
                    <a:pt x="740" y="12182"/>
                    <a:pt x="828" y="12534"/>
                  </a:cubicBezTo>
                  <a:lnTo>
                    <a:pt x="828" y="12604"/>
                  </a:lnTo>
                  <a:cubicBezTo>
                    <a:pt x="828" y="12639"/>
                    <a:pt x="828" y="12657"/>
                    <a:pt x="846" y="12710"/>
                  </a:cubicBezTo>
                  <a:cubicBezTo>
                    <a:pt x="881" y="12903"/>
                    <a:pt x="881" y="13132"/>
                    <a:pt x="881" y="13326"/>
                  </a:cubicBezTo>
                  <a:cubicBezTo>
                    <a:pt x="881" y="13431"/>
                    <a:pt x="916" y="13537"/>
                    <a:pt x="916" y="13625"/>
                  </a:cubicBezTo>
                  <a:cubicBezTo>
                    <a:pt x="934" y="13801"/>
                    <a:pt x="810" y="13854"/>
                    <a:pt x="634" y="14012"/>
                  </a:cubicBezTo>
                  <a:cubicBezTo>
                    <a:pt x="529" y="14100"/>
                    <a:pt x="388" y="14188"/>
                    <a:pt x="318" y="14312"/>
                  </a:cubicBezTo>
                  <a:cubicBezTo>
                    <a:pt x="282" y="14400"/>
                    <a:pt x="282" y="14470"/>
                    <a:pt x="282" y="14540"/>
                  </a:cubicBezTo>
                  <a:cubicBezTo>
                    <a:pt x="282" y="14576"/>
                    <a:pt x="300" y="14593"/>
                    <a:pt x="300" y="14646"/>
                  </a:cubicBezTo>
                  <a:cubicBezTo>
                    <a:pt x="318" y="14681"/>
                    <a:pt x="318" y="14734"/>
                    <a:pt x="318" y="14769"/>
                  </a:cubicBezTo>
                  <a:cubicBezTo>
                    <a:pt x="370" y="15068"/>
                    <a:pt x="247" y="15368"/>
                    <a:pt x="247" y="15649"/>
                  </a:cubicBezTo>
                  <a:cubicBezTo>
                    <a:pt x="247" y="15878"/>
                    <a:pt x="159" y="15984"/>
                    <a:pt x="159" y="16230"/>
                  </a:cubicBezTo>
                  <a:lnTo>
                    <a:pt x="159" y="16477"/>
                  </a:lnTo>
                  <a:lnTo>
                    <a:pt x="159" y="16582"/>
                  </a:lnTo>
                  <a:cubicBezTo>
                    <a:pt x="159" y="16670"/>
                    <a:pt x="142" y="16758"/>
                    <a:pt x="124" y="16846"/>
                  </a:cubicBezTo>
                  <a:cubicBezTo>
                    <a:pt x="89" y="16970"/>
                    <a:pt x="1" y="17040"/>
                    <a:pt x="18" y="17198"/>
                  </a:cubicBezTo>
                  <a:cubicBezTo>
                    <a:pt x="54" y="17445"/>
                    <a:pt x="370" y="17533"/>
                    <a:pt x="476" y="17709"/>
                  </a:cubicBezTo>
                  <a:cubicBezTo>
                    <a:pt x="582" y="17885"/>
                    <a:pt x="546" y="18184"/>
                    <a:pt x="564" y="18413"/>
                  </a:cubicBezTo>
                  <a:lnTo>
                    <a:pt x="546" y="18413"/>
                  </a:lnTo>
                  <a:lnTo>
                    <a:pt x="546" y="18448"/>
                  </a:lnTo>
                  <a:lnTo>
                    <a:pt x="546" y="18519"/>
                  </a:lnTo>
                  <a:lnTo>
                    <a:pt x="564" y="18519"/>
                  </a:lnTo>
                  <a:cubicBezTo>
                    <a:pt x="599" y="18818"/>
                    <a:pt x="599" y="19064"/>
                    <a:pt x="687" y="19381"/>
                  </a:cubicBezTo>
                  <a:cubicBezTo>
                    <a:pt x="775" y="19610"/>
                    <a:pt x="758" y="19821"/>
                    <a:pt x="758" y="20085"/>
                  </a:cubicBezTo>
                  <a:cubicBezTo>
                    <a:pt x="758" y="20138"/>
                    <a:pt x="775" y="20261"/>
                    <a:pt x="775" y="20349"/>
                  </a:cubicBezTo>
                  <a:lnTo>
                    <a:pt x="775" y="20367"/>
                  </a:lnTo>
                  <a:lnTo>
                    <a:pt x="775" y="20455"/>
                  </a:lnTo>
                  <a:lnTo>
                    <a:pt x="775" y="20473"/>
                  </a:lnTo>
                  <a:cubicBezTo>
                    <a:pt x="740" y="20631"/>
                    <a:pt x="722" y="20543"/>
                    <a:pt x="599" y="20649"/>
                  </a:cubicBezTo>
                  <a:cubicBezTo>
                    <a:pt x="458" y="20807"/>
                    <a:pt x="370" y="21142"/>
                    <a:pt x="282" y="21335"/>
                  </a:cubicBezTo>
                  <a:cubicBezTo>
                    <a:pt x="142" y="21617"/>
                    <a:pt x="106" y="21951"/>
                    <a:pt x="71" y="22286"/>
                  </a:cubicBezTo>
                  <a:lnTo>
                    <a:pt x="71" y="22391"/>
                  </a:lnTo>
                  <a:cubicBezTo>
                    <a:pt x="71" y="22691"/>
                    <a:pt x="106" y="23008"/>
                    <a:pt x="106" y="23289"/>
                  </a:cubicBezTo>
                  <a:cubicBezTo>
                    <a:pt x="282" y="23360"/>
                    <a:pt x="494" y="23377"/>
                    <a:pt x="722" y="23377"/>
                  </a:cubicBezTo>
                  <a:lnTo>
                    <a:pt x="1215" y="23377"/>
                  </a:lnTo>
                  <a:cubicBezTo>
                    <a:pt x="1339" y="23377"/>
                    <a:pt x="1444" y="23377"/>
                    <a:pt x="1550" y="23395"/>
                  </a:cubicBezTo>
                  <a:cubicBezTo>
                    <a:pt x="1796" y="23448"/>
                    <a:pt x="1990" y="23465"/>
                    <a:pt x="2236" y="23465"/>
                  </a:cubicBezTo>
                  <a:lnTo>
                    <a:pt x="2254" y="23465"/>
                  </a:lnTo>
                  <a:cubicBezTo>
                    <a:pt x="2536" y="23465"/>
                    <a:pt x="2800" y="23430"/>
                    <a:pt x="3064" y="23395"/>
                  </a:cubicBezTo>
                  <a:lnTo>
                    <a:pt x="3187" y="23395"/>
                  </a:lnTo>
                  <a:cubicBezTo>
                    <a:pt x="3275" y="23395"/>
                    <a:pt x="3381" y="23377"/>
                    <a:pt x="3486" y="23377"/>
                  </a:cubicBezTo>
                  <a:lnTo>
                    <a:pt x="3504" y="23377"/>
                  </a:lnTo>
                  <a:cubicBezTo>
                    <a:pt x="4120" y="23377"/>
                    <a:pt x="4718" y="23307"/>
                    <a:pt x="5334" y="23289"/>
                  </a:cubicBezTo>
                  <a:cubicBezTo>
                    <a:pt x="5599" y="23289"/>
                    <a:pt x="5880" y="23272"/>
                    <a:pt x="6144" y="23254"/>
                  </a:cubicBezTo>
                  <a:cubicBezTo>
                    <a:pt x="6267" y="23219"/>
                    <a:pt x="6408" y="23201"/>
                    <a:pt x="6567" y="23201"/>
                  </a:cubicBezTo>
                  <a:lnTo>
                    <a:pt x="6672" y="23201"/>
                  </a:lnTo>
                  <a:cubicBezTo>
                    <a:pt x="6796" y="23219"/>
                    <a:pt x="6901" y="23289"/>
                    <a:pt x="7024" y="23342"/>
                  </a:cubicBezTo>
                  <a:cubicBezTo>
                    <a:pt x="7060" y="23342"/>
                    <a:pt x="7077" y="23360"/>
                    <a:pt x="7112" y="23360"/>
                  </a:cubicBezTo>
                  <a:cubicBezTo>
                    <a:pt x="7236" y="23377"/>
                    <a:pt x="7341" y="23377"/>
                    <a:pt x="7464" y="23377"/>
                  </a:cubicBezTo>
                  <a:cubicBezTo>
                    <a:pt x="7676" y="23377"/>
                    <a:pt x="7887" y="23360"/>
                    <a:pt x="8081" y="23342"/>
                  </a:cubicBezTo>
                  <a:cubicBezTo>
                    <a:pt x="8292" y="23307"/>
                    <a:pt x="8503" y="23289"/>
                    <a:pt x="8697" y="23289"/>
                  </a:cubicBezTo>
                  <a:lnTo>
                    <a:pt x="8855" y="23289"/>
                  </a:lnTo>
                  <a:cubicBezTo>
                    <a:pt x="8908" y="23289"/>
                    <a:pt x="8926" y="23307"/>
                    <a:pt x="8961" y="23307"/>
                  </a:cubicBezTo>
                  <a:cubicBezTo>
                    <a:pt x="9049" y="23342"/>
                    <a:pt x="9119" y="23377"/>
                    <a:pt x="9225" y="23377"/>
                  </a:cubicBezTo>
                  <a:lnTo>
                    <a:pt x="11566" y="23377"/>
                  </a:lnTo>
                  <a:cubicBezTo>
                    <a:pt x="11742" y="23360"/>
                    <a:pt x="11830" y="23272"/>
                    <a:pt x="11953" y="23219"/>
                  </a:cubicBezTo>
                  <a:cubicBezTo>
                    <a:pt x="12200" y="23131"/>
                    <a:pt x="12446" y="23113"/>
                    <a:pt x="12693" y="23113"/>
                  </a:cubicBezTo>
                  <a:lnTo>
                    <a:pt x="13186" y="23113"/>
                  </a:lnTo>
                  <a:cubicBezTo>
                    <a:pt x="13344" y="23254"/>
                    <a:pt x="13485" y="23272"/>
                    <a:pt x="13678" y="23307"/>
                  </a:cubicBezTo>
                  <a:cubicBezTo>
                    <a:pt x="13978" y="23360"/>
                    <a:pt x="14312" y="23377"/>
                    <a:pt x="14629" y="23448"/>
                  </a:cubicBezTo>
                  <a:lnTo>
                    <a:pt x="14629" y="23465"/>
                  </a:lnTo>
                  <a:cubicBezTo>
                    <a:pt x="14664" y="23465"/>
                    <a:pt x="14682" y="23483"/>
                    <a:pt x="14735" y="23483"/>
                  </a:cubicBezTo>
                  <a:cubicBezTo>
                    <a:pt x="14858" y="23518"/>
                    <a:pt x="14999" y="23518"/>
                    <a:pt x="15122" y="23518"/>
                  </a:cubicBezTo>
                  <a:cubicBezTo>
                    <a:pt x="15509" y="23518"/>
                    <a:pt x="15861" y="23448"/>
                    <a:pt x="16178" y="23307"/>
                  </a:cubicBezTo>
                  <a:cubicBezTo>
                    <a:pt x="16301" y="23272"/>
                    <a:pt x="16425" y="23254"/>
                    <a:pt x="16565" y="23219"/>
                  </a:cubicBezTo>
                  <a:lnTo>
                    <a:pt x="16794" y="23219"/>
                  </a:lnTo>
                  <a:cubicBezTo>
                    <a:pt x="16970" y="23219"/>
                    <a:pt x="17146" y="23254"/>
                    <a:pt x="17322" y="23254"/>
                  </a:cubicBezTo>
                  <a:lnTo>
                    <a:pt x="17358" y="23254"/>
                  </a:lnTo>
                  <a:cubicBezTo>
                    <a:pt x="17727" y="23254"/>
                    <a:pt x="18097" y="23201"/>
                    <a:pt x="18467" y="23184"/>
                  </a:cubicBezTo>
                  <a:lnTo>
                    <a:pt x="18590" y="23184"/>
                  </a:lnTo>
                  <a:cubicBezTo>
                    <a:pt x="18678" y="23184"/>
                    <a:pt x="18783" y="23166"/>
                    <a:pt x="18871" y="23166"/>
                  </a:cubicBezTo>
                  <a:cubicBezTo>
                    <a:pt x="19347" y="23113"/>
                    <a:pt x="19875" y="23078"/>
                    <a:pt x="20385" y="23078"/>
                  </a:cubicBezTo>
                  <a:lnTo>
                    <a:pt x="20561" y="23078"/>
                  </a:lnTo>
                  <a:cubicBezTo>
                    <a:pt x="20966" y="23078"/>
                    <a:pt x="21336" y="23096"/>
                    <a:pt x="21706" y="23184"/>
                  </a:cubicBezTo>
                  <a:cubicBezTo>
                    <a:pt x="21899" y="23219"/>
                    <a:pt x="22128" y="23219"/>
                    <a:pt x="22322" y="23272"/>
                  </a:cubicBezTo>
                  <a:cubicBezTo>
                    <a:pt x="22374" y="23272"/>
                    <a:pt x="22392" y="23272"/>
                    <a:pt x="22427" y="23289"/>
                  </a:cubicBezTo>
                  <a:cubicBezTo>
                    <a:pt x="22498" y="23289"/>
                    <a:pt x="22568" y="23307"/>
                    <a:pt x="22639" y="23307"/>
                  </a:cubicBezTo>
                  <a:cubicBezTo>
                    <a:pt x="22744" y="23307"/>
                    <a:pt x="22850" y="23307"/>
                    <a:pt x="22955" y="23289"/>
                  </a:cubicBezTo>
                  <a:cubicBezTo>
                    <a:pt x="23079" y="23272"/>
                    <a:pt x="23202" y="23254"/>
                    <a:pt x="23307" y="23219"/>
                  </a:cubicBezTo>
                  <a:cubicBezTo>
                    <a:pt x="23395" y="23254"/>
                    <a:pt x="23466" y="23272"/>
                    <a:pt x="23536" y="23289"/>
                  </a:cubicBezTo>
                  <a:cubicBezTo>
                    <a:pt x="23712" y="23307"/>
                    <a:pt x="23871" y="23307"/>
                    <a:pt x="24047" y="23342"/>
                  </a:cubicBezTo>
                  <a:cubicBezTo>
                    <a:pt x="24100" y="23342"/>
                    <a:pt x="24170" y="23360"/>
                    <a:pt x="24240" y="23360"/>
                  </a:cubicBezTo>
                  <a:cubicBezTo>
                    <a:pt x="24258" y="23360"/>
                    <a:pt x="24311" y="23360"/>
                    <a:pt x="24328" y="23377"/>
                  </a:cubicBezTo>
                  <a:cubicBezTo>
                    <a:pt x="24522" y="23395"/>
                    <a:pt x="24698" y="23465"/>
                    <a:pt x="24874" y="23553"/>
                  </a:cubicBezTo>
                  <a:cubicBezTo>
                    <a:pt x="25068" y="23641"/>
                    <a:pt x="25244" y="23659"/>
                    <a:pt x="25455" y="23659"/>
                  </a:cubicBezTo>
                  <a:lnTo>
                    <a:pt x="26212" y="23659"/>
                  </a:lnTo>
                  <a:cubicBezTo>
                    <a:pt x="26265" y="23659"/>
                    <a:pt x="26282" y="23659"/>
                    <a:pt x="26335" y="23641"/>
                  </a:cubicBezTo>
                  <a:lnTo>
                    <a:pt x="26458" y="23571"/>
                  </a:lnTo>
                  <a:cubicBezTo>
                    <a:pt x="26476" y="23272"/>
                    <a:pt x="26423" y="22937"/>
                    <a:pt x="26353" y="22656"/>
                  </a:cubicBezTo>
                  <a:cubicBezTo>
                    <a:pt x="26353" y="22603"/>
                    <a:pt x="26335" y="22567"/>
                    <a:pt x="26335" y="22515"/>
                  </a:cubicBezTo>
                  <a:cubicBezTo>
                    <a:pt x="26335" y="22479"/>
                    <a:pt x="26335" y="22462"/>
                    <a:pt x="26300" y="22409"/>
                  </a:cubicBezTo>
                  <a:lnTo>
                    <a:pt x="26300" y="22251"/>
                  </a:lnTo>
                  <a:cubicBezTo>
                    <a:pt x="26300" y="22163"/>
                    <a:pt x="26300" y="22075"/>
                    <a:pt x="26335" y="21987"/>
                  </a:cubicBezTo>
                  <a:cubicBezTo>
                    <a:pt x="26335" y="21934"/>
                    <a:pt x="26353" y="21863"/>
                    <a:pt x="26353" y="21775"/>
                  </a:cubicBezTo>
                  <a:cubicBezTo>
                    <a:pt x="26388" y="21423"/>
                    <a:pt x="26476" y="21089"/>
                    <a:pt x="26458" y="20737"/>
                  </a:cubicBezTo>
                  <a:cubicBezTo>
                    <a:pt x="26458" y="20702"/>
                    <a:pt x="26441" y="20649"/>
                    <a:pt x="26441" y="20614"/>
                  </a:cubicBezTo>
                  <a:cubicBezTo>
                    <a:pt x="26441" y="20561"/>
                    <a:pt x="26423" y="20543"/>
                    <a:pt x="26423" y="20490"/>
                  </a:cubicBezTo>
                  <a:cubicBezTo>
                    <a:pt x="26388" y="20437"/>
                    <a:pt x="26353" y="20367"/>
                    <a:pt x="26335" y="20297"/>
                  </a:cubicBezTo>
                  <a:cubicBezTo>
                    <a:pt x="26282" y="20226"/>
                    <a:pt x="26265" y="20173"/>
                    <a:pt x="26212" y="20085"/>
                  </a:cubicBezTo>
                  <a:cubicBezTo>
                    <a:pt x="26212" y="20050"/>
                    <a:pt x="26212" y="20050"/>
                    <a:pt x="26194" y="20033"/>
                  </a:cubicBezTo>
                  <a:cubicBezTo>
                    <a:pt x="26089" y="19821"/>
                    <a:pt x="26089" y="19593"/>
                    <a:pt x="26124" y="19346"/>
                  </a:cubicBezTo>
                  <a:cubicBezTo>
                    <a:pt x="26159" y="19293"/>
                    <a:pt x="26177" y="19205"/>
                    <a:pt x="26212" y="19135"/>
                  </a:cubicBezTo>
                  <a:cubicBezTo>
                    <a:pt x="26265" y="19047"/>
                    <a:pt x="26282" y="18959"/>
                    <a:pt x="26300" y="18871"/>
                  </a:cubicBezTo>
                  <a:lnTo>
                    <a:pt x="26300" y="18818"/>
                  </a:lnTo>
                  <a:cubicBezTo>
                    <a:pt x="26300" y="18783"/>
                    <a:pt x="26300" y="18712"/>
                    <a:pt x="26282" y="18660"/>
                  </a:cubicBezTo>
                  <a:cubicBezTo>
                    <a:pt x="26282" y="18624"/>
                    <a:pt x="26265" y="18607"/>
                    <a:pt x="26265" y="18554"/>
                  </a:cubicBezTo>
                  <a:lnTo>
                    <a:pt x="26318" y="18554"/>
                  </a:lnTo>
                  <a:cubicBezTo>
                    <a:pt x="26318" y="18536"/>
                    <a:pt x="26282" y="18484"/>
                    <a:pt x="26282" y="18466"/>
                  </a:cubicBezTo>
                  <a:cubicBezTo>
                    <a:pt x="26265" y="18378"/>
                    <a:pt x="26230" y="18290"/>
                    <a:pt x="26194" y="18202"/>
                  </a:cubicBezTo>
                  <a:cubicBezTo>
                    <a:pt x="26159" y="18026"/>
                    <a:pt x="26194" y="17850"/>
                    <a:pt x="26159" y="17674"/>
                  </a:cubicBezTo>
                  <a:cubicBezTo>
                    <a:pt x="26089" y="17375"/>
                    <a:pt x="26018" y="17040"/>
                    <a:pt x="26001" y="16723"/>
                  </a:cubicBezTo>
                  <a:lnTo>
                    <a:pt x="26001" y="16618"/>
                  </a:lnTo>
                  <a:lnTo>
                    <a:pt x="26001" y="16600"/>
                  </a:lnTo>
                  <a:cubicBezTo>
                    <a:pt x="26001" y="16318"/>
                    <a:pt x="26001" y="16054"/>
                    <a:pt x="26089" y="15755"/>
                  </a:cubicBezTo>
                  <a:cubicBezTo>
                    <a:pt x="26142" y="15614"/>
                    <a:pt x="26194" y="15456"/>
                    <a:pt x="26265" y="15315"/>
                  </a:cubicBezTo>
                  <a:lnTo>
                    <a:pt x="26265" y="15262"/>
                  </a:lnTo>
                  <a:cubicBezTo>
                    <a:pt x="26300" y="15174"/>
                    <a:pt x="26335" y="15104"/>
                    <a:pt x="26370" y="15033"/>
                  </a:cubicBezTo>
                  <a:cubicBezTo>
                    <a:pt x="26406" y="14998"/>
                    <a:pt x="26423" y="14945"/>
                    <a:pt x="26423" y="14928"/>
                  </a:cubicBezTo>
                  <a:cubicBezTo>
                    <a:pt x="26441" y="14875"/>
                    <a:pt x="26458" y="14822"/>
                    <a:pt x="26494" y="14752"/>
                  </a:cubicBezTo>
                  <a:cubicBezTo>
                    <a:pt x="26511" y="14716"/>
                    <a:pt x="26529" y="14681"/>
                    <a:pt x="26529" y="14646"/>
                  </a:cubicBezTo>
                  <a:cubicBezTo>
                    <a:pt x="26687" y="14312"/>
                    <a:pt x="26863" y="13924"/>
                    <a:pt x="26793" y="13590"/>
                  </a:cubicBezTo>
                  <a:cubicBezTo>
                    <a:pt x="26740" y="13326"/>
                    <a:pt x="26722" y="13079"/>
                    <a:pt x="26687" y="12815"/>
                  </a:cubicBezTo>
                  <a:cubicBezTo>
                    <a:pt x="26687" y="12780"/>
                    <a:pt x="26652" y="12745"/>
                    <a:pt x="26652" y="12710"/>
                  </a:cubicBezTo>
                  <a:cubicBezTo>
                    <a:pt x="26652" y="12657"/>
                    <a:pt x="26634" y="12622"/>
                    <a:pt x="26634" y="12551"/>
                  </a:cubicBezTo>
                  <a:cubicBezTo>
                    <a:pt x="26564" y="12252"/>
                    <a:pt x="26476" y="11988"/>
                    <a:pt x="26476" y="11671"/>
                  </a:cubicBezTo>
                  <a:cubicBezTo>
                    <a:pt x="26476" y="11460"/>
                    <a:pt x="26388" y="11231"/>
                    <a:pt x="26353" y="11020"/>
                  </a:cubicBezTo>
                  <a:cubicBezTo>
                    <a:pt x="26353" y="10967"/>
                    <a:pt x="26335" y="10932"/>
                    <a:pt x="26335" y="10879"/>
                  </a:cubicBezTo>
                  <a:lnTo>
                    <a:pt x="26335" y="10773"/>
                  </a:lnTo>
                  <a:lnTo>
                    <a:pt x="26265" y="10773"/>
                  </a:lnTo>
                  <a:lnTo>
                    <a:pt x="26265" y="9611"/>
                  </a:lnTo>
                  <a:cubicBezTo>
                    <a:pt x="26247" y="9523"/>
                    <a:pt x="26247" y="9435"/>
                    <a:pt x="26247" y="9347"/>
                  </a:cubicBezTo>
                  <a:lnTo>
                    <a:pt x="26247" y="8943"/>
                  </a:lnTo>
                  <a:lnTo>
                    <a:pt x="26247" y="8837"/>
                  </a:lnTo>
                  <a:lnTo>
                    <a:pt x="26247" y="8678"/>
                  </a:lnTo>
                  <a:cubicBezTo>
                    <a:pt x="26247" y="8573"/>
                    <a:pt x="26212" y="8485"/>
                    <a:pt x="26177" y="8414"/>
                  </a:cubicBezTo>
                  <a:cubicBezTo>
                    <a:pt x="26089" y="7886"/>
                    <a:pt x="26159" y="7358"/>
                    <a:pt x="26247" y="6830"/>
                  </a:cubicBezTo>
                  <a:cubicBezTo>
                    <a:pt x="26265" y="6672"/>
                    <a:pt x="26300" y="6513"/>
                    <a:pt x="26353" y="6372"/>
                  </a:cubicBezTo>
                  <a:cubicBezTo>
                    <a:pt x="26353" y="6337"/>
                    <a:pt x="26370" y="6302"/>
                    <a:pt x="26370" y="6284"/>
                  </a:cubicBezTo>
                  <a:cubicBezTo>
                    <a:pt x="26511" y="5809"/>
                    <a:pt x="26617" y="5492"/>
                    <a:pt x="26634" y="5070"/>
                  </a:cubicBezTo>
                  <a:lnTo>
                    <a:pt x="26634" y="5017"/>
                  </a:lnTo>
                  <a:lnTo>
                    <a:pt x="26634" y="4964"/>
                  </a:lnTo>
                  <a:lnTo>
                    <a:pt x="26634" y="4876"/>
                  </a:lnTo>
                  <a:lnTo>
                    <a:pt x="26634" y="3732"/>
                  </a:lnTo>
                  <a:cubicBezTo>
                    <a:pt x="26634" y="3292"/>
                    <a:pt x="26705" y="2852"/>
                    <a:pt x="26722" y="2376"/>
                  </a:cubicBezTo>
                  <a:cubicBezTo>
                    <a:pt x="26722" y="2007"/>
                    <a:pt x="26652" y="1637"/>
                    <a:pt x="26634" y="1267"/>
                  </a:cubicBezTo>
                  <a:lnTo>
                    <a:pt x="26634" y="1197"/>
                  </a:lnTo>
                  <a:lnTo>
                    <a:pt x="26634" y="1179"/>
                  </a:lnTo>
                  <a:lnTo>
                    <a:pt x="26634" y="1091"/>
                  </a:lnTo>
                  <a:cubicBezTo>
                    <a:pt x="26634" y="951"/>
                    <a:pt x="26652" y="827"/>
                    <a:pt x="26617" y="687"/>
                  </a:cubicBezTo>
                  <a:cubicBezTo>
                    <a:pt x="26564" y="493"/>
                    <a:pt x="26546" y="334"/>
                    <a:pt x="26546" y="123"/>
                  </a:cubicBezTo>
                  <a:lnTo>
                    <a:pt x="26458" y="211"/>
                  </a:lnTo>
                  <a:cubicBezTo>
                    <a:pt x="26423" y="246"/>
                    <a:pt x="26388" y="299"/>
                    <a:pt x="26370" y="299"/>
                  </a:cubicBezTo>
                  <a:cubicBezTo>
                    <a:pt x="26353" y="299"/>
                    <a:pt x="26353" y="299"/>
                    <a:pt x="26335" y="264"/>
                  </a:cubicBezTo>
                  <a:cubicBezTo>
                    <a:pt x="26282" y="246"/>
                    <a:pt x="26265" y="246"/>
                    <a:pt x="26212" y="246"/>
                  </a:cubicBezTo>
                  <a:lnTo>
                    <a:pt x="26159" y="246"/>
                  </a:lnTo>
                  <a:cubicBezTo>
                    <a:pt x="26018" y="246"/>
                    <a:pt x="25913" y="264"/>
                    <a:pt x="25807" y="264"/>
                  </a:cubicBezTo>
                  <a:lnTo>
                    <a:pt x="25754" y="264"/>
                  </a:lnTo>
                  <a:cubicBezTo>
                    <a:pt x="25473" y="264"/>
                    <a:pt x="25226" y="246"/>
                    <a:pt x="24945" y="211"/>
                  </a:cubicBezTo>
                  <a:lnTo>
                    <a:pt x="24804" y="211"/>
                  </a:lnTo>
                  <a:cubicBezTo>
                    <a:pt x="24663" y="211"/>
                    <a:pt x="24522" y="229"/>
                    <a:pt x="24399" y="246"/>
                  </a:cubicBezTo>
                  <a:cubicBezTo>
                    <a:pt x="24346" y="246"/>
                    <a:pt x="24328" y="246"/>
                    <a:pt x="24276" y="282"/>
                  </a:cubicBezTo>
                  <a:lnTo>
                    <a:pt x="22744" y="282"/>
                  </a:lnTo>
                  <a:cubicBezTo>
                    <a:pt x="22656" y="282"/>
                    <a:pt x="22550" y="282"/>
                    <a:pt x="22462" y="299"/>
                  </a:cubicBezTo>
                  <a:cubicBezTo>
                    <a:pt x="22410" y="299"/>
                    <a:pt x="22392" y="317"/>
                    <a:pt x="22339" y="317"/>
                  </a:cubicBezTo>
                  <a:cubicBezTo>
                    <a:pt x="22058" y="370"/>
                    <a:pt x="21794" y="458"/>
                    <a:pt x="21494" y="511"/>
                  </a:cubicBezTo>
                  <a:cubicBezTo>
                    <a:pt x="21371" y="546"/>
                    <a:pt x="21283" y="546"/>
                    <a:pt x="21195" y="546"/>
                  </a:cubicBezTo>
                  <a:cubicBezTo>
                    <a:pt x="20966" y="546"/>
                    <a:pt x="20737" y="493"/>
                    <a:pt x="20526" y="475"/>
                  </a:cubicBezTo>
                  <a:lnTo>
                    <a:pt x="20526" y="458"/>
                  </a:lnTo>
                  <a:cubicBezTo>
                    <a:pt x="20473" y="458"/>
                    <a:pt x="20456" y="458"/>
                    <a:pt x="20403" y="423"/>
                  </a:cubicBezTo>
                  <a:lnTo>
                    <a:pt x="20262" y="423"/>
                  </a:lnTo>
                  <a:cubicBezTo>
                    <a:pt x="20104" y="423"/>
                    <a:pt x="19945" y="405"/>
                    <a:pt x="19787" y="405"/>
                  </a:cubicBezTo>
                  <a:cubicBezTo>
                    <a:pt x="19699" y="405"/>
                    <a:pt x="19611" y="405"/>
                    <a:pt x="19523" y="423"/>
                  </a:cubicBezTo>
                  <a:cubicBezTo>
                    <a:pt x="19329" y="458"/>
                    <a:pt x="19153" y="511"/>
                    <a:pt x="18959" y="511"/>
                  </a:cubicBezTo>
                  <a:lnTo>
                    <a:pt x="18907" y="511"/>
                  </a:lnTo>
                  <a:cubicBezTo>
                    <a:pt x="18801" y="511"/>
                    <a:pt x="18713" y="511"/>
                    <a:pt x="18607" y="493"/>
                  </a:cubicBezTo>
                  <a:cubicBezTo>
                    <a:pt x="18555" y="493"/>
                    <a:pt x="18537" y="475"/>
                    <a:pt x="18502" y="475"/>
                  </a:cubicBezTo>
                  <a:cubicBezTo>
                    <a:pt x="18379" y="440"/>
                    <a:pt x="18273" y="405"/>
                    <a:pt x="18185" y="352"/>
                  </a:cubicBezTo>
                  <a:cubicBezTo>
                    <a:pt x="18097" y="317"/>
                    <a:pt x="18097" y="282"/>
                    <a:pt x="18009" y="246"/>
                  </a:cubicBezTo>
                  <a:lnTo>
                    <a:pt x="17938" y="246"/>
                  </a:lnTo>
                  <a:cubicBezTo>
                    <a:pt x="17815" y="246"/>
                    <a:pt x="17586" y="334"/>
                    <a:pt x="17481" y="352"/>
                  </a:cubicBezTo>
                  <a:cubicBezTo>
                    <a:pt x="17217" y="423"/>
                    <a:pt x="16953" y="475"/>
                    <a:pt x="16671" y="493"/>
                  </a:cubicBezTo>
                  <a:lnTo>
                    <a:pt x="16530" y="493"/>
                  </a:lnTo>
                  <a:cubicBezTo>
                    <a:pt x="16354" y="493"/>
                    <a:pt x="16213" y="511"/>
                    <a:pt x="16037" y="511"/>
                  </a:cubicBezTo>
                  <a:cubicBezTo>
                    <a:pt x="15632" y="511"/>
                    <a:pt x="15245" y="493"/>
                    <a:pt x="14893" y="405"/>
                  </a:cubicBezTo>
                  <a:cubicBezTo>
                    <a:pt x="14823" y="387"/>
                    <a:pt x="14770" y="387"/>
                    <a:pt x="14735" y="352"/>
                  </a:cubicBezTo>
                  <a:cubicBezTo>
                    <a:pt x="14682" y="352"/>
                    <a:pt x="14664" y="334"/>
                    <a:pt x="14629" y="334"/>
                  </a:cubicBezTo>
                  <a:lnTo>
                    <a:pt x="13344" y="334"/>
                  </a:lnTo>
                  <a:cubicBezTo>
                    <a:pt x="13238" y="334"/>
                    <a:pt x="13150" y="334"/>
                    <a:pt x="13062" y="317"/>
                  </a:cubicBezTo>
                  <a:cubicBezTo>
                    <a:pt x="12974" y="299"/>
                    <a:pt x="12904" y="246"/>
                    <a:pt x="12833" y="176"/>
                  </a:cubicBezTo>
                  <a:lnTo>
                    <a:pt x="12798" y="176"/>
                  </a:lnTo>
                  <a:cubicBezTo>
                    <a:pt x="12745" y="176"/>
                    <a:pt x="12728" y="158"/>
                    <a:pt x="12693" y="158"/>
                  </a:cubicBezTo>
                  <a:lnTo>
                    <a:pt x="12622" y="158"/>
                  </a:lnTo>
                  <a:cubicBezTo>
                    <a:pt x="12393" y="158"/>
                    <a:pt x="12200" y="229"/>
                    <a:pt x="12006" y="264"/>
                  </a:cubicBezTo>
                  <a:cubicBezTo>
                    <a:pt x="12006" y="299"/>
                    <a:pt x="11918" y="317"/>
                    <a:pt x="11918" y="334"/>
                  </a:cubicBezTo>
                  <a:cubicBezTo>
                    <a:pt x="11777" y="334"/>
                    <a:pt x="11320" y="352"/>
                    <a:pt x="10862" y="387"/>
                  </a:cubicBezTo>
                  <a:lnTo>
                    <a:pt x="10756" y="387"/>
                  </a:lnTo>
                  <a:cubicBezTo>
                    <a:pt x="10175" y="423"/>
                    <a:pt x="9612" y="475"/>
                    <a:pt x="9630" y="599"/>
                  </a:cubicBezTo>
                  <a:cubicBezTo>
                    <a:pt x="9577" y="616"/>
                    <a:pt x="9524" y="616"/>
                    <a:pt x="9454" y="616"/>
                  </a:cubicBezTo>
                  <a:cubicBezTo>
                    <a:pt x="9278" y="616"/>
                    <a:pt x="9084" y="563"/>
                    <a:pt x="8926" y="528"/>
                  </a:cubicBezTo>
                  <a:lnTo>
                    <a:pt x="8820" y="528"/>
                  </a:lnTo>
                  <a:cubicBezTo>
                    <a:pt x="8204" y="440"/>
                    <a:pt x="7605" y="229"/>
                    <a:pt x="6989" y="123"/>
                  </a:cubicBezTo>
                  <a:cubicBezTo>
                    <a:pt x="6936" y="123"/>
                    <a:pt x="6919" y="88"/>
                    <a:pt x="6884" y="88"/>
                  </a:cubicBezTo>
                  <a:cubicBezTo>
                    <a:pt x="6620" y="53"/>
                    <a:pt x="6320" y="0"/>
                    <a:pt x="6056" y="0"/>
                  </a:cubicBezTo>
                  <a:close/>
                </a:path>
              </a:pathLst>
            </a:custGeom>
            <a:grpFill/>
            <a:ln w="38100" cap="flat" cmpd="sng">
              <a:solidFill>
                <a:schemeClr val="bg1">
                  <a:lumMod val="20000"/>
                  <a:lumOff val="80000"/>
                </a:schemeClr>
              </a:solidFill>
              <a:prstDash val="solid"/>
              <a:round/>
              <a:headEnd type="none" w="sm" len="sm"/>
              <a:tailEnd type="none" w="sm" len="sm"/>
            </a:ln>
            <a:effectLst>
              <a:outerShdw blurRad="57150" dist="19050" dir="5400000" algn="bl" rotWithShape="0">
                <a:schemeClr val="dk2">
                  <a:alpha val="3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26"/>
            <p:cNvSpPr txBox="1"/>
            <p:nvPr/>
          </p:nvSpPr>
          <p:spPr>
            <a:xfrm rot="21334571">
              <a:off x="1817091" y="2063324"/>
              <a:ext cx="3013266" cy="3266985"/>
            </a:xfrm>
            <a:prstGeom prst="rect">
              <a:avLst/>
            </a:prstGeom>
            <a:grpFill/>
          </p:spPr>
          <p:txBody>
            <a:bodyPr wrap="square" rtlCol="0">
              <a:spAutoFit/>
            </a:bodyPr>
            <a:lstStyle/>
            <a:p>
              <a:pPr algn="just">
                <a:lnSpc>
                  <a:spcPct val="150000"/>
                </a:lnSpc>
              </a:pPr>
              <a:r>
                <a:rPr lang="en-US" sz="2000" dirty="0" err="1" smtClean="0"/>
                <a:t>Giao</a:t>
              </a:r>
              <a:r>
                <a:rPr lang="en-US" sz="2000" dirty="0" smtClean="0"/>
                <a:t> </a:t>
              </a:r>
              <a:r>
                <a:rPr lang="en-US" sz="2000" dirty="0" err="1" smtClean="0"/>
                <a:t>diện</a:t>
              </a:r>
              <a:r>
                <a:rPr lang="en-US" sz="2000" dirty="0" smtClean="0"/>
                <a:t> </a:t>
              </a:r>
              <a:r>
                <a:rPr lang="en-US" sz="2000" dirty="0" err="1" smtClean="0"/>
                <a:t>phần</a:t>
              </a:r>
              <a:r>
                <a:rPr lang="en-US" sz="2000" dirty="0" smtClean="0"/>
                <a:t> </a:t>
              </a:r>
              <a:r>
                <a:rPr lang="en-US" sz="2000" dirty="0" err="1" smtClean="0"/>
                <a:t>mềm</a:t>
              </a:r>
              <a:r>
                <a:rPr lang="en-US" sz="2000" dirty="0" smtClean="0"/>
                <a:t> paint </a:t>
              </a:r>
              <a:r>
                <a:rPr lang="en-US" sz="2000" dirty="0" err="1" smtClean="0"/>
                <a:t>có</a:t>
              </a:r>
              <a:r>
                <a:rPr lang="en-US" sz="2000" dirty="0" smtClean="0"/>
                <a:t> </a:t>
              </a:r>
              <a:r>
                <a:rPr lang="en-US" sz="2000" dirty="0" err="1" smtClean="0"/>
                <a:t>những</a:t>
              </a:r>
              <a:r>
                <a:rPr lang="en-US" sz="2000" dirty="0" smtClean="0"/>
                <a:t> </a:t>
              </a:r>
              <a:r>
                <a:rPr lang="en-US" sz="2000" dirty="0" err="1" smtClean="0"/>
                <a:t>phần</a:t>
              </a:r>
              <a:r>
                <a:rPr lang="en-US" sz="2000" dirty="0" smtClean="0"/>
                <a:t> </a:t>
              </a:r>
              <a:r>
                <a:rPr lang="en-US" sz="2000" dirty="0" err="1" smtClean="0"/>
                <a:t>tương</a:t>
              </a:r>
              <a:r>
                <a:rPr lang="en-US" sz="2000" dirty="0" smtClean="0"/>
                <a:t> </a:t>
              </a:r>
              <a:r>
                <a:rPr lang="vi-VN" sz="2000" dirty="0" smtClean="0"/>
                <a:t>tự</a:t>
              </a:r>
              <a:r>
                <a:rPr lang="en-US" sz="2000" dirty="0" smtClean="0"/>
                <a:t> </a:t>
              </a:r>
              <a:r>
                <a:rPr lang="en-US" sz="2000" dirty="0" err="1" smtClean="0"/>
                <a:t>với</a:t>
              </a:r>
              <a:r>
                <a:rPr lang="en-US" sz="2000" dirty="0" smtClean="0"/>
                <a:t> </a:t>
              </a:r>
              <a:r>
                <a:rPr lang="en-US" sz="2000" dirty="0" err="1" smtClean="0"/>
                <a:t>giao</a:t>
              </a:r>
              <a:r>
                <a:rPr lang="en-US" sz="2000" dirty="0" smtClean="0"/>
                <a:t> </a:t>
              </a:r>
              <a:r>
                <a:rPr lang="en-US" sz="2000" dirty="0" err="1" smtClean="0"/>
                <a:t>diện</a:t>
              </a:r>
              <a:r>
                <a:rPr lang="en-US" sz="2000" dirty="0" smtClean="0"/>
                <a:t> </a:t>
              </a:r>
              <a:r>
                <a:rPr lang="en-US" sz="2000" dirty="0" err="1" smtClean="0"/>
                <a:t>phần</a:t>
              </a:r>
              <a:r>
                <a:rPr lang="en-US" sz="2000" dirty="0" smtClean="0"/>
                <a:t> </a:t>
              </a:r>
              <a:r>
                <a:rPr lang="en-US" sz="2000" dirty="0" err="1" smtClean="0"/>
                <a:t>mềm</a:t>
              </a:r>
              <a:r>
                <a:rPr lang="en-US" sz="2000" dirty="0" smtClean="0"/>
                <a:t> </a:t>
              </a:r>
              <a:r>
                <a:rPr lang="en-US" sz="2000" dirty="0" err="1" smtClean="0"/>
                <a:t>soạn</a:t>
              </a:r>
              <a:r>
                <a:rPr lang="en-US" sz="2000" dirty="0" smtClean="0"/>
                <a:t> </a:t>
              </a:r>
              <a:r>
                <a:rPr lang="en-US" sz="2000" dirty="0" err="1" smtClean="0"/>
                <a:t>thảo</a:t>
              </a:r>
              <a:r>
                <a:rPr lang="vi-VN" sz="2000" dirty="0" smtClean="0"/>
                <a:t>: </a:t>
              </a:r>
              <a:r>
                <a:rPr lang="vi-VN" sz="2000" dirty="0"/>
                <a:t>trang vẽ giống trang văn bản, </a:t>
              </a:r>
              <a:r>
                <a:rPr lang="vi-VN" sz="2000" dirty="0" smtClean="0"/>
                <a:t>công </a:t>
              </a:r>
              <a:r>
                <a:rPr lang="vi-VN" sz="2000" dirty="0"/>
                <a:t>cụ </a:t>
              </a:r>
              <a:r>
                <a:rPr lang="vi-VN" sz="2000" dirty="0" smtClean="0"/>
                <a:t>và</a:t>
              </a:r>
              <a:r>
                <a:rPr lang="en-US" sz="2000" dirty="0" smtClean="0"/>
                <a:t> </a:t>
              </a:r>
              <a:r>
                <a:rPr lang="vi-VN" sz="2000" dirty="0"/>
                <a:t>các </a:t>
              </a:r>
              <a:r>
                <a:rPr lang="en-US" sz="2000" dirty="0" err="1" smtClean="0"/>
                <a:t>nút</a:t>
              </a:r>
              <a:endParaRPr lang="en-US" sz="2000" dirty="0"/>
            </a:p>
            <a:p>
              <a:pPr algn="just">
                <a:lnSpc>
                  <a:spcPct val="150000"/>
                </a:lnSpc>
              </a:pPr>
              <a:r>
                <a:rPr lang="vi-VN" sz="2000" dirty="0" smtClean="0"/>
                <a:t> lệnh</a:t>
              </a:r>
              <a:r>
                <a:rPr lang="en-US" sz="2000" dirty="0" smtClean="0"/>
                <a:t>.</a:t>
              </a:r>
              <a:r>
                <a:rPr lang="vi-VN" sz="2000" dirty="0"/>
                <a:t> </a:t>
              </a:r>
              <a:endParaRPr lang="en-US" sz="2000" dirty="0"/>
            </a:p>
          </p:txBody>
        </p:sp>
        <p:pic>
          <p:nvPicPr>
            <p:cNvPr id="28" name="Picture 27">
              <a:extLst>
                <a:ext uri="{FF2B5EF4-FFF2-40B4-BE49-F238E27FC236}">
                  <a16:creationId xmlns:a16="http://schemas.microsoft.com/office/drawing/2014/main" id="{99F2CF33-BD32-103D-D3AC-F6099F5C40DD}"/>
                </a:ext>
              </a:extLst>
            </p:cNvPr>
            <p:cNvPicPr>
              <a:picLocks noChangeAspect="1"/>
            </p:cNvPicPr>
            <p:nvPr/>
          </p:nvPicPr>
          <p:blipFill>
            <a:blip r:embed="rId3"/>
            <a:stretch>
              <a:fillRect/>
            </a:stretch>
          </p:blipFill>
          <p:spPr>
            <a:xfrm rot="17491881">
              <a:off x="1323698" y="2116878"/>
              <a:ext cx="444365" cy="444365"/>
            </a:xfrm>
            <a:prstGeom prst="rect">
              <a:avLst/>
            </a:prstGeom>
            <a:grpFill/>
          </p:spPr>
        </p:pic>
      </p:grpSp>
      <p:grpSp>
        <p:nvGrpSpPr>
          <p:cNvPr id="2" name="Group 1"/>
          <p:cNvGrpSpPr/>
          <p:nvPr/>
        </p:nvGrpSpPr>
        <p:grpSpPr>
          <a:xfrm>
            <a:off x="55210" y="998912"/>
            <a:ext cx="5255666" cy="4042988"/>
            <a:chOff x="55209" y="766873"/>
            <a:chExt cx="6468695" cy="4275027"/>
          </a:xfrm>
        </p:grpSpPr>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9" y="1697080"/>
              <a:ext cx="5939191" cy="334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117724" y="2019299"/>
              <a:ext cx="3671956" cy="558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a:spLocks noChangeArrowheads="1"/>
            </p:cNvSpPr>
            <p:nvPr/>
          </p:nvSpPr>
          <p:spPr bwMode="auto">
            <a:xfrm>
              <a:off x="142181" y="2679700"/>
              <a:ext cx="5750619" cy="20066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21" name="Rectangle 20"/>
            <p:cNvSpPr/>
            <p:nvPr/>
          </p:nvSpPr>
          <p:spPr>
            <a:xfrm>
              <a:off x="347332" y="767750"/>
              <a:ext cx="1908188" cy="54421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800" b="1" dirty="0" err="1" smtClean="0">
                  <a:solidFill>
                    <a:srgbClr val="0000FF"/>
                  </a:solidFill>
                  <a:latin typeface="Times New Roman" pitchFamily="18" charset="0"/>
                  <a:cs typeface="Times New Roman" pitchFamily="18" charset="0"/>
                </a:rPr>
                <a:t>Hộp</a:t>
              </a:r>
              <a:r>
                <a:rPr lang="en-US" sz="1800" b="1" dirty="0" smtClean="0">
                  <a:solidFill>
                    <a:srgbClr val="0000FF"/>
                  </a:solidFill>
                  <a:latin typeface="Times New Roman" pitchFamily="18" charset="0"/>
                  <a:cs typeface="Times New Roman" pitchFamily="18" charset="0"/>
                </a:rPr>
                <a:t> </a:t>
              </a:r>
              <a:r>
                <a:rPr lang="en-US" sz="1800" b="1" dirty="0" err="1" smtClean="0">
                  <a:solidFill>
                    <a:srgbClr val="0000FF"/>
                  </a:solidFill>
                  <a:latin typeface="Times New Roman" pitchFamily="18" charset="0"/>
                  <a:cs typeface="Times New Roman" pitchFamily="18" charset="0"/>
                </a:rPr>
                <a:t>công</a:t>
              </a:r>
              <a:r>
                <a:rPr lang="en-US" sz="1800" b="1" dirty="0" smtClean="0">
                  <a:solidFill>
                    <a:srgbClr val="0000FF"/>
                  </a:solidFill>
                  <a:latin typeface="Times New Roman" pitchFamily="18" charset="0"/>
                  <a:cs typeface="Times New Roman" pitchFamily="18" charset="0"/>
                </a:rPr>
                <a:t> </a:t>
              </a:r>
              <a:r>
                <a:rPr lang="en-US" sz="1800" b="1" dirty="0" err="1" smtClean="0">
                  <a:solidFill>
                    <a:srgbClr val="0000FF"/>
                  </a:solidFill>
                  <a:latin typeface="Times New Roman" pitchFamily="18" charset="0"/>
                  <a:cs typeface="Times New Roman" pitchFamily="18" charset="0"/>
                </a:rPr>
                <a:t>cụ</a:t>
              </a:r>
              <a:endParaRPr lang="en-US" sz="18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sp>
          <p:nvSpPr>
            <p:cNvPr id="22" name="Rectangle 21"/>
            <p:cNvSpPr/>
            <p:nvPr/>
          </p:nvSpPr>
          <p:spPr>
            <a:xfrm>
              <a:off x="4847031" y="783063"/>
              <a:ext cx="1676873" cy="50347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800" b="1" dirty="0" err="1" smtClean="0">
                  <a:solidFill>
                    <a:srgbClr val="0000FF"/>
                  </a:solidFill>
                  <a:latin typeface="Times New Roman" pitchFamily="18" charset="0"/>
                  <a:cs typeface="Times New Roman" pitchFamily="18" charset="0"/>
                </a:rPr>
                <a:t>Trang</a:t>
              </a:r>
              <a:r>
                <a:rPr lang="en-US" sz="1800" b="1" dirty="0" smtClean="0">
                  <a:solidFill>
                    <a:srgbClr val="0000FF"/>
                  </a:solidFill>
                  <a:latin typeface="Times New Roman" pitchFamily="18" charset="0"/>
                  <a:cs typeface="Times New Roman" pitchFamily="18" charset="0"/>
                </a:rPr>
                <a:t> </a:t>
              </a:r>
              <a:r>
                <a:rPr lang="en-US" sz="1800" b="1" dirty="0" err="1">
                  <a:solidFill>
                    <a:srgbClr val="0000FF"/>
                  </a:solidFill>
                  <a:latin typeface="Times New Roman" pitchFamily="18" charset="0"/>
                  <a:cs typeface="Times New Roman" pitchFamily="18" charset="0"/>
                </a:rPr>
                <a:t>vẽ</a:t>
              </a:r>
              <a:endParaRPr lang="en-US" sz="18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cxnSp>
          <p:nvCxnSpPr>
            <p:cNvPr id="23" name="Straight Arrow Connector 22"/>
            <p:cNvCxnSpPr/>
            <p:nvPr/>
          </p:nvCxnSpPr>
          <p:spPr>
            <a:xfrm>
              <a:off x="1140129" y="1311965"/>
              <a:ext cx="0" cy="6057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246880" y="1311965"/>
              <a:ext cx="616667" cy="6057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840916" y="2019299"/>
              <a:ext cx="2051884" cy="5581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771927" y="766873"/>
              <a:ext cx="1578537" cy="545092"/>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800" b="1" dirty="0" err="1" smtClean="0">
                  <a:solidFill>
                    <a:srgbClr val="0000FF"/>
                  </a:solidFill>
                  <a:latin typeface="Times New Roman" pitchFamily="18" charset="0"/>
                  <a:cs typeface="Times New Roman" pitchFamily="18" charset="0"/>
                </a:rPr>
                <a:t>Hộp</a:t>
              </a:r>
              <a:r>
                <a:rPr lang="en-US" sz="1800" b="1" dirty="0" smtClean="0">
                  <a:solidFill>
                    <a:srgbClr val="0000FF"/>
                  </a:solidFill>
                  <a:latin typeface="Times New Roman" pitchFamily="18" charset="0"/>
                  <a:cs typeface="Times New Roman" pitchFamily="18" charset="0"/>
                </a:rPr>
                <a:t> </a:t>
              </a:r>
              <a:r>
                <a:rPr lang="en-US" sz="1800" b="1" dirty="0" err="1" smtClean="0">
                  <a:solidFill>
                    <a:srgbClr val="0000FF"/>
                  </a:solidFill>
                  <a:latin typeface="Times New Roman" pitchFamily="18" charset="0"/>
                  <a:cs typeface="Times New Roman" pitchFamily="18" charset="0"/>
                </a:rPr>
                <a:t>màu</a:t>
              </a:r>
              <a:endParaRPr lang="en-US" sz="18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cxnSp>
          <p:nvCxnSpPr>
            <p:cNvPr id="31" name="Elbow Connector 30"/>
            <p:cNvCxnSpPr/>
            <p:nvPr/>
          </p:nvCxnSpPr>
          <p:spPr>
            <a:xfrm rot="5400000">
              <a:off x="5166145" y="2038621"/>
              <a:ext cx="1736038" cy="282727"/>
            </a:xfrm>
            <a:prstGeom prst="bentConnector3">
              <a:avLst>
                <a:gd name="adj1" fmla="val 99745"/>
              </a:avLst>
            </a:prstGeom>
            <a:ln w="38100">
              <a:solidFill>
                <a:srgbClr val="FF0000"/>
              </a:solidFill>
              <a:tailEnd type="arrow"/>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522871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9" name="Google Shape;539;p44"/>
          <p:cNvSpPr/>
          <p:nvPr/>
        </p:nvSpPr>
        <p:spPr>
          <a:xfrm>
            <a:off x="365700" y="262806"/>
            <a:ext cx="8412600" cy="586228"/>
          </a:xfrm>
          <a:prstGeom prst="roundRect">
            <a:avLst>
              <a:gd name="adj" fmla="val 20371"/>
            </a:avLst>
          </a:prstGeom>
          <a:solidFill>
            <a:srgbClr val="F9D65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553" name="Google Shape;553;p44"/>
          <p:cNvGrpSpPr/>
          <p:nvPr/>
        </p:nvGrpSpPr>
        <p:grpSpPr>
          <a:xfrm>
            <a:off x="8513043" y="165515"/>
            <a:ext cx="448108" cy="398038"/>
            <a:chOff x="2696275" y="963625"/>
            <a:chExt cx="678825" cy="602975"/>
          </a:xfrm>
        </p:grpSpPr>
        <p:sp>
          <p:nvSpPr>
            <p:cNvPr id="554" name="Google Shape;554;p44"/>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5" name="Google Shape;555;p44"/>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6" name="Google Shape;556;p44"/>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41" name="TextBox 40"/>
          <p:cNvSpPr txBox="1"/>
          <p:nvPr/>
        </p:nvSpPr>
        <p:spPr>
          <a:xfrm>
            <a:off x="0" y="324422"/>
            <a:ext cx="9144000" cy="453923"/>
          </a:xfrm>
          <a:prstGeom prst="rect">
            <a:avLst/>
          </a:prstGeom>
          <a:noFill/>
        </p:spPr>
        <p:txBody>
          <a:bodyPr wrap="square" lIns="68580" tIns="34290" rIns="68580" bIns="34290" rtlCol="0">
            <a:spAutoFit/>
          </a:bodyPr>
          <a:lstStyle/>
          <a:p>
            <a:pPr algn="ctr"/>
            <a:r>
              <a:rPr lang="en-US" sz="2500" b="1" dirty="0">
                <a:ln w="22225">
                  <a:noFill/>
                  <a:prstDash val="solid"/>
                </a:ln>
              </a:rPr>
              <a:t>2. </a:t>
            </a:r>
            <a:r>
              <a:rPr lang="en-US" sz="2500" b="1" dirty="0" err="1">
                <a:ln w="22225">
                  <a:noFill/>
                  <a:prstDash val="solid"/>
                </a:ln>
              </a:rPr>
              <a:t>Làm</a:t>
            </a:r>
            <a:r>
              <a:rPr lang="en-US" sz="2500" b="1" dirty="0">
                <a:ln w="22225">
                  <a:noFill/>
                  <a:prstDash val="solid"/>
                </a:ln>
              </a:rPr>
              <a:t> </a:t>
            </a:r>
            <a:r>
              <a:rPr lang="en-US" sz="2500" b="1" dirty="0" err="1">
                <a:ln w="22225">
                  <a:noFill/>
                  <a:prstDash val="solid"/>
                </a:ln>
              </a:rPr>
              <a:t>quen</a:t>
            </a:r>
            <a:r>
              <a:rPr lang="en-US" sz="2500" b="1" dirty="0">
                <a:ln w="22225">
                  <a:noFill/>
                  <a:prstDash val="solid"/>
                </a:ln>
              </a:rPr>
              <a:t> </a:t>
            </a:r>
            <a:r>
              <a:rPr lang="en-US" sz="2500" b="1" dirty="0" err="1">
                <a:ln w="22225">
                  <a:noFill/>
                  <a:prstDash val="solid"/>
                </a:ln>
              </a:rPr>
              <a:t>với</a:t>
            </a:r>
            <a:r>
              <a:rPr lang="en-US" sz="2500" b="1" dirty="0">
                <a:ln w="22225">
                  <a:noFill/>
                  <a:prstDash val="solid"/>
                </a:ln>
              </a:rPr>
              <a:t> </a:t>
            </a:r>
            <a:r>
              <a:rPr lang="en-US" sz="2500" b="1" dirty="0" err="1">
                <a:ln w="22225">
                  <a:noFill/>
                  <a:prstDash val="solid"/>
                </a:ln>
              </a:rPr>
              <a:t>phần</a:t>
            </a:r>
            <a:r>
              <a:rPr lang="en-US" sz="2500" b="1" dirty="0">
                <a:ln w="22225">
                  <a:noFill/>
                  <a:prstDash val="solid"/>
                </a:ln>
              </a:rPr>
              <a:t> </a:t>
            </a:r>
            <a:r>
              <a:rPr lang="en-US" sz="2500" b="1" dirty="0" err="1">
                <a:ln w="22225">
                  <a:noFill/>
                  <a:prstDash val="solid"/>
                </a:ln>
              </a:rPr>
              <a:t>mềm</a:t>
            </a:r>
            <a:endParaRPr lang="en-US" sz="2500" b="1" dirty="0">
              <a:ln w="22225">
                <a:noFill/>
                <a:prstDash val="solid"/>
              </a:ln>
            </a:endParaRPr>
          </a:p>
        </p:txBody>
      </p:sp>
      <p:grpSp>
        <p:nvGrpSpPr>
          <p:cNvPr id="42" name="Google Shape;557;p44"/>
          <p:cNvGrpSpPr/>
          <p:nvPr/>
        </p:nvGrpSpPr>
        <p:grpSpPr>
          <a:xfrm>
            <a:off x="149923" y="550947"/>
            <a:ext cx="431555" cy="432703"/>
            <a:chOff x="133738" y="317889"/>
            <a:chExt cx="460473" cy="461698"/>
          </a:xfrm>
        </p:grpSpPr>
        <p:sp>
          <p:nvSpPr>
            <p:cNvPr id="43" name="Google Shape;558;p44"/>
            <p:cNvSpPr/>
            <p:nvPr/>
          </p:nvSpPr>
          <p:spPr>
            <a:xfrm>
              <a:off x="257624" y="442388"/>
              <a:ext cx="212700" cy="212700"/>
            </a:xfrm>
            <a:prstGeom prst="ellipse">
              <a:avLst/>
            </a:prstGeom>
            <a:solidFill>
              <a:schemeClr val="lt1"/>
            </a:solidFill>
            <a:ln>
              <a:noFill/>
            </a:ln>
          </p:spPr>
          <p:txBody>
            <a:bodyPr spcFirstLastPara="1" wrap="square" lIns="121900" tIns="121900" rIns="121900" bIns="121900" anchor="ctr" anchorCtr="0">
              <a:noAutofit/>
            </a:bodyPr>
            <a:lstStyle/>
            <a:p>
              <a:endParaRPr sz="1800"/>
            </a:p>
          </p:txBody>
        </p:sp>
        <p:sp>
          <p:nvSpPr>
            <p:cNvPr id="44" name="Google Shape;559;p44"/>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51" name="Rounded Rectangle 50"/>
          <p:cNvSpPr/>
          <p:nvPr/>
        </p:nvSpPr>
        <p:spPr>
          <a:xfrm>
            <a:off x="617162" y="1192064"/>
            <a:ext cx="2748032" cy="411426"/>
          </a:xfrm>
          <a:prstGeom prst="roundRect">
            <a:avLst/>
          </a:prstGeom>
          <a:solidFill>
            <a:schemeClr val="accent2">
              <a:lumMod val="20000"/>
              <a:lumOff val="80000"/>
            </a:schemeClr>
          </a:solidFill>
          <a:ln>
            <a:solidFill>
              <a:srgbClr val="FFFFFF"/>
            </a:solidFill>
          </a:ln>
        </p:spPr>
        <p:style>
          <a:lnRef idx="3">
            <a:schemeClr val="lt1"/>
          </a:lnRef>
          <a:fillRef idx="1">
            <a:schemeClr val="accent3"/>
          </a:fillRef>
          <a:effectRef idx="1">
            <a:schemeClr val="accent3"/>
          </a:effectRef>
          <a:fontRef idx="minor">
            <a:schemeClr val="lt1"/>
          </a:fontRef>
        </p:style>
        <p:txBody>
          <a:bodyPr lIns="68580" tIns="34290" rIns="68580" bIns="34290" rtlCol="0" anchor="ctr"/>
          <a:lstStyle/>
          <a:p>
            <a:pPr algn="ctr"/>
            <a:r>
              <a:rPr lang="en-US" sz="2000" b="1" dirty="0">
                <a:solidFill>
                  <a:srgbClr val="000000"/>
                </a:solidFill>
                <a:cs typeface="Arial" panose="020B0604020202020204" pitchFamily="34" charset="0"/>
              </a:rPr>
              <a:t>THẢO LUẬN NHÓM</a:t>
            </a:r>
            <a:endParaRPr lang="en-US" sz="2000" b="1" dirty="0">
              <a:solidFill>
                <a:srgbClr val="000000"/>
              </a:solidFill>
              <a:latin typeface="Arial" panose="020B0604020202020204" pitchFamily="34" charset="0"/>
              <a:cs typeface="Arial" panose="020B0604020202020204" pitchFamily="34" charset="0"/>
            </a:endParaRPr>
          </a:p>
        </p:txBody>
      </p:sp>
      <p:sp>
        <p:nvSpPr>
          <p:cNvPr id="55" name="TextBox 54"/>
          <p:cNvSpPr txBox="1"/>
          <p:nvPr/>
        </p:nvSpPr>
        <p:spPr>
          <a:xfrm>
            <a:off x="365700" y="1867882"/>
            <a:ext cx="3444300" cy="2839239"/>
          </a:xfrm>
          <a:prstGeom prst="rect">
            <a:avLst/>
          </a:prstGeom>
          <a:noFill/>
        </p:spPr>
        <p:txBody>
          <a:bodyPr wrap="square" lIns="68580" tIns="34290" rIns="68580" bIns="34290" rtlCol="0">
            <a:spAutoFit/>
          </a:bodyPr>
          <a:lstStyle/>
          <a:p>
            <a:pPr algn="just">
              <a:lnSpc>
                <a:spcPct val="150000"/>
              </a:lnSpc>
            </a:pPr>
            <a:r>
              <a:rPr lang="en-US" sz="2000" dirty="0">
                <a:ln w="22225">
                  <a:noFill/>
                  <a:prstDash val="solid"/>
                </a:ln>
                <a:solidFill>
                  <a:srgbClr val="0000FF"/>
                </a:solidFill>
              </a:rPr>
              <a:t>Đ</a:t>
            </a:r>
            <a:r>
              <a:rPr lang="vi-VN" sz="2000" dirty="0">
                <a:ln w="22225">
                  <a:noFill/>
                  <a:prstDash val="solid"/>
                </a:ln>
                <a:solidFill>
                  <a:srgbClr val="0000FF"/>
                </a:solidFill>
              </a:rPr>
              <a:t>ọc </a:t>
            </a:r>
            <a:r>
              <a:rPr lang="en-US" sz="2000" dirty="0" err="1" smtClean="0">
                <a:ln w="22225">
                  <a:noFill/>
                  <a:prstDash val="solid"/>
                </a:ln>
                <a:solidFill>
                  <a:srgbClr val="0000FF"/>
                </a:solidFill>
              </a:rPr>
              <a:t>nôi</a:t>
            </a:r>
            <a:r>
              <a:rPr lang="en-US" sz="2000" dirty="0" smtClean="0">
                <a:ln w="22225">
                  <a:noFill/>
                  <a:prstDash val="solid"/>
                </a:ln>
                <a:solidFill>
                  <a:srgbClr val="0000FF"/>
                </a:solidFill>
              </a:rPr>
              <a:t> dung </a:t>
            </a:r>
            <a:r>
              <a:rPr lang="vi-VN" sz="2000" dirty="0" smtClean="0">
                <a:ln w="22225">
                  <a:noFill/>
                  <a:prstDash val="solid"/>
                </a:ln>
                <a:solidFill>
                  <a:srgbClr val="0000FF"/>
                </a:solidFill>
              </a:rPr>
              <a:t>SGK tr.</a:t>
            </a:r>
            <a:r>
              <a:rPr lang="en-US" sz="2000" dirty="0" smtClean="0">
                <a:ln w="22225">
                  <a:noFill/>
                  <a:prstDash val="solid"/>
                </a:ln>
                <a:solidFill>
                  <a:srgbClr val="0000FF"/>
                </a:solidFill>
              </a:rPr>
              <a:t>3</a:t>
            </a:r>
            <a:r>
              <a:rPr lang="vi-VN" sz="2000" dirty="0" smtClean="0">
                <a:ln w="22225">
                  <a:noFill/>
                  <a:prstDash val="solid"/>
                </a:ln>
                <a:solidFill>
                  <a:srgbClr val="0000FF"/>
                </a:solidFill>
              </a:rPr>
              <a:t>9</a:t>
            </a:r>
            <a:r>
              <a:rPr lang="en-US" sz="2000" dirty="0" smtClean="0">
                <a:ln w="22225">
                  <a:noFill/>
                  <a:prstDash val="solid"/>
                </a:ln>
                <a:solidFill>
                  <a:srgbClr val="0000FF"/>
                </a:solidFill>
              </a:rPr>
              <a:t>, 40 </a:t>
            </a:r>
            <a:r>
              <a:rPr lang="vi-VN" sz="2000" dirty="0">
                <a:ln w="22225">
                  <a:noFill/>
                  <a:prstDash val="solid"/>
                </a:ln>
                <a:solidFill>
                  <a:srgbClr val="0000FF"/>
                </a:solidFill>
              </a:rPr>
              <a:t>quan sát </a:t>
            </a:r>
            <a:r>
              <a:rPr lang="en-US" sz="2000" dirty="0" err="1" smtClean="0">
                <a:ln w="22225">
                  <a:noFill/>
                  <a:prstDash val="solid"/>
                </a:ln>
                <a:solidFill>
                  <a:srgbClr val="0000FF"/>
                </a:solidFill>
              </a:rPr>
              <a:t>giao</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diện</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đồ</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họa</a:t>
            </a:r>
            <a:r>
              <a:rPr lang="en-US" sz="2000" dirty="0" smtClean="0">
                <a:ln w="22225">
                  <a:noFill/>
                  <a:prstDash val="solid"/>
                </a:ln>
                <a:solidFill>
                  <a:srgbClr val="0000FF"/>
                </a:solidFill>
              </a:rPr>
              <a:t> Paint</a:t>
            </a:r>
            <a:r>
              <a:rPr lang="vi-VN" sz="2000" dirty="0" smtClean="0">
                <a:ln w="22225">
                  <a:noFill/>
                  <a:prstDash val="solid"/>
                </a:ln>
                <a:solidFill>
                  <a:srgbClr val="0000FF"/>
                </a:solidFill>
              </a:rPr>
              <a:t> </a:t>
            </a:r>
            <a:r>
              <a:rPr lang="vi-VN" sz="2000" dirty="0">
                <a:ln w="22225">
                  <a:noFill/>
                  <a:prstDash val="solid"/>
                </a:ln>
                <a:solidFill>
                  <a:srgbClr val="0000FF"/>
                </a:solidFill>
              </a:rPr>
              <a:t>trong Hình </a:t>
            </a:r>
            <a:r>
              <a:rPr lang="en-US" sz="2000" dirty="0" smtClean="0">
                <a:ln w="22225">
                  <a:noFill/>
                  <a:prstDash val="solid"/>
                </a:ln>
                <a:solidFill>
                  <a:srgbClr val="0000FF"/>
                </a:solidFill>
              </a:rPr>
              <a:t>42 </a:t>
            </a:r>
            <a:r>
              <a:rPr lang="en-US" sz="2000" dirty="0" err="1" smtClean="0">
                <a:ln w="22225">
                  <a:noFill/>
                  <a:prstDash val="solid"/>
                </a:ln>
                <a:solidFill>
                  <a:srgbClr val="0000FF"/>
                </a:solidFill>
              </a:rPr>
              <a:t>và</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cho</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biết</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trong</a:t>
            </a:r>
            <a:r>
              <a:rPr lang="en-US" sz="2000" dirty="0" smtClean="0">
                <a:ln w="22225">
                  <a:noFill/>
                  <a:prstDash val="solid"/>
                </a:ln>
                <a:solidFill>
                  <a:srgbClr val="0000FF"/>
                </a:solidFill>
              </a:rPr>
              <a:t> </a:t>
            </a:r>
            <a:r>
              <a:rPr lang="en-US" sz="2000" dirty="0" err="1">
                <a:ln w="22225">
                  <a:noFill/>
                  <a:prstDash val="solid"/>
                </a:ln>
                <a:solidFill>
                  <a:srgbClr val="0000FF"/>
                </a:solidFill>
              </a:rPr>
              <a:t>hộp</a:t>
            </a:r>
            <a:r>
              <a:rPr lang="en-US" sz="2000" dirty="0">
                <a:ln w="22225">
                  <a:noFill/>
                  <a:prstDash val="solid"/>
                </a:ln>
                <a:solidFill>
                  <a:srgbClr val="0000FF"/>
                </a:solidFill>
              </a:rPr>
              <a:t> </a:t>
            </a:r>
            <a:r>
              <a:rPr lang="en-US" sz="2000" dirty="0" err="1">
                <a:ln w="22225">
                  <a:noFill/>
                  <a:prstDash val="solid"/>
                </a:ln>
                <a:solidFill>
                  <a:srgbClr val="0000FF"/>
                </a:solidFill>
              </a:rPr>
              <a:t>công</a:t>
            </a:r>
            <a:r>
              <a:rPr lang="en-US" sz="2000" dirty="0">
                <a:ln w="22225">
                  <a:noFill/>
                  <a:prstDash val="solid"/>
                </a:ln>
                <a:solidFill>
                  <a:srgbClr val="0000FF"/>
                </a:solidFill>
              </a:rPr>
              <a:t> </a:t>
            </a:r>
            <a:r>
              <a:rPr lang="en-US" sz="2000" dirty="0" err="1" smtClean="0">
                <a:ln w="22225">
                  <a:noFill/>
                  <a:prstDash val="solid"/>
                </a:ln>
                <a:solidFill>
                  <a:srgbClr val="0000FF"/>
                </a:solidFill>
              </a:rPr>
              <a:t>cụ</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và</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hộp</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màu</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có</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các</a:t>
            </a:r>
            <a:r>
              <a:rPr lang="en-US" sz="2000" dirty="0" smtClean="0">
                <a:ln w="22225">
                  <a:noFill/>
                  <a:prstDash val="solid"/>
                </a:ln>
                <a:solidFill>
                  <a:srgbClr val="0000FF"/>
                </a:solidFill>
              </a:rPr>
              <a:t> </a:t>
            </a:r>
            <a:r>
              <a:rPr lang="en-US" sz="2000" dirty="0" err="1">
                <a:ln w="22225">
                  <a:noFill/>
                  <a:prstDash val="solid"/>
                </a:ln>
                <a:solidFill>
                  <a:srgbClr val="0000FF"/>
                </a:solidFill>
              </a:rPr>
              <a:t>thành</a:t>
            </a:r>
            <a:r>
              <a:rPr lang="en-US" sz="2000" dirty="0">
                <a:ln w="22225">
                  <a:noFill/>
                  <a:prstDash val="solid"/>
                </a:ln>
                <a:solidFill>
                  <a:srgbClr val="0000FF"/>
                </a:solidFill>
              </a:rPr>
              <a:t> </a:t>
            </a:r>
            <a:r>
              <a:rPr lang="en-US" sz="2000" dirty="0" err="1">
                <a:ln w="22225">
                  <a:noFill/>
                  <a:prstDash val="solid"/>
                </a:ln>
                <a:solidFill>
                  <a:srgbClr val="0000FF"/>
                </a:solidFill>
              </a:rPr>
              <a:t>phần</a:t>
            </a:r>
            <a:r>
              <a:rPr lang="en-US" sz="2000" dirty="0">
                <a:ln w="22225">
                  <a:noFill/>
                  <a:prstDash val="solid"/>
                </a:ln>
                <a:solidFill>
                  <a:srgbClr val="0000FF"/>
                </a:solidFill>
              </a:rPr>
              <a:t> </a:t>
            </a:r>
            <a:r>
              <a:rPr lang="en-US" sz="2000" dirty="0" err="1" smtClean="0">
                <a:ln w="22225">
                  <a:noFill/>
                  <a:prstDash val="solid"/>
                </a:ln>
                <a:solidFill>
                  <a:srgbClr val="0000FF"/>
                </a:solidFill>
              </a:rPr>
              <a:t>nào</a:t>
            </a:r>
            <a:r>
              <a:rPr lang="en-US" sz="2000" dirty="0" smtClean="0">
                <a:ln w="22225">
                  <a:noFill/>
                  <a:prstDash val="solid"/>
                </a:ln>
                <a:solidFill>
                  <a:srgbClr val="0000FF"/>
                </a:solidFill>
              </a:rPr>
              <a:t>? </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761" y="1697080"/>
            <a:ext cx="4671425" cy="334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897761" y="2008952"/>
            <a:ext cx="2964450" cy="558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a:spLocks noChangeArrowheads="1"/>
          </p:cNvSpPr>
          <p:nvPr/>
        </p:nvSpPr>
        <p:spPr bwMode="auto">
          <a:xfrm>
            <a:off x="3984793" y="2679700"/>
            <a:ext cx="4405605" cy="20066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22" name="Rectangle 21">
            <a:hlinkClick r:id="rId4" action="ppaction://hlinksldjump"/>
          </p:cNvPr>
          <p:cNvSpPr/>
          <p:nvPr/>
        </p:nvSpPr>
        <p:spPr>
          <a:xfrm>
            <a:off x="3821360" y="1059275"/>
            <a:ext cx="1893640" cy="54421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dirty="0" err="1" smtClean="0">
                <a:solidFill>
                  <a:srgbClr val="0000FF"/>
                </a:solidFill>
                <a:latin typeface="Times New Roman" pitchFamily="18" charset="0"/>
                <a:cs typeface="Times New Roman" pitchFamily="18" charset="0"/>
              </a:rPr>
              <a:t>Hộp</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công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cụ</a:t>
            </a:r>
            <a:endParaRPr lang="en-US" sz="24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sp>
        <p:nvSpPr>
          <p:cNvPr id="23" name="Rectangle 22"/>
          <p:cNvSpPr/>
          <p:nvPr/>
        </p:nvSpPr>
        <p:spPr>
          <a:xfrm>
            <a:off x="7741227" y="974965"/>
            <a:ext cx="1402773" cy="651426"/>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dirty="0" err="1" smtClean="0">
                <a:solidFill>
                  <a:srgbClr val="0000FF"/>
                </a:solidFill>
                <a:latin typeface="Times New Roman" pitchFamily="18" charset="0"/>
                <a:cs typeface="Times New Roman" pitchFamily="18" charset="0"/>
              </a:rPr>
              <a:t>Trang</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vẽ</a:t>
            </a:r>
            <a:endParaRPr lang="en-US" sz="24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cxnSp>
        <p:nvCxnSpPr>
          <p:cNvPr id="24" name="Straight Arrow Connector 23"/>
          <p:cNvCxnSpPr/>
          <p:nvPr/>
        </p:nvCxnSpPr>
        <p:spPr>
          <a:xfrm flipH="1">
            <a:off x="4686300" y="1626391"/>
            <a:ext cx="363682" cy="3825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62211" y="1626391"/>
            <a:ext cx="467445" cy="2913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948801" y="1996557"/>
            <a:ext cx="1593133" cy="5581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5908737" y="1039419"/>
            <a:ext cx="1643706" cy="545092"/>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dirty="0" err="1" smtClean="0">
                <a:solidFill>
                  <a:srgbClr val="0000FF"/>
                </a:solidFill>
                <a:latin typeface="Times New Roman" pitchFamily="18" charset="0"/>
                <a:cs typeface="Times New Roman" pitchFamily="18" charset="0"/>
              </a:rPr>
              <a:t>Hộp</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màu</a:t>
            </a:r>
            <a:endParaRPr lang="en-US" sz="24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cxnSp>
        <p:nvCxnSpPr>
          <p:cNvPr id="32" name="Elbow Connector 31"/>
          <p:cNvCxnSpPr>
            <a:endCxn id="21" idx="3"/>
          </p:cNvCxnSpPr>
          <p:nvPr/>
        </p:nvCxnSpPr>
        <p:spPr>
          <a:xfrm rot="5400000">
            <a:off x="7556046" y="2460743"/>
            <a:ext cx="2056609" cy="387904"/>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393764"/>
      </p:ext>
    </p:extLst>
  </p:cSld>
  <p:clrMapOvr>
    <a:masterClrMapping/>
  </p:clrMapOvr>
  <p:transition spd="med">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9" name="Google Shape;539;p44"/>
          <p:cNvSpPr/>
          <p:nvPr/>
        </p:nvSpPr>
        <p:spPr>
          <a:xfrm>
            <a:off x="365700" y="262806"/>
            <a:ext cx="8412600" cy="586228"/>
          </a:xfrm>
          <a:prstGeom prst="roundRect">
            <a:avLst>
              <a:gd name="adj" fmla="val 20371"/>
            </a:avLst>
          </a:prstGeom>
          <a:solidFill>
            <a:srgbClr val="F9D65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553" name="Google Shape;553;p44"/>
          <p:cNvGrpSpPr/>
          <p:nvPr/>
        </p:nvGrpSpPr>
        <p:grpSpPr>
          <a:xfrm>
            <a:off x="8513043" y="165515"/>
            <a:ext cx="448108" cy="398038"/>
            <a:chOff x="2696275" y="963625"/>
            <a:chExt cx="678825" cy="602975"/>
          </a:xfrm>
        </p:grpSpPr>
        <p:sp>
          <p:nvSpPr>
            <p:cNvPr id="554" name="Google Shape;554;p44"/>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5" name="Google Shape;555;p44"/>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6" name="Google Shape;556;p44"/>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41" name="TextBox 40"/>
          <p:cNvSpPr txBox="1"/>
          <p:nvPr/>
        </p:nvSpPr>
        <p:spPr>
          <a:xfrm>
            <a:off x="0" y="324422"/>
            <a:ext cx="9144000" cy="453923"/>
          </a:xfrm>
          <a:prstGeom prst="rect">
            <a:avLst/>
          </a:prstGeom>
          <a:noFill/>
        </p:spPr>
        <p:txBody>
          <a:bodyPr wrap="square" lIns="68580" tIns="34290" rIns="68580" bIns="34290" rtlCol="0">
            <a:spAutoFit/>
          </a:bodyPr>
          <a:lstStyle/>
          <a:p>
            <a:pPr algn="ctr"/>
            <a:r>
              <a:rPr lang="en-US" sz="2500" b="1" dirty="0">
                <a:ln w="22225">
                  <a:noFill/>
                  <a:prstDash val="solid"/>
                </a:ln>
              </a:rPr>
              <a:t>2</a:t>
            </a:r>
            <a:r>
              <a:rPr lang="en-US" sz="2500" b="1" dirty="0" smtClean="0">
                <a:ln w="22225">
                  <a:noFill/>
                  <a:prstDash val="solid"/>
                </a:ln>
              </a:rPr>
              <a:t>. </a:t>
            </a:r>
            <a:r>
              <a:rPr lang="en-US" sz="2500" b="1" dirty="0" err="1" smtClean="0">
                <a:ln w="22225">
                  <a:noFill/>
                  <a:prstDash val="solid"/>
                </a:ln>
              </a:rPr>
              <a:t>Làm</a:t>
            </a:r>
            <a:r>
              <a:rPr lang="en-US" sz="2500" b="1" dirty="0" smtClean="0">
                <a:ln w="22225">
                  <a:noFill/>
                  <a:prstDash val="solid"/>
                </a:ln>
              </a:rPr>
              <a:t> </a:t>
            </a:r>
            <a:r>
              <a:rPr lang="en-US" sz="2500" b="1" dirty="0" err="1" smtClean="0">
                <a:ln w="22225">
                  <a:noFill/>
                  <a:prstDash val="solid"/>
                </a:ln>
              </a:rPr>
              <a:t>quen</a:t>
            </a:r>
            <a:r>
              <a:rPr lang="en-US" sz="2500" b="1" dirty="0" smtClean="0">
                <a:ln w="22225">
                  <a:noFill/>
                  <a:prstDash val="solid"/>
                </a:ln>
              </a:rPr>
              <a:t> </a:t>
            </a:r>
            <a:r>
              <a:rPr lang="en-US" sz="2500" b="1" dirty="0" err="1" smtClean="0">
                <a:ln w="22225">
                  <a:noFill/>
                  <a:prstDash val="solid"/>
                </a:ln>
              </a:rPr>
              <a:t>với</a:t>
            </a:r>
            <a:r>
              <a:rPr lang="en-US" sz="2500" b="1" dirty="0" smtClean="0">
                <a:ln w="22225">
                  <a:noFill/>
                  <a:prstDash val="solid"/>
                </a:ln>
              </a:rPr>
              <a:t> </a:t>
            </a:r>
            <a:r>
              <a:rPr lang="en-US" sz="2500" b="1" dirty="0" err="1" smtClean="0">
                <a:ln w="22225">
                  <a:noFill/>
                  <a:prstDash val="solid"/>
                </a:ln>
              </a:rPr>
              <a:t>phần</a:t>
            </a:r>
            <a:r>
              <a:rPr lang="en-US" sz="2500" b="1" dirty="0" smtClean="0">
                <a:ln w="22225">
                  <a:noFill/>
                  <a:prstDash val="solid"/>
                </a:ln>
              </a:rPr>
              <a:t> </a:t>
            </a:r>
            <a:r>
              <a:rPr lang="en-US" sz="2500" b="1" dirty="0" err="1" smtClean="0">
                <a:ln w="22225">
                  <a:noFill/>
                  <a:prstDash val="solid"/>
                </a:ln>
              </a:rPr>
              <a:t>mềm</a:t>
            </a:r>
            <a:endParaRPr lang="en-US" sz="2500" b="1" dirty="0">
              <a:ln w="22225">
                <a:noFill/>
                <a:prstDash val="solid"/>
              </a:ln>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825499" y="865872"/>
            <a:ext cx="7138113" cy="2760770"/>
          </a:xfrm>
          <a:prstGeom prst="roundRect">
            <a:avLst>
              <a:gd name="adj" fmla="val 38270"/>
            </a:avLst>
          </a:prstGeom>
        </p:spPr>
      </p:pic>
      <p:grpSp>
        <p:nvGrpSpPr>
          <p:cNvPr id="42" name="Google Shape;557;p44"/>
          <p:cNvGrpSpPr/>
          <p:nvPr/>
        </p:nvGrpSpPr>
        <p:grpSpPr>
          <a:xfrm>
            <a:off x="149923" y="550947"/>
            <a:ext cx="431555" cy="432703"/>
            <a:chOff x="133738" y="317889"/>
            <a:chExt cx="460473" cy="461698"/>
          </a:xfrm>
        </p:grpSpPr>
        <p:sp>
          <p:nvSpPr>
            <p:cNvPr id="43" name="Google Shape;558;p44"/>
            <p:cNvSpPr/>
            <p:nvPr/>
          </p:nvSpPr>
          <p:spPr>
            <a:xfrm>
              <a:off x="257624" y="442388"/>
              <a:ext cx="212700" cy="212700"/>
            </a:xfrm>
            <a:prstGeom prst="ellipse">
              <a:avLst/>
            </a:prstGeom>
            <a:solidFill>
              <a:schemeClr val="lt1"/>
            </a:solidFill>
            <a:ln>
              <a:noFill/>
            </a:ln>
          </p:spPr>
          <p:txBody>
            <a:bodyPr spcFirstLastPara="1" wrap="square" lIns="121900" tIns="121900" rIns="121900" bIns="121900" anchor="ctr" anchorCtr="0">
              <a:noAutofit/>
            </a:bodyPr>
            <a:lstStyle/>
            <a:p>
              <a:endParaRPr sz="1800"/>
            </a:p>
          </p:txBody>
        </p:sp>
        <p:sp>
          <p:nvSpPr>
            <p:cNvPr id="44" name="Google Shape;559;p44"/>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2" name="Rectangle 1"/>
          <p:cNvSpPr/>
          <p:nvPr/>
        </p:nvSpPr>
        <p:spPr>
          <a:xfrm>
            <a:off x="700156" y="3591709"/>
            <a:ext cx="7743687" cy="1477328"/>
          </a:xfrm>
          <a:prstGeom prst="rect">
            <a:avLst/>
          </a:prstGeom>
        </p:spPr>
        <p:txBody>
          <a:bodyPr wrap="square">
            <a:spAutoFit/>
          </a:bodyPr>
          <a:lstStyle/>
          <a:p>
            <a:pPr lvl="1" algn="just">
              <a:lnSpc>
                <a:spcPct val="150000"/>
              </a:lnSpc>
            </a:pPr>
            <a:r>
              <a:rPr lang="vi-VN" sz="2000" dirty="0"/>
              <a:t>•</a:t>
            </a:r>
            <a:r>
              <a:rPr lang="en-US" sz="2000" dirty="0"/>
              <a:t> </a:t>
            </a:r>
            <a:r>
              <a:rPr lang="vi-VN" sz="2000" b="1" dirty="0"/>
              <a:t>Hộp màu</a:t>
            </a:r>
            <a:r>
              <a:rPr lang="vi-VN" sz="2000" dirty="0"/>
              <a:t>: </a:t>
            </a:r>
            <a:r>
              <a:rPr lang="vi-VN" sz="2000" b="1" dirty="0"/>
              <a:t>màu 1 </a:t>
            </a:r>
            <a:r>
              <a:rPr lang="vi-VN" sz="2000" dirty="0"/>
              <a:t>(dùng cho bút chì, bút vẽ, công cụ tô màu, đường viền của hình,…), </a:t>
            </a:r>
            <a:r>
              <a:rPr lang="vi-VN" sz="2000" b="1" dirty="0"/>
              <a:t>màu 2 </a:t>
            </a:r>
            <a:r>
              <a:rPr lang="vi-VN" sz="2000" dirty="0"/>
              <a:t>(dùng cho tẩy, màu của hình</a:t>
            </a:r>
            <a:r>
              <a:rPr lang="vi-VN" sz="2000" dirty="0" smtClean="0"/>
              <a:t>).</a:t>
            </a:r>
            <a:r>
              <a:rPr lang="en-US" sz="2000" dirty="0" smtClean="0"/>
              <a:t> </a:t>
            </a:r>
            <a:r>
              <a:rPr lang="en-US" sz="2000" dirty="0" err="1" smtClean="0"/>
              <a:t>Và</a:t>
            </a:r>
            <a:r>
              <a:rPr lang="en-US" sz="2000" dirty="0" smtClean="0"/>
              <a:t> </a:t>
            </a:r>
            <a:r>
              <a:rPr lang="en-US" sz="2000" dirty="0" err="1" smtClean="0"/>
              <a:t>các</a:t>
            </a:r>
            <a:r>
              <a:rPr lang="en-US" sz="2000" dirty="0" smtClean="0"/>
              <a:t> </a:t>
            </a:r>
            <a:r>
              <a:rPr lang="en-US" sz="2000" b="1" dirty="0" smtClean="0"/>
              <a:t>ô </a:t>
            </a:r>
            <a:r>
              <a:rPr lang="en-US" sz="2000" b="1" dirty="0" err="1" smtClean="0"/>
              <a:t>màu</a:t>
            </a:r>
            <a:r>
              <a:rPr lang="en-US" sz="2000" b="1" dirty="0" smtClean="0"/>
              <a:t> </a:t>
            </a:r>
            <a:r>
              <a:rPr lang="en-US" sz="2000" dirty="0" err="1" smtClean="0"/>
              <a:t>để</a:t>
            </a:r>
            <a:r>
              <a:rPr lang="en-US" sz="2000" dirty="0" smtClean="0"/>
              <a:t> </a:t>
            </a:r>
            <a:r>
              <a:rPr lang="en-US" sz="2000" dirty="0" err="1" smtClean="0"/>
              <a:t>chọn</a:t>
            </a:r>
            <a:r>
              <a:rPr lang="en-US" sz="2000" dirty="0" smtClean="0"/>
              <a:t> </a:t>
            </a:r>
            <a:r>
              <a:rPr lang="en-US" sz="2000" dirty="0" err="1" smtClean="0"/>
              <a:t>màu</a:t>
            </a:r>
            <a:r>
              <a:rPr lang="en-US" sz="2000" dirty="0" smtClean="0"/>
              <a:t>.</a:t>
            </a:r>
            <a:endParaRPr lang="vi-VN" sz="2000" dirty="0"/>
          </a:p>
        </p:txBody>
      </p:sp>
    </p:spTree>
    <p:extLst>
      <p:ext uri="{BB962C8B-B14F-4D97-AF65-F5344CB8AC3E}">
        <p14:creationId xmlns:p14="http://schemas.microsoft.com/office/powerpoint/2010/main" val="1386619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9" name="Google Shape;539;p44"/>
          <p:cNvSpPr/>
          <p:nvPr/>
        </p:nvSpPr>
        <p:spPr>
          <a:xfrm>
            <a:off x="365700" y="262806"/>
            <a:ext cx="8412600" cy="586228"/>
          </a:xfrm>
          <a:prstGeom prst="roundRect">
            <a:avLst>
              <a:gd name="adj" fmla="val 20371"/>
            </a:avLst>
          </a:prstGeom>
          <a:solidFill>
            <a:srgbClr val="F9D65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553" name="Google Shape;553;p44"/>
          <p:cNvGrpSpPr/>
          <p:nvPr/>
        </p:nvGrpSpPr>
        <p:grpSpPr>
          <a:xfrm>
            <a:off x="8513043" y="165515"/>
            <a:ext cx="448108" cy="398038"/>
            <a:chOff x="2696275" y="963625"/>
            <a:chExt cx="678825" cy="602975"/>
          </a:xfrm>
        </p:grpSpPr>
        <p:sp>
          <p:nvSpPr>
            <p:cNvPr id="554" name="Google Shape;554;p44"/>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5" name="Google Shape;555;p44"/>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6" name="Google Shape;556;p44"/>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41" name="TextBox 40"/>
          <p:cNvSpPr txBox="1"/>
          <p:nvPr/>
        </p:nvSpPr>
        <p:spPr>
          <a:xfrm>
            <a:off x="0" y="324422"/>
            <a:ext cx="9144000" cy="453923"/>
          </a:xfrm>
          <a:prstGeom prst="rect">
            <a:avLst/>
          </a:prstGeom>
          <a:noFill/>
        </p:spPr>
        <p:txBody>
          <a:bodyPr wrap="square" lIns="68580" tIns="34290" rIns="68580" bIns="34290" rtlCol="0">
            <a:spAutoFit/>
          </a:bodyPr>
          <a:lstStyle/>
          <a:p>
            <a:pPr algn="ctr"/>
            <a:r>
              <a:rPr lang="en-US" sz="2500" b="1" dirty="0">
                <a:ln w="22225">
                  <a:noFill/>
                  <a:prstDash val="solid"/>
                </a:ln>
              </a:rPr>
              <a:t>2. </a:t>
            </a:r>
            <a:r>
              <a:rPr lang="en-US" sz="2500" b="1" dirty="0" err="1">
                <a:ln w="22225">
                  <a:noFill/>
                  <a:prstDash val="solid"/>
                </a:ln>
              </a:rPr>
              <a:t>Làm</a:t>
            </a:r>
            <a:r>
              <a:rPr lang="en-US" sz="2500" b="1" dirty="0">
                <a:ln w="22225">
                  <a:noFill/>
                  <a:prstDash val="solid"/>
                </a:ln>
              </a:rPr>
              <a:t> </a:t>
            </a:r>
            <a:r>
              <a:rPr lang="en-US" sz="2500" b="1" dirty="0" err="1">
                <a:ln w="22225">
                  <a:noFill/>
                  <a:prstDash val="solid"/>
                </a:ln>
              </a:rPr>
              <a:t>quen</a:t>
            </a:r>
            <a:r>
              <a:rPr lang="en-US" sz="2500" b="1" dirty="0">
                <a:ln w="22225">
                  <a:noFill/>
                  <a:prstDash val="solid"/>
                </a:ln>
              </a:rPr>
              <a:t> </a:t>
            </a:r>
            <a:r>
              <a:rPr lang="en-US" sz="2500" b="1" dirty="0" err="1">
                <a:ln w="22225">
                  <a:noFill/>
                  <a:prstDash val="solid"/>
                </a:ln>
              </a:rPr>
              <a:t>với</a:t>
            </a:r>
            <a:r>
              <a:rPr lang="en-US" sz="2500" b="1" dirty="0">
                <a:ln w="22225">
                  <a:noFill/>
                  <a:prstDash val="solid"/>
                </a:ln>
              </a:rPr>
              <a:t> </a:t>
            </a:r>
            <a:r>
              <a:rPr lang="en-US" sz="2500" b="1" dirty="0" err="1">
                <a:ln w="22225">
                  <a:noFill/>
                  <a:prstDash val="solid"/>
                </a:ln>
              </a:rPr>
              <a:t>phần</a:t>
            </a:r>
            <a:r>
              <a:rPr lang="en-US" sz="2500" b="1" dirty="0">
                <a:ln w="22225">
                  <a:noFill/>
                  <a:prstDash val="solid"/>
                </a:ln>
              </a:rPr>
              <a:t> </a:t>
            </a:r>
            <a:r>
              <a:rPr lang="en-US" sz="2500" b="1" dirty="0" err="1">
                <a:ln w="22225">
                  <a:noFill/>
                  <a:prstDash val="solid"/>
                </a:ln>
              </a:rPr>
              <a:t>mềm</a:t>
            </a:r>
            <a:endParaRPr lang="en-US" sz="2500" b="1" dirty="0">
              <a:ln w="22225">
                <a:noFill/>
                <a:prstDash val="solid"/>
              </a:ln>
            </a:endParaRPr>
          </a:p>
        </p:txBody>
      </p:sp>
      <p:grpSp>
        <p:nvGrpSpPr>
          <p:cNvPr id="42" name="Google Shape;557;p44"/>
          <p:cNvGrpSpPr/>
          <p:nvPr/>
        </p:nvGrpSpPr>
        <p:grpSpPr>
          <a:xfrm>
            <a:off x="149923" y="550947"/>
            <a:ext cx="431555" cy="432703"/>
            <a:chOff x="133738" y="317889"/>
            <a:chExt cx="460473" cy="461698"/>
          </a:xfrm>
        </p:grpSpPr>
        <p:sp>
          <p:nvSpPr>
            <p:cNvPr id="43" name="Google Shape;558;p44"/>
            <p:cNvSpPr/>
            <p:nvPr/>
          </p:nvSpPr>
          <p:spPr>
            <a:xfrm>
              <a:off x="257624" y="442388"/>
              <a:ext cx="212700" cy="212700"/>
            </a:xfrm>
            <a:prstGeom prst="ellipse">
              <a:avLst/>
            </a:prstGeom>
            <a:solidFill>
              <a:schemeClr val="lt1"/>
            </a:solidFill>
            <a:ln>
              <a:noFill/>
            </a:ln>
          </p:spPr>
          <p:txBody>
            <a:bodyPr spcFirstLastPara="1" wrap="square" lIns="121900" tIns="121900" rIns="121900" bIns="121900" anchor="ctr" anchorCtr="0">
              <a:noAutofit/>
            </a:bodyPr>
            <a:lstStyle/>
            <a:p>
              <a:endParaRPr sz="1800"/>
            </a:p>
          </p:txBody>
        </p:sp>
        <p:sp>
          <p:nvSpPr>
            <p:cNvPr id="44" name="Google Shape;559;p44"/>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51" name="Rounded Rectangle 50"/>
          <p:cNvSpPr/>
          <p:nvPr/>
        </p:nvSpPr>
        <p:spPr>
          <a:xfrm>
            <a:off x="617162" y="1192064"/>
            <a:ext cx="2748032" cy="411426"/>
          </a:xfrm>
          <a:prstGeom prst="roundRect">
            <a:avLst/>
          </a:prstGeom>
          <a:solidFill>
            <a:schemeClr val="accent2">
              <a:lumMod val="20000"/>
              <a:lumOff val="80000"/>
            </a:schemeClr>
          </a:solidFill>
          <a:ln>
            <a:solidFill>
              <a:srgbClr val="FFFFFF"/>
            </a:solidFill>
          </a:ln>
        </p:spPr>
        <p:style>
          <a:lnRef idx="3">
            <a:schemeClr val="lt1"/>
          </a:lnRef>
          <a:fillRef idx="1">
            <a:schemeClr val="accent3"/>
          </a:fillRef>
          <a:effectRef idx="1">
            <a:schemeClr val="accent3"/>
          </a:effectRef>
          <a:fontRef idx="minor">
            <a:schemeClr val="lt1"/>
          </a:fontRef>
        </p:style>
        <p:txBody>
          <a:bodyPr lIns="68580" tIns="34290" rIns="68580" bIns="34290" rtlCol="0" anchor="ctr"/>
          <a:lstStyle/>
          <a:p>
            <a:pPr algn="ctr"/>
            <a:r>
              <a:rPr lang="en-US" sz="2000" b="1" dirty="0">
                <a:solidFill>
                  <a:srgbClr val="000000"/>
                </a:solidFill>
                <a:cs typeface="Arial" panose="020B0604020202020204" pitchFamily="34" charset="0"/>
              </a:rPr>
              <a:t>THẢO LUẬN NHÓM</a:t>
            </a:r>
            <a:endParaRPr lang="en-US" sz="2000" b="1" dirty="0">
              <a:solidFill>
                <a:srgbClr val="000000"/>
              </a:solidFill>
              <a:latin typeface="Arial" panose="020B0604020202020204" pitchFamily="34" charset="0"/>
              <a:cs typeface="Arial" panose="020B0604020202020204" pitchFamily="34" charset="0"/>
            </a:endParaRPr>
          </a:p>
        </p:txBody>
      </p:sp>
      <p:sp>
        <p:nvSpPr>
          <p:cNvPr id="55" name="TextBox 54"/>
          <p:cNvSpPr txBox="1"/>
          <p:nvPr/>
        </p:nvSpPr>
        <p:spPr>
          <a:xfrm>
            <a:off x="617162" y="1867882"/>
            <a:ext cx="3192838" cy="2839239"/>
          </a:xfrm>
          <a:prstGeom prst="rect">
            <a:avLst/>
          </a:prstGeom>
          <a:noFill/>
        </p:spPr>
        <p:txBody>
          <a:bodyPr wrap="square" lIns="68580" tIns="34290" rIns="68580" bIns="34290" rtlCol="0">
            <a:spAutoFit/>
          </a:bodyPr>
          <a:lstStyle/>
          <a:p>
            <a:pPr algn="just">
              <a:lnSpc>
                <a:spcPct val="150000"/>
              </a:lnSpc>
            </a:pPr>
            <a:r>
              <a:rPr lang="en-US" sz="2000" dirty="0">
                <a:ln w="22225">
                  <a:noFill/>
                  <a:prstDash val="solid"/>
                </a:ln>
                <a:solidFill>
                  <a:srgbClr val="0000FF"/>
                </a:solidFill>
              </a:rPr>
              <a:t>Đ</a:t>
            </a:r>
            <a:r>
              <a:rPr lang="vi-VN" sz="2000" dirty="0">
                <a:ln w="22225">
                  <a:noFill/>
                  <a:prstDash val="solid"/>
                </a:ln>
                <a:solidFill>
                  <a:srgbClr val="0000FF"/>
                </a:solidFill>
              </a:rPr>
              <a:t>ọc </a:t>
            </a:r>
            <a:r>
              <a:rPr lang="en-US" sz="2000" dirty="0" err="1" smtClean="0">
                <a:ln w="22225">
                  <a:noFill/>
                  <a:prstDash val="solid"/>
                </a:ln>
                <a:solidFill>
                  <a:srgbClr val="0000FF"/>
                </a:solidFill>
              </a:rPr>
              <a:t>nôi</a:t>
            </a:r>
            <a:r>
              <a:rPr lang="en-US" sz="2000" dirty="0" smtClean="0">
                <a:ln w="22225">
                  <a:noFill/>
                  <a:prstDash val="solid"/>
                </a:ln>
                <a:solidFill>
                  <a:srgbClr val="0000FF"/>
                </a:solidFill>
              </a:rPr>
              <a:t> dung </a:t>
            </a:r>
            <a:r>
              <a:rPr lang="vi-VN" sz="2000" dirty="0" smtClean="0">
                <a:ln w="22225">
                  <a:noFill/>
                  <a:prstDash val="solid"/>
                </a:ln>
                <a:solidFill>
                  <a:srgbClr val="0000FF"/>
                </a:solidFill>
              </a:rPr>
              <a:t>SGK tr.</a:t>
            </a:r>
            <a:r>
              <a:rPr lang="en-US" sz="2000" dirty="0" smtClean="0">
                <a:ln w="22225">
                  <a:noFill/>
                  <a:prstDash val="solid"/>
                </a:ln>
                <a:solidFill>
                  <a:srgbClr val="0000FF"/>
                </a:solidFill>
              </a:rPr>
              <a:t>3</a:t>
            </a:r>
            <a:r>
              <a:rPr lang="vi-VN" sz="2000" dirty="0" smtClean="0">
                <a:ln w="22225">
                  <a:noFill/>
                  <a:prstDash val="solid"/>
                </a:ln>
                <a:solidFill>
                  <a:srgbClr val="0000FF"/>
                </a:solidFill>
              </a:rPr>
              <a:t>9</a:t>
            </a:r>
            <a:r>
              <a:rPr lang="en-US" sz="2000" dirty="0" smtClean="0">
                <a:ln w="22225">
                  <a:noFill/>
                  <a:prstDash val="solid"/>
                </a:ln>
                <a:solidFill>
                  <a:srgbClr val="0000FF"/>
                </a:solidFill>
              </a:rPr>
              <a:t>, 40 </a:t>
            </a:r>
            <a:r>
              <a:rPr lang="vi-VN" sz="2000" dirty="0">
                <a:ln w="22225">
                  <a:noFill/>
                  <a:prstDash val="solid"/>
                </a:ln>
                <a:solidFill>
                  <a:srgbClr val="0000FF"/>
                </a:solidFill>
              </a:rPr>
              <a:t>quan sát </a:t>
            </a:r>
            <a:r>
              <a:rPr lang="en-US" sz="2000" dirty="0" err="1" smtClean="0">
                <a:ln w="22225">
                  <a:noFill/>
                  <a:prstDash val="solid"/>
                </a:ln>
                <a:solidFill>
                  <a:srgbClr val="0000FF"/>
                </a:solidFill>
              </a:rPr>
              <a:t>giao</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diện</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đồ</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họa</a:t>
            </a:r>
            <a:r>
              <a:rPr lang="en-US" sz="2000" dirty="0" smtClean="0">
                <a:ln w="22225">
                  <a:noFill/>
                  <a:prstDash val="solid"/>
                </a:ln>
                <a:solidFill>
                  <a:srgbClr val="0000FF"/>
                </a:solidFill>
              </a:rPr>
              <a:t> Paint</a:t>
            </a:r>
            <a:r>
              <a:rPr lang="vi-VN" sz="2000" dirty="0" smtClean="0">
                <a:ln w="22225">
                  <a:noFill/>
                  <a:prstDash val="solid"/>
                </a:ln>
                <a:solidFill>
                  <a:srgbClr val="0000FF"/>
                </a:solidFill>
              </a:rPr>
              <a:t> </a:t>
            </a:r>
            <a:r>
              <a:rPr lang="vi-VN" sz="2000" dirty="0">
                <a:ln w="22225">
                  <a:noFill/>
                  <a:prstDash val="solid"/>
                </a:ln>
                <a:solidFill>
                  <a:srgbClr val="0000FF"/>
                </a:solidFill>
              </a:rPr>
              <a:t>trong Hình </a:t>
            </a:r>
            <a:r>
              <a:rPr lang="en-US" sz="2000" dirty="0" smtClean="0">
                <a:ln w="22225">
                  <a:noFill/>
                  <a:prstDash val="solid"/>
                </a:ln>
                <a:solidFill>
                  <a:srgbClr val="0000FF"/>
                </a:solidFill>
              </a:rPr>
              <a:t>42 </a:t>
            </a:r>
            <a:r>
              <a:rPr lang="en-US" sz="2000" dirty="0" err="1" smtClean="0">
                <a:ln w="22225">
                  <a:noFill/>
                  <a:prstDash val="solid"/>
                </a:ln>
                <a:solidFill>
                  <a:srgbClr val="0000FF"/>
                </a:solidFill>
              </a:rPr>
              <a:t>và</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cho</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biết</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trong</a:t>
            </a:r>
            <a:r>
              <a:rPr lang="en-US" sz="2000" dirty="0" smtClean="0">
                <a:ln w="22225">
                  <a:noFill/>
                  <a:prstDash val="solid"/>
                </a:ln>
                <a:solidFill>
                  <a:srgbClr val="0000FF"/>
                </a:solidFill>
              </a:rPr>
              <a:t> </a:t>
            </a:r>
            <a:r>
              <a:rPr lang="en-US" sz="2000" dirty="0" err="1">
                <a:ln w="22225">
                  <a:noFill/>
                  <a:prstDash val="solid"/>
                </a:ln>
                <a:solidFill>
                  <a:srgbClr val="0000FF"/>
                </a:solidFill>
              </a:rPr>
              <a:t>hộp</a:t>
            </a:r>
            <a:r>
              <a:rPr lang="en-US" sz="2000" dirty="0">
                <a:ln w="22225">
                  <a:noFill/>
                  <a:prstDash val="solid"/>
                </a:ln>
                <a:solidFill>
                  <a:srgbClr val="0000FF"/>
                </a:solidFill>
              </a:rPr>
              <a:t> </a:t>
            </a:r>
            <a:r>
              <a:rPr lang="en-US" sz="2000" dirty="0" err="1">
                <a:ln w="22225">
                  <a:noFill/>
                  <a:prstDash val="solid"/>
                </a:ln>
                <a:solidFill>
                  <a:srgbClr val="0000FF"/>
                </a:solidFill>
              </a:rPr>
              <a:t>công</a:t>
            </a:r>
            <a:r>
              <a:rPr lang="en-US" sz="2000" dirty="0">
                <a:ln w="22225">
                  <a:noFill/>
                  <a:prstDash val="solid"/>
                </a:ln>
                <a:solidFill>
                  <a:srgbClr val="0000FF"/>
                </a:solidFill>
              </a:rPr>
              <a:t> </a:t>
            </a:r>
            <a:r>
              <a:rPr lang="en-US" sz="2000" dirty="0" err="1" smtClean="0">
                <a:ln w="22225">
                  <a:noFill/>
                  <a:prstDash val="solid"/>
                </a:ln>
                <a:solidFill>
                  <a:srgbClr val="0000FF"/>
                </a:solidFill>
              </a:rPr>
              <a:t>cụ</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và</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hộp</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màu</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có</a:t>
            </a:r>
            <a:r>
              <a:rPr lang="en-US" sz="2000" dirty="0" smtClean="0">
                <a:ln w="22225">
                  <a:noFill/>
                  <a:prstDash val="solid"/>
                </a:ln>
                <a:solidFill>
                  <a:srgbClr val="0000FF"/>
                </a:solidFill>
              </a:rPr>
              <a:t> </a:t>
            </a:r>
            <a:r>
              <a:rPr lang="en-US" sz="2000" dirty="0" err="1" smtClean="0">
                <a:ln w="22225">
                  <a:noFill/>
                  <a:prstDash val="solid"/>
                </a:ln>
                <a:solidFill>
                  <a:srgbClr val="0000FF"/>
                </a:solidFill>
              </a:rPr>
              <a:t>các</a:t>
            </a:r>
            <a:r>
              <a:rPr lang="en-US" sz="2000" dirty="0" smtClean="0">
                <a:ln w="22225">
                  <a:noFill/>
                  <a:prstDash val="solid"/>
                </a:ln>
                <a:solidFill>
                  <a:srgbClr val="0000FF"/>
                </a:solidFill>
              </a:rPr>
              <a:t> </a:t>
            </a:r>
            <a:r>
              <a:rPr lang="en-US" sz="2000" dirty="0" err="1">
                <a:ln w="22225">
                  <a:noFill/>
                  <a:prstDash val="solid"/>
                </a:ln>
                <a:solidFill>
                  <a:srgbClr val="0000FF"/>
                </a:solidFill>
              </a:rPr>
              <a:t>thành</a:t>
            </a:r>
            <a:r>
              <a:rPr lang="en-US" sz="2000" dirty="0">
                <a:ln w="22225">
                  <a:noFill/>
                  <a:prstDash val="solid"/>
                </a:ln>
                <a:solidFill>
                  <a:srgbClr val="0000FF"/>
                </a:solidFill>
              </a:rPr>
              <a:t> </a:t>
            </a:r>
            <a:r>
              <a:rPr lang="en-US" sz="2000" dirty="0" err="1">
                <a:ln w="22225">
                  <a:noFill/>
                  <a:prstDash val="solid"/>
                </a:ln>
                <a:solidFill>
                  <a:srgbClr val="0000FF"/>
                </a:solidFill>
              </a:rPr>
              <a:t>phần</a:t>
            </a:r>
            <a:r>
              <a:rPr lang="en-US" sz="2000" dirty="0">
                <a:ln w="22225">
                  <a:noFill/>
                  <a:prstDash val="solid"/>
                </a:ln>
                <a:solidFill>
                  <a:srgbClr val="0000FF"/>
                </a:solidFill>
              </a:rPr>
              <a:t> </a:t>
            </a:r>
            <a:r>
              <a:rPr lang="en-US" sz="2000" dirty="0" err="1" smtClean="0">
                <a:ln w="22225">
                  <a:noFill/>
                  <a:prstDash val="solid"/>
                </a:ln>
                <a:solidFill>
                  <a:srgbClr val="0000FF"/>
                </a:solidFill>
              </a:rPr>
              <a:t>nào</a:t>
            </a:r>
            <a:r>
              <a:rPr lang="en-US" sz="2000" dirty="0" smtClean="0">
                <a:ln w="22225">
                  <a:noFill/>
                  <a:prstDash val="solid"/>
                </a:ln>
                <a:solidFill>
                  <a:srgbClr val="0000FF"/>
                </a:solidFill>
              </a:rPr>
              <a:t>? </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761" y="1697080"/>
            <a:ext cx="4671425" cy="334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897761" y="2008952"/>
            <a:ext cx="2964450" cy="558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a:spLocks noChangeArrowheads="1"/>
          </p:cNvSpPr>
          <p:nvPr/>
        </p:nvSpPr>
        <p:spPr bwMode="auto">
          <a:xfrm>
            <a:off x="3984793" y="2679700"/>
            <a:ext cx="4405605" cy="20066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22" name="Rectangle 21">
            <a:hlinkClick r:id="rId4" action="ppaction://hlinksldjump"/>
          </p:cNvPr>
          <p:cNvSpPr/>
          <p:nvPr/>
        </p:nvSpPr>
        <p:spPr>
          <a:xfrm>
            <a:off x="3821360" y="1059275"/>
            <a:ext cx="1893640" cy="54421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dirty="0" err="1" smtClean="0">
                <a:solidFill>
                  <a:srgbClr val="0000FF"/>
                </a:solidFill>
                <a:latin typeface="Times New Roman" pitchFamily="18" charset="0"/>
                <a:cs typeface="Times New Roman" pitchFamily="18" charset="0"/>
              </a:rPr>
              <a:t>Hộp</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công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cụ</a:t>
            </a:r>
            <a:endParaRPr lang="en-US" sz="24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sp>
        <p:nvSpPr>
          <p:cNvPr id="23" name="Rectangle 22"/>
          <p:cNvSpPr/>
          <p:nvPr/>
        </p:nvSpPr>
        <p:spPr>
          <a:xfrm>
            <a:off x="7741227" y="974965"/>
            <a:ext cx="1402773" cy="651426"/>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dirty="0" err="1" smtClean="0">
                <a:solidFill>
                  <a:srgbClr val="0000FF"/>
                </a:solidFill>
                <a:latin typeface="Times New Roman" pitchFamily="18" charset="0"/>
                <a:cs typeface="Times New Roman" pitchFamily="18" charset="0"/>
              </a:rPr>
              <a:t>Trang</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vẽ</a:t>
            </a:r>
            <a:endParaRPr lang="en-US" sz="24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cxnSp>
        <p:nvCxnSpPr>
          <p:cNvPr id="24" name="Straight Arrow Connector 23"/>
          <p:cNvCxnSpPr/>
          <p:nvPr/>
        </p:nvCxnSpPr>
        <p:spPr>
          <a:xfrm flipH="1">
            <a:off x="4686300" y="1626391"/>
            <a:ext cx="363682" cy="3825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62211" y="1626391"/>
            <a:ext cx="467445" cy="2913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948801" y="1996557"/>
            <a:ext cx="1593133" cy="5581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5908737" y="1039419"/>
            <a:ext cx="1643706" cy="545092"/>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dirty="0" err="1" smtClean="0">
                <a:solidFill>
                  <a:srgbClr val="0000FF"/>
                </a:solidFill>
                <a:latin typeface="Times New Roman" pitchFamily="18" charset="0"/>
                <a:cs typeface="Times New Roman" pitchFamily="18" charset="0"/>
              </a:rPr>
              <a:t>Hộp</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màu</a:t>
            </a:r>
            <a:endParaRPr lang="en-US" sz="2400" b="1" dirty="0">
              <a:solidFill>
                <a:srgbClr val="0000FF"/>
              </a:solidFill>
              <a:latin typeface="Times New Roman" pitchFamily="18" charset="0"/>
              <a:cs typeface="Times New Roman" pitchFamily="18" charset="0"/>
            </a:endParaRPr>
          </a:p>
          <a:p>
            <a:pPr algn="ctr" fontAlgn="auto">
              <a:spcBef>
                <a:spcPts val="0"/>
              </a:spcBef>
              <a:spcAft>
                <a:spcPts val="0"/>
              </a:spcAft>
              <a:defRPr/>
            </a:pPr>
            <a:endParaRPr lang="en-US" b="1" dirty="0"/>
          </a:p>
        </p:txBody>
      </p:sp>
      <p:cxnSp>
        <p:nvCxnSpPr>
          <p:cNvPr id="32" name="Elbow Connector 31"/>
          <p:cNvCxnSpPr>
            <a:endCxn id="21" idx="3"/>
          </p:cNvCxnSpPr>
          <p:nvPr/>
        </p:nvCxnSpPr>
        <p:spPr>
          <a:xfrm rot="5400000">
            <a:off x="7556046" y="2460743"/>
            <a:ext cx="2056609" cy="387904"/>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346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9" name="Google Shape;539;p44"/>
          <p:cNvSpPr/>
          <p:nvPr/>
        </p:nvSpPr>
        <p:spPr>
          <a:xfrm>
            <a:off x="365700" y="262806"/>
            <a:ext cx="8412600" cy="586228"/>
          </a:xfrm>
          <a:prstGeom prst="roundRect">
            <a:avLst>
              <a:gd name="adj" fmla="val 20371"/>
            </a:avLst>
          </a:prstGeom>
          <a:solidFill>
            <a:srgbClr val="F9D65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553" name="Google Shape;553;p44"/>
          <p:cNvGrpSpPr/>
          <p:nvPr/>
        </p:nvGrpSpPr>
        <p:grpSpPr>
          <a:xfrm>
            <a:off x="8513043" y="165515"/>
            <a:ext cx="448108" cy="398038"/>
            <a:chOff x="2696275" y="963625"/>
            <a:chExt cx="678825" cy="602975"/>
          </a:xfrm>
        </p:grpSpPr>
        <p:sp>
          <p:nvSpPr>
            <p:cNvPr id="554" name="Google Shape;554;p44"/>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5" name="Google Shape;555;p44"/>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6" name="Google Shape;556;p44"/>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41" name="TextBox 40"/>
          <p:cNvSpPr txBox="1"/>
          <p:nvPr/>
        </p:nvSpPr>
        <p:spPr>
          <a:xfrm>
            <a:off x="0" y="324422"/>
            <a:ext cx="9144000" cy="453923"/>
          </a:xfrm>
          <a:prstGeom prst="rect">
            <a:avLst/>
          </a:prstGeom>
          <a:noFill/>
        </p:spPr>
        <p:txBody>
          <a:bodyPr wrap="square" lIns="68580" tIns="34290" rIns="68580" bIns="34290" rtlCol="0">
            <a:spAutoFit/>
          </a:bodyPr>
          <a:lstStyle/>
          <a:p>
            <a:pPr algn="ctr"/>
            <a:r>
              <a:rPr lang="en-US" sz="2500" b="1" dirty="0">
                <a:ln w="22225">
                  <a:noFill/>
                  <a:prstDash val="solid"/>
                </a:ln>
              </a:rPr>
              <a:t>2</a:t>
            </a:r>
            <a:r>
              <a:rPr lang="en-US" sz="2500" b="1" dirty="0" smtClean="0">
                <a:ln w="22225">
                  <a:noFill/>
                  <a:prstDash val="solid"/>
                </a:ln>
              </a:rPr>
              <a:t>. </a:t>
            </a:r>
            <a:r>
              <a:rPr lang="en-US" sz="2500" b="1" dirty="0" err="1" smtClean="0">
                <a:ln w="22225">
                  <a:noFill/>
                  <a:prstDash val="solid"/>
                </a:ln>
              </a:rPr>
              <a:t>Làm</a:t>
            </a:r>
            <a:r>
              <a:rPr lang="en-US" sz="2500" b="1" dirty="0" smtClean="0">
                <a:ln w="22225">
                  <a:noFill/>
                  <a:prstDash val="solid"/>
                </a:ln>
              </a:rPr>
              <a:t> </a:t>
            </a:r>
            <a:r>
              <a:rPr lang="en-US" sz="2500" b="1" dirty="0" err="1" smtClean="0">
                <a:ln w="22225">
                  <a:noFill/>
                  <a:prstDash val="solid"/>
                </a:ln>
              </a:rPr>
              <a:t>quen</a:t>
            </a:r>
            <a:r>
              <a:rPr lang="en-US" sz="2500" b="1" dirty="0" smtClean="0">
                <a:ln w="22225">
                  <a:noFill/>
                  <a:prstDash val="solid"/>
                </a:ln>
              </a:rPr>
              <a:t> </a:t>
            </a:r>
            <a:r>
              <a:rPr lang="en-US" sz="2500" b="1" dirty="0" err="1" smtClean="0">
                <a:ln w="22225">
                  <a:noFill/>
                  <a:prstDash val="solid"/>
                </a:ln>
              </a:rPr>
              <a:t>với</a:t>
            </a:r>
            <a:r>
              <a:rPr lang="en-US" sz="2500" b="1" dirty="0" smtClean="0">
                <a:ln w="22225">
                  <a:noFill/>
                  <a:prstDash val="solid"/>
                </a:ln>
              </a:rPr>
              <a:t> </a:t>
            </a:r>
            <a:r>
              <a:rPr lang="en-US" sz="2500" b="1" dirty="0" err="1" smtClean="0">
                <a:ln w="22225">
                  <a:noFill/>
                  <a:prstDash val="solid"/>
                </a:ln>
              </a:rPr>
              <a:t>phân</a:t>
            </a:r>
            <a:r>
              <a:rPr lang="en-US" sz="2500" b="1" dirty="0" smtClean="0">
                <a:ln w="22225">
                  <a:noFill/>
                  <a:prstDash val="solid"/>
                </a:ln>
              </a:rPr>
              <a:t> </a:t>
            </a:r>
            <a:r>
              <a:rPr lang="en-US" sz="2500" b="1" dirty="0" err="1" smtClean="0">
                <a:ln w="22225">
                  <a:noFill/>
                  <a:prstDash val="solid"/>
                </a:ln>
              </a:rPr>
              <a:t>mềm</a:t>
            </a:r>
            <a:endParaRPr lang="en-US" sz="2500" b="1" dirty="0">
              <a:ln w="22225">
                <a:noFill/>
                <a:prstDash val="solid"/>
              </a:ln>
            </a:endParaRPr>
          </a:p>
        </p:txBody>
      </p:sp>
      <p:grpSp>
        <p:nvGrpSpPr>
          <p:cNvPr id="42" name="Google Shape;557;p44"/>
          <p:cNvGrpSpPr/>
          <p:nvPr/>
        </p:nvGrpSpPr>
        <p:grpSpPr>
          <a:xfrm>
            <a:off x="149923" y="550947"/>
            <a:ext cx="431555" cy="432703"/>
            <a:chOff x="133738" y="317889"/>
            <a:chExt cx="460473" cy="461698"/>
          </a:xfrm>
        </p:grpSpPr>
        <p:sp>
          <p:nvSpPr>
            <p:cNvPr id="43" name="Google Shape;558;p44"/>
            <p:cNvSpPr/>
            <p:nvPr/>
          </p:nvSpPr>
          <p:spPr>
            <a:xfrm>
              <a:off x="257624" y="442388"/>
              <a:ext cx="212700" cy="212700"/>
            </a:xfrm>
            <a:prstGeom prst="ellipse">
              <a:avLst/>
            </a:prstGeom>
            <a:solidFill>
              <a:schemeClr val="lt1"/>
            </a:solidFill>
            <a:ln>
              <a:noFill/>
            </a:ln>
          </p:spPr>
          <p:txBody>
            <a:bodyPr spcFirstLastPara="1" wrap="square" lIns="121900" tIns="121900" rIns="121900" bIns="121900" anchor="ctr" anchorCtr="0">
              <a:noAutofit/>
            </a:bodyPr>
            <a:lstStyle/>
            <a:p>
              <a:endParaRPr sz="1800"/>
            </a:p>
          </p:txBody>
        </p:sp>
        <p:sp>
          <p:nvSpPr>
            <p:cNvPr id="44" name="Google Shape;559;p44"/>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35" y="1435100"/>
            <a:ext cx="7834391" cy="3302000"/>
          </a:xfrm>
          <a:prstGeom prst="roundRect">
            <a:avLst/>
          </a:prstGeom>
        </p:spPr>
      </p:pic>
    </p:spTree>
    <p:extLst>
      <p:ext uri="{BB962C8B-B14F-4D97-AF65-F5344CB8AC3E}">
        <p14:creationId xmlns:p14="http://schemas.microsoft.com/office/powerpoint/2010/main" val="878490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grpSp>
        <p:nvGrpSpPr>
          <p:cNvPr id="3348" name="Google Shape;3348;p67"/>
          <p:cNvGrpSpPr/>
          <p:nvPr/>
        </p:nvGrpSpPr>
        <p:grpSpPr>
          <a:xfrm>
            <a:off x="6892900" y="3620750"/>
            <a:ext cx="929550" cy="926875"/>
            <a:chOff x="-1161475" y="1429950"/>
            <a:chExt cx="929550" cy="926875"/>
          </a:xfrm>
        </p:grpSpPr>
        <p:sp>
          <p:nvSpPr>
            <p:cNvPr id="3349" name="Google Shape;3349;p67"/>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67"/>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67"/>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7"/>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7"/>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7"/>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7"/>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7"/>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7"/>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7"/>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7"/>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7"/>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7"/>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7"/>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7"/>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7"/>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7"/>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7"/>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7"/>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7"/>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7"/>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7"/>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7"/>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7"/>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7"/>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7"/>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7"/>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7"/>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7" name="Google Shape;3377;p67"/>
          <p:cNvGrpSpPr/>
          <p:nvPr/>
        </p:nvGrpSpPr>
        <p:grpSpPr>
          <a:xfrm rot="2228901">
            <a:off x="7889952" y="2301206"/>
            <a:ext cx="487591" cy="802526"/>
            <a:chOff x="3503700" y="2695100"/>
            <a:chExt cx="487575" cy="802500"/>
          </a:xfrm>
        </p:grpSpPr>
        <p:sp>
          <p:nvSpPr>
            <p:cNvPr id="3378" name="Google Shape;3378;p67"/>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67"/>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7"/>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7"/>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7"/>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7"/>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7"/>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7"/>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7"/>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7"/>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67"/>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7"/>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7"/>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7"/>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7"/>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7"/>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4" name="Google Shape;3394;p67"/>
          <p:cNvGrpSpPr/>
          <p:nvPr/>
        </p:nvGrpSpPr>
        <p:grpSpPr>
          <a:xfrm rot="16200000">
            <a:off x="674830" y="3922657"/>
            <a:ext cx="705475" cy="683525"/>
            <a:chOff x="3332550" y="1745600"/>
            <a:chExt cx="705475" cy="683525"/>
          </a:xfrm>
        </p:grpSpPr>
        <p:sp>
          <p:nvSpPr>
            <p:cNvPr id="3395" name="Google Shape;3395;p67"/>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7"/>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67"/>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7"/>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7"/>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7"/>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7"/>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7"/>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67"/>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67"/>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6" name="Google Shape;3406;p67"/>
          <p:cNvSpPr/>
          <p:nvPr/>
        </p:nvSpPr>
        <p:spPr>
          <a:xfrm>
            <a:off x="7431500"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7" name="Google Shape;3407;p67"/>
          <p:cNvGrpSpPr/>
          <p:nvPr/>
        </p:nvGrpSpPr>
        <p:grpSpPr>
          <a:xfrm>
            <a:off x="6854625" y="1219875"/>
            <a:ext cx="1006100" cy="916800"/>
            <a:chOff x="-2830425" y="1213525"/>
            <a:chExt cx="1006100" cy="916800"/>
          </a:xfrm>
        </p:grpSpPr>
        <p:sp>
          <p:nvSpPr>
            <p:cNvPr id="3408" name="Google Shape;3408;p67"/>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7"/>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7"/>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7"/>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67"/>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7"/>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7"/>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67"/>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7"/>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7"/>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7"/>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67"/>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67"/>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7"/>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7"/>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7"/>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7"/>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7"/>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67"/>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7"/>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7"/>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7"/>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7"/>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67"/>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67"/>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7"/>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7"/>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7"/>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67"/>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7" name="Google Shape;3437;p67"/>
          <p:cNvGrpSpPr/>
          <p:nvPr/>
        </p:nvGrpSpPr>
        <p:grpSpPr>
          <a:xfrm>
            <a:off x="6327625" y="576610"/>
            <a:ext cx="571825" cy="533425"/>
            <a:chOff x="1286750" y="901125"/>
            <a:chExt cx="571825" cy="533425"/>
          </a:xfrm>
        </p:grpSpPr>
        <p:sp>
          <p:nvSpPr>
            <p:cNvPr id="3438" name="Google Shape;3438;p67"/>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67"/>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67"/>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67"/>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67"/>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3" name="Google Shape;3443;p67"/>
          <p:cNvSpPr/>
          <p:nvPr/>
        </p:nvSpPr>
        <p:spPr>
          <a:xfrm>
            <a:off x="8327450" y="372612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7"/>
          <p:cNvSpPr/>
          <p:nvPr/>
        </p:nvSpPr>
        <p:spPr>
          <a:xfrm>
            <a:off x="8040464" y="76441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7"/>
          <p:cNvSpPr/>
          <p:nvPr/>
        </p:nvSpPr>
        <p:spPr>
          <a:xfrm>
            <a:off x="6350825" y="44481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7"/>
          <p:cNvSpPr/>
          <p:nvPr/>
        </p:nvSpPr>
        <p:spPr>
          <a:xfrm>
            <a:off x="1758282" y="426756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3" name="Google Shape;3453;p67"/>
          <p:cNvGrpSpPr/>
          <p:nvPr/>
        </p:nvGrpSpPr>
        <p:grpSpPr>
          <a:xfrm rot="3078532">
            <a:off x="700696" y="499091"/>
            <a:ext cx="510137" cy="633042"/>
            <a:chOff x="6322500" y="3044550"/>
            <a:chExt cx="322400" cy="400075"/>
          </a:xfrm>
        </p:grpSpPr>
        <p:sp>
          <p:nvSpPr>
            <p:cNvPr id="3454" name="Google Shape;3454;p67"/>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7"/>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67"/>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67"/>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6" name="Google Shape;3466;p67"/>
          <p:cNvSpPr/>
          <p:nvPr/>
        </p:nvSpPr>
        <p:spPr>
          <a:xfrm>
            <a:off x="8236632" y="1766137"/>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p:cNvSpPr txBox="1"/>
          <p:nvPr/>
        </p:nvSpPr>
        <p:spPr>
          <a:xfrm>
            <a:off x="1451022" y="1908722"/>
            <a:ext cx="4865548" cy="2031325"/>
          </a:xfrm>
          <a:prstGeom prst="rect">
            <a:avLst/>
          </a:prstGeom>
          <a:noFill/>
        </p:spPr>
        <p:txBody>
          <a:bodyPr wrap="square" rtlCol="0">
            <a:spAutoFit/>
          </a:bodyPr>
          <a:lstStyle/>
          <a:p>
            <a:pPr algn="ctr">
              <a:lnSpc>
                <a:spcPct val="150000"/>
              </a:lnSpc>
            </a:pPr>
            <a:r>
              <a:rPr lang="en-US" sz="2800" b="1">
                <a:solidFill>
                  <a:srgbClr val="FF5F5F"/>
                </a:solidFill>
              </a:rPr>
              <a:t>THỰC HÀNH LÀM QUEN VỚI CÁC CÔNG CỤ TRONG PHẦN MỀM ĐỒ HOẠ</a:t>
            </a:r>
          </a:p>
        </p:txBody>
      </p:sp>
      <p:sp>
        <p:nvSpPr>
          <p:cNvPr id="128" name="Google Shape;1078;p42"/>
          <p:cNvSpPr/>
          <p:nvPr/>
        </p:nvSpPr>
        <p:spPr>
          <a:xfrm>
            <a:off x="3500559" y="1021036"/>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a:t>3</a:t>
            </a:r>
            <a:endParaRPr sz="3500" b="1"/>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p24"/>
          <p:cNvGrpSpPr/>
          <p:nvPr/>
        </p:nvGrpSpPr>
        <p:grpSpPr>
          <a:xfrm>
            <a:off x="193672" y="114644"/>
            <a:ext cx="8772436" cy="4841882"/>
            <a:chOff x="0" y="-38100"/>
            <a:chExt cx="4620871" cy="2550456"/>
          </a:xfrm>
        </p:grpSpPr>
        <p:sp>
          <p:nvSpPr>
            <p:cNvPr id="400" name="Google Shape;400;p2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01" name="Google Shape;401;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algn="ctr">
                <a:lnSpc>
                  <a:spcPct val="171222"/>
                </a:lnSpc>
              </a:pPr>
              <a:endParaRPr sz="900">
                <a:solidFill>
                  <a:schemeClr val="dk1"/>
                </a:solidFill>
                <a:latin typeface="Calibri"/>
                <a:ea typeface="Calibri"/>
                <a:cs typeface="Calibri"/>
                <a:sym typeface="Calibri"/>
              </a:endParaRPr>
            </a:p>
          </p:txBody>
        </p:sp>
      </p:grpSp>
      <p:grpSp>
        <p:nvGrpSpPr>
          <p:cNvPr id="402" name="Google Shape;402;p24"/>
          <p:cNvGrpSpPr/>
          <p:nvPr/>
        </p:nvGrpSpPr>
        <p:grpSpPr>
          <a:xfrm>
            <a:off x="225677" y="145458"/>
            <a:ext cx="8708424" cy="4780255"/>
            <a:chOff x="0" y="-38100"/>
            <a:chExt cx="4587153" cy="2517994"/>
          </a:xfrm>
        </p:grpSpPr>
        <p:sp>
          <p:nvSpPr>
            <p:cNvPr id="403" name="Google Shape;403;p2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ABE7F5"/>
            </a:solidFill>
            <a:ln>
              <a:noFill/>
            </a:ln>
          </p:spPr>
        </p:sp>
        <p:sp>
          <p:nvSpPr>
            <p:cNvPr id="404" name="Google Shape;404;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algn="ctr">
                <a:lnSpc>
                  <a:spcPct val="171222"/>
                </a:lnSpc>
              </a:pPr>
              <a:endParaRPr sz="900">
                <a:solidFill>
                  <a:schemeClr val="dk1"/>
                </a:solidFill>
                <a:latin typeface="Calibri"/>
                <a:ea typeface="Calibri"/>
                <a:cs typeface="Calibri"/>
                <a:sym typeface="Calibri"/>
              </a:endParaRPr>
            </a:p>
          </p:txBody>
        </p:sp>
      </p:grpSp>
      <p:pic>
        <p:nvPicPr>
          <p:cNvPr id="405" name="Google Shape;405;p24"/>
          <p:cNvPicPr preferRelativeResize="0"/>
          <p:nvPr/>
        </p:nvPicPr>
        <p:blipFill>
          <a:blip r:embed="rId5">
            <a:alphaModFix/>
          </a:blip>
          <a:stretch>
            <a:fillRect/>
          </a:stretch>
        </p:blipFill>
        <p:spPr>
          <a:xfrm>
            <a:off x="32163" y="41517"/>
            <a:ext cx="9144000" cy="5143500"/>
          </a:xfrm>
          <a:prstGeom prst="rect">
            <a:avLst/>
          </a:prstGeom>
          <a:noFill/>
          <a:ln>
            <a:noFill/>
          </a:ln>
        </p:spPr>
      </p:pic>
      <p:grpSp>
        <p:nvGrpSpPr>
          <p:cNvPr id="410" name="Google Shape;410;p24"/>
          <p:cNvGrpSpPr/>
          <p:nvPr/>
        </p:nvGrpSpPr>
        <p:grpSpPr>
          <a:xfrm>
            <a:off x="225678" y="145458"/>
            <a:ext cx="2662996" cy="4780255"/>
            <a:chOff x="0" y="-38100"/>
            <a:chExt cx="2170629" cy="2517994"/>
          </a:xfrm>
        </p:grpSpPr>
        <p:sp>
          <p:nvSpPr>
            <p:cNvPr id="411" name="Google Shape;411;p24"/>
            <p:cNvSpPr/>
            <p:nvPr/>
          </p:nvSpPr>
          <p:spPr>
            <a:xfrm>
              <a:off x="0" y="0"/>
              <a:ext cx="2170629" cy="2479894"/>
            </a:xfrm>
            <a:custGeom>
              <a:avLst/>
              <a:gdLst/>
              <a:ahLst/>
              <a:cxnLst/>
              <a:rect l="l" t="t" r="r" b="b"/>
              <a:pathLst>
                <a:path w="2170629" h="2479894" extrusionOk="0">
                  <a:moveTo>
                    <a:pt x="0" y="0"/>
                  </a:moveTo>
                  <a:lnTo>
                    <a:pt x="2170629" y="0"/>
                  </a:lnTo>
                  <a:lnTo>
                    <a:pt x="2170629" y="2479894"/>
                  </a:lnTo>
                  <a:lnTo>
                    <a:pt x="0" y="2479894"/>
                  </a:lnTo>
                  <a:close/>
                </a:path>
              </a:pathLst>
            </a:custGeom>
            <a:solidFill>
              <a:srgbClr val="25A6CB"/>
            </a:solidFill>
            <a:ln>
              <a:noFill/>
            </a:ln>
          </p:spPr>
        </p:sp>
        <p:sp>
          <p:nvSpPr>
            <p:cNvPr id="412" name="Google Shape;412;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algn="ctr">
                <a:lnSpc>
                  <a:spcPct val="171222"/>
                </a:lnSpc>
              </a:pPr>
              <a:endParaRPr sz="900">
                <a:solidFill>
                  <a:schemeClr val="dk1"/>
                </a:solidFill>
                <a:latin typeface="Calibri"/>
                <a:ea typeface="Calibri"/>
                <a:cs typeface="Calibri"/>
                <a:sym typeface="Calibri"/>
              </a:endParaRPr>
            </a:p>
          </p:txBody>
        </p:sp>
      </p:grpSp>
      <p:cxnSp>
        <p:nvCxnSpPr>
          <p:cNvPr id="415" name="Google Shape;415;p24"/>
          <p:cNvCxnSpPr/>
          <p:nvPr/>
        </p:nvCxnSpPr>
        <p:spPr>
          <a:xfrm rot="10800000">
            <a:off x="3486829" y="249566"/>
            <a:ext cx="0" cy="4769600"/>
          </a:xfrm>
          <a:prstGeom prst="straightConnector1">
            <a:avLst/>
          </a:prstGeom>
          <a:noFill/>
          <a:ln w="66675" cap="flat" cmpd="sng">
            <a:solidFill>
              <a:srgbClr val="000000"/>
            </a:solidFill>
            <a:prstDash val="solid"/>
            <a:round/>
            <a:headEnd type="none" w="sm" len="sm"/>
            <a:tailEnd type="none" w="sm" len="sm"/>
          </a:ln>
        </p:spPr>
      </p:cxnSp>
      <p:sp>
        <p:nvSpPr>
          <p:cNvPr id="6" name="Scroll: Horizontal 5">
            <a:extLst>
              <a:ext uri="{FF2B5EF4-FFF2-40B4-BE49-F238E27FC236}">
                <a16:creationId xmlns:a16="http://schemas.microsoft.com/office/drawing/2014/main" id="{962FD7D3-1B7B-88C1-5BA8-F03982608C52}"/>
              </a:ext>
            </a:extLst>
          </p:cNvPr>
          <p:cNvSpPr/>
          <p:nvPr/>
        </p:nvSpPr>
        <p:spPr>
          <a:xfrm>
            <a:off x="256965" y="738764"/>
            <a:ext cx="2226462" cy="1949940"/>
          </a:xfrm>
          <a:prstGeom prst="horizontalScroll">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vi-VN" sz="1500" b="1" dirty="0">
                <a:solidFill>
                  <a:srgbClr val="FF0000"/>
                </a:solidFill>
                <a:latin typeface="Times New Roman" panose="02020603050405020304" pitchFamily="18" charset="0"/>
                <a:cs typeface="Times New Roman" panose="02020603050405020304" pitchFamily="18" charset="0"/>
              </a:rPr>
              <a:t> </a:t>
            </a:r>
            <a:r>
              <a:rPr lang="vi-VN" sz="1800" b="1" dirty="0">
                <a:solidFill>
                  <a:srgbClr val="FF0000"/>
                </a:solidFill>
                <a:latin typeface="+mj-lt"/>
                <a:cs typeface="Arial" panose="020B0604020202020204" pitchFamily="34" charset="0"/>
              </a:rPr>
              <a:t>Đoạn video thực hiện </a:t>
            </a:r>
          </a:p>
          <a:p>
            <a:pPr algn="ctr"/>
            <a:r>
              <a:rPr lang="vi-VN" sz="1800" b="1" dirty="0">
                <a:solidFill>
                  <a:srgbClr val="FF0000"/>
                </a:solidFill>
                <a:latin typeface="+mj-lt"/>
                <a:cs typeface="Arial" panose="020B0604020202020204" pitchFamily="34" charset="0"/>
              </a:rPr>
              <a:t>thao tác gì trên </a:t>
            </a:r>
          </a:p>
          <a:p>
            <a:pPr algn="ctr"/>
            <a:r>
              <a:rPr lang="vi-VN" sz="1800" b="1" dirty="0">
                <a:solidFill>
                  <a:srgbClr val="FF0000"/>
                </a:solidFill>
                <a:latin typeface="+mj-lt"/>
                <a:cs typeface="Arial" panose="020B0604020202020204" pitchFamily="34" charset="0"/>
              </a:rPr>
              <a:t>phần mềm đồ họa?</a:t>
            </a:r>
            <a:endParaRPr lang="en-US" sz="1800" b="1" dirty="0">
              <a:solidFill>
                <a:srgbClr val="FF0000"/>
              </a:solidFill>
              <a:latin typeface="+mj-lt"/>
              <a:cs typeface="Arial" panose="020B0604020202020204" pitchFamily="34" charset="0"/>
            </a:endParaRPr>
          </a:p>
        </p:txBody>
      </p:sp>
      <p:pic>
        <p:nvPicPr>
          <p:cNvPr id="413" name="Google Shape;413;p24"/>
          <p:cNvPicPr preferRelativeResize="0"/>
          <p:nvPr/>
        </p:nvPicPr>
        <p:blipFill rotWithShape="1">
          <a:blip r:embed="rId6">
            <a:alphaModFix/>
          </a:blip>
          <a:srcRect/>
          <a:stretch/>
        </p:blipFill>
        <p:spPr>
          <a:xfrm flipH="1">
            <a:off x="1464031" y="2961821"/>
            <a:ext cx="1019396" cy="1503011"/>
          </a:xfrm>
          <a:prstGeom prst="rect">
            <a:avLst/>
          </a:prstGeom>
          <a:noFill/>
          <a:ln>
            <a:noFill/>
          </a:ln>
        </p:spPr>
      </p:pic>
      <p:pic>
        <p:nvPicPr>
          <p:cNvPr id="3" name="yt1s.com - Hướng dẫn vẽ ngôi nhà trên phần mềm Paint_360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75075" y="217788"/>
            <a:ext cx="5990313" cy="4489294"/>
          </a:xfrm>
          <a:prstGeom prst="rect">
            <a:avLst/>
          </a:prstGeom>
        </p:spPr>
      </p:pic>
    </p:spTree>
    <p:extLst>
      <p:ext uri="{BB962C8B-B14F-4D97-AF65-F5344CB8AC3E}">
        <p14:creationId xmlns:p14="http://schemas.microsoft.com/office/powerpoint/2010/main" val="4268995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9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5">
            <a:extLst>
              <a:ext uri="{FF2B5EF4-FFF2-40B4-BE49-F238E27FC236}">
                <a16:creationId xmlns:a16="http://schemas.microsoft.com/office/drawing/2014/main" id="{BCCC1856-F2BD-4031-8B3A-C41CE34CFBF2}"/>
              </a:ext>
            </a:extLst>
          </p:cNvPr>
          <p:cNvGrpSpPr/>
          <p:nvPr/>
        </p:nvGrpSpPr>
        <p:grpSpPr>
          <a:xfrm>
            <a:off x="2148840" y="1536171"/>
            <a:ext cx="4541520" cy="2365269"/>
            <a:chOff x="1156044" y="2056266"/>
            <a:chExt cx="9573176" cy="4252459"/>
          </a:xfrm>
        </p:grpSpPr>
        <p:pic>
          <p:nvPicPr>
            <p:cNvPr id="12" name="图片 6">
              <a:extLst>
                <a:ext uri="{FF2B5EF4-FFF2-40B4-BE49-F238E27FC236}">
                  <a16:creationId xmlns:a16="http://schemas.microsoft.com/office/drawing/2014/main" id="{84299063-92AD-4FF3-9170-AA5600A55DFB}"/>
                </a:ext>
              </a:extLst>
            </p:cNvPr>
            <p:cNvPicPr>
              <a:picLocks noChangeAspect="1"/>
            </p:cNvPicPr>
            <p:nvPr/>
          </p:nvPicPr>
          <p:blipFill>
            <a:blip r:embed="rId2"/>
            <a:stretch>
              <a:fillRect/>
            </a:stretch>
          </p:blipFill>
          <p:spPr>
            <a:xfrm>
              <a:off x="1156044" y="2413453"/>
              <a:ext cx="5169655" cy="3895272"/>
            </a:xfrm>
            <a:prstGeom prst="rect">
              <a:avLst/>
            </a:prstGeom>
          </p:spPr>
        </p:pic>
        <p:pic>
          <p:nvPicPr>
            <p:cNvPr id="18" name="图片 7">
              <a:extLst>
                <a:ext uri="{FF2B5EF4-FFF2-40B4-BE49-F238E27FC236}">
                  <a16:creationId xmlns:a16="http://schemas.microsoft.com/office/drawing/2014/main" id="{924D259A-26C8-4A64-A81B-D2195C66EF19}"/>
                </a:ext>
              </a:extLst>
            </p:cNvPr>
            <p:cNvPicPr>
              <a:picLocks noChangeAspect="1"/>
            </p:cNvPicPr>
            <p:nvPr/>
          </p:nvPicPr>
          <p:blipFill>
            <a:blip r:embed="rId3"/>
            <a:stretch>
              <a:fillRect/>
            </a:stretch>
          </p:blipFill>
          <p:spPr>
            <a:xfrm>
              <a:off x="6096000" y="2056266"/>
              <a:ext cx="4633220" cy="4178300"/>
            </a:xfrm>
            <a:prstGeom prst="rect">
              <a:avLst/>
            </a:prstGeom>
          </p:spPr>
        </p:pic>
      </p:grpSp>
      <p:sp>
        <p:nvSpPr>
          <p:cNvPr id="4" name="TextBox 3"/>
          <p:cNvSpPr txBox="1"/>
          <p:nvPr/>
        </p:nvSpPr>
        <p:spPr>
          <a:xfrm>
            <a:off x="1257299" y="573678"/>
            <a:ext cx="7668492" cy="707886"/>
          </a:xfrm>
          <a:prstGeom prst="rect">
            <a:avLst/>
          </a:prstGeom>
          <a:noFill/>
        </p:spPr>
        <p:txBody>
          <a:bodyPr wrap="square" rtlCol="0">
            <a:spAutoFit/>
          </a:bodyPr>
          <a:lstStyle/>
          <a:p>
            <a:r>
              <a:rPr lang="en-US" sz="4000" b="1" dirty="0" err="1" smtClean="0">
                <a:solidFill>
                  <a:srgbClr val="FF0000"/>
                </a:solidFill>
              </a:rPr>
              <a:t>Trò</a:t>
            </a:r>
            <a:r>
              <a:rPr lang="en-US" sz="4000" b="1" dirty="0" smtClean="0">
                <a:solidFill>
                  <a:srgbClr val="FF0000"/>
                </a:solidFill>
              </a:rPr>
              <a:t> </a:t>
            </a:r>
            <a:r>
              <a:rPr lang="en-US" sz="4000" b="1" dirty="0" err="1" smtClean="0">
                <a:solidFill>
                  <a:srgbClr val="FF0000"/>
                </a:solidFill>
              </a:rPr>
              <a:t>chơi</a:t>
            </a:r>
            <a:r>
              <a:rPr lang="en-US" sz="4000" b="1" dirty="0" smtClean="0">
                <a:solidFill>
                  <a:srgbClr val="FF0000"/>
                </a:solidFill>
              </a:rPr>
              <a:t>: Ai </a:t>
            </a:r>
            <a:r>
              <a:rPr lang="en-US" sz="4000" b="1" dirty="0" err="1" smtClean="0">
                <a:solidFill>
                  <a:srgbClr val="FF0000"/>
                </a:solidFill>
              </a:rPr>
              <a:t>sẽ</a:t>
            </a:r>
            <a:r>
              <a:rPr lang="en-US" sz="4000" b="1" dirty="0" smtClean="0">
                <a:solidFill>
                  <a:srgbClr val="FF0000"/>
                </a:solidFill>
              </a:rPr>
              <a:t> </a:t>
            </a:r>
            <a:r>
              <a:rPr lang="en-US" sz="4000" b="1" dirty="0" err="1" smtClean="0">
                <a:solidFill>
                  <a:srgbClr val="FF0000"/>
                </a:solidFill>
              </a:rPr>
              <a:t>được</a:t>
            </a:r>
            <a:r>
              <a:rPr lang="en-US" sz="4000" b="1" dirty="0" smtClean="0">
                <a:solidFill>
                  <a:srgbClr val="FF0000"/>
                </a:solidFill>
              </a:rPr>
              <a:t> </a:t>
            </a:r>
            <a:r>
              <a:rPr lang="en-US" sz="4000" b="1" dirty="0" err="1" smtClean="0">
                <a:solidFill>
                  <a:srgbClr val="FF0000"/>
                </a:solidFill>
              </a:rPr>
              <a:t>chọn</a:t>
            </a:r>
            <a:endParaRPr lang="en-US" sz="4000" b="1" dirty="0">
              <a:solidFill>
                <a:srgbClr val="FF0000"/>
              </a:solidFill>
            </a:endParaRPr>
          </a:p>
        </p:txBody>
      </p:sp>
    </p:spTree>
    <p:extLst>
      <p:ext uri="{BB962C8B-B14F-4D97-AF65-F5344CB8AC3E}">
        <p14:creationId xmlns:p14="http://schemas.microsoft.com/office/powerpoint/2010/main" val="1434428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kern="1200" dirty="0" err="1">
                <a:solidFill>
                  <a:prstClr val="black"/>
                </a:solidFill>
              </a:rPr>
              <a:t>Câu</a:t>
            </a:r>
            <a:r>
              <a:rPr lang="en-US" sz="2400" b="1" kern="1200" dirty="0">
                <a:solidFill>
                  <a:prstClr val="black"/>
                </a:solidFill>
              </a:rPr>
              <a:t> </a:t>
            </a:r>
            <a:r>
              <a:rPr lang="en-US" sz="2400" b="1" kern="1200" dirty="0" smtClean="0">
                <a:solidFill>
                  <a:prstClr val="black"/>
                </a:solidFill>
              </a:rPr>
              <a:t>1:</a:t>
            </a:r>
            <a:r>
              <a:rPr lang="en-US" sz="2400" kern="1200" dirty="0" smtClean="0">
                <a:solidFill>
                  <a:prstClr val="black"/>
                </a:solidFill>
              </a:rPr>
              <a:t> </a:t>
            </a:r>
            <a:r>
              <a:rPr lang="en-US" altLang="en-US" sz="2400" b="1" dirty="0" err="1">
                <a:solidFill>
                  <a:srgbClr val="000000"/>
                </a:solidFill>
              </a:rPr>
              <a:t>Đâu</a:t>
            </a:r>
            <a:r>
              <a:rPr lang="en-US" altLang="en-US" sz="2400" b="1" dirty="0">
                <a:solidFill>
                  <a:srgbClr val="000000"/>
                </a:solidFill>
              </a:rPr>
              <a:t> </a:t>
            </a:r>
            <a:r>
              <a:rPr lang="en-US" altLang="en-US" sz="2400" b="1" dirty="0" err="1">
                <a:solidFill>
                  <a:srgbClr val="000000"/>
                </a:solidFill>
              </a:rPr>
              <a:t>là</a:t>
            </a:r>
            <a:r>
              <a:rPr lang="en-US" altLang="en-US" sz="2400" b="1" dirty="0">
                <a:solidFill>
                  <a:srgbClr val="000000"/>
                </a:solidFill>
              </a:rPr>
              <a:t> </a:t>
            </a:r>
            <a:r>
              <a:rPr lang="en-US" altLang="en-US" sz="2400" b="1" dirty="0" err="1" smtClean="0">
                <a:solidFill>
                  <a:srgbClr val="000000"/>
                </a:solidFill>
              </a:rPr>
              <a:t>biểu</a:t>
            </a:r>
            <a:r>
              <a:rPr lang="en-US" altLang="en-US" sz="2400" b="1" dirty="0" smtClean="0">
                <a:solidFill>
                  <a:srgbClr val="000000"/>
                </a:solidFill>
              </a:rPr>
              <a:t> </a:t>
            </a:r>
            <a:r>
              <a:rPr lang="en-US" altLang="en-US" sz="2400" b="1" dirty="0" err="1" smtClean="0">
                <a:solidFill>
                  <a:srgbClr val="000000"/>
                </a:solidFill>
              </a:rPr>
              <a:t>tượng</a:t>
            </a:r>
            <a:r>
              <a:rPr lang="en-US" altLang="en-US" sz="2400" b="1" dirty="0" smtClean="0">
                <a:solidFill>
                  <a:srgbClr val="000000"/>
                </a:solidFill>
              </a:rPr>
              <a:t> </a:t>
            </a:r>
            <a:r>
              <a:rPr lang="en-US" altLang="en-US" sz="2400" b="1" dirty="0" err="1" smtClean="0">
                <a:solidFill>
                  <a:srgbClr val="000000"/>
                </a:solidFill>
              </a:rPr>
              <a:t>của</a:t>
            </a:r>
            <a:r>
              <a:rPr lang="en-US" altLang="en-US" sz="2400" b="1" dirty="0" smtClean="0">
                <a:solidFill>
                  <a:srgbClr val="000000"/>
                </a:solidFill>
              </a:rPr>
              <a:t> </a:t>
            </a:r>
            <a:r>
              <a:rPr lang="en-US" altLang="en-US" sz="2400" b="1" dirty="0" err="1">
                <a:solidFill>
                  <a:srgbClr val="000000"/>
                </a:solidFill>
              </a:rPr>
              <a:t>phần</a:t>
            </a:r>
            <a:r>
              <a:rPr lang="en-US" altLang="en-US" sz="2400" b="1" dirty="0">
                <a:solidFill>
                  <a:srgbClr val="000000"/>
                </a:solidFill>
              </a:rPr>
              <a:t> </a:t>
            </a:r>
            <a:r>
              <a:rPr lang="en-US" altLang="en-US" sz="2400" b="1" dirty="0" err="1">
                <a:solidFill>
                  <a:srgbClr val="000000"/>
                </a:solidFill>
              </a:rPr>
              <a:t>mềm</a:t>
            </a:r>
            <a:r>
              <a:rPr lang="en-US" altLang="en-US" sz="2400" b="1" dirty="0">
                <a:solidFill>
                  <a:srgbClr val="000000"/>
                </a:solidFill>
              </a:rPr>
              <a:t> Paint?</a:t>
            </a:r>
          </a:p>
        </p:txBody>
      </p:sp>
      <p:sp>
        <p:nvSpPr>
          <p:cNvPr id="26" name="Rectangle 25"/>
          <p:cNvSpPr/>
          <p:nvPr/>
        </p:nvSpPr>
        <p:spPr>
          <a:xfrm>
            <a:off x="4699561" y="1504601"/>
            <a:ext cx="3680099" cy="12055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dirty="0">
                <a:solidFill>
                  <a:prstClr val="black"/>
                </a:solidFill>
              </a:rPr>
              <a:t>B</a:t>
            </a:r>
            <a:r>
              <a:rPr lang="vi-VN" sz="2400" kern="1200" dirty="0">
                <a:solidFill>
                  <a:prstClr val="black"/>
                </a:solidFill>
              </a:rPr>
              <a:t>. </a:t>
            </a:r>
          </a:p>
        </p:txBody>
      </p:sp>
      <p:sp>
        <p:nvSpPr>
          <p:cNvPr id="42" name="Rectangle 41"/>
          <p:cNvSpPr/>
          <p:nvPr/>
        </p:nvSpPr>
        <p:spPr>
          <a:xfrm>
            <a:off x="880021" y="1494842"/>
            <a:ext cx="3680099" cy="12152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dirty="0">
                <a:solidFill>
                  <a:prstClr val="black"/>
                </a:solidFill>
              </a:rPr>
              <a:t>A</a:t>
            </a:r>
            <a:r>
              <a:rPr lang="vi-VN" sz="2400" kern="1200" dirty="0">
                <a:solidFill>
                  <a:prstClr val="black"/>
                </a:solidFill>
              </a:rPr>
              <a:t>. </a:t>
            </a:r>
          </a:p>
        </p:txBody>
      </p:sp>
      <p:sp>
        <p:nvSpPr>
          <p:cNvPr id="43" name="Rectangle 42"/>
          <p:cNvSpPr/>
          <p:nvPr/>
        </p:nvSpPr>
        <p:spPr>
          <a:xfrm>
            <a:off x="891901" y="2871104"/>
            <a:ext cx="3680099" cy="11117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vi-VN" sz="2400" kern="1200" dirty="0">
                <a:solidFill>
                  <a:prstClr val="black"/>
                </a:solidFill>
              </a:rPr>
              <a:t>C. </a:t>
            </a:r>
          </a:p>
        </p:txBody>
      </p:sp>
      <p:sp>
        <p:nvSpPr>
          <p:cNvPr id="44" name="Rectangle 43"/>
          <p:cNvSpPr/>
          <p:nvPr/>
        </p:nvSpPr>
        <p:spPr>
          <a:xfrm>
            <a:off x="4699561" y="2871104"/>
            <a:ext cx="3680099" cy="11061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vi-VN" sz="2400" kern="1200" dirty="0">
                <a:solidFill>
                  <a:prstClr val="black"/>
                </a:solidFill>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26717" y="1541911"/>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32259" y="3454745"/>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6103" y="3270445"/>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9207" y="1557135"/>
            <a:ext cx="603557" cy="530398"/>
          </a:xfrm>
          <a:prstGeom prst="rect">
            <a:avLst/>
          </a:prstGeom>
        </p:spPr>
      </p:pic>
      <p:pic>
        <p:nvPicPr>
          <p:cNvPr id="21" name="Picture 20"/>
          <p:cNvPicPr>
            <a:picLocks noChangeAspect="1"/>
          </p:cNvPicPr>
          <p:nvPr/>
        </p:nvPicPr>
        <p:blipFill>
          <a:blip r:embed="rId14"/>
          <a:stretch>
            <a:fillRect/>
          </a:stretch>
        </p:blipFill>
        <p:spPr>
          <a:xfrm>
            <a:off x="1804776" y="1640708"/>
            <a:ext cx="976680" cy="864494"/>
          </a:xfrm>
          <a:prstGeom prst="rect">
            <a:avLst/>
          </a:prstGeom>
        </p:spPr>
      </p:pic>
      <p:pic>
        <p:nvPicPr>
          <p:cNvPr id="22" name="Picture 21"/>
          <p:cNvPicPr>
            <a:picLocks noChangeAspect="1"/>
          </p:cNvPicPr>
          <p:nvPr/>
        </p:nvPicPr>
        <p:blipFill>
          <a:blip r:embed="rId15"/>
          <a:stretch>
            <a:fillRect/>
          </a:stretch>
        </p:blipFill>
        <p:spPr>
          <a:xfrm>
            <a:off x="1844668" y="3055732"/>
            <a:ext cx="896895" cy="798025"/>
          </a:xfrm>
          <a:prstGeom prst="rect">
            <a:avLst/>
          </a:prstGeom>
        </p:spPr>
      </p:pic>
      <p:pic>
        <p:nvPicPr>
          <p:cNvPr id="23" name="Picture 22"/>
          <p:cNvPicPr>
            <a:picLocks noChangeAspect="1"/>
          </p:cNvPicPr>
          <p:nvPr/>
        </p:nvPicPr>
        <p:blipFill>
          <a:blip r:embed="rId16"/>
          <a:stretch>
            <a:fillRect/>
          </a:stretch>
        </p:blipFill>
        <p:spPr>
          <a:xfrm>
            <a:off x="5661371" y="3055732"/>
            <a:ext cx="878239" cy="805724"/>
          </a:xfrm>
          <a:prstGeom prst="rect">
            <a:avLst/>
          </a:prstGeom>
        </p:spPr>
      </p:pic>
      <p:pic>
        <p:nvPicPr>
          <p:cNvPr id="24" name="Picture 23"/>
          <p:cNvPicPr>
            <a:picLocks noChangeAspect="1"/>
          </p:cNvPicPr>
          <p:nvPr/>
        </p:nvPicPr>
        <p:blipFill>
          <a:blip r:embed="rId17"/>
          <a:stretch>
            <a:fillRect/>
          </a:stretch>
        </p:blipFill>
        <p:spPr>
          <a:xfrm>
            <a:off x="5692564" y="1665452"/>
            <a:ext cx="860579" cy="883838"/>
          </a:xfrm>
          <a:prstGeom prst="rect">
            <a:avLst/>
          </a:prstGeom>
        </p:spPr>
      </p:pic>
    </p:spTree>
    <p:extLst>
      <p:ext uri="{BB962C8B-B14F-4D97-AF65-F5344CB8AC3E}">
        <p14:creationId xmlns:p14="http://schemas.microsoft.com/office/powerpoint/2010/main" val="4365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50" fill="hold"/>
                                        <p:tgtEl>
                                          <p:spTgt spid="26"/>
                                        </p:tgtEl>
                                        <p:attrNameLst>
                                          <p:attrName>fillcolor</p:attrName>
                                        </p:attrNameLst>
                                      </p:cBhvr>
                                      <p:to>
                                        <a:srgbClr val="FFF2CC"/>
                                      </p:to>
                                    </p:animClr>
                                    <p:set>
                                      <p:cBhvr>
                                        <p:cTn id="28" dur="250" fill="hold"/>
                                        <p:tgtEl>
                                          <p:spTgt spid="26"/>
                                        </p:tgtEl>
                                        <p:attrNameLst>
                                          <p:attrName>fill.type</p:attrName>
                                        </p:attrNameLst>
                                      </p:cBhvr>
                                      <p:to>
                                        <p:strVal val="solid"/>
                                      </p:to>
                                    </p:set>
                                    <p:set>
                                      <p:cBhvr>
                                        <p:cTn id="29" dur="250" fill="hold"/>
                                        <p:tgtEl>
                                          <p:spTgt spid="2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23" presetClass="entr" presetSubtype="32" fill="hold" nodeType="withEffect">
                                  <p:stCondLst>
                                    <p:cond delay="1000"/>
                                  </p:stCondLst>
                                  <p:childTnLst>
                                    <p:set>
                                      <p:cBhvr>
                                        <p:cTn id="31" dur="1" fill="hold">
                                          <p:stCondLst>
                                            <p:cond delay="0"/>
                                          </p:stCondLst>
                                        </p:cTn>
                                        <p:tgtEl>
                                          <p:spTgt spid="47"/>
                                        </p:tgtEl>
                                        <p:attrNameLst>
                                          <p:attrName>style.visibility</p:attrName>
                                        </p:attrNameLst>
                                      </p:cBhvr>
                                      <p:to>
                                        <p:strVal val="visible"/>
                                      </p:to>
                                    </p:set>
                                    <p:anim calcmode="lin" valueType="num">
                                      <p:cBhvr>
                                        <p:cTn id="32" dur="250" fill="hold"/>
                                        <p:tgtEl>
                                          <p:spTgt spid="47"/>
                                        </p:tgtEl>
                                        <p:attrNameLst>
                                          <p:attrName>ppt_w</p:attrName>
                                        </p:attrNameLst>
                                      </p:cBhvr>
                                      <p:tavLst>
                                        <p:tav tm="0">
                                          <p:val>
                                            <p:strVal val="4*#ppt_w"/>
                                          </p:val>
                                        </p:tav>
                                        <p:tav tm="100000">
                                          <p:val>
                                            <p:strVal val="#ppt_w"/>
                                          </p:val>
                                        </p:tav>
                                      </p:tavLst>
                                    </p:anim>
                                    <p:anim calcmode="lin" valueType="num">
                                      <p:cBhvr>
                                        <p:cTn id="33"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Check mark.wav"/>
                                        </p:tgtEl>
                                      </p:cMediaNode>
                                    </p:audio>
                                  </p:subTnLst>
                                </p:cTn>
                              </p:par>
                              <p:par>
                                <p:cTn id="34" presetID="1" presetClass="emph" presetSubtype="2" fill="hold" nodeType="withEffect">
                                  <p:stCondLst>
                                    <p:cond delay="1000"/>
                                  </p:stCondLst>
                                  <p:childTnLst>
                                    <p:animClr clrSpc="rgb" dir="cw">
                                      <p:cBhvr>
                                        <p:cTn id="35" dur="250" fill="hold"/>
                                        <p:tgtEl>
                                          <p:spTgt spid="26"/>
                                        </p:tgtEl>
                                        <p:attrNameLst>
                                          <p:attrName>fillcolor</p:attrName>
                                        </p:attrNameLst>
                                      </p:cBhvr>
                                      <p:to>
                                        <a:srgbClr val="00B050"/>
                                      </p:to>
                                    </p:animClr>
                                    <p:set>
                                      <p:cBhvr>
                                        <p:cTn id="36" dur="250" fill="hold"/>
                                        <p:tgtEl>
                                          <p:spTgt spid="26"/>
                                        </p:tgtEl>
                                        <p:attrNameLst>
                                          <p:attrName>fill.type</p:attrName>
                                        </p:attrNameLst>
                                      </p:cBhvr>
                                      <p:to>
                                        <p:strVal val="solid"/>
                                      </p:to>
                                    </p:set>
                                    <p:set>
                                      <p:cBhvr>
                                        <p:cTn id="37"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42"/>
                                        </p:tgtEl>
                                        <p:attrNameLst>
                                          <p:attrName>fillcolor</p:attrName>
                                        </p:attrNameLst>
                                      </p:cBhvr>
                                      <p:to>
                                        <a:srgbClr val="FFF2CC"/>
                                      </p:to>
                                    </p:animClr>
                                    <p:set>
                                      <p:cBhvr>
                                        <p:cTn id="43" dur="250" fill="hold"/>
                                        <p:tgtEl>
                                          <p:spTgt spid="42"/>
                                        </p:tgtEl>
                                        <p:attrNameLst>
                                          <p:attrName>fill.type</p:attrName>
                                        </p:attrNameLst>
                                      </p:cBhvr>
                                      <p:to>
                                        <p:strVal val="solid"/>
                                      </p:to>
                                    </p:set>
                                    <p:set>
                                      <p:cBhvr>
                                        <p:cTn id="44" dur="250" fill="hold"/>
                                        <p:tgtEl>
                                          <p:spTgt spid="42"/>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53"/>
                                        </p:tgtEl>
                                        <p:attrNameLst>
                                          <p:attrName>style.visibility</p:attrName>
                                        </p:attrNameLst>
                                      </p:cBhvr>
                                      <p:to>
                                        <p:strVal val="visible"/>
                                      </p:to>
                                    </p:set>
                                    <p:anim calcmode="lin" valueType="num">
                                      <p:cBhvr>
                                        <p:cTn id="47" dur="250" fill="hold"/>
                                        <p:tgtEl>
                                          <p:spTgt spid="53"/>
                                        </p:tgtEl>
                                        <p:attrNameLst>
                                          <p:attrName>ppt_w</p:attrName>
                                        </p:attrNameLst>
                                      </p:cBhvr>
                                      <p:tavLst>
                                        <p:tav tm="0">
                                          <p:val>
                                            <p:strVal val="4*#ppt_w"/>
                                          </p:val>
                                        </p:tav>
                                        <p:tav tm="100000">
                                          <p:val>
                                            <p:strVal val="#ppt_w"/>
                                          </p:val>
                                        </p:tav>
                                      </p:tavLst>
                                    </p:anim>
                                    <p:anim calcmode="lin" valueType="num">
                                      <p:cBhvr>
                                        <p:cTn id="4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par>
                                <p:cTn id="49" presetID="1" presetClass="emph" presetSubtype="2" fill="hold" nodeType="withEffect">
                                  <p:stCondLst>
                                    <p:cond delay="1000"/>
                                  </p:stCondLst>
                                  <p:childTnLst>
                                    <p:animClr clrSpc="rgb" dir="cw">
                                      <p:cBhvr>
                                        <p:cTn id="50" dur="250" fill="hold"/>
                                        <p:tgtEl>
                                          <p:spTgt spid="42"/>
                                        </p:tgtEl>
                                        <p:attrNameLst>
                                          <p:attrName>fillcolor</p:attrName>
                                        </p:attrNameLst>
                                      </p:cBhvr>
                                      <p:to>
                                        <a:srgbClr val="FFFF00"/>
                                      </p:to>
                                    </p:animClr>
                                    <p:set>
                                      <p:cBhvr>
                                        <p:cTn id="51" dur="250" fill="hold"/>
                                        <p:tgtEl>
                                          <p:spTgt spid="42"/>
                                        </p:tgtEl>
                                        <p:attrNameLst>
                                          <p:attrName>fill.type</p:attrName>
                                        </p:attrNameLst>
                                      </p:cBhvr>
                                      <p:to>
                                        <p:strVal val="solid"/>
                                      </p:to>
                                    </p:set>
                                    <p:set>
                                      <p:cBhvr>
                                        <p:cTn id="5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3"/>
                                        </p:tgtEl>
                                        <p:attrNameLst>
                                          <p:attrName>fillcolor</p:attrName>
                                        </p:attrNameLst>
                                      </p:cBhvr>
                                      <p:to>
                                        <a:srgbClr val="FFF2CC"/>
                                      </p:to>
                                    </p:animClr>
                                    <p:set>
                                      <p:cBhvr>
                                        <p:cTn id="58" dur="250" fill="hold"/>
                                        <p:tgtEl>
                                          <p:spTgt spid="43"/>
                                        </p:tgtEl>
                                        <p:attrNameLst>
                                          <p:attrName>fill.type</p:attrName>
                                        </p:attrNameLst>
                                      </p:cBhvr>
                                      <p:to>
                                        <p:strVal val="solid"/>
                                      </p:to>
                                    </p:set>
                                    <p:set>
                                      <p:cBhvr>
                                        <p:cTn id="59" dur="250" fill="hold"/>
                                        <p:tgtEl>
                                          <p:spTgt spid="4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1"/>
                                        </p:tgtEl>
                                        <p:attrNameLst>
                                          <p:attrName>style.visibility</p:attrName>
                                        </p:attrNameLst>
                                      </p:cBhvr>
                                      <p:to>
                                        <p:strVal val="visible"/>
                                      </p:to>
                                    </p:set>
                                    <p:anim calcmode="lin" valueType="num">
                                      <p:cBhvr>
                                        <p:cTn id="62" dur="250" fill="hold"/>
                                        <p:tgtEl>
                                          <p:spTgt spid="51"/>
                                        </p:tgtEl>
                                        <p:attrNameLst>
                                          <p:attrName>ppt_w</p:attrName>
                                        </p:attrNameLst>
                                      </p:cBhvr>
                                      <p:tavLst>
                                        <p:tav tm="0">
                                          <p:val>
                                            <p:strVal val="4*#ppt_w"/>
                                          </p:val>
                                        </p:tav>
                                        <p:tav tm="100000">
                                          <p:val>
                                            <p:strVal val="#ppt_w"/>
                                          </p:val>
                                        </p:tav>
                                      </p:tavLst>
                                    </p:anim>
                                    <p:anim calcmode="lin" valueType="num">
                                      <p:cBhvr>
                                        <p:cTn id="6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000"/>
                                  </p:stCondLst>
                                  <p:childTnLst>
                                    <p:animClr clrSpc="rgb" dir="cw">
                                      <p:cBhvr>
                                        <p:cTn id="65" dur="250" fill="hold"/>
                                        <p:tgtEl>
                                          <p:spTgt spid="43"/>
                                        </p:tgtEl>
                                        <p:attrNameLst>
                                          <p:attrName>fillcolor</p:attrName>
                                        </p:attrNameLst>
                                      </p:cBhvr>
                                      <p:to>
                                        <a:srgbClr val="FFFF00"/>
                                      </p:to>
                                    </p:animClr>
                                    <p:set>
                                      <p:cBhvr>
                                        <p:cTn id="66" dur="250" fill="hold"/>
                                        <p:tgtEl>
                                          <p:spTgt spid="43"/>
                                        </p:tgtEl>
                                        <p:attrNameLst>
                                          <p:attrName>fill.type</p:attrName>
                                        </p:attrNameLst>
                                      </p:cBhvr>
                                      <p:to>
                                        <p:strVal val="solid"/>
                                      </p:to>
                                    </p:set>
                                    <p:set>
                                      <p:cBhvr>
                                        <p:cTn id="67"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68" restart="whenNotActive" fill="hold" evtFilter="cancelBubble" nodeType="interactiveSeq">
                <p:stCondLst>
                  <p:cond evt="onClick" delay="0">
                    <p:tgtEl>
                      <p:spTgt spid="44"/>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4"/>
                                        </p:tgtEl>
                                        <p:attrNameLst>
                                          <p:attrName>fillcolor</p:attrName>
                                        </p:attrNameLst>
                                      </p:cBhvr>
                                      <p:to>
                                        <a:srgbClr val="FFF2CC"/>
                                      </p:to>
                                    </p:animClr>
                                    <p:set>
                                      <p:cBhvr>
                                        <p:cTn id="73" dur="250" fill="hold"/>
                                        <p:tgtEl>
                                          <p:spTgt spid="44"/>
                                        </p:tgtEl>
                                        <p:attrNameLst>
                                          <p:attrName>fill.type</p:attrName>
                                        </p:attrNameLst>
                                      </p:cBhvr>
                                      <p:to>
                                        <p:strVal val="solid"/>
                                      </p:to>
                                    </p:set>
                                    <p:set>
                                      <p:cBhvr>
                                        <p:cTn id="74" dur="250" fill="hold"/>
                                        <p:tgtEl>
                                          <p:spTgt spid="44"/>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250" fill="hold"/>
                                        <p:tgtEl>
                                          <p:spTgt spid="49"/>
                                        </p:tgtEl>
                                        <p:attrNameLst>
                                          <p:attrName>ppt_w</p:attrName>
                                        </p:attrNameLst>
                                      </p:cBhvr>
                                      <p:tavLst>
                                        <p:tav tm="0">
                                          <p:val>
                                            <p:strVal val="4*#ppt_w"/>
                                          </p:val>
                                        </p:tav>
                                        <p:tav tm="100000">
                                          <p:val>
                                            <p:strVal val="#ppt_w"/>
                                          </p:val>
                                        </p:tav>
                                      </p:tavLst>
                                    </p:anim>
                                    <p:anim calcmode="lin" valueType="num">
                                      <p:cBhvr>
                                        <p:cTn id="78"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par>
                                <p:cTn id="79" presetID="1" presetClass="emph" presetSubtype="2" fill="hold" nodeType="withEffect">
                                  <p:stCondLst>
                                    <p:cond delay="1000"/>
                                  </p:stCondLst>
                                  <p:childTnLst>
                                    <p:animClr clrSpc="rgb" dir="cw">
                                      <p:cBhvr>
                                        <p:cTn id="80" dur="250" fill="hold"/>
                                        <p:tgtEl>
                                          <p:spTgt spid="44"/>
                                        </p:tgtEl>
                                        <p:attrNameLst>
                                          <p:attrName>fillcolor</p:attrName>
                                        </p:attrNameLst>
                                      </p:cBhvr>
                                      <p:to>
                                        <a:srgbClr val="FFFF00"/>
                                      </p:to>
                                    </p:animClr>
                                    <p:set>
                                      <p:cBhvr>
                                        <p:cTn id="81" dur="250" fill="hold"/>
                                        <p:tgtEl>
                                          <p:spTgt spid="44"/>
                                        </p:tgtEl>
                                        <p:attrNameLst>
                                          <p:attrName>fill.type</p:attrName>
                                        </p:attrNameLst>
                                      </p:cBhvr>
                                      <p:to>
                                        <p:strVal val="solid"/>
                                      </p:to>
                                    </p:set>
                                    <p:set>
                                      <p:cBhvr>
                                        <p:cTn id="82"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r>
              <a:rPr lang="en-US" dirty="0" smtClean="0"/>
              <a:t>;;</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2</a:t>
            </a:fld>
            <a:endParaRPr lang="en-US"/>
          </a:p>
        </p:txBody>
      </p:sp>
      <p:sp>
        <p:nvSpPr>
          <p:cNvPr id="3" name="5-Point Star 2">
            <a:hlinkClick r:id="rId2" action="ppaction://hlinkfile"/>
          </p:cNvPr>
          <p:cNvSpPr/>
          <p:nvPr/>
        </p:nvSpPr>
        <p:spPr>
          <a:xfrm>
            <a:off x="6189044" y="4244741"/>
            <a:ext cx="770021" cy="5225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168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2019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664003" y="3548216"/>
            <a:ext cx="609667" cy="966269"/>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02784" y="4117964"/>
            <a:ext cx="390293" cy="618580"/>
          </a:xfrm>
          <a:prstGeom prst="rect">
            <a:avLst/>
          </a:prstGeom>
        </p:spPr>
      </p:pic>
      <p:sp>
        <p:nvSpPr>
          <p:cNvPr id="4" name="Snip Diagonal Corner Rectangle 3"/>
          <p:cNvSpPr/>
          <p:nvPr/>
        </p:nvSpPr>
        <p:spPr>
          <a:xfrm>
            <a:off x="624477" y="388438"/>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kern="1200" dirty="0" err="1">
                <a:solidFill>
                  <a:prstClr val="black"/>
                </a:solidFill>
              </a:rPr>
              <a:t>Câu</a:t>
            </a:r>
            <a:r>
              <a:rPr lang="en-US" sz="2400" b="1" kern="1200" dirty="0">
                <a:solidFill>
                  <a:prstClr val="black"/>
                </a:solidFill>
              </a:rPr>
              <a:t> </a:t>
            </a:r>
            <a:r>
              <a:rPr lang="en-US" sz="2400" b="1" kern="1200" dirty="0" smtClean="0">
                <a:solidFill>
                  <a:prstClr val="black"/>
                </a:solidFill>
              </a:rPr>
              <a:t>2: </a:t>
            </a:r>
            <a:r>
              <a:rPr lang="en-US" altLang="en-US" sz="2400" b="1" dirty="0" err="1">
                <a:solidFill>
                  <a:srgbClr val="000000"/>
                </a:solidFill>
                <a:cs typeface="Times New Roman" panose="02020603050405020304" pitchFamily="18" charset="0"/>
              </a:rPr>
              <a:t>Phần</a:t>
            </a:r>
            <a:r>
              <a:rPr lang="en-US" altLang="en-US" sz="2400" b="1" dirty="0">
                <a:solidFill>
                  <a:srgbClr val="000000"/>
                </a:solidFill>
                <a:cs typeface="Times New Roman" panose="02020603050405020304" pitchFamily="18" charset="0"/>
              </a:rPr>
              <a:t> </a:t>
            </a:r>
            <a:r>
              <a:rPr lang="en-US" altLang="en-US" sz="2400" b="1" dirty="0" err="1" smtClean="0">
                <a:solidFill>
                  <a:srgbClr val="000000"/>
                </a:solidFill>
                <a:cs typeface="Times New Roman" panose="02020603050405020304" pitchFamily="18" charset="0"/>
              </a:rPr>
              <a:t>mềm</a:t>
            </a:r>
            <a:r>
              <a:rPr lang="en-US" altLang="en-US" sz="2400" b="1" dirty="0" smtClean="0">
                <a:solidFill>
                  <a:srgbClr val="000000"/>
                </a:solidFill>
                <a:cs typeface="Times New Roman" panose="02020603050405020304" pitchFamily="18" charset="0"/>
              </a:rPr>
              <a:t> Pain </a:t>
            </a:r>
            <a:r>
              <a:rPr lang="en-US" altLang="en-US" sz="2400" b="1" dirty="0" err="1">
                <a:solidFill>
                  <a:srgbClr val="000000"/>
                </a:solidFill>
                <a:cs typeface="Times New Roman" panose="02020603050405020304" pitchFamily="18" charset="0"/>
              </a:rPr>
              <a:t>giúp</a:t>
            </a:r>
            <a:r>
              <a:rPr lang="en-US" altLang="en-US" sz="2400" b="1" dirty="0">
                <a:solidFill>
                  <a:srgbClr val="000000"/>
                </a:solidFill>
                <a:cs typeface="Times New Roman" panose="02020603050405020304" pitchFamily="18" charset="0"/>
              </a:rPr>
              <a:t> </a:t>
            </a:r>
            <a:r>
              <a:rPr lang="en-US" altLang="en-US" sz="2400" b="1" dirty="0" err="1">
                <a:solidFill>
                  <a:srgbClr val="000000"/>
                </a:solidFill>
                <a:cs typeface="Times New Roman" panose="02020603050405020304" pitchFamily="18" charset="0"/>
              </a:rPr>
              <a:t>em</a:t>
            </a:r>
            <a:r>
              <a:rPr lang="en-US" altLang="en-US" sz="2400" b="1" dirty="0">
                <a:solidFill>
                  <a:srgbClr val="000000"/>
                </a:solidFill>
                <a:cs typeface="Times New Roman" panose="02020603050405020304" pitchFamily="18" charset="0"/>
              </a:rPr>
              <a:t> </a:t>
            </a:r>
            <a:r>
              <a:rPr lang="en-US" altLang="en-US" sz="2400" b="1" dirty="0" err="1">
                <a:solidFill>
                  <a:srgbClr val="000000"/>
                </a:solidFill>
                <a:cs typeface="Times New Roman" panose="02020603050405020304" pitchFamily="18" charset="0"/>
              </a:rPr>
              <a:t>làm</a:t>
            </a:r>
            <a:r>
              <a:rPr lang="en-US" altLang="en-US" sz="2400" b="1" dirty="0">
                <a:solidFill>
                  <a:srgbClr val="000000"/>
                </a:solidFill>
                <a:cs typeface="Times New Roman" panose="02020603050405020304" pitchFamily="18" charset="0"/>
              </a:rPr>
              <a:t> </a:t>
            </a:r>
            <a:r>
              <a:rPr lang="en-US" altLang="en-US" sz="2400" b="1" dirty="0" err="1">
                <a:solidFill>
                  <a:srgbClr val="000000"/>
                </a:solidFill>
                <a:cs typeface="Times New Roman" panose="02020603050405020304" pitchFamily="18" charset="0"/>
              </a:rPr>
              <a:t>gì</a:t>
            </a:r>
            <a:r>
              <a:rPr lang="en-US" altLang="en-US" sz="2400" b="1" dirty="0">
                <a:solidFill>
                  <a:srgbClr val="000000"/>
                </a:solidFill>
                <a:cs typeface="Times New Roman" panose="02020603050405020304" pitchFamily="18" charset="0"/>
              </a:rPr>
              <a:t>?</a:t>
            </a:r>
            <a:endParaRPr lang="en-US" altLang="en-US" sz="2400" b="1" dirty="0">
              <a:solidFill>
                <a:srgbClr val="000000"/>
              </a:solidFill>
            </a:endParaRPr>
          </a:p>
        </p:txBody>
      </p:sp>
      <p:sp>
        <p:nvSpPr>
          <p:cNvPr id="26" name="Rectangle 25"/>
          <p:cNvSpPr/>
          <p:nvPr/>
        </p:nvSpPr>
        <p:spPr>
          <a:xfrm>
            <a:off x="371062" y="2016352"/>
            <a:ext cx="4076814" cy="8237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200" dirty="0" smtClean="0">
                <a:solidFill>
                  <a:prstClr val="black"/>
                </a:solidFill>
              </a:rPr>
              <a:t>A</a:t>
            </a:r>
            <a:r>
              <a:rPr lang="vi-VN" sz="2200" kern="1200" dirty="0" smtClean="0">
                <a:solidFill>
                  <a:prstClr val="black"/>
                </a:solidFill>
              </a:rPr>
              <a:t>. </a:t>
            </a:r>
            <a:r>
              <a:rPr lang="en-US" sz="2200" dirty="0" err="1">
                <a:solidFill>
                  <a:srgbClr val="000000"/>
                </a:solidFill>
                <a:cs typeface="Times New Roman" panose="02020603050405020304" pitchFamily="18" charset="0"/>
              </a:rPr>
              <a:t>V</a:t>
            </a:r>
            <a:r>
              <a:rPr lang="en-US" altLang="en-US" sz="2200" dirty="0" err="1" smtClean="0">
                <a:solidFill>
                  <a:srgbClr val="000000"/>
                </a:solidFill>
                <a:cs typeface="Times New Roman" panose="02020603050405020304" pitchFamily="18" charset="0"/>
              </a:rPr>
              <a:t>ẽ</a:t>
            </a:r>
            <a:r>
              <a:rPr lang="en-US" altLang="en-US" sz="2200" dirty="0" smtClean="0">
                <a:solidFill>
                  <a:srgbClr val="000000"/>
                </a:solidFill>
                <a:cs typeface="Times New Roman" panose="02020603050405020304" pitchFamily="18" charset="0"/>
              </a:rPr>
              <a:t> </a:t>
            </a:r>
            <a:r>
              <a:rPr lang="en-US" altLang="en-US" sz="2200" dirty="0" err="1" smtClean="0">
                <a:solidFill>
                  <a:srgbClr val="000000"/>
                </a:solidFill>
                <a:cs typeface="Times New Roman" panose="02020603050405020304" pitchFamily="18" charset="0"/>
              </a:rPr>
              <a:t>hình</a:t>
            </a:r>
            <a:r>
              <a:rPr lang="en-US" altLang="en-US" sz="2200" dirty="0" smtClean="0">
                <a:solidFill>
                  <a:srgbClr val="000000"/>
                </a:solidFill>
                <a:cs typeface="Times New Roman" panose="02020603050405020304" pitchFamily="18" charset="0"/>
              </a:rPr>
              <a:t>, </a:t>
            </a:r>
            <a:r>
              <a:rPr lang="en-US" altLang="en-US" sz="2200" dirty="0" err="1" smtClean="0">
                <a:solidFill>
                  <a:srgbClr val="000000"/>
                </a:solidFill>
                <a:cs typeface="Times New Roman" panose="02020603050405020304" pitchFamily="18" charset="0"/>
              </a:rPr>
              <a:t>chỉnh</a:t>
            </a:r>
            <a:r>
              <a:rPr lang="en-US" altLang="en-US" sz="2200" dirty="0" smtClean="0">
                <a:solidFill>
                  <a:srgbClr val="000000"/>
                </a:solidFill>
                <a:cs typeface="Times New Roman" panose="02020603050405020304" pitchFamily="18" charset="0"/>
              </a:rPr>
              <a:t> </a:t>
            </a:r>
            <a:r>
              <a:rPr lang="en-US" altLang="en-US" sz="2200" dirty="0" err="1" smtClean="0">
                <a:solidFill>
                  <a:srgbClr val="000000"/>
                </a:solidFill>
                <a:cs typeface="Times New Roman" panose="02020603050405020304" pitchFamily="18" charset="0"/>
              </a:rPr>
              <a:t>sửa</a:t>
            </a:r>
            <a:r>
              <a:rPr lang="en-US" altLang="en-US" sz="2200" dirty="0" smtClean="0">
                <a:solidFill>
                  <a:srgbClr val="000000"/>
                </a:solidFill>
                <a:cs typeface="Times New Roman" panose="02020603050405020304" pitchFamily="18" charset="0"/>
              </a:rPr>
              <a:t> </a:t>
            </a:r>
            <a:r>
              <a:rPr lang="en-US" altLang="en-US" sz="2200" dirty="0" err="1" smtClean="0">
                <a:solidFill>
                  <a:srgbClr val="000000"/>
                </a:solidFill>
                <a:cs typeface="Times New Roman" panose="02020603050405020304" pitchFamily="18" charset="0"/>
              </a:rPr>
              <a:t>hình</a:t>
            </a:r>
            <a:endParaRPr lang="en-US" altLang="en-US" sz="2200" dirty="0">
              <a:solidFill>
                <a:srgbClr val="000000"/>
              </a:solidFill>
              <a:cs typeface="Times New Roman" panose="02020603050405020304" pitchFamily="18" charset="0"/>
            </a:endParaRPr>
          </a:p>
        </p:txBody>
      </p:sp>
      <p:sp>
        <p:nvSpPr>
          <p:cNvPr id="42" name="Rectangle 41"/>
          <p:cNvSpPr/>
          <p:nvPr/>
        </p:nvSpPr>
        <p:spPr>
          <a:xfrm>
            <a:off x="4929261" y="2007293"/>
            <a:ext cx="3680099" cy="8237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200" dirty="0" smtClean="0">
                <a:solidFill>
                  <a:prstClr val="black"/>
                </a:solidFill>
              </a:rPr>
              <a:t>B. </a:t>
            </a:r>
            <a:r>
              <a:rPr lang="en-US" sz="2200" dirty="0" err="1" smtClean="0">
                <a:solidFill>
                  <a:prstClr val="black"/>
                </a:solidFill>
              </a:rPr>
              <a:t>Làm</a:t>
            </a:r>
            <a:r>
              <a:rPr lang="en-US" sz="2200" dirty="0" smtClean="0">
                <a:solidFill>
                  <a:prstClr val="black"/>
                </a:solidFill>
              </a:rPr>
              <a:t> </a:t>
            </a:r>
            <a:r>
              <a:rPr lang="en-US" sz="2200" dirty="0" err="1" smtClean="0">
                <a:solidFill>
                  <a:prstClr val="black"/>
                </a:solidFill>
              </a:rPr>
              <a:t>toán</a:t>
            </a:r>
            <a:endParaRPr lang="vi-VN" sz="2200" kern="1200" dirty="0">
              <a:solidFill>
                <a:prstClr val="black"/>
              </a:solidFill>
            </a:endParaRPr>
          </a:p>
        </p:txBody>
      </p:sp>
      <p:sp>
        <p:nvSpPr>
          <p:cNvPr id="43" name="Rectangle 42"/>
          <p:cNvSpPr/>
          <p:nvPr/>
        </p:nvSpPr>
        <p:spPr>
          <a:xfrm>
            <a:off x="462455" y="3362908"/>
            <a:ext cx="4076814" cy="8415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vi-VN" sz="2200" kern="1200" dirty="0">
                <a:solidFill>
                  <a:prstClr val="black"/>
                </a:solidFill>
              </a:rPr>
              <a:t>C. </a:t>
            </a:r>
            <a:r>
              <a:rPr lang="en-US" sz="2200" dirty="0" err="1" smtClean="0">
                <a:solidFill>
                  <a:prstClr val="black"/>
                </a:solidFill>
              </a:rPr>
              <a:t>Chơi</a:t>
            </a:r>
            <a:r>
              <a:rPr lang="en-US" sz="2200" dirty="0" smtClean="0">
                <a:solidFill>
                  <a:prstClr val="black"/>
                </a:solidFill>
              </a:rPr>
              <a:t> </a:t>
            </a:r>
            <a:r>
              <a:rPr lang="en-US" sz="2200" dirty="0" err="1" smtClean="0">
                <a:solidFill>
                  <a:prstClr val="black"/>
                </a:solidFill>
              </a:rPr>
              <a:t>trò</a:t>
            </a:r>
            <a:r>
              <a:rPr lang="en-US" sz="2200" dirty="0" smtClean="0">
                <a:solidFill>
                  <a:prstClr val="black"/>
                </a:solidFill>
              </a:rPr>
              <a:t> </a:t>
            </a:r>
            <a:r>
              <a:rPr lang="en-US" sz="2200" dirty="0" err="1" smtClean="0">
                <a:solidFill>
                  <a:prstClr val="black"/>
                </a:solidFill>
              </a:rPr>
              <a:t>chơi</a:t>
            </a:r>
            <a:endParaRPr lang="vi-VN" sz="2200" kern="1200" dirty="0">
              <a:solidFill>
                <a:prstClr val="black"/>
              </a:solidFill>
            </a:endParaRPr>
          </a:p>
        </p:txBody>
      </p:sp>
      <p:sp>
        <p:nvSpPr>
          <p:cNvPr id="44" name="Rectangle 43"/>
          <p:cNvSpPr/>
          <p:nvPr/>
        </p:nvSpPr>
        <p:spPr>
          <a:xfrm>
            <a:off x="4929261" y="3352797"/>
            <a:ext cx="3680099" cy="8415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vi-VN" sz="2200" kern="1200" dirty="0">
                <a:solidFill>
                  <a:prstClr val="black"/>
                </a:solidFill>
              </a:rPr>
              <a:t>D. </a:t>
            </a:r>
            <a:r>
              <a:rPr lang="en-US" sz="2200" kern="1200" dirty="0" err="1" smtClean="0">
                <a:solidFill>
                  <a:prstClr val="black"/>
                </a:solidFill>
              </a:rPr>
              <a:t>Làm</a:t>
            </a:r>
            <a:r>
              <a:rPr lang="en-US" sz="2200" kern="1200" dirty="0" smtClean="0">
                <a:solidFill>
                  <a:prstClr val="black"/>
                </a:solidFill>
              </a:rPr>
              <a:t> </a:t>
            </a:r>
            <a:r>
              <a:rPr lang="en-US" sz="2200" kern="1200" dirty="0" err="1" smtClean="0">
                <a:solidFill>
                  <a:prstClr val="black"/>
                </a:solidFill>
              </a:rPr>
              <a:t>tập</a:t>
            </a:r>
            <a:r>
              <a:rPr lang="en-US" sz="2200" kern="1200" dirty="0" smtClean="0">
                <a:solidFill>
                  <a:prstClr val="black"/>
                </a:solidFill>
              </a:rPr>
              <a:t> </a:t>
            </a:r>
            <a:r>
              <a:rPr lang="en-US" sz="2200" kern="1200" dirty="0" err="1" smtClean="0">
                <a:solidFill>
                  <a:prstClr val="black"/>
                </a:solidFill>
              </a:rPr>
              <a:t>làm</a:t>
            </a:r>
            <a:r>
              <a:rPr lang="en-US" sz="2200" kern="1200" dirty="0" smtClean="0">
                <a:solidFill>
                  <a:prstClr val="black"/>
                </a:solidFill>
              </a:rPr>
              <a:t> </a:t>
            </a:r>
            <a:r>
              <a:rPr lang="en-US" sz="2200" kern="1200" dirty="0" err="1" smtClean="0">
                <a:solidFill>
                  <a:prstClr val="black"/>
                </a:solidFill>
              </a:rPr>
              <a:t>văn</a:t>
            </a:r>
            <a:endParaRPr lang="vi-VN" sz="2200" kern="1200" dirty="0">
              <a:solidFill>
                <a:prstClr val="black"/>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50931" y="2073661"/>
            <a:ext cx="735416" cy="75668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70819" y="3397486"/>
            <a:ext cx="668449" cy="76871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05803" y="3405121"/>
            <a:ext cx="603557" cy="77211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8447" y="2089858"/>
            <a:ext cx="603557" cy="755761"/>
          </a:xfrm>
          <a:prstGeom prst="rect">
            <a:avLst/>
          </a:prstGeom>
        </p:spPr>
      </p:pic>
    </p:spTree>
    <p:extLst>
      <p:ext uri="{BB962C8B-B14F-4D97-AF65-F5344CB8AC3E}">
        <p14:creationId xmlns:p14="http://schemas.microsoft.com/office/powerpoint/2010/main" val="314957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00B05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kern="1200" dirty="0" err="1">
                <a:solidFill>
                  <a:prstClr val="black"/>
                </a:solidFill>
              </a:rPr>
              <a:t>Câu</a:t>
            </a:r>
            <a:r>
              <a:rPr lang="en-US" sz="2400" b="1" kern="1200" dirty="0">
                <a:solidFill>
                  <a:prstClr val="black"/>
                </a:solidFill>
              </a:rPr>
              <a:t> </a:t>
            </a:r>
            <a:r>
              <a:rPr lang="en-US" sz="2400" b="1" kern="1200" dirty="0" smtClean="0">
                <a:solidFill>
                  <a:prstClr val="black"/>
                </a:solidFill>
              </a:rPr>
              <a:t>3:</a:t>
            </a:r>
            <a:r>
              <a:rPr lang="en-US" sz="2400" kern="1200" dirty="0" smtClean="0">
                <a:solidFill>
                  <a:prstClr val="black"/>
                </a:solidFill>
              </a:rPr>
              <a:t> </a:t>
            </a:r>
            <a:r>
              <a:rPr lang="en-US" altLang="en-US" sz="2400" b="1" dirty="0" err="1">
                <a:solidFill>
                  <a:srgbClr val="000000"/>
                </a:solidFill>
              </a:rPr>
              <a:t>Đâu</a:t>
            </a:r>
            <a:r>
              <a:rPr lang="en-US" altLang="en-US" sz="2400" b="1" dirty="0">
                <a:solidFill>
                  <a:srgbClr val="000000"/>
                </a:solidFill>
              </a:rPr>
              <a:t> </a:t>
            </a:r>
            <a:r>
              <a:rPr lang="en-US" altLang="en-US" sz="2400" b="1" dirty="0" err="1">
                <a:solidFill>
                  <a:srgbClr val="000000"/>
                </a:solidFill>
              </a:rPr>
              <a:t>là</a:t>
            </a:r>
            <a:r>
              <a:rPr lang="en-US" altLang="en-US" sz="2400" b="1" dirty="0">
                <a:solidFill>
                  <a:srgbClr val="000000"/>
                </a:solidFill>
              </a:rPr>
              <a:t> </a:t>
            </a:r>
            <a:r>
              <a:rPr lang="en-US" altLang="en-US" sz="2400" b="1" dirty="0" err="1">
                <a:solidFill>
                  <a:srgbClr val="000000"/>
                </a:solidFill>
              </a:rPr>
              <a:t>hộp</a:t>
            </a:r>
            <a:r>
              <a:rPr lang="en-US" altLang="en-US" sz="2400" b="1" dirty="0">
                <a:solidFill>
                  <a:srgbClr val="000000"/>
                </a:solidFill>
              </a:rPr>
              <a:t> </a:t>
            </a:r>
            <a:r>
              <a:rPr lang="en-US" altLang="en-US" sz="2400" b="1" dirty="0" err="1">
                <a:solidFill>
                  <a:srgbClr val="000000"/>
                </a:solidFill>
              </a:rPr>
              <a:t>màu</a:t>
            </a:r>
            <a:r>
              <a:rPr lang="en-US" altLang="en-US" sz="2400" b="1" dirty="0">
                <a:solidFill>
                  <a:srgbClr val="000000"/>
                </a:solidFill>
              </a:rPr>
              <a:t> </a:t>
            </a:r>
            <a:r>
              <a:rPr lang="en-US" altLang="en-US" sz="2400" b="1" dirty="0" err="1">
                <a:solidFill>
                  <a:srgbClr val="000000"/>
                </a:solidFill>
              </a:rPr>
              <a:t>của</a:t>
            </a:r>
            <a:r>
              <a:rPr lang="en-US" altLang="en-US" sz="2400" b="1" dirty="0">
                <a:solidFill>
                  <a:srgbClr val="000000"/>
                </a:solidFill>
              </a:rPr>
              <a:t> </a:t>
            </a:r>
            <a:r>
              <a:rPr lang="en-US" altLang="en-US" sz="2400" b="1" dirty="0" err="1">
                <a:solidFill>
                  <a:srgbClr val="000000"/>
                </a:solidFill>
              </a:rPr>
              <a:t>phần</a:t>
            </a:r>
            <a:r>
              <a:rPr lang="en-US" altLang="en-US" sz="2400" b="1" dirty="0">
                <a:solidFill>
                  <a:srgbClr val="000000"/>
                </a:solidFill>
              </a:rPr>
              <a:t> </a:t>
            </a:r>
            <a:r>
              <a:rPr lang="en-US" altLang="en-US" sz="2400" b="1" dirty="0" err="1">
                <a:solidFill>
                  <a:srgbClr val="000000"/>
                </a:solidFill>
              </a:rPr>
              <a:t>mềm</a:t>
            </a:r>
            <a:r>
              <a:rPr lang="en-US" altLang="en-US" sz="2400" b="1" dirty="0">
                <a:solidFill>
                  <a:srgbClr val="000000"/>
                </a:solidFill>
              </a:rPr>
              <a:t> Paint?</a:t>
            </a:r>
          </a:p>
        </p:txBody>
      </p:sp>
      <p:sp>
        <p:nvSpPr>
          <p:cNvPr id="26" name="Rectangle 25"/>
          <p:cNvSpPr/>
          <p:nvPr/>
        </p:nvSpPr>
        <p:spPr>
          <a:xfrm>
            <a:off x="4699561" y="1504601"/>
            <a:ext cx="3680099" cy="12055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dirty="0">
                <a:solidFill>
                  <a:prstClr val="black"/>
                </a:solidFill>
              </a:rPr>
              <a:t>B</a:t>
            </a:r>
            <a:r>
              <a:rPr lang="vi-VN" sz="2400" kern="1200" dirty="0">
                <a:solidFill>
                  <a:prstClr val="black"/>
                </a:solidFill>
              </a:rPr>
              <a:t>. </a:t>
            </a:r>
          </a:p>
        </p:txBody>
      </p:sp>
      <p:sp>
        <p:nvSpPr>
          <p:cNvPr id="42" name="Rectangle 41"/>
          <p:cNvSpPr/>
          <p:nvPr/>
        </p:nvSpPr>
        <p:spPr>
          <a:xfrm>
            <a:off x="880021" y="1494842"/>
            <a:ext cx="3680099" cy="12152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dirty="0">
                <a:solidFill>
                  <a:prstClr val="black"/>
                </a:solidFill>
              </a:rPr>
              <a:t>A</a:t>
            </a:r>
            <a:r>
              <a:rPr lang="vi-VN" sz="2400" kern="1200" dirty="0">
                <a:solidFill>
                  <a:prstClr val="black"/>
                </a:solidFill>
              </a:rPr>
              <a:t>. </a:t>
            </a:r>
          </a:p>
        </p:txBody>
      </p:sp>
      <p:sp>
        <p:nvSpPr>
          <p:cNvPr id="43" name="Rectangle 42"/>
          <p:cNvSpPr/>
          <p:nvPr/>
        </p:nvSpPr>
        <p:spPr>
          <a:xfrm>
            <a:off x="891901" y="2871104"/>
            <a:ext cx="3680099" cy="11117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vi-VN" sz="2400" kern="1200" dirty="0">
                <a:solidFill>
                  <a:prstClr val="black"/>
                </a:solidFill>
              </a:rPr>
              <a:t>C. </a:t>
            </a:r>
          </a:p>
        </p:txBody>
      </p:sp>
      <p:sp>
        <p:nvSpPr>
          <p:cNvPr id="44" name="Rectangle 43"/>
          <p:cNvSpPr/>
          <p:nvPr/>
        </p:nvSpPr>
        <p:spPr>
          <a:xfrm>
            <a:off x="4699561" y="2871104"/>
            <a:ext cx="3680099" cy="11061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vi-VN" sz="2400" kern="1200" dirty="0">
                <a:solidFill>
                  <a:prstClr val="black"/>
                </a:solidFill>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26717" y="1541911"/>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32259" y="3454745"/>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6103" y="3270445"/>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9207" y="1557135"/>
            <a:ext cx="603557" cy="530398"/>
          </a:xfrm>
          <a:prstGeom prst="rect">
            <a:avLst/>
          </a:prstGeom>
        </p:spPr>
      </p:pic>
      <p:pic>
        <p:nvPicPr>
          <p:cNvPr id="17" name="Content Placeholder 10" descr="congcu"/>
          <p:cNvPicPr>
            <a:picLocks noChangeAspect="1"/>
          </p:cNvPicPr>
          <p:nvPr/>
        </p:nvPicPr>
        <p:blipFill>
          <a:blip r:embed="rId14"/>
          <a:stretch>
            <a:fillRect/>
          </a:stretch>
        </p:blipFill>
        <p:spPr>
          <a:xfrm>
            <a:off x="1771136" y="1724110"/>
            <a:ext cx="1298575" cy="756761"/>
          </a:xfrm>
          <a:prstGeom prst="rect">
            <a:avLst/>
          </a:prstGeom>
          <a:noFill/>
          <a:ln>
            <a:noFill/>
          </a:ln>
        </p:spPr>
      </p:pic>
      <p:pic>
        <p:nvPicPr>
          <p:cNvPr id="18" name="Content Placeholder 18" descr="hinhmau"/>
          <p:cNvPicPr>
            <a:picLocks noChangeAspect="1"/>
          </p:cNvPicPr>
          <p:nvPr/>
        </p:nvPicPr>
        <p:blipFill>
          <a:blip r:embed="rId15"/>
          <a:stretch>
            <a:fillRect/>
          </a:stretch>
        </p:blipFill>
        <p:spPr>
          <a:xfrm>
            <a:off x="5638720" y="3096492"/>
            <a:ext cx="1870630" cy="704351"/>
          </a:xfrm>
          <a:prstGeom prst="rect">
            <a:avLst/>
          </a:prstGeom>
          <a:noFill/>
          <a:ln>
            <a:noFill/>
          </a:ln>
        </p:spPr>
      </p:pic>
      <p:pic>
        <p:nvPicPr>
          <p:cNvPr id="19" name="Picture 18" descr="sze"/>
          <p:cNvPicPr>
            <a:picLocks noChangeAspect="1"/>
          </p:cNvPicPr>
          <p:nvPr/>
        </p:nvPicPr>
        <p:blipFill>
          <a:blip r:embed="rId16"/>
          <a:stretch>
            <a:fillRect/>
          </a:stretch>
        </p:blipFill>
        <p:spPr>
          <a:xfrm>
            <a:off x="1778815" y="3096492"/>
            <a:ext cx="1290896" cy="704518"/>
          </a:xfrm>
          <a:prstGeom prst="rect">
            <a:avLst/>
          </a:prstGeom>
        </p:spPr>
      </p:pic>
      <p:pic>
        <p:nvPicPr>
          <p:cNvPr id="20" name="Picture 19" descr="hopmau"/>
          <p:cNvPicPr>
            <a:picLocks noChangeAspect="1"/>
          </p:cNvPicPr>
          <p:nvPr/>
        </p:nvPicPr>
        <p:blipFill>
          <a:blip r:embed="rId17"/>
          <a:stretch>
            <a:fillRect/>
          </a:stretch>
        </p:blipFill>
        <p:spPr>
          <a:xfrm>
            <a:off x="5550020" y="1701084"/>
            <a:ext cx="1937255" cy="779787"/>
          </a:xfrm>
          <a:prstGeom prst="rect">
            <a:avLst/>
          </a:prstGeom>
        </p:spPr>
      </p:pic>
    </p:spTree>
    <p:extLst>
      <p:ext uri="{BB962C8B-B14F-4D97-AF65-F5344CB8AC3E}">
        <p14:creationId xmlns:p14="http://schemas.microsoft.com/office/powerpoint/2010/main" val="8483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50" fill="hold"/>
                                        <p:tgtEl>
                                          <p:spTgt spid="26"/>
                                        </p:tgtEl>
                                        <p:attrNameLst>
                                          <p:attrName>fillcolor</p:attrName>
                                        </p:attrNameLst>
                                      </p:cBhvr>
                                      <p:to>
                                        <a:srgbClr val="FFF2CC"/>
                                      </p:to>
                                    </p:animClr>
                                    <p:set>
                                      <p:cBhvr>
                                        <p:cTn id="16" dur="250" fill="hold"/>
                                        <p:tgtEl>
                                          <p:spTgt spid="26"/>
                                        </p:tgtEl>
                                        <p:attrNameLst>
                                          <p:attrName>fill.type</p:attrName>
                                        </p:attrNameLst>
                                      </p:cBhvr>
                                      <p:to>
                                        <p:strVal val="solid"/>
                                      </p:to>
                                    </p:set>
                                    <p:set>
                                      <p:cBhvr>
                                        <p:cTn id="17" dur="250" fill="hold"/>
                                        <p:tgtEl>
                                          <p:spTgt spid="2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par>
                                <p:cTn id="18" presetID="23" presetClass="entr" presetSubtype="32" fill="hold" nodeType="withEffect">
                                  <p:stCondLst>
                                    <p:cond delay="1000"/>
                                  </p:stCondLst>
                                  <p:childTnLst>
                                    <p:set>
                                      <p:cBhvr>
                                        <p:cTn id="19" dur="1" fill="hold">
                                          <p:stCondLst>
                                            <p:cond delay="0"/>
                                          </p:stCondLst>
                                        </p:cTn>
                                        <p:tgtEl>
                                          <p:spTgt spid="47"/>
                                        </p:tgtEl>
                                        <p:attrNameLst>
                                          <p:attrName>style.visibility</p:attrName>
                                        </p:attrNameLst>
                                      </p:cBhvr>
                                      <p:to>
                                        <p:strVal val="visible"/>
                                      </p:to>
                                    </p:set>
                                    <p:anim calcmode="lin" valueType="num">
                                      <p:cBhvr>
                                        <p:cTn id="20" dur="250" fill="hold"/>
                                        <p:tgtEl>
                                          <p:spTgt spid="47"/>
                                        </p:tgtEl>
                                        <p:attrNameLst>
                                          <p:attrName>ppt_w</p:attrName>
                                        </p:attrNameLst>
                                      </p:cBhvr>
                                      <p:tavLst>
                                        <p:tav tm="0">
                                          <p:val>
                                            <p:strVal val="4*#ppt_w"/>
                                          </p:val>
                                        </p:tav>
                                        <p:tav tm="100000">
                                          <p:val>
                                            <p:strVal val="#ppt_w"/>
                                          </p:val>
                                        </p:tav>
                                      </p:tavLst>
                                    </p:anim>
                                    <p:anim calcmode="lin" valueType="num">
                                      <p:cBhvr>
                                        <p:cTn id="2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Check mark.wav"/>
                                        </p:tgtEl>
                                      </p:cMediaNode>
                                    </p:audio>
                                  </p:subTnLst>
                                </p:cTn>
                              </p:par>
                              <p:par>
                                <p:cTn id="22" presetID="1" presetClass="emph" presetSubtype="2" fill="hold" nodeType="withEffect">
                                  <p:stCondLst>
                                    <p:cond delay="1000"/>
                                  </p:stCondLst>
                                  <p:childTnLst>
                                    <p:animClr clrSpc="rgb" dir="cw">
                                      <p:cBhvr>
                                        <p:cTn id="23" dur="250" fill="hold"/>
                                        <p:tgtEl>
                                          <p:spTgt spid="26"/>
                                        </p:tgtEl>
                                        <p:attrNameLst>
                                          <p:attrName>fillcolor</p:attrName>
                                        </p:attrNameLst>
                                      </p:cBhvr>
                                      <p:to>
                                        <a:srgbClr val="00B050"/>
                                      </p:to>
                                    </p:animClr>
                                    <p:set>
                                      <p:cBhvr>
                                        <p:cTn id="24" dur="250" fill="hold"/>
                                        <p:tgtEl>
                                          <p:spTgt spid="26"/>
                                        </p:tgtEl>
                                        <p:attrNameLst>
                                          <p:attrName>fill.type</p:attrName>
                                        </p:attrNameLst>
                                      </p:cBhvr>
                                      <p:to>
                                        <p:strVal val="solid"/>
                                      </p:to>
                                    </p:set>
                                    <p:set>
                                      <p:cBhvr>
                                        <p:cTn id="2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42"/>
                                        </p:tgtEl>
                                        <p:attrNameLst>
                                          <p:attrName>fillcolor</p:attrName>
                                        </p:attrNameLst>
                                      </p:cBhvr>
                                      <p:to>
                                        <a:srgbClr val="FFF2CC"/>
                                      </p:to>
                                    </p:animClr>
                                    <p:set>
                                      <p:cBhvr>
                                        <p:cTn id="31" dur="250" fill="hold"/>
                                        <p:tgtEl>
                                          <p:spTgt spid="42"/>
                                        </p:tgtEl>
                                        <p:attrNameLst>
                                          <p:attrName>fill.type</p:attrName>
                                        </p:attrNameLst>
                                      </p:cBhvr>
                                      <p:to>
                                        <p:strVal val="solid"/>
                                      </p:to>
                                    </p:set>
                                    <p:set>
                                      <p:cBhvr>
                                        <p:cTn id="32" dur="250" fill="hold"/>
                                        <p:tgtEl>
                                          <p:spTgt spid="4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53"/>
                                        </p:tgtEl>
                                        <p:attrNameLst>
                                          <p:attrName>style.visibility</p:attrName>
                                        </p:attrNameLst>
                                      </p:cBhvr>
                                      <p:to>
                                        <p:strVal val="visible"/>
                                      </p:to>
                                    </p:set>
                                    <p:anim calcmode="lin" valueType="num">
                                      <p:cBhvr>
                                        <p:cTn id="35" dur="250" fill="hold"/>
                                        <p:tgtEl>
                                          <p:spTgt spid="53"/>
                                        </p:tgtEl>
                                        <p:attrNameLst>
                                          <p:attrName>ppt_w</p:attrName>
                                        </p:attrNameLst>
                                      </p:cBhvr>
                                      <p:tavLst>
                                        <p:tav tm="0">
                                          <p:val>
                                            <p:strVal val="4*#ppt_w"/>
                                          </p:val>
                                        </p:tav>
                                        <p:tav tm="100000">
                                          <p:val>
                                            <p:strVal val="#ppt_w"/>
                                          </p:val>
                                        </p:tav>
                                      </p:tavLst>
                                    </p:anim>
                                    <p:anim calcmode="lin" valueType="num">
                                      <p:cBhvr>
                                        <p:cTn id="3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Wrong Buzzer.wav"/>
                                        </p:tgtEl>
                                      </p:cMediaNode>
                                    </p:audio>
                                  </p:subTnLst>
                                </p:cTn>
                              </p:par>
                              <p:par>
                                <p:cTn id="37" presetID="1" presetClass="emph" presetSubtype="2" fill="hold" nodeType="withEffect">
                                  <p:stCondLst>
                                    <p:cond delay="1000"/>
                                  </p:stCondLst>
                                  <p:childTnLst>
                                    <p:animClr clrSpc="rgb" dir="cw">
                                      <p:cBhvr>
                                        <p:cTn id="38" dur="250" fill="hold"/>
                                        <p:tgtEl>
                                          <p:spTgt spid="42"/>
                                        </p:tgtEl>
                                        <p:attrNameLst>
                                          <p:attrName>fillcolor</p:attrName>
                                        </p:attrNameLst>
                                      </p:cBhvr>
                                      <p:to>
                                        <a:srgbClr val="FFFF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43"/>
                                        </p:tgtEl>
                                        <p:attrNameLst>
                                          <p:attrName>fillcolor</p:attrName>
                                        </p:attrNameLst>
                                      </p:cBhvr>
                                      <p:to>
                                        <a:srgbClr val="FFF2CC"/>
                                      </p:to>
                                    </p:animClr>
                                    <p:set>
                                      <p:cBhvr>
                                        <p:cTn id="46" dur="250" fill="hold"/>
                                        <p:tgtEl>
                                          <p:spTgt spid="43"/>
                                        </p:tgtEl>
                                        <p:attrNameLst>
                                          <p:attrName>fill.type</p:attrName>
                                        </p:attrNameLst>
                                      </p:cBhvr>
                                      <p:to>
                                        <p:strVal val="solid"/>
                                      </p:to>
                                    </p:set>
                                    <p:set>
                                      <p:cBhvr>
                                        <p:cTn id="47" dur="250" fill="hold"/>
                                        <p:tgtEl>
                                          <p:spTgt spid="4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51"/>
                                        </p:tgtEl>
                                        <p:attrNameLst>
                                          <p:attrName>style.visibility</p:attrName>
                                        </p:attrNameLst>
                                      </p:cBhvr>
                                      <p:to>
                                        <p:strVal val="visible"/>
                                      </p:to>
                                    </p:set>
                                    <p:anim calcmode="lin" valueType="num">
                                      <p:cBhvr>
                                        <p:cTn id="50" dur="250" fill="hold"/>
                                        <p:tgtEl>
                                          <p:spTgt spid="51"/>
                                        </p:tgtEl>
                                        <p:attrNameLst>
                                          <p:attrName>ppt_w</p:attrName>
                                        </p:attrNameLst>
                                      </p:cBhvr>
                                      <p:tavLst>
                                        <p:tav tm="0">
                                          <p:val>
                                            <p:strVal val="4*#ppt_w"/>
                                          </p:val>
                                        </p:tav>
                                        <p:tav tm="100000">
                                          <p:val>
                                            <p:strVal val="#ppt_w"/>
                                          </p:val>
                                        </p:tav>
                                      </p:tavLst>
                                    </p:anim>
                                    <p:anim calcmode="lin" valueType="num">
                                      <p:cBhvr>
                                        <p:cTn id="5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Wrong Buzzer.wav"/>
                                        </p:tgtEl>
                                      </p:cMediaNode>
                                    </p:audio>
                                  </p:subTnLst>
                                </p:cTn>
                              </p:par>
                              <p:par>
                                <p:cTn id="52" presetID="1" presetClass="emph" presetSubtype="2" fill="hold" nodeType="withEffect">
                                  <p:stCondLst>
                                    <p:cond delay="1000"/>
                                  </p:stCondLst>
                                  <p:childTnLst>
                                    <p:animClr clrSpc="rgb" dir="cw">
                                      <p:cBhvr>
                                        <p:cTn id="53" dur="250" fill="hold"/>
                                        <p:tgtEl>
                                          <p:spTgt spid="43"/>
                                        </p:tgtEl>
                                        <p:attrNameLst>
                                          <p:attrName>fillcolor</p:attrName>
                                        </p:attrNameLst>
                                      </p:cBhvr>
                                      <p:to>
                                        <a:srgbClr val="FFFF00"/>
                                      </p:to>
                                    </p:animClr>
                                    <p:set>
                                      <p:cBhvr>
                                        <p:cTn id="54" dur="250" fill="hold"/>
                                        <p:tgtEl>
                                          <p:spTgt spid="43"/>
                                        </p:tgtEl>
                                        <p:attrNameLst>
                                          <p:attrName>fill.type</p:attrName>
                                        </p:attrNameLst>
                                      </p:cBhvr>
                                      <p:to>
                                        <p:strVal val="solid"/>
                                      </p:to>
                                    </p:set>
                                    <p:set>
                                      <p:cBhvr>
                                        <p:cTn id="5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56" restart="whenNotActive" fill="hold" evtFilter="cancelBubble" nodeType="interactiveSeq">
                <p:stCondLst>
                  <p:cond evt="onClick" delay="0">
                    <p:tgtEl>
                      <p:spTgt spid="44"/>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44"/>
                                        </p:tgtEl>
                                        <p:attrNameLst>
                                          <p:attrName>fillcolor</p:attrName>
                                        </p:attrNameLst>
                                      </p:cBhvr>
                                      <p:to>
                                        <a:srgbClr val="FFF2CC"/>
                                      </p:to>
                                    </p:animClr>
                                    <p:set>
                                      <p:cBhvr>
                                        <p:cTn id="61" dur="250" fill="hold"/>
                                        <p:tgtEl>
                                          <p:spTgt spid="44"/>
                                        </p:tgtEl>
                                        <p:attrNameLst>
                                          <p:attrName>fill.type</p:attrName>
                                        </p:attrNameLst>
                                      </p:cBhvr>
                                      <p:to>
                                        <p:strVal val="solid"/>
                                      </p:to>
                                    </p:set>
                                    <p:set>
                                      <p:cBhvr>
                                        <p:cTn id="62" dur="250" fill="hold"/>
                                        <p:tgtEl>
                                          <p:spTgt spid="44"/>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49"/>
                                        </p:tgtEl>
                                        <p:attrNameLst>
                                          <p:attrName>style.visibility</p:attrName>
                                        </p:attrNameLst>
                                      </p:cBhvr>
                                      <p:to>
                                        <p:strVal val="visible"/>
                                      </p:to>
                                    </p:set>
                                    <p:anim calcmode="lin" valueType="num">
                                      <p:cBhvr>
                                        <p:cTn id="65" dur="250" fill="hold"/>
                                        <p:tgtEl>
                                          <p:spTgt spid="49"/>
                                        </p:tgtEl>
                                        <p:attrNameLst>
                                          <p:attrName>ppt_w</p:attrName>
                                        </p:attrNameLst>
                                      </p:cBhvr>
                                      <p:tavLst>
                                        <p:tav tm="0">
                                          <p:val>
                                            <p:strVal val="4*#ppt_w"/>
                                          </p:val>
                                        </p:tav>
                                        <p:tav tm="100000">
                                          <p:val>
                                            <p:strVal val="#ppt_w"/>
                                          </p:val>
                                        </p:tav>
                                      </p:tavLst>
                                    </p:anim>
                                    <p:anim calcmode="lin" valueType="num">
                                      <p:cBhvr>
                                        <p:cTn id="6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1000"/>
                                  </p:stCondLst>
                                  <p:childTnLst>
                                    <p:animClr clrSpc="rgb" dir="cw">
                                      <p:cBhvr>
                                        <p:cTn id="68" dur="250" fill="hold"/>
                                        <p:tgtEl>
                                          <p:spTgt spid="44"/>
                                        </p:tgtEl>
                                        <p:attrNameLst>
                                          <p:attrName>fillcolor</p:attrName>
                                        </p:attrNameLst>
                                      </p:cBhvr>
                                      <p:to>
                                        <a:srgbClr val="FFFF00"/>
                                      </p:to>
                                    </p:animClr>
                                    <p:set>
                                      <p:cBhvr>
                                        <p:cTn id="69" dur="250" fill="hold"/>
                                        <p:tgtEl>
                                          <p:spTgt spid="44"/>
                                        </p:tgtEl>
                                        <p:attrNameLst>
                                          <p:attrName>fill.type</p:attrName>
                                        </p:attrNameLst>
                                      </p:cBhvr>
                                      <p:to>
                                        <p:strVal val="solid"/>
                                      </p:to>
                                    </p:set>
                                    <p:set>
                                      <p:cBhvr>
                                        <p:cTn id="70"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159041"/>
            <a:ext cx="814875" cy="45451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2610123"/>
            <a:ext cx="609667" cy="340057"/>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640343"/>
            <a:ext cx="390293" cy="217696"/>
          </a:xfrm>
          <a:prstGeom prst="rect">
            <a:avLst/>
          </a:prstGeom>
        </p:spPr>
      </p:pic>
      <p:sp>
        <p:nvSpPr>
          <p:cNvPr id="4" name="Snip Diagonal Corner Rectangle 3"/>
          <p:cNvSpPr/>
          <p:nvPr/>
        </p:nvSpPr>
        <p:spPr>
          <a:xfrm>
            <a:off x="624477" y="3658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4846">
              <a:defRPr/>
            </a:pPr>
            <a:r>
              <a:rPr lang="en-US" sz="2400" b="1" kern="1200" dirty="0" err="1">
                <a:solidFill>
                  <a:prstClr val="black"/>
                </a:solidFill>
              </a:rPr>
              <a:t>Câu</a:t>
            </a:r>
            <a:r>
              <a:rPr lang="en-US" sz="2400" b="1" kern="1200" dirty="0">
                <a:solidFill>
                  <a:prstClr val="black"/>
                </a:solidFill>
              </a:rPr>
              <a:t> </a:t>
            </a:r>
            <a:r>
              <a:rPr lang="en-US" sz="2400" b="1" kern="1200" dirty="0" smtClean="0">
                <a:solidFill>
                  <a:prstClr val="black"/>
                </a:solidFill>
              </a:rPr>
              <a:t>4:</a:t>
            </a:r>
            <a:r>
              <a:rPr lang="en-US" sz="2400" kern="1200" dirty="0" smtClean="0">
                <a:solidFill>
                  <a:prstClr val="black"/>
                </a:solidFill>
              </a:rPr>
              <a:t> </a:t>
            </a:r>
            <a:r>
              <a:rPr lang="vi-VN" sz="2400" b="1" dirty="0">
                <a:solidFill>
                  <a:srgbClr val="000000"/>
                </a:solidFill>
                <a:ea typeface="Arial-Rounded" panose="020B0604020202020204" pitchFamily="34" charset="0"/>
                <a:cs typeface="Times New Roman" pitchFamily="18" charset="0"/>
              </a:rPr>
              <a:t>Giao diện làm việc của phần mềm đồ họa </a:t>
            </a:r>
          </a:p>
          <a:p>
            <a:pPr algn="ctr" defTabSz="684846">
              <a:defRPr/>
            </a:pPr>
            <a:r>
              <a:rPr lang="vi-VN" sz="2400" b="1" dirty="0">
                <a:solidFill>
                  <a:srgbClr val="000000"/>
                </a:solidFill>
                <a:ea typeface="Arial-Rounded" panose="020B0604020202020204" pitchFamily="34" charset="0"/>
                <a:cs typeface="Times New Roman" pitchFamily="18" charset="0"/>
              </a:rPr>
              <a:t>gồm các thành phần</a:t>
            </a:r>
            <a:r>
              <a:rPr lang="en-US" altLang="en-US" sz="2400" b="1" dirty="0">
                <a:solidFill>
                  <a:srgbClr val="000000"/>
                </a:solidFill>
                <a:cs typeface="Times New Roman" panose="02020603050405020304" pitchFamily="18" charset="0"/>
              </a:rPr>
              <a:t>?</a:t>
            </a:r>
            <a:endParaRPr lang="en-US" altLang="en-US" sz="2400" b="1" dirty="0">
              <a:solidFill>
                <a:srgbClr val="000000"/>
              </a:solidFill>
            </a:endParaRPr>
          </a:p>
          <a:p>
            <a:endParaRPr lang="en-US" altLang="en-US" sz="2400" b="1" dirty="0">
              <a:solidFill>
                <a:srgbClr val="353535"/>
              </a:solidFill>
            </a:endParaRPr>
          </a:p>
        </p:txBody>
      </p:sp>
      <p:sp>
        <p:nvSpPr>
          <p:cNvPr id="26" name="Rectangle 25"/>
          <p:cNvSpPr/>
          <p:nvPr/>
        </p:nvSpPr>
        <p:spPr>
          <a:xfrm>
            <a:off x="4699561" y="3553031"/>
            <a:ext cx="3680099" cy="6176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dirty="0">
                <a:solidFill>
                  <a:prstClr val="black"/>
                </a:solidFill>
              </a:rPr>
              <a:t>D</a:t>
            </a:r>
            <a:r>
              <a:rPr lang="vi-VN" sz="2400" kern="1200" dirty="0" smtClean="0">
                <a:solidFill>
                  <a:prstClr val="black"/>
                </a:solidFill>
              </a:rPr>
              <a:t>.</a:t>
            </a:r>
            <a:r>
              <a:rPr lang="en-US" sz="2400" kern="1200" dirty="0" smtClean="0">
                <a:solidFill>
                  <a:prstClr val="black"/>
                </a:solidFill>
              </a:rPr>
              <a:t> </a:t>
            </a:r>
            <a:r>
              <a:rPr lang="en-US" sz="2400" kern="1200" dirty="0" err="1" smtClean="0">
                <a:solidFill>
                  <a:prstClr val="black"/>
                </a:solidFill>
              </a:rPr>
              <a:t>Cả</a:t>
            </a:r>
            <a:r>
              <a:rPr lang="en-US" sz="2400" kern="1200" dirty="0" smtClean="0">
                <a:solidFill>
                  <a:prstClr val="black"/>
                </a:solidFill>
              </a:rPr>
              <a:t> A, B, C</a:t>
            </a:r>
            <a:r>
              <a:rPr lang="vi-VN" sz="2400" kern="1200" dirty="0" smtClean="0">
                <a:solidFill>
                  <a:prstClr val="black"/>
                </a:solidFill>
              </a:rPr>
              <a:t> </a:t>
            </a:r>
            <a:endParaRPr lang="vi-VN" sz="2400" kern="1200" dirty="0">
              <a:solidFill>
                <a:prstClr val="black"/>
              </a:solidFill>
            </a:endParaRPr>
          </a:p>
        </p:txBody>
      </p:sp>
      <p:sp>
        <p:nvSpPr>
          <p:cNvPr id="42" name="Rectangle 41"/>
          <p:cNvSpPr/>
          <p:nvPr/>
        </p:nvSpPr>
        <p:spPr>
          <a:xfrm>
            <a:off x="880021" y="2303433"/>
            <a:ext cx="3680099" cy="6226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dirty="0">
                <a:solidFill>
                  <a:prstClr val="black"/>
                </a:solidFill>
              </a:rPr>
              <a:t>A</a:t>
            </a:r>
            <a:r>
              <a:rPr lang="vi-VN" sz="2400" kern="1200" dirty="0" smtClean="0">
                <a:solidFill>
                  <a:prstClr val="black"/>
                </a:solidFill>
              </a:rPr>
              <a:t>.</a:t>
            </a:r>
            <a:r>
              <a:rPr lang="en-US" sz="2400" kern="1200" dirty="0" smtClean="0">
                <a:solidFill>
                  <a:prstClr val="black"/>
                </a:solidFill>
              </a:rPr>
              <a:t> </a:t>
            </a:r>
            <a:r>
              <a:rPr lang="en-US" sz="2400" kern="1200" dirty="0" err="1">
                <a:solidFill>
                  <a:prstClr val="black"/>
                </a:solidFill>
              </a:rPr>
              <a:t>H</a:t>
            </a:r>
            <a:r>
              <a:rPr lang="en-US" sz="2400" kern="1200" dirty="0" err="1" smtClean="0">
                <a:solidFill>
                  <a:prstClr val="black"/>
                </a:solidFill>
              </a:rPr>
              <a:t>ộp</a:t>
            </a:r>
            <a:r>
              <a:rPr lang="en-US" sz="2400" kern="1200" dirty="0" smtClean="0">
                <a:solidFill>
                  <a:prstClr val="black"/>
                </a:solidFill>
              </a:rPr>
              <a:t> </a:t>
            </a:r>
            <a:r>
              <a:rPr lang="en-US" sz="2400" kern="1200" dirty="0" err="1" smtClean="0">
                <a:solidFill>
                  <a:prstClr val="black"/>
                </a:solidFill>
              </a:rPr>
              <a:t>màu</a:t>
            </a:r>
            <a:r>
              <a:rPr lang="vi-VN" sz="2400" kern="1200" dirty="0" smtClean="0">
                <a:solidFill>
                  <a:prstClr val="black"/>
                </a:solidFill>
              </a:rPr>
              <a:t> </a:t>
            </a:r>
            <a:endParaRPr lang="vi-VN" sz="2400" kern="1200" dirty="0">
              <a:solidFill>
                <a:prstClr val="black"/>
              </a:solidFill>
            </a:endParaRPr>
          </a:p>
        </p:txBody>
      </p:sp>
      <p:sp>
        <p:nvSpPr>
          <p:cNvPr id="43" name="Rectangle 42"/>
          <p:cNvSpPr/>
          <p:nvPr/>
        </p:nvSpPr>
        <p:spPr>
          <a:xfrm>
            <a:off x="891901" y="3629173"/>
            <a:ext cx="3680099" cy="569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vi-VN" sz="2400" kern="1200" dirty="0">
                <a:solidFill>
                  <a:prstClr val="black"/>
                </a:solidFill>
              </a:rPr>
              <a:t>C</a:t>
            </a:r>
            <a:r>
              <a:rPr lang="vi-VN" sz="2400" kern="1200" dirty="0" smtClean="0">
                <a:solidFill>
                  <a:prstClr val="black"/>
                </a:solidFill>
              </a:rPr>
              <a:t>.</a:t>
            </a:r>
            <a:r>
              <a:rPr lang="en-US" sz="2400" kern="1200" dirty="0" smtClean="0">
                <a:solidFill>
                  <a:prstClr val="black"/>
                </a:solidFill>
              </a:rPr>
              <a:t> </a:t>
            </a:r>
            <a:r>
              <a:rPr lang="en-US" sz="2400" kern="1200" dirty="0" err="1" smtClean="0">
                <a:solidFill>
                  <a:prstClr val="black"/>
                </a:solidFill>
              </a:rPr>
              <a:t>Trang</a:t>
            </a:r>
            <a:r>
              <a:rPr lang="en-US" sz="2400" kern="1200" dirty="0" smtClean="0">
                <a:solidFill>
                  <a:prstClr val="black"/>
                </a:solidFill>
              </a:rPr>
              <a:t> </a:t>
            </a:r>
            <a:r>
              <a:rPr lang="en-US" sz="2400" kern="1200" dirty="0" err="1" smtClean="0">
                <a:solidFill>
                  <a:prstClr val="black"/>
                </a:solidFill>
              </a:rPr>
              <a:t>vẽ</a:t>
            </a:r>
            <a:r>
              <a:rPr lang="vi-VN" sz="2400" kern="1200" dirty="0" smtClean="0">
                <a:solidFill>
                  <a:prstClr val="black"/>
                </a:solidFill>
              </a:rPr>
              <a:t> </a:t>
            </a:r>
            <a:endParaRPr lang="vi-VN" sz="2400" kern="1200" dirty="0">
              <a:solidFill>
                <a:prstClr val="black"/>
              </a:solidFill>
            </a:endParaRPr>
          </a:p>
        </p:txBody>
      </p:sp>
      <p:sp>
        <p:nvSpPr>
          <p:cNvPr id="44" name="Rectangle 43"/>
          <p:cNvSpPr/>
          <p:nvPr/>
        </p:nvSpPr>
        <p:spPr>
          <a:xfrm>
            <a:off x="4699561" y="2310092"/>
            <a:ext cx="3680099" cy="5667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kern="1200" dirty="0">
                <a:solidFill>
                  <a:prstClr val="black"/>
                </a:solidFill>
              </a:rPr>
              <a:t>B</a:t>
            </a:r>
            <a:r>
              <a:rPr lang="vi-VN" sz="2400" kern="1200" dirty="0" smtClean="0">
                <a:solidFill>
                  <a:prstClr val="black"/>
                </a:solidFill>
              </a:rPr>
              <a:t>.</a:t>
            </a:r>
            <a:r>
              <a:rPr lang="en-US" sz="2400" kern="1200" dirty="0" smtClean="0">
                <a:solidFill>
                  <a:prstClr val="black"/>
                </a:solidFill>
              </a:rPr>
              <a:t> </a:t>
            </a:r>
            <a:r>
              <a:rPr lang="en-US" sz="2400" kern="1200" dirty="0" err="1" smtClean="0">
                <a:solidFill>
                  <a:prstClr val="black"/>
                </a:solidFill>
              </a:rPr>
              <a:t>Hộp</a:t>
            </a:r>
            <a:r>
              <a:rPr lang="en-US" sz="2400" kern="1200" dirty="0" smtClean="0">
                <a:solidFill>
                  <a:prstClr val="black"/>
                </a:solidFill>
              </a:rPr>
              <a:t> </a:t>
            </a:r>
            <a:r>
              <a:rPr lang="en-US" sz="2400" kern="1200" dirty="0" err="1" smtClean="0">
                <a:solidFill>
                  <a:prstClr val="black"/>
                </a:solidFill>
              </a:rPr>
              <a:t>công</a:t>
            </a:r>
            <a:r>
              <a:rPr lang="en-US" sz="2400" kern="1200" dirty="0" smtClean="0">
                <a:solidFill>
                  <a:prstClr val="black"/>
                </a:solidFill>
              </a:rPr>
              <a:t> </a:t>
            </a:r>
            <a:r>
              <a:rPr lang="en-US" sz="2400" kern="1200" dirty="0" err="1" smtClean="0">
                <a:solidFill>
                  <a:prstClr val="black"/>
                </a:solidFill>
              </a:rPr>
              <a:t>cụ</a:t>
            </a:r>
            <a:r>
              <a:rPr lang="vi-VN" sz="2400" kern="1200" dirty="0" smtClean="0">
                <a:solidFill>
                  <a:prstClr val="black"/>
                </a:solidFill>
              </a:rPr>
              <a:t> </a:t>
            </a:r>
            <a:endParaRPr lang="vi-VN" sz="2400" kern="1200" dirty="0">
              <a:solidFill>
                <a:prstClr val="black"/>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14206" y="3736195"/>
            <a:ext cx="663853" cy="272058"/>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32259" y="3928178"/>
            <a:ext cx="603402" cy="2705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6103" y="2428631"/>
            <a:ext cx="603557" cy="27172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52268" y="2608563"/>
            <a:ext cx="603557" cy="271728"/>
          </a:xfrm>
          <a:prstGeom prst="rect">
            <a:avLst/>
          </a:prstGeom>
        </p:spPr>
      </p:pic>
    </p:spTree>
    <p:extLst>
      <p:ext uri="{BB962C8B-B14F-4D97-AF65-F5344CB8AC3E}">
        <p14:creationId xmlns:p14="http://schemas.microsoft.com/office/powerpoint/2010/main" val="23037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50" fill="hold"/>
                                        <p:tgtEl>
                                          <p:spTgt spid="26"/>
                                        </p:tgtEl>
                                        <p:attrNameLst>
                                          <p:attrName>fillcolor</p:attrName>
                                        </p:attrNameLst>
                                      </p:cBhvr>
                                      <p:to>
                                        <a:srgbClr val="FFF2CC"/>
                                      </p:to>
                                    </p:animClr>
                                    <p:set>
                                      <p:cBhvr>
                                        <p:cTn id="16" dur="250" fill="hold"/>
                                        <p:tgtEl>
                                          <p:spTgt spid="26"/>
                                        </p:tgtEl>
                                        <p:attrNameLst>
                                          <p:attrName>fill.type</p:attrName>
                                        </p:attrNameLst>
                                      </p:cBhvr>
                                      <p:to>
                                        <p:strVal val="solid"/>
                                      </p:to>
                                    </p:set>
                                    <p:set>
                                      <p:cBhvr>
                                        <p:cTn id="17" dur="250" fill="hold"/>
                                        <p:tgtEl>
                                          <p:spTgt spid="2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par>
                                <p:cTn id="18" presetID="23" presetClass="entr" presetSubtype="32" fill="hold" nodeType="withEffect">
                                  <p:stCondLst>
                                    <p:cond delay="1000"/>
                                  </p:stCondLst>
                                  <p:childTnLst>
                                    <p:set>
                                      <p:cBhvr>
                                        <p:cTn id="19" dur="1" fill="hold">
                                          <p:stCondLst>
                                            <p:cond delay="0"/>
                                          </p:stCondLst>
                                        </p:cTn>
                                        <p:tgtEl>
                                          <p:spTgt spid="47"/>
                                        </p:tgtEl>
                                        <p:attrNameLst>
                                          <p:attrName>style.visibility</p:attrName>
                                        </p:attrNameLst>
                                      </p:cBhvr>
                                      <p:to>
                                        <p:strVal val="visible"/>
                                      </p:to>
                                    </p:set>
                                    <p:anim calcmode="lin" valueType="num">
                                      <p:cBhvr>
                                        <p:cTn id="20" dur="250" fill="hold"/>
                                        <p:tgtEl>
                                          <p:spTgt spid="47"/>
                                        </p:tgtEl>
                                        <p:attrNameLst>
                                          <p:attrName>ppt_w</p:attrName>
                                        </p:attrNameLst>
                                      </p:cBhvr>
                                      <p:tavLst>
                                        <p:tav tm="0">
                                          <p:val>
                                            <p:strVal val="4*#ppt_w"/>
                                          </p:val>
                                        </p:tav>
                                        <p:tav tm="100000">
                                          <p:val>
                                            <p:strVal val="#ppt_w"/>
                                          </p:val>
                                        </p:tav>
                                      </p:tavLst>
                                    </p:anim>
                                    <p:anim calcmode="lin" valueType="num">
                                      <p:cBhvr>
                                        <p:cTn id="2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Check mark.wav"/>
                                        </p:tgtEl>
                                      </p:cMediaNode>
                                    </p:audio>
                                  </p:subTnLst>
                                </p:cTn>
                              </p:par>
                              <p:par>
                                <p:cTn id="22" presetID="1" presetClass="emph" presetSubtype="2" fill="hold" nodeType="withEffect">
                                  <p:stCondLst>
                                    <p:cond delay="1000"/>
                                  </p:stCondLst>
                                  <p:childTnLst>
                                    <p:animClr clrSpc="rgb" dir="cw">
                                      <p:cBhvr>
                                        <p:cTn id="23" dur="250" fill="hold"/>
                                        <p:tgtEl>
                                          <p:spTgt spid="26"/>
                                        </p:tgtEl>
                                        <p:attrNameLst>
                                          <p:attrName>fillcolor</p:attrName>
                                        </p:attrNameLst>
                                      </p:cBhvr>
                                      <p:to>
                                        <a:srgbClr val="00B050"/>
                                      </p:to>
                                    </p:animClr>
                                    <p:set>
                                      <p:cBhvr>
                                        <p:cTn id="24" dur="250" fill="hold"/>
                                        <p:tgtEl>
                                          <p:spTgt spid="26"/>
                                        </p:tgtEl>
                                        <p:attrNameLst>
                                          <p:attrName>fill.type</p:attrName>
                                        </p:attrNameLst>
                                      </p:cBhvr>
                                      <p:to>
                                        <p:strVal val="solid"/>
                                      </p:to>
                                    </p:set>
                                    <p:set>
                                      <p:cBhvr>
                                        <p:cTn id="2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42"/>
                                        </p:tgtEl>
                                        <p:attrNameLst>
                                          <p:attrName>fillcolor</p:attrName>
                                        </p:attrNameLst>
                                      </p:cBhvr>
                                      <p:to>
                                        <a:srgbClr val="FFF2CC"/>
                                      </p:to>
                                    </p:animClr>
                                    <p:set>
                                      <p:cBhvr>
                                        <p:cTn id="31" dur="250" fill="hold"/>
                                        <p:tgtEl>
                                          <p:spTgt spid="42"/>
                                        </p:tgtEl>
                                        <p:attrNameLst>
                                          <p:attrName>fill.type</p:attrName>
                                        </p:attrNameLst>
                                      </p:cBhvr>
                                      <p:to>
                                        <p:strVal val="solid"/>
                                      </p:to>
                                    </p:set>
                                    <p:set>
                                      <p:cBhvr>
                                        <p:cTn id="32" dur="250" fill="hold"/>
                                        <p:tgtEl>
                                          <p:spTgt spid="4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53"/>
                                        </p:tgtEl>
                                        <p:attrNameLst>
                                          <p:attrName>style.visibility</p:attrName>
                                        </p:attrNameLst>
                                      </p:cBhvr>
                                      <p:to>
                                        <p:strVal val="visible"/>
                                      </p:to>
                                    </p:set>
                                    <p:anim calcmode="lin" valueType="num">
                                      <p:cBhvr>
                                        <p:cTn id="35" dur="250" fill="hold"/>
                                        <p:tgtEl>
                                          <p:spTgt spid="53"/>
                                        </p:tgtEl>
                                        <p:attrNameLst>
                                          <p:attrName>ppt_w</p:attrName>
                                        </p:attrNameLst>
                                      </p:cBhvr>
                                      <p:tavLst>
                                        <p:tav tm="0">
                                          <p:val>
                                            <p:strVal val="4*#ppt_w"/>
                                          </p:val>
                                        </p:tav>
                                        <p:tav tm="100000">
                                          <p:val>
                                            <p:strVal val="#ppt_w"/>
                                          </p:val>
                                        </p:tav>
                                      </p:tavLst>
                                    </p:anim>
                                    <p:anim calcmode="lin" valueType="num">
                                      <p:cBhvr>
                                        <p:cTn id="3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Wrong Buzzer.wav"/>
                                        </p:tgtEl>
                                      </p:cMediaNode>
                                    </p:audio>
                                  </p:subTnLst>
                                </p:cTn>
                              </p:par>
                              <p:par>
                                <p:cTn id="37" presetID="1" presetClass="emph" presetSubtype="2" fill="hold" nodeType="withEffect">
                                  <p:stCondLst>
                                    <p:cond delay="1000"/>
                                  </p:stCondLst>
                                  <p:childTnLst>
                                    <p:animClr clrSpc="rgb" dir="cw">
                                      <p:cBhvr>
                                        <p:cTn id="38" dur="250" fill="hold"/>
                                        <p:tgtEl>
                                          <p:spTgt spid="42"/>
                                        </p:tgtEl>
                                        <p:attrNameLst>
                                          <p:attrName>fillcolor</p:attrName>
                                        </p:attrNameLst>
                                      </p:cBhvr>
                                      <p:to>
                                        <a:srgbClr val="FFFF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43"/>
                                        </p:tgtEl>
                                        <p:attrNameLst>
                                          <p:attrName>fillcolor</p:attrName>
                                        </p:attrNameLst>
                                      </p:cBhvr>
                                      <p:to>
                                        <a:srgbClr val="FFF2CC"/>
                                      </p:to>
                                    </p:animClr>
                                    <p:set>
                                      <p:cBhvr>
                                        <p:cTn id="46" dur="250" fill="hold"/>
                                        <p:tgtEl>
                                          <p:spTgt spid="43"/>
                                        </p:tgtEl>
                                        <p:attrNameLst>
                                          <p:attrName>fill.type</p:attrName>
                                        </p:attrNameLst>
                                      </p:cBhvr>
                                      <p:to>
                                        <p:strVal val="solid"/>
                                      </p:to>
                                    </p:set>
                                    <p:set>
                                      <p:cBhvr>
                                        <p:cTn id="47" dur="250" fill="hold"/>
                                        <p:tgtEl>
                                          <p:spTgt spid="4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51"/>
                                        </p:tgtEl>
                                        <p:attrNameLst>
                                          <p:attrName>style.visibility</p:attrName>
                                        </p:attrNameLst>
                                      </p:cBhvr>
                                      <p:to>
                                        <p:strVal val="visible"/>
                                      </p:to>
                                    </p:set>
                                    <p:anim calcmode="lin" valueType="num">
                                      <p:cBhvr>
                                        <p:cTn id="50" dur="250" fill="hold"/>
                                        <p:tgtEl>
                                          <p:spTgt spid="51"/>
                                        </p:tgtEl>
                                        <p:attrNameLst>
                                          <p:attrName>ppt_w</p:attrName>
                                        </p:attrNameLst>
                                      </p:cBhvr>
                                      <p:tavLst>
                                        <p:tav tm="0">
                                          <p:val>
                                            <p:strVal val="4*#ppt_w"/>
                                          </p:val>
                                        </p:tav>
                                        <p:tav tm="100000">
                                          <p:val>
                                            <p:strVal val="#ppt_w"/>
                                          </p:val>
                                        </p:tav>
                                      </p:tavLst>
                                    </p:anim>
                                    <p:anim calcmode="lin" valueType="num">
                                      <p:cBhvr>
                                        <p:cTn id="5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Wrong Buzzer.wav"/>
                                        </p:tgtEl>
                                      </p:cMediaNode>
                                    </p:audio>
                                  </p:subTnLst>
                                </p:cTn>
                              </p:par>
                              <p:par>
                                <p:cTn id="52" presetID="1" presetClass="emph" presetSubtype="2" fill="hold" nodeType="withEffect">
                                  <p:stCondLst>
                                    <p:cond delay="1000"/>
                                  </p:stCondLst>
                                  <p:childTnLst>
                                    <p:animClr clrSpc="rgb" dir="cw">
                                      <p:cBhvr>
                                        <p:cTn id="53" dur="250" fill="hold"/>
                                        <p:tgtEl>
                                          <p:spTgt spid="43"/>
                                        </p:tgtEl>
                                        <p:attrNameLst>
                                          <p:attrName>fillcolor</p:attrName>
                                        </p:attrNameLst>
                                      </p:cBhvr>
                                      <p:to>
                                        <a:srgbClr val="FFFF00"/>
                                      </p:to>
                                    </p:animClr>
                                    <p:set>
                                      <p:cBhvr>
                                        <p:cTn id="54" dur="250" fill="hold"/>
                                        <p:tgtEl>
                                          <p:spTgt spid="43"/>
                                        </p:tgtEl>
                                        <p:attrNameLst>
                                          <p:attrName>fill.type</p:attrName>
                                        </p:attrNameLst>
                                      </p:cBhvr>
                                      <p:to>
                                        <p:strVal val="solid"/>
                                      </p:to>
                                    </p:set>
                                    <p:set>
                                      <p:cBhvr>
                                        <p:cTn id="5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56" restart="whenNotActive" fill="hold" evtFilter="cancelBubble" nodeType="interactiveSeq">
                <p:stCondLst>
                  <p:cond evt="onClick" delay="0">
                    <p:tgtEl>
                      <p:spTgt spid="44"/>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44"/>
                                        </p:tgtEl>
                                        <p:attrNameLst>
                                          <p:attrName>fillcolor</p:attrName>
                                        </p:attrNameLst>
                                      </p:cBhvr>
                                      <p:to>
                                        <a:srgbClr val="FFF2CC"/>
                                      </p:to>
                                    </p:animClr>
                                    <p:set>
                                      <p:cBhvr>
                                        <p:cTn id="61" dur="250" fill="hold"/>
                                        <p:tgtEl>
                                          <p:spTgt spid="44"/>
                                        </p:tgtEl>
                                        <p:attrNameLst>
                                          <p:attrName>fill.type</p:attrName>
                                        </p:attrNameLst>
                                      </p:cBhvr>
                                      <p:to>
                                        <p:strVal val="solid"/>
                                      </p:to>
                                    </p:set>
                                    <p:set>
                                      <p:cBhvr>
                                        <p:cTn id="62" dur="250" fill="hold"/>
                                        <p:tgtEl>
                                          <p:spTgt spid="44"/>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49"/>
                                        </p:tgtEl>
                                        <p:attrNameLst>
                                          <p:attrName>style.visibility</p:attrName>
                                        </p:attrNameLst>
                                      </p:cBhvr>
                                      <p:to>
                                        <p:strVal val="visible"/>
                                      </p:to>
                                    </p:set>
                                    <p:anim calcmode="lin" valueType="num">
                                      <p:cBhvr>
                                        <p:cTn id="65" dur="250" fill="hold"/>
                                        <p:tgtEl>
                                          <p:spTgt spid="49"/>
                                        </p:tgtEl>
                                        <p:attrNameLst>
                                          <p:attrName>ppt_w</p:attrName>
                                        </p:attrNameLst>
                                      </p:cBhvr>
                                      <p:tavLst>
                                        <p:tav tm="0">
                                          <p:val>
                                            <p:strVal val="4*#ppt_w"/>
                                          </p:val>
                                        </p:tav>
                                        <p:tav tm="100000">
                                          <p:val>
                                            <p:strVal val="#ppt_w"/>
                                          </p:val>
                                        </p:tav>
                                      </p:tavLst>
                                    </p:anim>
                                    <p:anim calcmode="lin" valueType="num">
                                      <p:cBhvr>
                                        <p:cTn id="6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1000"/>
                                  </p:stCondLst>
                                  <p:childTnLst>
                                    <p:animClr clrSpc="rgb" dir="cw">
                                      <p:cBhvr>
                                        <p:cTn id="68" dur="250" fill="hold"/>
                                        <p:tgtEl>
                                          <p:spTgt spid="44"/>
                                        </p:tgtEl>
                                        <p:attrNameLst>
                                          <p:attrName>fillcolor</p:attrName>
                                        </p:attrNameLst>
                                      </p:cBhvr>
                                      <p:to>
                                        <a:srgbClr val="FFFF00"/>
                                      </p:to>
                                    </p:animClr>
                                    <p:set>
                                      <p:cBhvr>
                                        <p:cTn id="69" dur="250" fill="hold"/>
                                        <p:tgtEl>
                                          <p:spTgt spid="44"/>
                                        </p:tgtEl>
                                        <p:attrNameLst>
                                          <p:attrName>fill.type</p:attrName>
                                        </p:attrNameLst>
                                      </p:cBhvr>
                                      <p:to>
                                        <p:strVal val="solid"/>
                                      </p:to>
                                    </p:set>
                                    <p:set>
                                      <p:cBhvr>
                                        <p:cTn id="70"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1866941"/>
            <a:ext cx="814875" cy="45451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2318023"/>
            <a:ext cx="609667" cy="340057"/>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348243"/>
            <a:ext cx="390293" cy="217696"/>
          </a:xfrm>
          <a:prstGeom prst="rect">
            <a:avLst/>
          </a:prstGeom>
        </p:spPr>
      </p:pic>
      <p:sp>
        <p:nvSpPr>
          <p:cNvPr id="4" name="Snip Diagonal Corner Rectangle 3"/>
          <p:cNvSpPr/>
          <p:nvPr/>
        </p:nvSpPr>
        <p:spPr>
          <a:xfrm>
            <a:off x="624477" y="365802"/>
            <a:ext cx="7895046" cy="105659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kern="1200" dirty="0" err="1">
                <a:solidFill>
                  <a:prstClr val="black"/>
                </a:solidFill>
              </a:rPr>
              <a:t>Câu</a:t>
            </a:r>
            <a:r>
              <a:rPr lang="en-US" sz="2400" b="1" kern="1200" dirty="0">
                <a:solidFill>
                  <a:prstClr val="black"/>
                </a:solidFill>
              </a:rPr>
              <a:t> 5</a:t>
            </a:r>
            <a:r>
              <a:rPr lang="en-US" sz="2400" b="1" kern="1200" dirty="0" smtClean="0">
                <a:solidFill>
                  <a:srgbClr val="000000"/>
                </a:solidFill>
              </a:rPr>
              <a:t>:</a:t>
            </a:r>
            <a:r>
              <a:rPr lang="en-US" sz="2400" kern="1200" dirty="0" smtClean="0">
                <a:solidFill>
                  <a:srgbClr val="000000"/>
                </a:solidFill>
              </a:rPr>
              <a:t> </a:t>
            </a:r>
            <a:r>
              <a:rPr lang="vi-VN" sz="2400" b="1" dirty="0">
                <a:solidFill>
                  <a:srgbClr val="000000"/>
                </a:solidFill>
                <a:latin typeface="Times New Roman" pitchFamily="18" charset="0"/>
              </a:rPr>
              <a:t>Công cụ         dùng để làm gì?</a:t>
            </a:r>
            <a:endParaRPr lang="en-US" sz="2400" b="1" dirty="0">
              <a:solidFill>
                <a:srgbClr val="000000"/>
              </a:solidFill>
              <a:latin typeface="Times New Roman" pitchFamily="18" charset="0"/>
            </a:endParaRPr>
          </a:p>
          <a:p>
            <a:endParaRPr lang="en-US" altLang="en-US" sz="2400" b="1" dirty="0">
              <a:solidFill>
                <a:srgbClr val="000000"/>
              </a:solidFill>
            </a:endParaRPr>
          </a:p>
        </p:txBody>
      </p:sp>
      <p:sp>
        <p:nvSpPr>
          <p:cNvPr id="26" name="Rectangle 25"/>
          <p:cNvSpPr/>
          <p:nvPr/>
        </p:nvSpPr>
        <p:spPr>
          <a:xfrm>
            <a:off x="4699561" y="3260931"/>
            <a:ext cx="3680099" cy="6176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dirty="0">
                <a:solidFill>
                  <a:prstClr val="black"/>
                </a:solidFill>
              </a:rPr>
              <a:t>D</a:t>
            </a:r>
            <a:r>
              <a:rPr lang="vi-VN" sz="2400" kern="1200" dirty="0" smtClean="0">
                <a:solidFill>
                  <a:prstClr val="black"/>
                </a:solidFill>
              </a:rPr>
              <a:t>.</a:t>
            </a:r>
            <a:r>
              <a:rPr lang="en-US" sz="2400" kern="1200" dirty="0" smtClean="0">
                <a:solidFill>
                  <a:prstClr val="black"/>
                </a:solidFill>
              </a:rPr>
              <a:t> </a:t>
            </a:r>
            <a:r>
              <a:rPr lang="en-US" sz="2400" kern="1200" dirty="0" err="1" smtClean="0">
                <a:solidFill>
                  <a:prstClr val="black"/>
                </a:solidFill>
              </a:rPr>
              <a:t>Tô</a:t>
            </a:r>
            <a:r>
              <a:rPr lang="en-US" sz="2400" kern="1200" dirty="0" smtClean="0">
                <a:solidFill>
                  <a:prstClr val="black"/>
                </a:solidFill>
              </a:rPr>
              <a:t> </a:t>
            </a:r>
            <a:r>
              <a:rPr lang="en-US" sz="2400" kern="1200" dirty="0" err="1" smtClean="0">
                <a:solidFill>
                  <a:prstClr val="black"/>
                </a:solidFill>
              </a:rPr>
              <a:t>màu</a:t>
            </a:r>
            <a:endParaRPr lang="vi-VN" sz="2400" kern="1200" dirty="0">
              <a:solidFill>
                <a:prstClr val="black"/>
              </a:solidFill>
            </a:endParaRPr>
          </a:p>
        </p:txBody>
      </p:sp>
      <p:sp>
        <p:nvSpPr>
          <p:cNvPr id="42" name="Rectangle 41"/>
          <p:cNvSpPr/>
          <p:nvPr/>
        </p:nvSpPr>
        <p:spPr>
          <a:xfrm>
            <a:off x="880021" y="2011333"/>
            <a:ext cx="3680099" cy="6226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dirty="0">
                <a:solidFill>
                  <a:prstClr val="black"/>
                </a:solidFill>
              </a:rPr>
              <a:t>A</a:t>
            </a:r>
            <a:r>
              <a:rPr lang="vi-VN" sz="2400" kern="1200" dirty="0" smtClean="0">
                <a:solidFill>
                  <a:prstClr val="black"/>
                </a:solidFill>
              </a:rPr>
              <a:t>.</a:t>
            </a:r>
            <a:r>
              <a:rPr lang="en-US" sz="2400" kern="1200" dirty="0" smtClean="0">
                <a:solidFill>
                  <a:prstClr val="black"/>
                </a:solidFill>
              </a:rPr>
              <a:t> </a:t>
            </a:r>
            <a:r>
              <a:rPr lang="en-US" sz="2400" kern="1200" dirty="0" err="1" smtClean="0">
                <a:solidFill>
                  <a:prstClr val="black"/>
                </a:solidFill>
              </a:rPr>
              <a:t>Tẩy</a:t>
            </a:r>
            <a:endParaRPr lang="vi-VN" sz="2400" kern="1200" dirty="0">
              <a:solidFill>
                <a:prstClr val="black"/>
              </a:solidFill>
            </a:endParaRPr>
          </a:p>
        </p:txBody>
      </p:sp>
      <p:sp>
        <p:nvSpPr>
          <p:cNvPr id="43" name="Rectangle 42"/>
          <p:cNvSpPr/>
          <p:nvPr/>
        </p:nvSpPr>
        <p:spPr>
          <a:xfrm>
            <a:off x="891901" y="3337073"/>
            <a:ext cx="3680099" cy="569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vi-VN" sz="2400" kern="1200" dirty="0">
                <a:solidFill>
                  <a:prstClr val="black"/>
                </a:solidFill>
              </a:rPr>
              <a:t>C</a:t>
            </a:r>
            <a:r>
              <a:rPr lang="vi-VN" sz="2400" kern="1200" dirty="0" smtClean="0">
                <a:solidFill>
                  <a:prstClr val="black"/>
                </a:solidFill>
              </a:rPr>
              <a:t>.</a:t>
            </a:r>
            <a:r>
              <a:rPr lang="en-US" sz="2400" kern="1200" dirty="0" smtClean="0">
                <a:solidFill>
                  <a:prstClr val="black"/>
                </a:solidFill>
              </a:rPr>
              <a:t> </a:t>
            </a:r>
            <a:r>
              <a:rPr lang="en-US" sz="2400" kern="1200" dirty="0" err="1" smtClean="0">
                <a:solidFill>
                  <a:prstClr val="black"/>
                </a:solidFill>
              </a:rPr>
              <a:t>Chọn</a:t>
            </a:r>
            <a:r>
              <a:rPr lang="en-US" sz="2400" kern="1200" dirty="0" smtClean="0">
                <a:solidFill>
                  <a:prstClr val="black"/>
                </a:solidFill>
              </a:rPr>
              <a:t> </a:t>
            </a:r>
            <a:r>
              <a:rPr lang="en-US" sz="2400" kern="1200" dirty="0" err="1" smtClean="0">
                <a:solidFill>
                  <a:prstClr val="black"/>
                </a:solidFill>
              </a:rPr>
              <a:t>hình</a:t>
            </a:r>
            <a:r>
              <a:rPr lang="en-US" sz="2400" kern="1200" dirty="0" smtClean="0">
                <a:solidFill>
                  <a:prstClr val="black"/>
                </a:solidFill>
              </a:rPr>
              <a:t> </a:t>
            </a:r>
            <a:r>
              <a:rPr lang="en-US" sz="2400" kern="1200" dirty="0" err="1" smtClean="0">
                <a:solidFill>
                  <a:prstClr val="black"/>
                </a:solidFill>
              </a:rPr>
              <a:t>để</a:t>
            </a:r>
            <a:r>
              <a:rPr lang="en-US" sz="2400" kern="1200" dirty="0" smtClean="0">
                <a:solidFill>
                  <a:prstClr val="black"/>
                </a:solidFill>
              </a:rPr>
              <a:t> </a:t>
            </a:r>
            <a:r>
              <a:rPr lang="en-US" sz="2400" kern="1200" dirty="0" err="1" smtClean="0">
                <a:solidFill>
                  <a:prstClr val="black"/>
                </a:solidFill>
              </a:rPr>
              <a:t>vẽ</a:t>
            </a:r>
            <a:endParaRPr lang="vi-VN" sz="2400" kern="1200" dirty="0">
              <a:solidFill>
                <a:prstClr val="black"/>
              </a:solidFill>
            </a:endParaRPr>
          </a:p>
        </p:txBody>
      </p:sp>
      <p:sp>
        <p:nvSpPr>
          <p:cNvPr id="44" name="Rectangle 43"/>
          <p:cNvSpPr/>
          <p:nvPr/>
        </p:nvSpPr>
        <p:spPr>
          <a:xfrm>
            <a:off x="4699561" y="2017992"/>
            <a:ext cx="3680099" cy="5667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buClrTx/>
              <a:defRPr/>
            </a:pPr>
            <a:r>
              <a:rPr lang="en-US" sz="2400" kern="1200" dirty="0">
                <a:solidFill>
                  <a:prstClr val="black"/>
                </a:solidFill>
              </a:rPr>
              <a:t>B</a:t>
            </a:r>
            <a:r>
              <a:rPr lang="vi-VN" sz="2400" kern="1200" dirty="0" smtClean="0">
                <a:solidFill>
                  <a:prstClr val="black"/>
                </a:solidFill>
              </a:rPr>
              <a:t>.</a:t>
            </a:r>
            <a:r>
              <a:rPr lang="en-US" sz="2400" kern="1200" dirty="0" smtClean="0">
                <a:solidFill>
                  <a:prstClr val="black"/>
                </a:solidFill>
              </a:rPr>
              <a:t> </a:t>
            </a:r>
            <a:r>
              <a:rPr lang="en-US" sz="2400" kern="1200" dirty="0" err="1" smtClean="0">
                <a:solidFill>
                  <a:prstClr val="black"/>
                </a:solidFill>
              </a:rPr>
              <a:t>Vẽ</a:t>
            </a:r>
            <a:r>
              <a:rPr lang="en-US" sz="2400" kern="1200" dirty="0" smtClean="0">
                <a:solidFill>
                  <a:prstClr val="black"/>
                </a:solidFill>
              </a:rPr>
              <a:t> </a:t>
            </a:r>
            <a:r>
              <a:rPr lang="en-US" sz="2400" kern="1200" dirty="0" err="1" smtClean="0">
                <a:solidFill>
                  <a:prstClr val="black"/>
                </a:solidFill>
              </a:rPr>
              <a:t>Hình</a:t>
            </a:r>
            <a:endParaRPr lang="vi-VN" sz="2400" kern="1200" dirty="0">
              <a:solidFill>
                <a:prstClr val="black"/>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14206" y="3444095"/>
            <a:ext cx="663853" cy="272058"/>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23983" y="3580887"/>
            <a:ext cx="603402" cy="2705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6103" y="2136531"/>
            <a:ext cx="603557" cy="27172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52268" y="2316463"/>
            <a:ext cx="603557" cy="271728"/>
          </a:xfrm>
          <a:prstGeom prst="rect">
            <a:avLst/>
          </a:prstGeom>
        </p:spPr>
      </p:pic>
      <p:pic>
        <p:nvPicPr>
          <p:cNvPr id="14" name="Picture 13"/>
          <p:cNvPicPr>
            <a:picLocks noChangeAspect="1"/>
          </p:cNvPicPr>
          <p:nvPr/>
        </p:nvPicPr>
        <p:blipFill>
          <a:blip r:embed="rId14"/>
          <a:stretch>
            <a:fillRect/>
          </a:stretch>
        </p:blipFill>
        <p:spPr>
          <a:xfrm>
            <a:off x="4308353" y="424058"/>
            <a:ext cx="503534" cy="493850"/>
          </a:xfrm>
          <a:prstGeom prst="rect">
            <a:avLst/>
          </a:prstGeom>
        </p:spPr>
      </p:pic>
    </p:spTree>
    <p:extLst>
      <p:ext uri="{BB962C8B-B14F-4D97-AF65-F5344CB8AC3E}">
        <p14:creationId xmlns:p14="http://schemas.microsoft.com/office/powerpoint/2010/main" val="38560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50" fill="hold"/>
                                        <p:tgtEl>
                                          <p:spTgt spid="26"/>
                                        </p:tgtEl>
                                        <p:attrNameLst>
                                          <p:attrName>fillcolor</p:attrName>
                                        </p:attrNameLst>
                                      </p:cBhvr>
                                      <p:to>
                                        <a:srgbClr val="FFF2CC"/>
                                      </p:to>
                                    </p:animClr>
                                    <p:set>
                                      <p:cBhvr>
                                        <p:cTn id="19" dur="250" fill="hold"/>
                                        <p:tgtEl>
                                          <p:spTgt spid="26"/>
                                        </p:tgtEl>
                                        <p:attrNameLst>
                                          <p:attrName>fill.type</p:attrName>
                                        </p:attrNameLst>
                                      </p:cBhvr>
                                      <p:to>
                                        <p:strVal val="solid"/>
                                      </p:to>
                                    </p:set>
                                    <p:set>
                                      <p:cBhvr>
                                        <p:cTn id="20" dur="250" fill="hold"/>
                                        <p:tgtEl>
                                          <p:spTgt spid="26"/>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1" presetID="23" presetClass="entr" presetSubtype="32" fill="hold" nodeType="withEffect">
                                  <p:stCondLst>
                                    <p:cond delay="1000"/>
                                  </p:stCondLst>
                                  <p:childTnLst>
                                    <p:set>
                                      <p:cBhvr>
                                        <p:cTn id="22" dur="1" fill="hold">
                                          <p:stCondLst>
                                            <p:cond delay="0"/>
                                          </p:stCondLst>
                                        </p:cTn>
                                        <p:tgtEl>
                                          <p:spTgt spid="47"/>
                                        </p:tgtEl>
                                        <p:attrNameLst>
                                          <p:attrName>style.visibility</p:attrName>
                                        </p:attrNameLst>
                                      </p:cBhvr>
                                      <p:to>
                                        <p:strVal val="visible"/>
                                      </p:to>
                                    </p:set>
                                    <p:anim calcmode="lin" valueType="num">
                                      <p:cBhvr>
                                        <p:cTn id="23" dur="250" fill="hold"/>
                                        <p:tgtEl>
                                          <p:spTgt spid="47"/>
                                        </p:tgtEl>
                                        <p:attrNameLst>
                                          <p:attrName>ppt_w</p:attrName>
                                        </p:attrNameLst>
                                      </p:cBhvr>
                                      <p:tavLst>
                                        <p:tav tm="0">
                                          <p:val>
                                            <p:strVal val="4*#ppt_w"/>
                                          </p:val>
                                        </p:tav>
                                        <p:tav tm="100000">
                                          <p:val>
                                            <p:strVal val="#ppt_w"/>
                                          </p:val>
                                        </p:tav>
                                      </p:tavLst>
                                    </p:anim>
                                    <p:anim calcmode="lin" valueType="num">
                                      <p:cBhvr>
                                        <p:cTn id="2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Check mark.wav"/>
                                        </p:tgtEl>
                                      </p:cMediaNode>
                                    </p:audio>
                                  </p:subTnLst>
                                </p:cTn>
                              </p:par>
                              <p:par>
                                <p:cTn id="25" presetID="1" presetClass="emph" presetSubtype="2" fill="hold" nodeType="withEffect">
                                  <p:stCondLst>
                                    <p:cond delay="1000"/>
                                  </p:stCondLst>
                                  <p:childTnLst>
                                    <p:animClr clrSpc="rgb" dir="cw">
                                      <p:cBhvr>
                                        <p:cTn id="26" dur="250" fill="hold"/>
                                        <p:tgtEl>
                                          <p:spTgt spid="26"/>
                                        </p:tgtEl>
                                        <p:attrNameLst>
                                          <p:attrName>fillcolor</p:attrName>
                                        </p:attrNameLst>
                                      </p:cBhvr>
                                      <p:to>
                                        <a:srgbClr val="00B050"/>
                                      </p:to>
                                    </p:animClr>
                                    <p:set>
                                      <p:cBhvr>
                                        <p:cTn id="27" dur="250" fill="hold"/>
                                        <p:tgtEl>
                                          <p:spTgt spid="26"/>
                                        </p:tgtEl>
                                        <p:attrNameLst>
                                          <p:attrName>fill.type</p:attrName>
                                        </p:attrNameLst>
                                      </p:cBhvr>
                                      <p:to>
                                        <p:strVal val="solid"/>
                                      </p:to>
                                    </p:set>
                                    <p:set>
                                      <p:cBhvr>
                                        <p:cTn id="2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42"/>
                                        </p:tgtEl>
                                        <p:attrNameLst>
                                          <p:attrName>fillcolor</p:attrName>
                                        </p:attrNameLst>
                                      </p:cBhvr>
                                      <p:to>
                                        <a:srgbClr val="FFF2CC"/>
                                      </p:to>
                                    </p:animClr>
                                    <p:set>
                                      <p:cBhvr>
                                        <p:cTn id="34" dur="250" fill="hold"/>
                                        <p:tgtEl>
                                          <p:spTgt spid="42"/>
                                        </p:tgtEl>
                                        <p:attrNameLst>
                                          <p:attrName>fill.type</p:attrName>
                                        </p:attrNameLst>
                                      </p:cBhvr>
                                      <p:to>
                                        <p:strVal val="solid"/>
                                      </p:to>
                                    </p:set>
                                    <p:set>
                                      <p:cBhvr>
                                        <p:cTn id="35" dur="250" fill="hold"/>
                                        <p:tgtEl>
                                          <p:spTgt spid="42"/>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23" presetClass="entr" presetSubtype="32" fill="hold" nodeType="withEffect">
                                  <p:stCondLst>
                                    <p:cond delay="1000"/>
                                  </p:stCondLst>
                                  <p:childTnLst>
                                    <p:set>
                                      <p:cBhvr>
                                        <p:cTn id="37" dur="1" fill="hold">
                                          <p:stCondLst>
                                            <p:cond delay="0"/>
                                          </p:stCondLst>
                                        </p:cTn>
                                        <p:tgtEl>
                                          <p:spTgt spid="53"/>
                                        </p:tgtEl>
                                        <p:attrNameLst>
                                          <p:attrName>style.visibility</p:attrName>
                                        </p:attrNameLst>
                                      </p:cBhvr>
                                      <p:to>
                                        <p:strVal val="visible"/>
                                      </p:to>
                                    </p:set>
                                    <p:anim calcmode="lin" valueType="num">
                                      <p:cBhvr>
                                        <p:cTn id="38" dur="250" fill="hold"/>
                                        <p:tgtEl>
                                          <p:spTgt spid="53"/>
                                        </p:tgtEl>
                                        <p:attrNameLst>
                                          <p:attrName>ppt_w</p:attrName>
                                        </p:attrNameLst>
                                      </p:cBhvr>
                                      <p:tavLst>
                                        <p:tav tm="0">
                                          <p:val>
                                            <p:strVal val="4*#ppt_w"/>
                                          </p:val>
                                        </p:tav>
                                        <p:tav tm="100000">
                                          <p:val>
                                            <p:strVal val="#ppt_w"/>
                                          </p:val>
                                        </p:tav>
                                      </p:tavLst>
                                    </p:anim>
                                    <p:anim calcmode="lin" valueType="num">
                                      <p:cBhvr>
                                        <p:cTn id="3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Wrong Buzzer.wav"/>
                                        </p:tgtEl>
                                      </p:cMediaNode>
                                    </p:audio>
                                  </p:subTnLst>
                                </p:cTn>
                              </p:par>
                              <p:par>
                                <p:cTn id="40" presetID="1" presetClass="emph" presetSubtype="2" fill="hold" nodeType="withEffect">
                                  <p:stCondLst>
                                    <p:cond delay="1000"/>
                                  </p:stCondLst>
                                  <p:childTnLst>
                                    <p:animClr clrSpc="rgb" dir="cw">
                                      <p:cBhvr>
                                        <p:cTn id="41" dur="250" fill="hold"/>
                                        <p:tgtEl>
                                          <p:spTgt spid="42"/>
                                        </p:tgtEl>
                                        <p:attrNameLst>
                                          <p:attrName>fillcolor</p:attrName>
                                        </p:attrNameLst>
                                      </p:cBhvr>
                                      <p:to>
                                        <a:srgbClr val="FFFF00"/>
                                      </p:to>
                                    </p:animClr>
                                    <p:set>
                                      <p:cBhvr>
                                        <p:cTn id="42" dur="250" fill="hold"/>
                                        <p:tgtEl>
                                          <p:spTgt spid="42"/>
                                        </p:tgtEl>
                                        <p:attrNameLst>
                                          <p:attrName>fill.type</p:attrName>
                                        </p:attrNameLst>
                                      </p:cBhvr>
                                      <p:to>
                                        <p:strVal val="solid"/>
                                      </p:to>
                                    </p:set>
                                    <p:set>
                                      <p:cBhvr>
                                        <p:cTn id="4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43"/>
                                        </p:tgtEl>
                                        <p:attrNameLst>
                                          <p:attrName>fillcolor</p:attrName>
                                        </p:attrNameLst>
                                      </p:cBhvr>
                                      <p:to>
                                        <a:srgbClr val="FFF2CC"/>
                                      </p:to>
                                    </p:animClr>
                                    <p:set>
                                      <p:cBhvr>
                                        <p:cTn id="49" dur="250" fill="hold"/>
                                        <p:tgtEl>
                                          <p:spTgt spid="43"/>
                                        </p:tgtEl>
                                        <p:attrNameLst>
                                          <p:attrName>fill.type</p:attrName>
                                        </p:attrNameLst>
                                      </p:cBhvr>
                                      <p:to>
                                        <p:strVal val="solid"/>
                                      </p:to>
                                    </p:set>
                                    <p:set>
                                      <p:cBhvr>
                                        <p:cTn id="50" dur="250" fill="hold"/>
                                        <p:tgtEl>
                                          <p:spTgt spid="4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51"/>
                                        </p:tgtEl>
                                        <p:attrNameLst>
                                          <p:attrName>style.visibility</p:attrName>
                                        </p:attrNameLst>
                                      </p:cBhvr>
                                      <p:to>
                                        <p:strVal val="visible"/>
                                      </p:to>
                                    </p:set>
                                    <p:anim calcmode="lin" valueType="num">
                                      <p:cBhvr>
                                        <p:cTn id="53" dur="250" fill="hold"/>
                                        <p:tgtEl>
                                          <p:spTgt spid="51"/>
                                        </p:tgtEl>
                                        <p:attrNameLst>
                                          <p:attrName>ppt_w</p:attrName>
                                        </p:attrNameLst>
                                      </p:cBhvr>
                                      <p:tavLst>
                                        <p:tav tm="0">
                                          <p:val>
                                            <p:strVal val="4*#ppt_w"/>
                                          </p:val>
                                        </p:tav>
                                        <p:tav tm="100000">
                                          <p:val>
                                            <p:strVal val="#ppt_w"/>
                                          </p:val>
                                        </p:tav>
                                      </p:tavLst>
                                    </p:anim>
                                    <p:anim calcmode="lin" valueType="num">
                                      <p:cBhvr>
                                        <p:cTn id="5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43"/>
                                        </p:tgtEl>
                                        <p:attrNameLst>
                                          <p:attrName>fillcolor</p:attrName>
                                        </p:attrNameLst>
                                      </p:cBhvr>
                                      <p:to>
                                        <a:srgbClr val="FFFF00"/>
                                      </p:to>
                                    </p:animClr>
                                    <p:set>
                                      <p:cBhvr>
                                        <p:cTn id="57" dur="250" fill="hold"/>
                                        <p:tgtEl>
                                          <p:spTgt spid="43"/>
                                        </p:tgtEl>
                                        <p:attrNameLst>
                                          <p:attrName>fill.type</p:attrName>
                                        </p:attrNameLst>
                                      </p:cBhvr>
                                      <p:to>
                                        <p:strVal val="solid"/>
                                      </p:to>
                                    </p:set>
                                    <p:set>
                                      <p:cBhvr>
                                        <p:cTn id="5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4"/>
                                        </p:tgtEl>
                                        <p:attrNameLst>
                                          <p:attrName>fillcolor</p:attrName>
                                        </p:attrNameLst>
                                      </p:cBhvr>
                                      <p:to>
                                        <a:srgbClr val="FFF2CC"/>
                                      </p:to>
                                    </p:animClr>
                                    <p:set>
                                      <p:cBhvr>
                                        <p:cTn id="64" dur="250" fill="hold"/>
                                        <p:tgtEl>
                                          <p:spTgt spid="44"/>
                                        </p:tgtEl>
                                        <p:attrNameLst>
                                          <p:attrName>fill.type</p:attrName>
                                        </p:attrNameLst>
                                      </p:cBhvr>
                                      <p:to>
                                        <p:strVal val="solid"/>
                                      </p:to>
                                    </p:set>
                                    <p:set>
                                      <p:cBhvr>
                                        <p:cTn id="65" dur="250" fill="hold"/>
                                        <p:tgtEl>
                                          <p:spTgt spid="44"/>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49"/>
                                        </p:tgtEl>
                                        <p:attrNameLst>
                                          <p:attrName>style.visibility</p:attrName>
                                        </p:attrNameLst>
                                      </p:cBhvr>
                                      <p:to>
                                        <p:strVal val="visible"/>
                                      </p:to>
                                    </p:set>
                                    <p:anim calcmode="lin" valueType="num">
                                      <p:cBhvr>
                                        <p:cTn id="68" dur="250" fill="hold"/>
                                        <p:tgtEl>
                                          <p:spTgt spid="49"/>
                                        </p:tgtEl>
                                        <p:attrNameLst>
                                          <p:attrName>ppt_w</p:attrName>
                                        </p:attrNameLst>
                                      </p:cBhvr>
                                      <p:tavLst>
                                        <p:tav tm="0">
                                          <p:val>
                                            <p:strVal val="4*#ppt_w"/>
                                          </p:val>
                                        </p:tav>
                                        <p:tav tm="100000">
                                          <p:val>
                                            <p:strVal val="#ppt_w"/>
                                          </p:val>
                                        </p:tav>
                                      </p:tavLst>
                                    </p:anim>
                                    <p:anim calcmode="lin" valueType="num">
                                      <p:cBhvr>
                                        <p:cTn id="6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4"/>
                                        </p:tgtEl>
                                        <p:attrNameLst>
                                          <p:attrName>fillcolor</p:attrName>
                                        </p:attrNameLst>
                                      </p:cBhvr>
                                      <p:to>
                                        <a:srgbClr val="FFFF00"/>
                                      </p:to>
                                    </p:animClr>
                                    <p:set>
                                      <p:cBhvr>
                                        <p:cTn id="72" dur="250" fill="hold"/>
                                        <p:tgtEl>
                                          <p:spTgt spid="44"/>
                                        </p:tgtEl>
                                        <p:attrNameLst>
                                          <p:attrName>fill.type</p:attrName>
                                        </p:attrNameLst>
                                      </p:cBhvr>
                                      <p:to>
                                        <p:strVal val="solid"/>
                                      </p:to>
                                    </p:set>
                                    <p:set>
                                      <p:cBhvr>
                                        <p:cTn id="7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grpSp>
        <p:nvGrpSpPr>
          <p:cNvPr id="3701" name="Google Shape;3701;p70"/>
          <p:cNvGrpSpPr/>
          <p:nvPr/>
        </p:nvGrpSpPr>
        <p:grpSpPr>
          <a:xfrm flipH="1">
            <a:off x="901126" y="3710331"/>
            <a:ext cx="4244227" cy="1070729"/>
            <a:chOff x="2972000" y="3539931"/>
            <a:chExt cx="5356843" cy="1351419"/>
          </a:xfrm>
        </p:grpSpPr>
        <p:sp>
          <p:nvSpPr>
            <p:cNvPr id="3702" name="Google Shape;3702;p70"/>
            <p:cNvSpPr/>
            <p:nvPr/>
          </p:nvSpPr>
          <p:spPr>
            <a:xfrm rot="10800000" flipH="1">
              <a:off x="2972000" y="3771905"/>
              <a:ext cx="5356843" cy="1119445"/>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3703" name="Google Shape;3703;p70"/>
            <p:cNvGrpSpPr/>
            <p:nvPr/>
          </p:nvGrpSpPr>
          <p:grpSpPr>
            <a:xfrm rot="-456067">
              <a:off x="7413430" y="3574180"/>
              <a:ext cx="581447" cy="957366"/>
              <a:chOff x="6628200" y="3885125"/>
              <a:chExt cx="473300" cy="779300"/>
            </a:xfrm>
          </p:grpSpPr>
          <p:sp>
            <p:nvSpPr>
              <p:cNvPr id="3704" name="Google Shape;3704;p70"/>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0"/>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0"/>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0"/>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0"/>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0"/>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0"/>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0"/>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0"/>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0"/>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0"/>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0"/>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0"/>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0"/>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0"/>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0"/>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0"/>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1" name="Google Shape;3721;p70"/>
            <p:cNvSpPr/>
            <p:nvPr/>
          </p:nvSpPr>
          <p:spPr>
            <a:xfrm>
              <a:off x="5242425" y="44084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0"/>
            <p:cNvSpPr/>
            <p:nvPr/>
          </p:nvSpPr>
          <p:spPr>
            <a:xfrm>
              <a:off x="4655575" y="45188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0"/>
            <p:cNvSpPr/>
            <p:nvPr/>
          </p:nvSpPr>
          <p:spPr>
            <a:xfrm>
              <a:off x="6310550" y="443822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4" name="Google Shape;3724;p70"/>
          <p:cNvGrpSpPr/>
          <p:nvPr/>
        </p:nvGrpSpPr>
        <p:grpSpPr>
          <a:xfrm>
            <a:off x="783114" y="572844"/>
            <a:ext cx="969111" cy="938958"/>
            <a:chOff x="3332550" y="1745600"/>
            <a:chExt cx="705475" cy="683525"/>
          </a:xfrm>
        </p:grpSpPr>
        <p:sp>
          <p:nvSpPr>
            <p:cNvPr id="3725" name="Google Shape;3725;p70"/>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0"/>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0"/>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0"/>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0"/>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0"/>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0"/>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0"/>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0"/>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0"/>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5" name="Google Shape;3735;p70"/>
          <p:cNvSpPr/>
          <p:nvPr/>
        </p:nvSpPr>
        <p:spPr>
          <a:xfrm>
            <a:off x="6374325" y="376675"/>
            <a:ext cx="2422750" cy="584325"/>
          </a:xfrm>
          <a:custGeom>
            <a:avLst/>
            <a:gdLst/>
            <a:ahLst/>
            <a:cxnLst/>
            <a:rect l="l" t="t" r="r" b="b"/>
            <a:pathLst>
              <a:path w="96910" h="23373" extrusionOk="0">
                <a:moveTo>
                  <a:pt x="0" y="0"/>
                </a:moveTo>
                <a:cubicBezTo>
                  <a:pt x="0" y="8465"/>
                  <a:pt x="4081" y="19817"/>
                  <a:pt x="12178" y="22284"/>
                </a:cubicBezTo>
                <a:cubicBezTo>
                  <a:pt x="28453" y="27243"/>
                  <a:pt x="45024" y="12800"/>
                  <a:pt x="61929" y="10883"/>
                </a:cubicBezTo>
                <a:cubicBezTo>
                  <a:pt x="73745" y="9543"/>
                  <a:pt x="90710" y="7732"/>
                  <a:pt x="96910" y="17879"/>
                </a:cubicBezTo>
              </a:path>
            </a:pathLst>
          </a:custGeom>
          <a:noFill/>
          <a:ln w="19050" cap="flat" cmpd="sng">
            <a:solidFill>
              <a:schemeClr val="accent1"/>
            </a:solidFill>
            <a:prstDash val="dash"/>
            <a:round/>
            <a:headEnd type="none" w="med" len="med"/>
            <a:tailEnd type="none" w="med" len="med"/>
          </a:ln>
        </p:spPr>
      </p:sp>
      <p:sp>
        <p:nvSpPr>
          <p:cNvPr id="3736" name="Google Shape;3736;p70"/>
          <p:cNvSpPr/>
          <p:nvPr/>
        </p:nvSpPr>
        <p:spPr>
          <a:xfrm>
            <a:off x="6345675" y="5728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extBox 49"/>
          <p:cNvSpPr txBox="1"/>
          <p:nvPr/>
        </p:nvSpPr>
        <p:spPr>
          <a:xfrm>
            <a:off x="0" y="1323167"/>
            <a:ext cx="9144001" cy="1824923"/>
          </a:xfrm>
          <a:prstGeom prst="rect">
            <a:avLst/>
          </a:prstGeom>
          <a:noFill/>
        </p:spPr>
        <p:txBody>
          <a:bodyPr wrap="square" rtlCol="0">
            <a:spAutoFit/>
          </a:bodyPr>
          <a:lstStyle/>
          <a:p>
            <a:pPr algn="ctr">
              <a:lnSpc>
                <a:spcPct val="150000"/>
              </a:lnSpc>
            </a:pPr>
            <a:r>
              <a:rPr lang="en-US" sz="4000" b="1">
                <a:solidFill>
                  <a:srgbClr val="FF5F5F"/>
                </a:solidFill>
              </a:rPr>
              <a:t>CẢM ƠN VÀ </a:t>
            </a:r>
          </a:p>
          <a:p>
            <a:pPr algn="ctr">
              <a:lnSpc>
                <a:spcPct val="150000"/>
              </a:lnSpc>
            </a:pPr>
            <a:r>
              <a:rPr lang="en-US" sz="4000" b="1">
                <a:solidFill>
                  <a:srgbClr val="FF5F5F"/>
                </a:solidFill>
              </a:rPr>
              <a:t>HẸN GẶP LẠI CÁC EM! </a:t>
            </a:r>
          </a:p>
        </p:txBody>
      </p:sp>
    </p:spTree>
    <p:extLst>
      <p:ext uri="{BB962C8B-B14F-4D97-AF65-F5344CB8AC3E}">
        <p14:creationId xmlns:p14="http://schemas.microsoft.com/office/powerpoint/2010/main" val="1170152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r>
              <a:rPr lang="en-US" dirty="0" smtClean="0"/>
              <a:t>;;</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3</a:t>
            </a:fld>
            <a:endParaRPr lang="en-US"/>
          </a:p>
        </p:txBody>
      </p:sp>
      <p:pic>
        <p:nvPicPr>
          <p:cNvPr id="7" name="mung s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109196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92150" y="1348625"/>
            <a:ext cx="7773921" cy="2862322"/>
            <a:chOff x="692150" y="1650844"/>
            <a:chExt cx="7773921" cy="2862322"/>
          </a:xfrm>
        </p:grpSpPr>
        <p:sp>
          <p:nvSpPr>
            <p:cNvPr id="9" name="TextBox 8"/>
            <p:cNvSpPr txBox="1"/>
            <p:nvPr/>
          </p:nvSpPr>
          <p:spPr>
            <a:xfrm>
              <a:off x="692150" y="1650844"/>
              <a:ext cx="7759700" cy="2862322"/>
            </a:xfrm>
            <a:prstGeom prst="rect">
              <a:avLst/>
            </a:prstGeom>
            <a:noFill/>
          </p:spPr>
          <p:txBody>
            <a:bodyPr wrap="square" rtlCol="0">
              <a:spAutoFit/>
            </a:bodyPr>
            <a:lstStyle/>
            <a:p>
              <a:pPr algn="just">
                <a:lnSpc>
                  <a:spcPct val="150000"/>
                </a:lnSpc>
              </a:pPr>
              <a:r>
                <a:rPr lang="en-US" sz="2000" dirty="0" err="1"/>
                <a:t>Hình</a:t>
              </a:r>
              <a:r>
                <a:rPr lang="en-US" sz="2000" dirty="0"/>
                <a:t> 41 </a:t>
              </a:r>
              <a:r>
                <a:rPr lang="en-US" sz="2000" dirty="0" err="1"/>
                <a:t>là</a:t>
              </a:r>
              <a:r>
                <a:rPr lang="en-US" sz="2000" dirty="0"/>
                <a:t> </a:t>
              </a:r>
              <a:r>
                <a:rPr lang="en-US" sz="2000" dirty="0" err="1"/>
                <a:t>một</a:t>
              </a:r>
              <a:r>
                <a:rPr lang="en-US" sz="2000" dirty="0"/>
                <a:t> </a:t>
              </a:r>
              <a:r>
                <a:rPr lang="en-US" sz="2000" dirty="0" err="1"/>
                <a:t>tấm</a:t>
              </a:r>
              <a:r>
                <a:rPr lang="en-US" sz="2000" dirty="0"/>
                <a:t> </a:t>
              </a:r>
              <a:r>
                <a:rPr lang="en-US" sz="2000" dirty="0" err="1"/>
                <a:t>thiệp</a:t>
              </a:r>
              <a:r>
                <a:rPr lang="en-US" sz="2000" dirty="0"/>
                <a:t> </a:t>
              </a:r>
              <a:r>
                <a:rPr lang="en-US" sz="2000" dirty="0" err="1"/>
                <a:t>chúc</a:t>
              </a:r>
              <a:r>
                <a:rPr lang="en-US" sz="2000" dirty="0"/>
                <a:t> </a:t>
              </a:r>
              <a:r>
                <a:rPr lang="en-US" sz="2000" dirty="0" err="1"/>
                <a:t>mừng</a:t>
              </a:r>
              <a:r>
                <a:rPr lang="en-US" sz="2000" dirty="0"/>
                <a:t> </a:t>
              </a:r>
              <a:r>
                <a:rPr lang="en-US" sz="2000" dirty="0" err="1"/>
                <a:t>sinh</a:t>
              </a:r>
              <a:r>
                <a:rPr lang="en-US" sz="2000" dirty="0"/>
                <a:t> </a:t>
              </a:r>
              <a:r>
                <a:rPr lang="en-US" sz="2000" dirty="0" err="1"/>
                <a:t>nhật</a:t>
              </a:r>
              <a:r>
                <a:rPr lang="en-US" sz="2000" dirty="0"/>
                <a:t>. Theo </a:t>
              </a:r>
              <a:r>
                <a:rPr lang="en-US" sz="2000" dirty="0" err="1"/>
                <a:t>em</a:t>
              </a:r>
              <a:r>
                <a:rPr lang="en-US" sz="2000" dirty="0"/>
                <a:t>, </a:t>
              </a:r>
              <a:r>
                <a:rPr lang="en-US" sz="2000" dirty="0" err="1"/>
                <a:t>có</a:t>
              </a:r>
              <a:r>
                <a:rPr lang="en-US" sz="2000" dirty="0"/>
                <a:t> </a:t>
              </a:r>
              <a:r>
                <a:rPr lang="en-US" sz="2000" dirty="0" err="1"/>
                <a:t>thể</a:t>
              </a:r>
              <a:r>
                <a:rPr lang="en-US" sz="2000" dirty="0"/>
                <a:t> </a:t>
              </a:r>
              <a:r>
                <a:rPr lang="en-US" sz="2000" dirty="0" err="1"/>
                <a:t>sử</a:t>
              </a:r>
              <a:r>
                <a:rPr lang="en-US" sz="2000" dirty="0"/>
                <a:t> </a:t>
              </a:r>
              <a:r>
                <a:rPr lang="en-US" sz="2000" dirty="0" err="1"/>
                <a:t>dụng</a:t>
              </a:r>
              <a:r>
                <a:rPr lang="en-US" sz="2000" dirty="0"/>
                <a:t> </a:t>
              </a:r>
              <a:r>
                <a:rPr lang="en-US" sz="2000" dirty="0" err="1"/>
                <a:t>những</a:t>
              </a:r>
              <a:r>
                <a:rPr lang="en-US" sz="2000" dirty="0"/>
                <a:t> </a:t>
              </a:r>
              <a:r>
                <a:rPr lang="en-US" sz="2000" dirty="0" err="1"/>
                <a:t>loại</a:t>
              </a:r>
              <a:r>
                <a:rPr lang="en-US" sz="2000" dirty="0"/>
                <a:t> </a:t>
              </a:r>
              <a:r>
                <a:rPr lang="en-US" sz="2000" dirty="0" err="1"/>
                <a:t>phần</a:t>
              </a:r>
              <a:r>
                <a:rPr lang="en-US" sz="2000" dirty="0"/>
                <a:t> </a:t>
              </a:r>
              <a:r>
                <a:rPr lang="en-US" sz="2000" dirty="0" err="1"/>
                <a:t>mềm</a:t>
              </a:r>
              <a:r>
                <a:rPr lang="en-US" sz="2000" dirty="0"/>
                <a:t> </a:t>
              </a:r>
              <a:r>
                <a:rPr lang="en-US" sz="2000" dirty="0" err="1"/>
                <a:t>nào</a:t>
              </a:r>
              <a:r>
                <a:rPr lang="en-US" sz="2000" dirty="0"/>
                <a:t> </a:t>
              </a:r>
              <a:r>
                <a:rPr lang="en-US" sz="2000" dirty="0" err="1"/>
                <a:t>sau</a:t>
              </a:r>
              <a:r>
                <a:rPr lang="en-US" sz="2000" dirty="0"/>
                <a:t> </a:t>
              </a:r>
              <a:r>
                <a:rPr lang="en-US" sz="2000" dirty="0" err="1"/>
                <a:t>đây</a:t>
              </a:r>
              <a:r>
                <a:rPr lang="en-US" sz="2000" dirty="0"/>
                <a:t> </a:t>
              </a:r>
              <a:r>
                <a:rPr lang="en-US" sz="2000" dirty="0" err="1"/>
                <a:t>để</a:t>
              </a:r>
              <a:r>
                <a:rPr lang="en-US" sz="2000" dirty="0"/>
                <a:t> </a:t>
              </a:r>
              <a:r>
                <a:rPr lang="en-US" sz="2000" dirty="0" err="1"/>
                <a:t>tạo</a:t>
              </a:r>
              <a:r>
                <a:rPr lang="en-US" sz="2000" dirty="0"/>
                <a:t> </a:t>
              </a:r>
              <a:r>
                <a:rPr lang="en-US" sz="2000" dirty="0" err="1"/>
                <a:t>ra</a:t>
              </a:r>
              <a:r>
                <a:rPr lang="en-US" sz="2000" dirty="0"/>
                <a:t> </a:t>
              </a:r>
              <a:r>
                <a:rPr lang="en-US" sz="2000" dirty="0" err="1"/>
                <a:t>tấm</a:t>
              </a:r>
              <a:r>
                <a:rPr lang="en-US" sz="2000" dirty="0"/>
                <a:t> </a:t>
              </a:r>
              <a:r>
                <a:rPr lang="en-US" sz="2000" dirty="0" err="1"/>
                <a:t>thiệp</a:t>
              </a:r>
              <a:r>
                <a:rPr lang="en-US" sz="2000" dirty="0"/>
                <a:t> </a:t>
              </a:r>
              <a:r>
                <a:rPr lang="en-US" sz="2000" dirty="0" err="1"/>
                <a:t>đó</a:t>
              </a:r>
              <a:r>
                <a:rPr lang="en-US" sz="2000" dirty="0"/>
                <a:t>?</a:t>
              </a:r>
            </a:p>
            <a:p>
              <a:pPr algn="just">
                <a:lnSpc>
                  <a:spcPct val="150000"/>
                </a:lnSpc>
              </a:pPr>
              <a:r>
                <a:rPr lang="en-US" sz="2000" dirty="0"/>
                <a:t>A. </a:t>
              </a:r>
              <a:r>
                <a:rPr lang="en-US" sz="2000" dirty="0" err="1"/>
                <a:t>Phần</a:t>
              </a:r>
              <a:r>
                <a:rPr lang="en-US" sz="2000" dirty="0"/>
                <a:t> </a:t>
              </a:r>
              <a:r>
                <a:rPr lang="en-US" sz="2000" dirty="0" err="1"/>
                <a:t>mềm</a:t>
              </a:r>
              <a:r>
                <a:rPr lang="en-US" sz="2000" dirty="0"/>
                <a:t> </a:t>
              </a:r>
              <a:r>
                <a:rPr lang="en-US" sz="2000" dirty="0" err="1"/>
                <a:t>soạn</a:t>
              </a:r>
              <a:r>
                <a:rPr lang="en-US" sz="2000" dirty="0"/>
                <a:t> </a:t>
              </a:r>
              <a:r>
                <a:rPr lang="en-US" sz="2000" dirty="0" err="1"/>
                <a:t>thảo</a:t>
              </a:r>
              <a:r>
                <a:rPr lang="en-US" sz="2000" dirty="0"/>
                <a:t> </a:t>
              </a:r>
              <a:r>
                <a:rPr lang="en-US" sz="2000" dirty="0" err="1"/>
                <a:t>văn</a:t>
              </a:r>
              <a:r>
                <a:rPr lang="en-US" sz="2000" dirty="0"/>
                <a:t> </a:t>
              </a:r>
              <a:r>
                <a:rPr lang="en-US" sz="2000" dirty="0" err="1"/>
                <a:t>bản</a:t>
              </a:r>
              <a:r>
                <a:rPr lang="en-US" sz="2000" dirty="0"/>
                <a:t>.</a:t>
              </a:r>
            </a:p>
            <a:p>
              <a:pPr algn="just">
                <a:lnSpc>
                  <a:spcPct val="150000"/>
                </a:lnSpc>
              </a:pPr>
              <a:r>
                <a:rPr lang="en-US" sz="2000" dirty="0"/>
                <a:t>B. </a:t>
              </a:r>
              <a:r>
                <a:rPr lang="en-US" sz="2000" dirty="0" err="1"/>
                <a:t>Phần</a:t>
              </a:r>
              <a:r>
                <a:rPr lang="en-US" sz="2000" dirty="0"/>
                <a:t> </a:t>
              </a:r>
              <a:r>
                <a:rPr lang="en-US" sz="2000" dirty="0" err="1"/>
                <a:t>mềm</a:t>
              </a:r>
              <a:r>
                <a:rPr lang="en-US" sz="2000" dirty="0"/>
                <a:t> </a:t>
              </a:r>
              <a:r>
                <a:rPr lang="en-US" sz="2000" dirty="0" err="1"/>
                <a:t>trình</a:t>
              </a:r>
              <a:r>
                <a:rPr lang="en-US" sz="2000" dirty="0"/>
                <a:t> </a:t>
              </a:r>
              <a:r>
                <a:rPr lang="en-US" sz="2000" dirty="0" err="1"/>
                <a:t>chiếu</a:t>
              </a:r>
              <a:r>
                <a:rPr lang="en-US" sz="2000" dirty="0"/>
                <a:t>.</a:t>
              </a:r>
            </a:p>
            <a:p>
              <a:pPr algn="just">
                <a:lnSpc>
                  <a:spcPct val="150000"/>
                </a:lnSpc>
              </a:pPr>
              <a:r>
                <a:rPr lang="en-US" sz="2000" dirty="0"/>
                <a:t>C. </a:t>
              </a:r>
              <a:r>
                <a:rPr lang="en-US" sz="2000" dirty="0" err="1"/>
                <a:t>Phần</a:t>
              </a:r>
              <a:r>
                <a:rPr lang="en-US" sz="2000" dirty="0"/>
                <a:t> </a:t>
              </a:r>
              <a:r>
                <a:rPr lang="en-US" sz="2000" dirty="0" err="1"/>
                <a:t>mềm</a:t>
              </a:r>
              <a:r>
                <a:rPr lang="en-US" sz="2000" dirty="0"/>
                <a:t> </a:t>
              </a:r>
              <a:r>
                <a:rPr lang="en-US" sz="2000" dirty="0" err="1"/>
                <a:t>đồ</a:t>
              </a:r>
              <a:r>
                <a:rPr lang="en-US" sz="2000" dirty="0"/>
                <a:t> </a:t>
              </a:r>
              <a:r>
                <a:rPr lang="en-US" sz="2000" dirty="0" err="1"/>
                <a:t>hoạ</a:t>
              </a:r>
              <a:r>
                <a:rPr lang="en-US" sz="2000" dirty="0"/>
                <a:t>.</a:t>
              </a:r>
            </a:p>
            <a:p>
              <a:pPr algn="just">
                <a:lnSpc>
                  <a:spcPct val="150000"/>
                </a:lnSpc>
              </a:pPr>
              <a:r>
                <a:rPr lang="en-US" sz="2000" dirty="0"/>
                <a:t>D. </a:t>
              </a:r>
              <a:r>
                <a:rPr lang="en-US" sz="2000" dirty="0" err="1"/>
                <a:t>Phần</a:t>
              </a:r>
              <a:r>
                <a:rPr lang="en-US" sz="2000" dirty="0"/>
                <a:t> </a:t>
              </a:r>
              <a:r>
                <a:rPr lang="en-US" sz="2000" dirty="0" err="1"/>
                <a:t>mềm</a:t>
              </a:r>
              <a:r>
                <a:rPr lang="en-US" sz="2000" dirty="0"/>
                <a:t> </a:t>
              </a:r>
              <a:r>
                <a:rPr lang="en-US" sz="2000" dirty="0" err="1"/>
                <a:t>luyện</a:t>
              </a:r>
              <a:r>
                <a:rPr lang="en-US" sz="2000" dirty="0"/>
                <a:t> </a:t>
              </a:r>
              <a:r>
                <a:rPr lang="en-US" sz="2000" dirty="0" err="1"/>
                <a:t>tập</a:t>
              </a:r>
              <a:r>
                <a:rPr lang="en-US" sz="2000" dirty="0"/>
                <a:t> </a:t>
              </a:r>
              <a:r>
                <a:rPr lang="en-US" sz="2000" dirty="0" err="1"/>
                <a:t>chuột</a:t>
              </a:r>
              <a:r>
                <a:rPr lang="en-US" sz="2000" dirty="0"/>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602" y="2779786"/>
              <a:ext cx="1877828" cy="173338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7308">
              <a:off x="6693027" y="2817019"/>
              <a:ext cx="1773044" cy="1658914"/>
            </a:xfrm>
            <a:prstGeom prst="rect">
              <a:avLst/>
            </a:prstGeom>
          </p:spPr>
        </p:pic>
      </p:grpSp>
      <p:sp>
        <p:nvSpPr>
          <p:cNvPr id="12" name="Oval 11"/>
          <p:cNvSpPr/>
          <p:nvPr/>
        </p:nvSpPr>
        <p:spPr>
          <a:xfrm>
            <a:off x="692149" y="2383284"/>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2148" y="3248167"/>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67939" y="2815725"/>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004287" y="4210947"/>
            <a:ext cx="1877828" cy="439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Arial" pitchFamily="34" charset="0"/>
                <a:cs typeface="Arial" pitchFamily="34" charset="0"/>
              </a:rPr>
              <a:t>Hình</a:t>
            </a:r>
            <a:r>
              <a:rPr lang="en-US" sz="2000" dirty="0" smtClean="0">
                <a:solidFill>
                  <a:schemeClr val="tx1"/>
                </a:solidFill>
                <a:latin typeface="Arial" pitchFamily="34" charset="0"/>
                <a:cs typeface="Arial" pitchFamily="34" charset="0"/>
              </a:rPr>
              <a:t> 41</a:t>
            </a:r>
            <a:endParaRPr lang="en-US" sz="2000" dirty="0">
              <a:solidFill>
                <a:schemeClr val="tx1"/>
              </a:solidFill>
              <a:latin typeface="Arial" pitchFamily="34" charset="0"/>
              <a:cs typeface="Arial" pitchFamily="34"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539" y="2444673"/>
            <a:ext cx="1905891" cy="173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77243" y="68508"/>
            <a:ext cx="2393317" cy="1361914"/>
            <a:chOff x="257625" y="60349"/>
            <a:chExt cx="4134561" cy="2508169"/>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57625" y="60349"/>
              <a:ext cx="4134561" cy="2508169"/>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86620" y="498387"/>
              <a:ext cx="1158339" cy="914479"/>
            </a:xfrm>
            <a:prstGeom prst="rect">
              <a:avLst/>
            </a:prstGeom>
          </p:spPr>
        </p:pic>
      </p:grpSp>
      <p:sp>
        <p:nvSpPr>
          <p:cNvPr id="19" name="Rectangle 18">
            <a:extLst>
              <a:ext uri="{FF2B5EF4-FFF2-40B4-BE49-F238E27FC236}">
                <a16:creationId xmlns:a16="http://schemas.microsoft.com/office/drawing/2014/main" id="{AC3E5294-36FE-6055-7811-D07A2D5B8C49}"/>
              </a:ext>
            </a:extLst>
          </p:cNvPr>
          <p:cNvSpPr/>
          <p:nvPr/>
        </p:nvSpPr>
        <p:spPr>
          <a:xfrm>
            <a:off x="508117" y="525914"/>
            <a:ext cx="1930200" cy="553998"/>
          </a:xfrm>
          <a:prstGeom prst="rect">
            <a:avLst/>
          </a:prstGeom>
        </p:spPr>
        <p:txBody>
          <a:bodyPr wrap="square" lIns="68580" tIns="34290" rIns="68580" bIns="34290">
            <a:spAutoFit/>
          </a:bodyPr>
          <a:lstStyle/>
          <a:p>
            <a:pPr defTabSz="257175">
              <a:lnSpc>
                <a:spcPct val="150000"/>
              </a:lnSpc>
            </a:pPr>
            <a:r>
              <a:rPr lang="vi-VN" altLang="vi-VN" sz="2100" b="1" dirty="0">
                <a:solidFill>
                  <a:srgbClr val="7FC354"/>
                </a:solidFill>
                <a:latin typeface="Times New Roman" panose="02020603050405020304" pitchFamily="18" charset="0"/>
                <a:cs typeface="Times New Roman" panose="02020603050405020304" pitchFamily="18" charset="0"/>
              </a:rPr>
              <a:t>KHỞI ĐỘNG</a:t>
            </a:r>
            <a:endParaRPr lang="en-US" altLang="vi-VN" sz="2100" b="1" dirty="0">
              <a:solidFill>
                <a:srgbClr val="7FC35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078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74891" y="3226903"/>
            <a:ext cx="9493781" cy="2189965"/>
          </a:xfrm>
          <a:prstGeom prst="rect">
            <a:avLst/>
          </a:prstGeom>
        </p:spPr>
      </p:pic>
      <p:pic>
        <p:nvPicPr>
          <p:cNvPr id="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4124" y="631830"/>
            <a:ext cx="1248572" cy="1134161"/>
          </a:xfrm>
          <a:prstGeom prst="rect">
            <a:avLst/>
          </a:prstGeom>
        </p:spPr>
      </p:pic>
      <p:grpSp>
        <p:nvGrpSpPr>
          <p:cNvPr id="28" name="Group 27"/>
          <p:cNvGrpSpPr/>
          <p:nvPr/>
        </p:nvGrpSpPr>
        <p:grpSpPr>
          <a:xfrm>
            <a:off x="0" y="124097"/>
            <a:ext cx="5875973" cy="1167165"/>
            <a:chOff x="0" y="204868"/>
            <a:chExt cx="7315200" cy="1556143"/>
          </a:xfrm>
        </p:grpSpPr>
        <p:pic>
          <p:nvPicPr>
            <p:cNvPr id="1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204868"/>
              <a:ext cx="7315200" cy="1556143"/>
            </a:xfrm>
            <a:prstGeom prst="rect">
              <a:avLst/>
            </a:prstGeom>
          </p:spPr>
        </p:pic>
        <p:sp>
          <p:nvSpPr>
            <p:cNvPr id="15" name="Rectangle 14"/>
            <p:cNvSpPr/>
            <p:nvPr/>
          </p:nvSpPr>
          <p:spPr>
            <a:xfrm>
              <a:off x="0" y="281886"/>
              <a:ext cx="6786880" cy="861732"/>
            </a:xfrm>
            <a:prstGeom prst="rect">
              <a:avLst/>
            </a:prstGeom>
          </p:spPr>
          <p:txBody>
            <a:bodyPr wrap="square">
              <a:spAutoFit/>
            </a:bodyPr>
            <a:lstStyle/>
            <a:p>
              <a:pPr algn="ctr" defTabSz="257175">
                <a:lnSpc>
                  <a:spcPct val="150000"/>
                </a:lnSpc>
              </a:pPr>
              <a:r>
                <a:rPr lang="en-US" sz="2400" b="1" dirty="0">
                  <a:solidFill>
                    <a:schemeClr val="bg1"/>
                  </a:solidFill>
                  <a:latin typeface="UTM Avo" panose="02040603050506020204"/>
                  <a:cs typeface="Times New Roman" panose="02020603050405020304" pitchFamily="18" charset="0"/>
                </a:rPr>
                <a:t>CHỦ ĐỀ 5. ỨNG DỤNG TIN HỌC</a:t>
              </a:r>
              <a:endParaRPr lang="vi-VN" sz="2400" b="1" dirty="0">
                <a:solidFill>
                  <a:schemeClr val="bg1"/>
                </a:solidFill>
                <a:latin typeface="SVN-Avo" panose="02040603050506020204" pitchFamily="18" charset="0"/>
                <a:cs typeface="Times New Roman" panose="02020603050405020304" pitchFamily="18" charset="0"/>
              </a:endParaRPr>
            </a:p>
          </p:txBody>
        </p:sp>
      </p:grpSp>
      <p:grpSp>
        <p:nvGrpSpPr>
          <p:cNvPr id="29" name="Group 28"/>
          <p:cNvGrpSpPr/>
          <p:nvPr/>
        </p:nvGrpSpPr>
        <p:grpSpPr>
          <a:xfrm>
            <a:off x="690999" y="1180642"/>
            <a:ext cx="8265432" cy="1952585"/>
            <a:chOff x="1055313" y="1366069"/>
            <a:chExt cx="7882801" cy="2603447"/>
          </a:xfrm>
        </p:grpSpPr>
        <p:sp>
          <p:nvSpPr>
            <p:cNvPr id="26" name="Rectangle: Rounded Corners 25"/>
            <p:cNvSpPr/>
            <p:nvPr/>
          </p:nvSpPr>
          <p:spPr>
            <a:xfrm>
              <a:off x="2198313" y="1781994"/>
              <a:ext cx="6739801" cy="2042624"/>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55313" y="1366069"/>
              <a:ext cx="2076866" cy="1940925"/>
            </a:xfrm>
            <a:prstGeom prst="rect">
              <a:avLst/>
            </a:prstGeom>
          </p:spPr>
        </p:pic>
        <p:sp>
          <p:nvSpPr>
            <p:cNvPr id="24" name="Rectangle 23"/>
            <p:cNvSpPr/>
            <p:nvPr/>
          </p:nvSpPr>
          <p:spPr>
            <a:xfrm>
              <a:off x="1656456" y="1771310"/>
              <a:ext cx="874580" cy="769441"/>
            </a:xfrm>
            <a:prstGeom prst="rect">
              <a:avLst/>
            </a:prstGeom>
          </p:spPr>
          <p:txBody>
            <a:bodyPr wrap="square">
              <a:spAutoFit/>
            </a:bodyPr>
            <a:lstStyle/>
            <a:p>
              <a:pPr algn="ctr" defTabSz="257175">
                <a:lnSpc>
                  <a:spcPct val="150000"/>
                </a:lnSpc>
              </a:pPr>
              <a:r>
                <a:rPr lang="en-US" sz="2100" b="1" dirty="0" err="1">
                  <a:latin typeface="SVN-SAF" panose="02040603050506020204" pitchFamily="18" charset="0"/>
                  <a:cs typeface="Times New Roman" panose="02020603050405020304" pitchFamily="18" charset="0"/>
                </a:rPr>
                <a:t>BÀI</a:t>
              </a:r>
              <a:endParaRPr lang="en-US" sz="2100" b="1" dirty="0">
                <a:latin typeface="SVN-SAF" panose="02040603050506020204" pitchFamily="18" charset="0"/>
                <a:cs typeface="Times New Roman" panose="02020603050405020304" pitchFamily="18" charset="0"/>
              </a:endParaRPr>
            </a:p>
          </p:txBody>
        </p:sp>
        <p:sp>
          <p:nvSpPr>
            <p:cNvPr id="25" name="Rectangle 24"/>
            <p:cNvSpPr/>
            <p:nvPr/>
          </p:nvSpPr>
          <p:spPr>
            <a:xfrm>
              <a:off x="1656456" y="2088106"/>
              <a:ext cx="1031825" cy="1138773"/>
            </a:xfrm>
            <a:prstGeom prst="rect">
              <a:avLst/>
            </a:prstGeom>
          </p:spPr>
          <p:txBody>
            <a:bodyPr wrap="square">
              <a:spAutoFit/>
            </a:bodyPr>
            <a:lstStyle/>
            <a:p>
              <a:pPr algn="ctr" defTabSz="257175">
                <a:lnSpc>
                  <a:spcPct val="150000"/>
                </a:lnSpc>
              </a:pPr>
              <a:r>
                <a:rPr lang="en-US" altLang="vi-VN" sz="3300" b="1" dirty="0" err="1" smtClean="0">
                  <a:latin typeface="Times New Roman" pitchFamily="18" charset="0"/>
                  <a:cs typeface="Times New Roman" pitchFamily="18" charset="0"/>
                </a:rPr>
                <a:t>8A</a:t>
              </a:r>
              <a:endParaRPr lang="en-US" altLang="vi-VN" sz="3300" b="1" dirty="0">
                <a:latin typeface="Times New Roman" pitchFamily="18" charset="0"/>
                <a:cs typeface="Times New Roman" pitchFamily="18" charset="0"/>
              </a:endParaRPr>
            </a:p>
          </p:txBody>
        </p:sp>
        <p:sp>
          <p:nvSpPr>
            <p:cNvPr id="27" name="Rectangle 26"/>
            <p:cNvSpPr/>
            <p:nvPr/>
          </p:nvSpPr>
          <p:spPr>
            <a:xfrm>
              <a:off x="3132179" y="1876636"/>
              <a:ext cx="5518785" cy="2092880"/>
            </a:xfrm>
            <a:prstGeom prst="rect">
              <a:avLst/>
            </a:prstGeom>
          </p:spPr>
          <p:txBody>
            <a:bodyPr wrap="square">
              <a:spAutoFit/>
            </a:bodyPr>
            <a:lstStyle/>
            <a:p>
              <a:pPr algn="ctr">
                <a:lnSpc>
                  <a:spcPct val="150000"/>
                </a:lnSpc>
              </a:pPr>
              <a:r>
                <a:rPr lang="vi-VN" sz="3200" b="1" dirty="0" smtClean="0">
                  <a:solidFill>
                    <a:srgbClr val="FF0000"/>
                  </a:solidFill>
                </a:rPr>
                <a:t>LÀM </a:t>
              </a:r>
              <a:r>
                <a:rPr lang="vi-VN" sz="3200" b="1" dirty="0">
                  <a:solidFill>
                    <a:srgbClr val="FF0000"/>
                  </a:solidFill>
                </a:rPr>
                <a:t>QUEN VỚI </a:t>
              </a:r>
              <a:endParaRPr lang="en-US" sz="3200" b="1" dirty="0">
                <a:solidFill>
                  <a:srgbClr val="FF0000"/>
                </a:solidFill>
              </a:endParaRPr>
            </a:p>
            <a:p>
              <a:pPr algn="ctr">
                <a:lnSpc>
                  <a:spcPct val="150000"/>
                </a:lnSpc>
              </a:pPr>
              <a:r>
                <a:rPr lang="vi-VN" sz="3200" b="1" dirty="0">
                  <a:solidFill>
                    <a:srgbClr val="FF0000"/>
                  </a:solidFill>
                </a:rPr>
                <a:t>PHẦN MỀM ĐỒ </a:t>
              </a:r>
              <a:r>
                <a:rPr lang="vi-VN" sz="3200" b="1" dirty="0" smtClean="0">
                  <a:solidFill>
                    <a:srgbClr val="FF0000"/>
                  </a:solidFill>
                </a:rPr>
                <a:t>HOẠ</a:t>
              </a:r>
              <a:r>
                <a:rPr lang="en-US" sz="3200" b="1" dirty="0" smtClean="0">
                  <a:solidFill>
                    <a:srgbClr val="FF0000"/>
                  </a:solidFill>
                </a:rPr>
                <a:t> </a:t>
              </a:r>
              <a:r>
                <a:rPr lang="en-US" altLang="vi-VN" sz="3000" b="1" dirty="0" smtClean="0">
                  <a:solidFill>
                    <a:srgbClr val="FF0000"/>
                  </a:solidFill>
                  <a:latin typeface="Arial" panose="020B0604020202020204" pitchFamily="34" charset="0"/>
                  <a:cs typeface="Arial" panose="020B0604020202020204" pitchFamily="34" charset="0"/>
                </a:rPr>
                <a:t>(</a:t>
              </a:r>
              <a:r>
                <a:rPr lang="en-US" altLang="vi-VN" sz="3000" b="1" dirty="0" err="1" smtClean="0">
                  <a:solidFill>
                    <a:srgbClr val="FF0000"/>
                  </a:solidFill>
                  <a:latin typeface="Arial" panose="020B0604020202020204" pitchFamily="34" charset="0"/>
                  <a:cs typeface="Arial" panose="020B0604020202020204" pitchFamily="34" charset="0"/>
                </a:rPr>
                <a:t>tiết</a:t>
              </a:r>
              <a:r>
                <a:rPr lang="en-US" altLang="vi-VN" sz="3000" b="1" dirty="0" smtClean="0">
                  <a:solidFill>
                    <a:srgbClr val="FF0000"/>
                  </a:solidFill>
                  <a:latin typeface="Arial" panose="020B0604020202020204" pitchFamily="34" charset="0"/>
                  <a:cs typeface="Arial" panose="020B0604020202020204" pitchFamily="34" charset="0"/>
                </a:rPr>
                <a:t> </a:t>
              </a:r>
              <a:r>
                <a:rPr lang="en-US" altLang="vi-VN" sz="3000" b="1" dirty="0">
                  <a:solidFill>
                    <a:srgbClr val="FF0000"/>
                  </a:solidFill>
                  <a:latin typeface="Arial" panose="020B0604020202020204" pitchFamily="34" charset="0"/>
                  <a:cs typeface="Arial" panose="020B0604020202020204" pitchFamily="34" charset="0"/>
                </a:rPr>
                <a:t>1)</a:t>
              </a:r>
            </a:p>
          </p:txBody>
        </p:sp>
      </p:grpSp>
      <p:pic>
        <p:nvPicPr>
          <p:cNvPr id="16" name="Picture 15"/>
          <p:cNvPicPr>
            <a:picLocks noChangeAspect="1"/>
          </p:cNvPicPr>
          <p:nvPr/>
        </p:nvPicPr>
        <p:blipFill>
          <a:blip r:embed="rId12"/>
          <a:stretch>
            <a:fillRect/>
          </a:stretch>
        </p:blipFill>
        <p:spPr>
          <a:xfrm>
            <a:off x="99302" y="1868850"/>
            <a:ext cx="442298" cy="390467"/>
          </a:xfrm>
          <a:prstGeom prst="rect">
            <a:avLst/>
          </a:prstGeom>
        </p:spPr>
      </p:pic>
      <p:sp>
        <p:nvSpPr>
          <p:cNvPr id="3" name="Text Box 2"/>
          <p:cNvSpPr txBox="1"/>
          <p:nvPr/>
        </p:nvSpPr>
        <p:spPr>
          <a:xfrm>
            <a:off x="7128987" y="60008"/>
            <a:ext cx="2015014" cy="530066"/>
          </a:xfrm>
          <a:prstGeom prst="rect">
            <a:avLst/>
          </a:prstGeom>
          <a:noFill/>
        </p:spPr>
        <p:txBody>
          <a:bodyPr wrap="square" lIns="68580" tIns="34290" rIns="68580" bIns="34290" rtlCol="0">
            <a:spAutoFit/>
          </a:bodyPr>
          <a:lstStyle/>
          <a:p>
            <a:r>
              <a:rPr lang="en-US" sz="3000" dirty="0">
                <a:solidFill>
                  <a:schemeClr val="bg1"/>
                </a:solidFill>
                <a:highlight>
                  <a:srgbClr val="808000"/>
                </a:highlight>
                <a:latin typeface="Times New Roman" panose="02020603050405020304" pitchFamily="18" charset="0"/>
                <a:cs typeface="Times New Roman" panose="02020603050405020304" pitchFamily="18" charset="0"/>
              </a:rPr>
              <a:t>TIN HOC </a:t>
            </a:r>
            <a:r>
              <a:rPr lang="en-US" sz="3000" dirty="0" smtClean="0">
                <a:solidFill>
                  <a:schemeClr val="bg1"/>
                </a:solidFill>
                <a:highlight>
                  <a:srgbClr val="808000"/>
                </a:highlight>
                <a:latin typeface="Times New Roman" panose="02020603050405020304" pitchFamily="18" charset="0"/>
                <a:cs typeface="Times New Roman" panose="02020603050405020304" pitchFamily="18" charset="0"/>
              </a:rPr>
              <a:t>5</a:t>
            </a:r>
            <a:endParaRPr lang="en-US" sz="3000" dirty="0">
              <a:solidFill>
                <a:schemeClr val="bg1"/>
              </a:solidFill>
              <a:highlight>
                <a:srgbClr val="808000"/>
              </a:highligh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84585858"/>
      </p:ext>
    </p:extLst>
  </p:cSld>
  <p:clrMapOvr>
    <a:masterClrMapping/>
  </p:clrMapOvr>
  <mc:AlternateContent xmlns:mc="http://schemas.openxmlformats.org/markup-compatibility/2006" xmlns:p14="http://schemas.microsoft.com/office/powerpoint/2010/main">
    <mc:Choice Requires="p14">
      <p:transition p14:dur="10" advTm="4598"/>
    </mc:Choice>
    <mc:Fallback xmlns="">
      <p:transition advTm="459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2746773" y="-13097"/>
            <a:ext cx="5445920"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376107" y="1887482"/>
            <a:ext cx="2937272"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300" b="1" dirty="0" err="1">
                <a:solidFill>
                  <a:srgbClr val="C00000"/>
                </a:solidFill>
                <a:latin typeface="Times New Roman" panose="02020603050405020304" pitchFamily="18" charset="0"/>
                <a:ea typeface="Verdana" panose="020B0604030504040204" pitchFamily="34" charset="0"/>
                <a:cs typeface="Times New Roman" panose="02020603050405020304" pitchFamily="18" charset="0"/>
              </a:rPr>
              <a:t>YÊU</a:t>
            </a:r>
            <a:r>
              <a:rPr lang="en-US" altLang="en-US" sz="33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 </a:t>
            </a:r>
            <a:r>
              <a:rPr lang="en-US" altLang="en-US" sz="3300" b="1" dirty="0" err="1">
                <a:solidFill>
                  <a:srgbClr val="C00000"/>
                </a:solidFill>
                <a:latin typeface="Times New Roman" panose="02020603050405020304" pitchFamily="18" charset="0"/>
                <a:ea typeface="Verdana" panose="020B0604030504040204" pitchFamily="34" charset="0"/>
                <a:cs typeface="Times New Roman" panose="02020603050405020304" pitchFamily="18" charset="0"/>
              </a:rPr>
              <a:t>CẦU</a:t>
            </a:r>
            <a:r>
              <a:rPr lang="en-US" altLang="en-US" sz="33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 </a:t>
            </a:r>
            <a:r>
              <a:rPr lang="en-US" altLang="en-US" sz="3300" b="1" dirty="0" err="1">
                <a:solidFill>
                  <a:srgbClr val="C00000"/>
                </a:solidFill>
                <a:latin typeface="Times New Roman" panose="02020603050405020304" pitchFamily="18" charset="0"/>
                <a:ea typeface="Verdana" panose="020B0604030504040204" pitchFamily="34" charset="0"/>
                <a:cs typeface="Times New Roman" panose="02020603050405020304" pitchFamily="18" charset="0"/>
              </a:rPr>
              <a:t>CẦN</a:t>
            </a:r>
            <a:r>
              <a:rPr lang="en-US" altLang="en-US" sz="33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 </a:t>
            </a:r>
            <a:r>
              <a:rPr lang="en-US" altLang="en-US" sz="3300" b="1" dirty="0" err="1">
                <a:solidFill>
                  <a:srgbClr val="C00000"/>
                </a:solidFill>
                <a:latin typeface="Times New Roman" panose="02020603050405020304" pitchFamily="18" charset="0"/>
                <a:ea typeface="Verdana" panose="020B0604030504040204" pitchFamily="34" charset="0"/>
                <a:cs typeface="Times New Roman" panose="02020603050405020304" pitchFamily="18" charset="0"/>
              </a:rPr>
              <a:t>ĐẠT</a:t>
            </a:r>
            <a:endParaRPr lang="en-US" altLang="en-US" sz="33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984300" y="556994"/>
            <a:ext cx="6606956"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2400" b="1" u="sng" dirty="0" err="1">
                <a:solidFill>
                  <a:srgbClr val="00B050"/>
                </a:solidFill>
                <a:latin typeface="Times New Roman" panose="02020603050405020304" pitchFamily="18" charset="0"/>
                <a:cs typeface="Times New Roman" panose="02020603050405020304" pitchFamily="18" charset="0"/>
              </a:rPr>
              <a:t>Bài</a:t>
            </a:r>
            <a:r>
              <a:rPr lang="vi-VN" altLang="en-US" sz="2400" b="1" u="sng" dirty="0">
                <a:solidFill>
                  <a:srgbClr val="00B050"/>
                </a:solidFill>
                <a:latin typeface="Times New Roman" panose="02020603050405020304" pitchFamily="18" charset="0"/>
                <a:cs typeface="Times New Roman" panose="02020603050405020304" pitchFamily="18" charset="0"/>
              </a:rPr>
              <a:t> </a:t>
            </a:r>
            <a:r>
              <a:rPr lang="en-US" altLang="en-US" sz="2400" b="1" u="sng" dirty="0" err="1" smtClean="0">
                <a:solidFill>
                  <a:srgbClr val="00B050"/>
                </a:solidFill>
                <a:latin typeface="Times New Roman" panose="02020603050405020304" pitchFamily="18" charset="0"/>
                <a:cs typeface="Times New Roman" panose="02020603050405020304" pitchFamily="18" charset="0"/>
              </a:rPr>
              <a:t>8A</a:t>
            </a:r>
            <a:r>
              <a:rPr lang="vi-VN" altLang="en-US" sz="2400" b="1" dirty="0" smtClean="0">
                <a:solidFill>
                  <a:srgbClr val="00B050"/>
                </a:solidFill>
                <a:latin typeface="Times New Roman" panose="02020603050405020304" pitchFamily="18" charset="0"/>
                <a:cs typeface="Times New Roman" panose="02020603050405020304" pitchFamily="18" charset="0"/>
              </a:rPr>
              <a:t>:</a:t>
            </a:r>
            <a:r>
              <a:rPr lang="en-US" altLang="en-US" sz="2400" b="1" dirty="0" smtClean="0">
                <a:solidFill>
                  <a:srgbClr val="00B050"/>
                </a:solidFill>
                <a:latin typeface="Times New Roman" panose="02020603050405020304" pitchFamily="18" charset="0"/>
                <a:cs typeface="Times New Roman" panose="02020603050405020304" pitchFamily="18" charset="0"/>
              </a:rPr>
              <a:t> </a:t>
            </a:r>
            <a:r>
              <a:rPr lang="en-US" altLang="en-US" sz="2400" b="1" dirty="0" err="1" smtClean="0">
                <a:solidFill>
                  <a:srgbClr val="00B050"/>
                </a:solidFill>
                <a:latin typeface="Times New Roman" panose="02020603050405020304" pitchFamily="18" charset="0"/>
                <a:cs typeface="Times New Roman" panose="02020603050405020304" pitchFamily="18" charset="0"/>
              </a:rPr>
              <a:t>Làm</a:t>
            </a:r>
            <a:r>
              <a:rPr lang="en-US" altLang="en-US" sz="2400" b="1" dirty="0" smtClean="0">
                <a:solidFill>
                  <a:srgbClr val="00B050"/>
                </a:solidFill>
                <a:latin typeface="Times New Roman" panose="02020603050405020304" pitchFamily="18" charset="0"/>
                <a:cs typeface="Times New Roman" panose="02020603050405020304" pitchFamily="18" charset="0"/>
              </a:rPr>
              <a:t> </a:t>
            </a:r>
            <a:r>
              <a:rPr lang="en-US" altLang="en-US" sz="2400" b="1" dirty="0" err="1" smtClean="0">
                <a:solidFill>
                  <a:srgbClr val="00B050"/>
                </a:solidFill>
                <a:latin typeface="Times New Roman" panose="02020603050405020304" pitchFamily="18" charset="0"/>
                <a:cs typeface="Times New Roman" panose="02020603050405020304" pitchFamily="18" charset="0"/>
              </a:rPr>
              <a:t>quen</a:t>
            </a:r>
            <a:r>
              <a:rPr lang="en-US" altLang="en-US" sz="2400" b="1" dirty="0" smtClean="0">
                <a:solidFill>
                  <a:srgbClr val="00B050"/>
                </a:solidFill>
                <a:latin typeface="Times New Roman" panose="02020603050405020304" pitchFamily="18" charset="0"/>
                <a:cs typeface="Times New Roman" panose="02020603050405020304" pitchFamily="18" charset="0"/>
              </a:rPr>
              <a:t> </a:t>
            </a:r>
            <a:r>
              <a:rPr lang="en-US" altLang="en-US" sz="2400" b="1" dirty="0" err="1" smtClean="0">
                <a:solidFill>
                  <a:srgbClr val="00B050"/>
                </a:solidFill>
                <a:latin typeface="Times New Roman" panose="02020603050405020304" pitchFamily="18" charset="0"/>
                <a:cs typeface="Times New Roman" panose="02020603050405020304" pitchFamily="18" charset="0"/>
              </a:rPr>
              <a:t>với</a:t>
            </a:r>
            <a:r>
              <a:rPr lang="en-US" altLang="en-US" sz="2400" b="1" dirty="0" smtClean="0">
                <a:solidFill>
                  <a:srgbClr val="00B050"/>
                </a:solidFill>
                <a:latin typeface="Times New Roman" panose="02020603050405020304" pitchFamily="18" charset="0"/>
                <a:cs typeface="Times New Roman" panose="02020603050405020304" pitchFamily="18" charset="0"/>
              </a:rPr>
              <a:t> </a:t>
            </a:r>
            <a:r>
              <a:rPr lang="en-US" altLang="en-US" sz="2400" b="1" dirty="0" err="1" smtClean="0">
                <a:solidFill>
                  <a:srgbClr val="00B050"/>
                </a:solidFill>
                <a:latin typeface="Times New Roman" panose="02020603050405020304" pitchFamily="18" charset="0"/>
                <a:cs typeface="Times New Roman" panose="02020603050405020304" pitchFamily="18" charset="0"/>
              </a:rPr>
              <a:t>phần</a:t>
            </a:r>
            <a:r>
              <a:rPr lang="en-US" altLang="en-US" sz="2400" b="1" dirty="0" smtClean="0">
                <a:solidFill>
                  <a:srgbClr val="00B050"/>
                </a:solidFill>
                <a:latin typeface="Times New Roman" panose="02020603050405020304" pitchFamily="18" charset="0"/>
                <a:cs typeface="Times New Roman" panose="02020603050405020304" pitchFamily="18" charset="0"/>
              </a:rPr>
              <a:t> </a:t>
            </a:r>
            <a:r>
              <a:rPr lang="en-US" altLang="en-US" sz="2400" b="1" dirty="0" err="1" smtClean="0">
                <a:solidFill>
                  <a:srgbClr val="00B050"/>
                </a:solidFill>
                <a:latin typeface="Times New Roman" panose="02020603050405020304" pitchFamily="18" charset="0"/>
                <a:cs typeface="Times New Roman" panose="02020603050405020304" pitchFamily="18" charset="0"/>
              </a:rPr>
              <a:t>mềm</a:t>
            </a:r>
            <a:r>
              <a:rPr lang="en-US" altLang="en-US" sz="2400" b="1" dirty="0" smtClean="0">
                <a:solidFill>
                  <a:srgbClr val="00B050"/>
                </a:solidFill>
                <a:latin typeface="Times New Roman" panose="02020603050405020304" pitchFamily="18" charset="0"/>
                <a:cs typeface="Times New Roman" panose="02020603050405020304" pitchFamily="18" charset="0"/>
              </a:rPr>
              <a:t> </a:t>
            </a:r>
            <a:r>
              <a:rPr lang="en-US" altLang="en-US" sz="2400" b="1" dirty="0" err="1" smtClean="0">
                <a:solidFill>
                  <a:srgbClr val="00B050"/>
                </a:solidFill>
                <a:latin typeface="Times New Roman" panose="02020603050405020304" pitchFamily="18" charset="0"/>
                <a:cs typeface="Times New Roman" panose="02020603050405020304" pitchFamily="18" charset="0"/>
              </a:rPr>
              <a:t>đồ</a:t>
            </a:r>
            <a:r>
              <a:rPr lang="en-US" altLang="en-US" sz="2400" b="1" dirty="0" smtClean="0">
                <a:solidFill>
                  <a:srgbClr val="00B050"/>
                </a:solidFill>
                <a:latin typeface="Times New Roman" panose="02020603050405020304" pitchFamily="18" charset="0"/>
                <a:cs typeface="Times New Roman" panose="02020603050405020304" pitchFamily="18" charset="0"/>
              </a:rPr>
              <a:t> </a:t>
            </a:r>
            <a:r>
              <a:rPr lang="en-US" altLang="en-US" sz="2400" b="1" dirty="0" err="1" smtClean="0">
                <a:solidFill>
                  <a:srgbClr val="00B050"/>
                </a:solidFill>
                <a:latin typeface="Times New Roman" panose="02020603050405020304" pitchFamily="18" charset="0"/>
                <a:cs typeface="Times New Roman" panose="02020603050405020304" pitchFamily="18" charset="0"/>
              </a:rPr>
              <a:t>họa</a:t>
            </a:r>
            <a:r>
              <a:rPr lang="en-US" altLang="en-US" sz="2400" b="1" dirty="0" smtClean="0">
                <a:solidFill>
                  <a:srgbClr val="00B050"/>
                </a:solidFill>
                <a:latin typeface="Times New Roman" panose="02020603050405020304" pitchFamily="18" charset="0"/>
                <a:cs typeface="Times New Roman" panose="02020603050405020304" pitchFamily="18" charset="0"/>
              </a:rPr>
              <a:t> (</a:t>
            </a:r>
            <a:r>
              <a:rPr lang="en-US" altLang="en-US" sz="2400" b="1" dirty="0" err="1" smtClean="0">
                <a:solidFill>
                  <a:srgbClr val="00B050"/>
                </a:solidFill>
                <a:latin typeface="Times New Roman" panose="02020603050405020304" pitchFamily="18" charset="0"/>
                <a:cs typeface="Times New Roman" panose="02020603050405020304" pitchFamily="18" charset="0"/>
              </a:rPr>
              <a:t>tiết</a:t>
            </a:r>
            <a:r>
              <a:rPr lang="en-US" altLang="en-US" sz="2400" b="1" dirty="0" smtClean="0">
                <a:solidFill>
                  <a:srgbClr val="00B050"/>
                </a:solidFill>
                <a:latin typeface="Times New Roman" panose="02020603050405020304" pitchFamily="18" charset="0"/>
                <a:cs typeface="Times New Roman" panose="02020603050405020304" pitchFamily="18" charset="0"/>
              </a:rPr>
              <a:t> 1)</a:t>
            </a:r>
            <a:endParaRPr lang="en-US" altLang="en-US" sz="24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114551" y="1911174"/>
            <a:ext cx="6915149" cy="1414886"/>
            <a:chOff x="2904687" y="2243621"/>
            <a:chExt cx="8580963" cy="908655"/>
          </a:xfrm>
        </p:grpSpPr>
        <p:sp>
          <p:nvSpPr>
            <p:cNvPr id="19" name="Oval 18"/>
            <p:cNvSpPr/>
            <p:nvPr/>
          </p:nvSpPr>
          <p:spPr>
            <a:xfrm>
              <a:off x="2904687" y="2374232"/>
              <a:ext cx="687734" cy="430700"/>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rgbClr val="0000CC"/>
                  </a:solidFill>
                  <a:latin typeface="Times New Roman" panose="02020603050405020304" pitchFamily="18" charset="0"/>
                  <a:cs typeface="Times New Roman" panose="02020603050405020304" pitchFamily="18" charset="0"/>
                </a:rPr>
                <a:t>1</a:t>
              </a: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vi-VN" sz="2400" b="1" dirty="0">
                  <a:latin typeface="Times New Roman" panose="02020603050405020304" pitchFamily="18" charset="0"/>
                  <a:cs typeface="Times New Roman" panose="02020603050405020304" pitchFamily="18" charset="0"/>
                </a:rPr>
                <a:t>Biết được phần mềm đồ họa và </a:t>
              </a:r>
              <a:r>
                <a:rPr lang="vi-VN" sz="2400" b="1" dirty="0" smtClean="0">
                  <a:latin typeface="Times New Roman" panose="02020603050405020304" pitchFamily="18" charset="0"/>
                  <a:cs typeface="Times New Roman" panose="02020603050405020304" pitchFamily="18" charset="0"/>
                </a:rPr>
                <a:t>các </a:t>
              </a:r>
              <a:r>
                <a:rPr lang="vi-VN" sz="2400" b="1" dirty="0">
                  <a:latin typeface="Times New Roman" panose="02020603050405020304" pitchFamily="18" charset="0"/>
                  <a:cs typeface="Times New Roman" panose="02020603050405020304" pitchFamily="18" charset="0"/>
                </a:rPr>
                <a:t>công cụ </a:t>
              </a:r>
              <a:endParaRPr lang="en-US" sz="2400" b="1" dirty="0" smtClean="0">
                <a:latin typeface="Times New Roman" panose="02020603050405020304" pitchFamily="18" charset="0"/>
                <a:cs typeface="Times New Roman" panose="02020603050405020304" pitchFamily="18" charset="0"/>
              </a:endParaRPr>
            </a:p>
            <a:p>
              <a:pPr eaLnBrk="1" hangingPunct="1">
                <a:defRPr/>
              </a:pPr>
              <a:r>
                <a:rPr lang="vi-VN" sz="2400" b="1" dirty="0" smtClean="0">
                  <a:latin typeface="Times New Roman" panose="02020603050405020304" pitchFamily="18" charset="0"/>
                  <a:cs typeface="Times New Roman" panose="02020603050405020304" pitchFamily="18" charset="0"/>
                </a:rPr>
                <a:t>chính </a:t>
              </a:r>
              <a:r>
                <a:rPr lang="vi-VN" sz="2400" b="1" dirty="0">
                  <a:latin typeface="Times New Roman" panose="02020603050405020304" pitchFamily="18" charset="0"/>
                  <a:cs typeface="Times New Roman" panose="02020603050405020304" pitchFamily="18" charset="0"/>
                </a:rPr>
                <a:t>của phần mềm đồ họa</a:t>
              </a: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1945760" y="3610958"/>
            <a:ext cx="7083940" cy="1049408"/>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rgbClr val="0000CC"/>
                  </a:solidFill>
                  <a:latin typeface="Times New Roman" panose="02020603050405020304" pitchFamily="18" charset="0"/>
                  <a:cs typeface="Times New Roman" panose="02020603050405020304" pitchFamily="18" charset="0"/>
                </a:rPr>
                <a:t>2</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vi-VN" sz="2400" b="1" dirty="0">
                  <a:latin typeface="Times New Roman" panose="02020603050405020304" pitchFamily="18" charset="0"/>
                  <a:cs typeface="Times New Roman" panose="02020603050405020304" pitchFamily="18" charset="0"/>
                </a:rPr>
                <a:t>Sử dụng được một số công cụ cơ bản </a:t>
              </a:r>
              <a:r>
                <a:rPr lang="vi-VN" sz="2400" b="1" dirty="0" smtClean="0">
                  <a:latin typeface="Times New Roman" panose="02020603050405020304" pitchFamily="18" charset="0"/>
                  <a:cs typeface="Times New Roman" panose="02020603050405020304" pitchFamily="18" charset="0"/>
                </a:rPr>
                <a:t>của </a:t>
              </a:r>
              <a:endParaRPr lang="en-US" sz="2400" b="1" dirty="0" smtClean="0">
                <a:latin typeface="Times New Roman" panose="02020603050405020304" pitchFamily="18" charset="0"/>
                <a:cs typeface="Times New Roman" panose="02020603050405020304" pitchFamily="18" charset="0"/>
              </a:endParaRPr>
            </a:p>
            <a:p>
              <a:pPr eaLnBrk="1" hangingPunct="1">
                <a:defRPr/>
              </a:pPr>
              <a:r>
                <a:rPr lang="vi-VN" sz="2400" b="1" dirty="0" smtClean="0">
                  <a:latin typeface="Times New Roman" panose="02020603050405020304" pitchFamily="18" charset="0"/>
                  <a:cs typeface="Times New Roman" panose="02020603050405020304" pitchFamily="18" charset="0"/>
                </a:rPr>
                <a:t>phần mềm </a:t>
              </a:r>
              <a:r>
                <a:rPr lang="vi-VN" sz="2400" b="1" dirty="0">
                  <a:latin typeface="Times New Roman" panose="02020603050405020304" pitchFamily="18" charset="0"/>
                  <a:cs typeface="Times New Roman" panose="02020603050405020304" pitchFamily="18" charset="0"/>
                </a:rPr>
                <a:t>đồ họa để tạo sản phẩm đơn giản.</a:t>
              </a:r>
              <a:endParaRPr lang="en-US" sz="2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4986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379" y="1422982"/>
            <a:ext cx="2637920" cy="229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60" y="1313717"/>
            <a:ext cx="2780692" cy="2265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3327" y="1422982"/>
            <a:ext cx="2735296" cy="229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Google Shape;539;p44"/>
          <p:cNvSpPr/>
          <p:nvPr/>
        </p:nvSpPr>
        <p:spPr>
          <a:xfrm>
            <a:off x="117651" y="310927"/>
            <a:ext cx="5801883" cy="586228"/>
          </a:xfrm>
          <a:prstGeom prst="roundRect">
            <a:avLst>
              <a:gd name="adj" fmla="val 20371"/>
            </a:avLst>
          </a:prstGeom>
          <a:solidFill>
            <a:srgbClr val="F9D65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17" name="TextBox 16"/>
          <p:cNvSpPr txBox="1"/>
          <p:nvPr/>
        </p:nvSpPr>
        <p:spPr>
          <a:xfrm>
            <a:off x="0" y="334043"/>
            <a:ext cx="6102415" cy="453970"/>
          </a:xfrm>
          <a:prstGeom prst="rect">
            <a:avLst/>
          </a:prstGeom>
          <a:noFill/>
        </p:spPr>
        <p:txBody>
          <a:bodyPr wrap="square" lIns="68580" tIns="34290" rIns="68580" bIns="34290" rtlCol="0">
            <a:spAutoFit/>
          </a:bodyPr>
          <a:lstStyle/>
          <a:p>
            <a:r>
              <a:rPr lang="en-US" sz="2500" b="1" dirty="0" smtClean="0">
                <a:ln w="22225">
                  <a:noFill/>
                  <a:prstDash val="solid"/>
                </a:ln>
              </a:rPr>
              <a:t>  1 . </a:t>
            </a:r>
            <a:r>
              <a:rPr lang="en-US" sz="2500" b="1" dirty="0" err="1">
                <a:ln w="22225">
                  <a:noFill/>
                  <a:prstDash val="solid"/>
                </a:ln>
              </a:rPr>
              <a:t>P</a:t>
            </a:r>
            <a:r>
              <a:rPr lang="en-US" sz="2500" b="1" dirty="0" err="1" smtClean="0">
                <a:ln w="22225">
                  <a:noFill/>
                  <a:prstDash val="solid"/>
                </a:ln>
              </a:rPr>
              <a:t>hần</a:t>
            </a:r>
            <a:r>
              <a:rPr lang="en-US" sz="2500" b="1" dirty="0" smtClean="0">
                <a:ln w="22225">
                  <a:noFill/>
                  <a:prstDash val="solid"/>
                </a:ln>
              </a:rPr>
              <a:t> </a:t>
            </a:r>
            <a:r>
              <a:rPr lang="en-US" sz="2500" b="1" dirty="0" err="1" smtClean="0">
                <a:ln w="22225">
                  <a:noFill/>
                  <a:prstDash val="solid"/>
                </a:ln>
              </a:rPr>
              <a:t>mềm</a:t>
            </a:r>
            <a:r>
              <a:rPr lang="en-US" sz="2500" b="1" dirty="0" smtClean="0">
                <a:ln w="22225">
                  <a:noFill/>
                  <a:prstDash val="solid"/>
                </a:ln>
              </a:rPr>
              <a:t> </a:t>
            </a:r>
            <a:r>
              <a:rPr lang="en-US" sz="2500" b="1" dirty="0" err="1" smtClean="0">
                <a:ln w="22225">
                  <a:noFill/>
                  <a:prstDash val="solid"/>
                </a:ln>
              </a:rPr>
              <a:t>đồ</a:t>
            </a:r>
            <a:r>
              <a:rPr lang="en-US" sz="2500" b="1" dirty="0" smtClean="0">
                <a:ln w="22225">
                  <a:noFill/>
                  <a:prstDash val="solid"/>
                </a:ln>
              </a:rPr>
              <a:t> </a:t>
            </a:r>
            <a:r>
              <a:rPr lang="en-US" sz="2500" b="1" dirty="0" err="1" smtClean="0">
                <a:ln w="22225">
                  <a:noFill/>
                  <a:prstDash val="solid"/>
                </a:ln>
              </a:rPr>
              <a:t>hoạ</a:t>
            </a:r>
            <a:r>
              <a:rPr lang="en-US" sz="2500" b="1" dirty="0" smtClean="0">
                <a:ln w="22225">
                  <a:noFill/>
                  <a:prstDash val="solid"/>
                </a:ln>
              </a:rPr>
              <a:t> </a:t>
            </a:r>
            <a:r>
              <a:rPr lang="en-US" sz="2500" b="1" dirty="0" err="1" smtClean="0">
                <a:ln w="22225">
                  <a:noFill/>
                  <a:prstDash val="solid"/>
                </a:ln>
              </a:rPr>
              <a:t>giúp</a:t>
            </a:r>
            <a:r>
              <a:rPr lang="en-US" sz="2500" b="1" dirty="0" smtClean="0">
                <a:ln w="22225">
                  <a:noFill/>
                  <a:prstDash val="solid"/>
                </a:ln>
              </a:rPr>
              <a:t> </a:t>
            </a:r>
            <a:r>
              <a:rPr lang="en-US" sz="2500" b="1" dirty="0" err="1" smtClean="0">
                <a:ln w="22225">
                  <a:noFill/>
                  <a:prstDash val="solid"/>
                </a:ln>
              </a:rPr>
              <a:t>em</a:t>
            </a:r>
            <a:r>
              <a:rPr lang="en-US" sz="2500" b="1" dirty="0" smtClean="0">
                <a:ln w="22225">
                  <a:noFill/>
                  <a:prstDash val="solid"/>
                </a:ln>
              </a:rPr>
              <a:t> </a:t>
            </a:r>
            <a:r>
              <a:rPr lang="en-US" sz="2500" b="1" dirty="0" err="1" smtClean="0">
                <a:ln w="22225">
                  <a:noFill/>
                  <a:prstDash val="solid"/>
                </a:ln>
              </a:rPr>
              <a:t>làm</a:t>
            </a:r>
            <a:r>
              <a:rPr lang="en-US" sz="2500" b="1" dirty="0" smtClean="0">
                <a:ln w="22225">
                  <a:noFill/>
                  <a:prstDash val="solid"/>
                </a:ln>
              </a:rPr>
              <a:t> </a:t>
            </a:r>
            <a:r>
              <a:rPr lang="en-US" sz="2500" b="1" dirty="0" err="1" smtClean="0">
                <a:ln w="22225">
                  <a:noFill/>
                  <a:prstDash val="solid"/>
                </a:ln>
              </a:rPr>
              <a:t>gì</a:t>
            </a:r>
            <a:endParaRPr lang="en-US" sz="2500" b="1" dirty="0">
              <a:ln w="22225">
                <a:noFill/>
                <a:prstDash val="solid"/>
              </a:ln>
            </a:endParaRPr>
          </a:p>
        </p:txBody>
      </p:sp>
      <p:sp>
        <p:nvSpPr>
          <p:cNvPr id="3" name="TextBox 2"/>
          <p:cNvSpPr txBox="1"/>
          <p:nvPr/>
        </p:nvSpPr>
        <p:spPr>
          <a:xfrm>
            <a:off x="444269" y="3814363"/>
            <a:ext cx="8364354" cy="307777"/>
          </a:xfrm>
          <a:prstGeom prst="rect">
            <a:avLst/>
          </a:prstGeom>
          <a:noFill/>
        </p:spPr>
        <p:txBody>
          <a:bodyPr wrap="square" rtlCol="0">
            <a:spAutoFit/>
          </a:bodyPr>
          <a:lstStyle/>
          <a:p>
            <a:r>
              <a:rPr lang="en-US" dirty="0" smtClean="0"/>
              <a:t>              </a:t>
            </a:r>
            <a:r>
              <a:rPr lang="en-US" dirty="0" err="1" smtClean="0"/>
              <a:t>Hình</a:t>
            </a:r>
            <a:r>
              <a:rPr lang="en-US" dirty="0" smtClean="0"/>
              <a:t> 1                                                    </a:t>
            </a:r>
            <a:r>
              <a:rPr lang="en-US" dirty="0" err="1" smtClean="0"/>
              <a:t>Hình</a:t>
            </a:r>
            <a:r>
              <a:rPr lang="en-US" dirty="0" smtClean="0"/>
              <a:t> 2                                             </a:t>
            </a:r>
            <a:r>
              <a:rPr lang="en-US" dirty="0" err="1" smtClean="0"/>
              <a:t>Hình</a:t>
            </a:r>
            <a:r>
              <a:rPr lang="en-US" dirty="0" smtClean="0"/>
              <a:t> 3</a:t>
            </a:r>
            <a:endParaRPr lang="en-US" dirty="0"/>
          </a:p>
        </p:txBody>
      </p:sp>
    </p:spTree>
    <p:extLst>
      <p:ext uri="{BB962C8B-B14F-4D97-AF65-F5344CB8AC3E}">
        <p14:creationId xmlns:p14="http://schemas.microsoft.com/office/powerpoint/2010/main" val="3700041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8"/>
          <p:cNvGrpSpPr/>
          <p:nvPr/>
        </p:nvGrpSpPr>
        <p:grpSpPr>
          <a:xfrm>
            <a:off x="185783" y="132726"/>
            <a:ext cx="8772436" cy="4823800"/>
            <a:chOff x="0" y="-28575"/>
            <a:chExt cx="4620871" cy="2540931"/>
          </a:xfrm>
        </p:grpSpPr>
        <p:sp>
          <p:nvSpPr>
            <p:cNvPr id="208" name="Google Shape;208;p18"/>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09" name="Google Shape;20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900">
                <a:solidFill>
                  <a:schemeClr val="dk1"/>
                </a:solidFill>
                <a:latin typeface="Calibri"/>
                <a:ea typeface="Calibri"/>
                <a:cs typeface="Calibri"/>
                <a:sym typeface="Calibri"/>
              </a:endParaRPr>
            </a:p>
          </p:txBody>
        </p:sp>
      </p:grpSp>
      <p:grpSp>
        <p:nvGrpSpPr>
          <p:cNvPr id="210" name="Google Shape;210;p18"/>
          <p:cNvGrpSpPr/>
          <p:nvPr/>
        </p:nvGrpSpPr>
        <p:grpSpPr>
          <a:xfrm>
            <a:off x="217788" y="163540"/>
            <a:ext cx="8708424" cy="4762172"/>
            <a:chOff x="0" y="-28575"/>
            <a:chExt cx="4587153" cy="2508469"/>
          </a:xfrm>
        </p:grpSpPr>
        <p:sp>
          <p:nvSpPr>
            <p:cNvPr id="211" name="Google Shape;211;p18"/>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212" name="Google Shape;212;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900">
                <a:solidFill>
                  <a:schemeClr val="dk1"/>
                </a:solidFill>
                <a:latin typeface="Calibri"/>
                <a:ea typeface="Calibri"/>
                <a:cs typeface="Calibri"/>
                <a:sym typeface="Calibri"/>
              </a:endParaRPr>
            </a:p>
          </p:txBody>
        </p:sp>
      </p:grpSp>
      <p:pic>
        <p:nvPicPr>
          <p:cNvPr id="213" name="Google Shape;213;p18"/>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214" name="Google Shape;214;p18"/>
          <p:cNvGrpSpPr/>
          <p:nvPr/>
        </p:nvGrpSpPr>
        <p:grpSpPr>
          <a:xfrm>
            <a:off x="1351236" y="1164568"/>
            <a:ext cx="6328842" cy="2984543"/>
            <a:chOff x="0" y="-28575"/>
            <a:chExt cx="5388147" cy="2540931"/>
          </a:xfrm>
        </p:grpSpPr>
        <p:sp>
          <p:nvSpPr>
            <p:cNvPr id="215" name="Google Shape;215;p18"/>
            <p:cNvSpPr/>
            <p:nvPr/>
          </p:nvSpPr>
          <p:spPr>
            <a:xfrm>
              <a:off x="0" y="0"/>
              <a:ext cx="5388147" cy="2512356"/>
            </a:xfrm>
            <a:custGeom>
              <a:avLst/>
              <a:gdLst/>
              <a:ahLst/>
              <a:cxnLst/>
              <a:rect l="l" t="t" r="r" b="b"/>
              <a:pathLst>
                <a:path w="5388147" h="2512356" extrusionOk="0">
                  <a:moveTo>
                    <a:pt x="0" y="0"/>
                  </a:moveTo>
                  <a:lnTo>
                    <a:pt x="5388147" y="0"/>
                  </a:lnTo>
                  <a:lnTo>
                    <a:pt x="5388147" y="2512356"/>
                  </a:lnTo>
                  <a:lnTo>
                    <a:pt x="0" y="2512356"/>
                  </a:lnTo>
                  <a:close/>
                </a:path>
              </a:pathLst>
            </a:custGeom>
            <a:solidFill>
              <a:srgbClr val="000000"/>
            </a:solidFill>
            <a:ln>
              <a:noFill/>
            </a:ln>
          </p:spPr>
        </p:sp>
        <p:sp>
          <p:nvSpPr>
            <p:cNvPr id="216" name="Google Shape;216;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900">
                <a:solidFill>
                  <a:schemeClr val="dk1"/>
                </a:solidFill>
                <a:latin typeface="Calibri"/>
                <a:ea typeface="Calibri"/>
                <a:cs typeface="Calibri"/>
                <a:sym typeface="Calibri"/>
              </a:endParaRPr>
            </a:p>
          </p:txBody>
        </p:sp>
      </p:grpSp>
      <p:grpSp>
        <p:nvGrpSpPr>
          <p:cNvPr id="217" name="Google Shape;217;p18"/>
          <p:cNvGrpSpPr/>
          <p:nvPr/>
        </p:nvGrpSpPr>
        <p:grpSpPr>
          <a:xfrm>
            <a:off x="518532" y="683271"/>
            <a:ext cx="7683190" cy="4132693"/>
            <a:chOff x="0" y="-28575"/>
            <a:chExt cx="5318022" cy="2476723"/>
          </a:xfrm>
          <a:solidFill>
            <a:schemeClr val="accent5">
              <a:lumMod val="20000"/>
              <a:lumOff val="80000"/>
            </a:schemeClr>
          </a:solidFill>
        </p:grpSpPr>
        <p:sp>
          <p:nvSpPr>
            <p:cNvPr id="218" name="Google Shape;218;p18"/>
            <p:cNvSpPr/>
            <p:nvPr/>
          </p:nvSpPr>
          <p:spPr>
            <a:xfrm>
              <a:off x="0" y="0"/>
              <a:ext cx="5318022" cy="2448148"/>
            </a:xfrm>
            <a:custGeom>
              <a:avLst/>
              <a:gdLst/>
              <a:ahLst/>
              <a:cxnLst/>
              <a:rect l="l" t="t" r="r" b="b"/>
              <a:pathLst>
                <a:path w="5318022" h="2448148" extrusionOk="0">
                  <a:moveTo>
                    <a:pt x="0" y="0"/>
                  </a:moveTo>
                  <a:lnTo>
                    <a:pt x="5318022" y="0"/>
                  </a:lnTo>
                  <a:lnTo>
                    <a:pt x="5318022" y="2448148"/>
                  </a:lnTo>
                  <a:lnTo>
                    <a:pt x="0" y="2448148"/>
                  </a:lnTo>
                  <a:close/>
                </a:path>
              </a:pathLst>
            </a:custGeom>
            <a:grpFill/>
            <a:ln>
              <a:noFill/>
            </a:ln>
          </p:spPr>
        </p:sp>
        <p:sp>
          <p:nvSpPr>
            <p:cNvPr id="219" name="Google Shape;219;p18"/>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algn="ctr">
                <a:lnSpc>
                  <a:spcPct val="171222"/>
                </a:lnSpc>
              </a:pPr>
              <a:endParaRPr sz="900">
                <a:solidFill>
                  <a:schemeClr val="dk1"/>
                </a:solidFill>
                <a:latin typeface="Calibri"/>
                <a:ea typeface="Calibri"/>
                <a:cs typeface="Calibri"/>
                <a:sym typeface="Calibri"/>
              </a:endParaRPr>
            </a:p>
          </p:txBody>
        </p:sp>
      </p:grpSp>
      <p:pic>
        <p:nvPicPr>
          <p:cNvPr id="220" name="Google Shape;220;p18"/>
          <p:cNvPicPr preferRelativeResize="0"/>
          <p:nvPr/>
        </p:nvPicPr>
        <p:blipFill rotWithShape="1">
          <a:blip r:embed="rId4">
            <a:alphaModFix/>
          </a:blip>
          <a:srcRect/>
          <a:stretch/>
        </p:blipFill>
        <p:spPr>
          <a:xfrm rot="-742127">
            <a:off x="124164" y="3564724"/>
            <a:ext cx="2082406" cy="1476615"/>
          </a:xfrm>
          <a:prstGeom prst="rect">
            <a:avLst/>
          </a:prstGeom>
          <a:noFill/>
          <a:ln>
            <a:noFill/>
          </a:ln>
        </p:spPr>
      </p:pic>
      <p:pic>
        <p:nvPicPr>
          <p:cNvPr id="225" name="Google Shape;225;p18"/>
          <p:cNvPicPr preferRelativeResize="0"/>
          <p:nvPr/>
        </p:nvPicPr>
        <p:blipFill rotWithShape="1">
          <a:blip r:embed="rId5">
            <a:alphaModFix/>
          </a:blip>
          <a:srcRect l="31917" t="32569" r="31914" b="32573"/>
          <a:stretch/>
        </p:blipFill>
        <p:spPr>
          <a:xfrm>
            <a:off x="7299066" y="4168826"/>
            <a:ext cx="1854751" cy="1005488"/>
          </a:xfrm>
          <a:prstGeom prst="rect">
            <a:avLst/>
          </a:prstGeom>
          <a:noFill/>
          <a:ln>
            <a:noFill/>
          </a:ln>
        </p:spPr>
      </p:pic>
      <p:sp>
        <p:nvSpPr>
          <p:cNvPr id="2" name="Rectangle 1">
            <a:extLst>
              <a:ext uri="{FF2B5EF4-FFF2-40B4-BE49-F238E27FC236}">
                <a16:creationId xmlns:a16="http://schemas.microsoft.com/office/drawing/2014/main" id="{B6235B32-E83D-4467-DA8A-4BFA31684D9C}"/>
              </a:ext>
            </a:extLst>
          </p:cNvPr>
          <p:cNvSpPr/>
          <p:nvPr/>
        </p:nvSpPr>
        <p:spPr>
          <a:xfrm>
            <a:off x="957309" y="241986"/>
            <a:ext cx="6721256" cy="461665"/>
          </a:xfrm>
          <a:prstGeom prst="rect">
            <a:avLst/>
          </a:prstGeom>
          <a:noFill/>
        </p:spPr>
        <p:txBody>
          <a:bodyPr wrap="square" lIns="45720" tIns="22860" rIns="45720" bIns="22860">
            <a:spAutoFit/>
          </a:bodyPr>
          <a:lstStyle/>
          <a:p>
            <a:pPr algn="ctr"/>
            <a:r>
              <a:rPr lang="en-US" sz="2700" b="1" dirty="0" err="1" smtClean="0">
                <a:ln/>
                <a:solidFill>
                  <a:srgbClr val="FF0000"/>
                </a:solidFill>
                <a:effectLst>
                  <a:outerShdw blurRad="38100" dist="19050" dir="2700000" algn="tl" rotWithShape="0">
                    <a:schemeClr val="dk1">
                      <a:lumMod val="50000"/>
                      <a:alpha val="40000"/>
                    </a:schemeClr>
                  </a:outerShdw>
                </a:effectLst>
                <a:latin typeface="+mj-lt"/>
                <a:ea typeface="Lato"/>
                <a:cs typeface="Lato"/>
                <a:sym typeface="Lato"/>
              </a:rPr>
              <a:t>Ghi</a:t>
            </a:r>
            <a:r>
              <a:rPr lang="en-US" sz="2700" b="1" dirty="0" smtClean="0">
                <a:ln/>
                <a:solidFill>
                  <a:srgbClr val="FF0000"/>
                </a:solidFill>
                <a:effectLst>
                  <a:outerShdw blurRad="38100" dist="19050" dir="2700000" algn="tl" rotWithShape="0">
                    <a:schemeClr val="dk1">
                      <a:lumMod val="50000"/>
                      <a:alpha val="40000"/>
                    </a:schemeClr>
                  </a:outerShdw>
                </a:effectLst>
                <a:latin typeface="+mj-lt"/>
                <a:ea typeface="Lato"/>
                <a:cs typeface="Lato"/>
                <a:sym typeface="Lato"/>
              </a:rPr>
              <a:t> </a:t>
            </a:r>
            <a:r>
              <a:rPr lang="en-US" sz="2700" b="1" dirty="0" err="1" smtClean="0">
                <a:ln/>
                <a:solidFill>
                  <a:srgbClr val="FF0000"/>
                </a:solidFill>
                <a:effectLst>
                  <a:outerShdw blurRad="38100" dist="19050" dir="2700000" algn="tl" rotWithShape="0">
                    <a:schemeClr val="dk1">
                      <a:lumMod val="50000"/>
                      <a:alpha val="40000"/>
                    </a:schemeClr>
                  </a:outerShdw>
                </a:effectLst>
                <a:latin typeface="+mj-lt"/>
                <a:ea typeface="Lato"/>
                <a:cs typeface="Lato"/>
                <a:sym typeface="Lato"/>
              </a:rPr>
              <a:t>nhớ</a:t>
            </a:r>
            <a:endParaRPr lang="en-US" sz="2700" b="1" dirty="0">
              <a:ln/>
              <a:solidFill>
                <a:srgbClr val="FF0000"/>
              </a:solidFill>
              <a:effectLst>
                <a:outerShdw blurRad="38100" dist="19050" dir="2700000" algn="tl" rotWithShape="0">
                  <a:schemeClr val="dk1">
                    <a:lumMod val="50000"/>
                    <a:alpha val="40000"/>
                  </a:schemeClr>
                </a:outerShdw>
              </a:effectLst>
              <a:latin typeface="+mj-lt"/>
            </a:endParaRPr>
          </a:p>
        </p:txBody>
      </p:sp>
      <p:sp>
        <p:nvSpPr>
          <p:cNvPr id="3" name="Rectangle 2">
            <a:extLst>
              <a:ext uri="{FF2B5EF4-FFF2-40B4-BE49-F238E27FC236}">
                <a16:creationId xmlns:a16="http://schemas.microsoft.com/office/drawing/2014/main" id="{C3A8C9E4-0715-45EA-1919-9439A41181F5}"/>
              </a:ext>
            </a:extLst>
          </p:cNvPr>
          <p:cNvSpPr/>
          <p:nvPr/>
        </p:nvSpPr>
        <p:spPr>
          <a:xfrm>
            <a:off x="607432" y="1020918"/>
            <a:ext cx="7406268" cy="233791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a:p>
        </p:txBody>
      </p:sp>
      <p:sp>
        <p:nvSpPr>
          <p:cNvPr id="223" name="Google Shape;223;p18"/>
          <p:cNvSpPr txBox="1"/>
          <p:nvPr/>
        </p:nvSpPr>
        <p:spPr>
          <a:xfrm>
            <a:off x="731892" y="997596"/>
            <a:ext cx="7075186" cy="2550955"/>
          </a:xfrm>
          <a:prstGeom prst="rect">
            <a:avLst/>
          </a:prstGeom>
          <a:noFill/>
          <a:ln>
            <a:noFill/>
          </a:ln>
        </p:spPr>
        <p:txBody>
          <a:bodyPr spcFirstLastPara="1" wrap="square" lIns="0" tIns="0" rIns="0" bIns="0" anchor="t" anchorCtr="0">
            <a:spAutoFit/>
          </a:bodyPr>
          <a:lstStyle/>
          <a:p>
            <a:pPr algn="just">
              <a:lnSpc>
                <a:spcPct val="137000"/>
              </a:lnSpc>
            </a:pPr>
            <a:r>
              <a:rPr lang="en-US" sz="2400" dirty="0" err="1">
                <a:solidFill>
                  <a:srgbClr val="0000FF"/>
                </a:solidFill>
                <a:latin typeface="Arial" pitchFamily="34" charset="0"/>
                <a:cs typeface="Arial" pitchFamily="34" charset="0"/>
              </a:rPr>
              <a:t>Phần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mềm</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đồ</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hoạ</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cung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cấp</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các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công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cụ</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giúp</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em</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vẽ</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hình</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chỉnh</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sửa</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hình</a:t>
            </a:r>
            <a:r>
              <a:rPr lang="en-US" sz="2400" dirty="0" smtClean="0">
                <a:solidFill>
                  <a:srgbClr val="0000FF"/>
                </a:solidFill>
                <a:latin typeface="Arial" pitchFamily="34" charset="0"/>
                <a:cs typeface="Arial" pitchFamily="34" charset="0"/>
              </a:rPr>
              <a:t>,...</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Tạo</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các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sản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phẩm</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đồ</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hoạ</a:t>
            </a:r>
            <a:r>
              <a:rPr lang="en-US" sz="2400" dirty="0">
                <a:solidFill>
                  <a:srgbClr val="0000FF"/>
                </a:solidFill>
                <a:latin typeface="Arial" pitchFamily="34" charset="0"/>
                <a:cs typeface="Arial" pitchFamily="34" charset="0"/>
              </a:rPr>
              <a:t>: V</a:t>
            </a:r>
            <a:r>
              <a:rPr lang="vi-VN" sz="2400" dirty="0">
                <a:solidFill>
                  <a:srgbClr val="0000FF"/>
                </a:solidFill>
                <a:latin typeface="Arial" pitchFamily="34" charset="0"/>
                <a:cs typeface="Arial" pitchFamily="34" charset="0"/>
              </a:rPr>
              <a:t>ẽ tranh, thiết kế biểu tượng, thiết kế thiệp chúc mừng,....(VD: tấm thiệp chúc mừng</a:t>
            </a:r>
            <a:r>
              <a:rPr lang="en-US" sz="2400" dirty="0">
                <a:solidFill>
                  <a:srgbClr val="0000FF"/>
                </a:solidFill>
                <a:latin typeface="Arial" pitchFamily="34" charset="0"/>
                <a:cs typeface="Arial" pitchFamily="34" charset="0"/>
              </a:rPr>
              <a:t> </a:t>
            </a:r>
            <a:r>
              <a:rPr lang="vi-VN" sz="2400" dirty="0">
                <a:solidFill>
                  <a:srgbClr val="0000FF"/>
                </a:solidFill>
                <a:latin typeface="Arial" pitchFamily="34" charset="0"/>
                <a:cs typeface="Arial" pitchFamily="34" charset="0"/>
              </a:rPr>
              <a:t>- Hình 41.)</a:t>
            </a:r>
            <a:endParaRPr lang="en-US" sz="2400" dirty="0">
              <a:solidFill>
                <a:srgbClr val="0000FF"/>
              </a:solidFill>
              <a:latin typeface="Arial" pitchFamily="34" charset="0"/>
              <a:cs typeface="Arial" pitchFamily="34" charset="0"/>
            </a:endParaRPr>
          </a:p>
          <a:p>
            <a:pPr algn="just">
              <a:lnSpc>
                <a:spcPct val="137000"/>
              </a:lnSpc>
            </a:pPr>
            <a:endParaRPr lang="vi-VN" sz="2500" dirty="0">
              <a:latin typeface="+mj-lt"/>
            </a:endParaRPr>
          </a:p>
        </p:txBody>
      </p:sp>
    </p:spTree>
    <p:extLst>
      <p:ext uri="{BB962C8B-B14F-4D97-AF65-F5344CB8AC3E}">
        <p14:creationId xmlns:p14="http://schemas.microsoft.com/office/powerpoint/2010/main" val="3602459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9" name="Google Shape;539;p44"/>
          <p:cNvSpPr/>
          <p:nvPr/>
        </p:nvSpPr>
        <p:spPr>
          <a:xfrm>
            <a:off x="365700" y="262806"/>
            <a:ext cx="8412600" cy="586228"/>
          </a:xfrm>
          <a:prstGeom prst="roundRect">
            <a:avLst>
              <a:gd name="adj" fmla="val 20371"/>
            </a:avLst>
          </a:prstGeom>
          <a:solidFill>
            <a:srgbClr val="F9D65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553" name="Google Shape;553;p44"/>
          <p:cNvGrpSpPr/>
          <p:nvPr/>
        </p:nvGrpSpPr>
        <p:grpSpPr>
          <a:xfrm>
            <a:off x="8513043" y="165515"/>
            <a:ext cx="448108" cy="398038"/>
            <a:chOff x="2696275" y="963625"/>
            <a:chExt cx="678825" cy="602975"/>
          </a:xfrm>
        </p:grpSpPr>
        <p:sp>
          <p:nvSpPr>
            <p:cNvPr id="554" name="Google Shape;554;p44"/>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5" name="Google Shape;555;p44"/>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sp>
          <p:nvSpPr>
            <p:cNvPr id="556" name="Google Shape;556;p44"/>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sp>
        <p:nvSpPr>
          <p:cNvPr id="41" name="TextBox 40"/>
          <p:cNvSpPr txBox="1"/>
          <p:nvPr/>
        </p:nvSpPr>
        <p:spPr>
          <a:xfrm>
            <a:off x="0" y="324422"/>
            <a:ext cx="9144000" cy="453923"/>
          </a:xfrm>
          <a:prstGeom prst="rect">
            <a:avLst/>
          </a:prstGeom>
          <a:noFill/>
        </p:spPr>
        <p:txBody>
          <a:bodyPr wrap="square" lIns="68580" tIns="34290" rIns="68580" bIns="34290" rtlCol="0">
            <a:spAutoFit/>
          </a:bodyPr>
          <a:lstStyle/>
          <a:p>
            <a:pPr algn="ctr"/>
            <a:r>
              <a:rPr lang="en-US" sz="2500" b="1" dirty="0">
                <a:ln w="22225">
                  <a:noFill/>
                  <a:prstDash val="solid"/>
                </a:ln>
              </a:rPr>
              <a:t>2</a:t>
            </a:r>
            <a:r>
              <a:rPr lang="en-US" sz="2500" b="1" dirty="0" smtClean="0">
                <a:ln w="22225">
                  <a:noFill/>
                  <a:prstDash val="solid"/>
                </a:ln>
              </a:rPr>
              <a:t>. </a:t>
            </a:r>
            <a:r>
              <a:rPr lang="en-US" sz="2500" b="1" dirty="0" err="1" smtClean="0">
                <a:ln w="22225">
                  <a:noFill/>
                  <a:prstDash val="solid"/>
                </a:ln>
              </a:rPr>
              <a:t>Làm</a:t>
            </a:r>
            <a:r>
              <a:rPr lang="en-US" sz="2500" b="1" dirty="0" smtClean="0">
                <a:ln w="22225">
                  <a:noFill/>
                  <a:prstDash val="solid"/>
                </a:ln>
              </a:rPr>
              <a:t> </a:t>
            </a:r>
            <a:r>
              <a:rPr lang="en-US" sz="2500" b="1" dirty="0" err="1" smtClean="0">
                <a:ln w="22225">
                  <a:noFill/>
                  <a:prstDash val="solid"/>
                </a:ln>
              </a:rPr>
              <a:t>quen</a:t>
            </a:r>
            <a:r>
              <a:rPr lang="en-US" sz="2500" b="1" dirty="0" smtClean="0">
                <a:ln w="22225">
                  <a:noFill/>
                  <a:prstDash val="solid"/>
                </a:ln>
              </a:rPr>
              <a:t> </a:t>
            </a:r>
            <a:r>
              <a:rPr lang="en-US" sz="2500" b="1" dirty="0" err="1" smtClean="0">
                <a:ln w="22225">
                  <a:noFill/>
                  <a:prstDash val="solid"/>
                </a:ln>
              </a:rPr>
              <a:t>với</a:t>
            </a:r>
            <a:r>
              <a:rPr lang="en-US" sz="2500" b="1" dirty="0" smtClean="0">
                <a:ln w="22225">
                  <a:noFill/>
                  <a:prstDash val="solid"/>
                </a:ln>
              </a:rPr>
              <a:t> </a:t>
            </a:r>
            <a:r>
              <a:rPr lang="en-US" sz="2500" b="1" dirty="0" err="1" smtClean="0">
                <a:ln w="22225">
                  <a:noFill/>
                  <a:prstDash val="solid"/>
                </a:ln>
              </a:rPr>
              <a:t>phần</a:t>
            </a:r>
            <a:r>
              <a:rPr lang="en-US" sz="2500" b="1" dirty="0" smtClean="0">
                <a:ln w="22225">
                  <a:noFill/>
                  <a:prstDash val="solid"/>
                </a:ln>
              </a:rPr>
              <a:t> </a:t>
            </a:r>
            <a:r>
              <a:rPr lang="en-US" sz="2500" b="1" dirty="0" err="1" smtClean="0">
                <a:ln w="22225">
                  <a:noFill/>
                  <a:prstDash val="solid"/>
                </a:ln>
              </a:rPr>
              <a:t>mềm</a:t>
            </a:r>
            <a:endParaRPr lang="en-US" sz="2500" b="1" dirty="0">
              <a:ln w="22225">
                <a:noFill/>
                <a:prstDash val="solid"/>
              </a:ln>
            </a:endParaRPr>
          </a:p>
        </p:txBody>
      </p:sp>
      <p:grpSp>
        <p:nvGrpSpPr>
          <p:cNvPr id="42" name="Google Shape;557;p44"/>
          <p:cNvGrpSpPr/>
          <p:nvPr/>
        </p:nvGrpSpPr>
        <p:grpSpPr>
          <a:xfrm>
            <a:off x="149923" y="550947"/>
            <a:ext cx="431555" cy="432703"/>
            <a:chOff x="133738" y="317889"/>
            <a:chExt cx="460473" cy="461698"/>
          </a:xfrm>
        </p:grpSpPr>
        <p:sp>
          <p:nvSpPr>
            <p:cNvPr id="43" name="Google Shape;558;p44"/>
            <p:cNvSpPr/>
            <p:nvPr/>
          </p:nvSpPr>
          <p:spPr>
            <a:xfrm>
              <a:off x="257624" y="442388"/>
              <a:ext cx="212700" cy="212700"/>
            </a:xfrm>
            <a:prstGeom prst="ellipse">
              <a:avLst/>
            </a:prstGeom>
            <a:solidFill>
              <a:schemeClr val="lt1"/>
            </a:solidFill>
            <a:ln>
              <a:noFill/>
            </a:ln>
          </p:spPr>
          <p:txBody>
            <a:bodyPr spcFirstLastPara="1" wrap="square" lIns="121900" tIns="121900" rIns="121900" bIns="121900" anchor="ctr" anchorCtr="0">
              <a:noAutofit/>
            </a:bodyPr>
            <a:lstStyle/>
            <a:p>
              <a:endParaRPr sz="1800"/>
            </a:p>
          </p:txBody>
        </p:sp>
        <p:sp>
          <p:nvSpPr>
            <p:cNvPr id="44" name="Google Shape;559;p44"/>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00"/>
            </a:p>
          </p:txBody>
        </p:sp>
      </p:gr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064118"/>
            <a:ext cx="7124700" cy="376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9">
            <a:hlinkClick r:id="rId4" action="ppaction://hlinkfile"/>
          </p:cNvPr>
          <p:cNvSpPr>
            <a:spLocks noChangeArrowheads="1"/>
          </p:cNvSpPr>
          <p:nvPr/>
        </p:nvSpPr>
        <p:spPr bwMode="auto">
          <a:xfrm>
            <a:off x="2236629" y="4044950"/>
            <a:ext cx="785813" cy="521970"/>
          </a:xfrm>
          <a:prstGeom prst="rect">
            <a:avLst/>
          </a:prstGeom>
          <a:noFill/>
          <a:ln w="57150" algn="ctr">
            <a:solidFill>
              <a:srgbClr val="FF3300"/>
            </a:solidFill>
            <a:miter lim="800000"/>
          </a:ln>
          <a:extLst>
            <a:ext uri="{909E8E84-426E-40DD-AFC4-6F175D3DCCD1}">
              <a14:hiddenFill xmlns:a14="http://schemas.microsoft.com/office/drawing/2010/main">
                <a:solidFill>
                  <a:srgbClr val="FFFFFF"/>
                </a:solidFill>
              </a14:hiddenFill>
            </a:ext>
          </a:extLst>
        </p:spPr>
        <p:txBody>
          <a:bodyPr wrap="squar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endParaRPr lang="en-US" altLang="en-US"/>
          </a:p>
        </p:txBody>
      </p:sp>
      <p:sp>
        <p:nvSpPr>
          <p:cNvPr id="18" name="TextBox 6"/>
          <p:cNvSpPr txBox="1">
            <a:spLocks noChangeArrowheads="1"/>
          </p:cNvSpPr>
          <p:nvPr/>
        </p:nvSpPr>
        <p:spPr bwMode="auto">
          <a:xfrm>
            <a:off x="3820795" y="3401060"/>
            <a:ext cx="414083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r>
              <a:rPr lang="en-US" altLang="en-US" sz="3200" b="1" dirty="0" err="1">
                <a:solidFill>
                  <a:srgbClr val="FF0000"/>
                </a:solidFill>
              </a:rPr>
              <a:t>Phần</a:t>
            </a:r>
            <a:r>
              <a:rPr lang="en-US" altLang="en-US" sz="3200" b="1" dirty="0">
                <a:solidFill>
                  <a:srgbClr val="FF0000"/>
                </a:solidFill>
              </a:rPr>
              <a:t> </a:t>
            </a:r>
            <a:r>
              <a:rPr lang="en-US" altLang="en-US" sz="3200" b="1" dirty="0" err="1">
                <a:solidFill>
                  <a:srgbClr val="FF0000"/>
                </a:solidFill>
              </a:rPr>
              <a:t>mềm</a:t>
            </a:r>
            <a:r>
              <a:rPr lang="en-US" altLang="en-US" sz="3200" b="1" dirty="0">
                <a:solidFill>
                  <a:srgbClr val="FF0000"/>
                </a:solidFill>
              </a:rPr>
              <a:t> Paint</a:t>
            </a:r>
          </a:p>
        </p:txBody>
      </p:sp>
      <p:cxnSp>
        <p:nvCxnSpPr>
          <p:cNvPr id="19" name="Straight Arrow Connector 10"/>
          <p:cNvCxnSpPr>
            <a:cxnSpLocks noChangeShapeType="1"/>
          </p:cNvCxnSpPr>
          <p:nvPr/>
        </p:nvCxnSpPr>
        <p:spPr bwMode="auto">
          <a:xfrm flipH="1">
            <a:off x="2958465" y="3816350"/>
            <a:ext cx="914400" cy="228600"/>
          </a:xfrm>
          <a:prstGeom prst="straightConnector1">
            <a:avLst/>
          </a:prstGeom>
          <a:noFill/>
          <a:ln w="38100" algn="ctr">
            <a:solidFill>
              <a:srgbClr val="FF0000"/>
            </a:solidFill>
            <a:rou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418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500"/>
                                        <p:tgtEl>
                                          <p:spTgt spid="1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i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teracy Subject for Elementary: Figurative Language by Slidesgo">
  <a:themeElements>
    <a:clrScheme name="Simple Light">
      <a:dk1>
        <a:srgbClr val="FFFFFF"/>
      </a:dk1>
      <a:lt1>
        <a:srgbClr val="FFC45C"/>
      </a:lt1>
      <a:dk2>
        <a:srgbClr val="FF5F5F"/>
      </a:dk2>
      <a:lt2>
        <a:srgbClr val="C985FF"/>
      </a:lt2>
      <a:accent1>
        <a:srgbClr val="353535"/>
      </a:accent1>
      <a:accent2>
        <a:srgbClr val="48C4F0"/>
      </a:accent2>
      <a:accent3>
        <a:srgbClr val="FFFFFF"/>
      </a:accent3>
      <a:accent4>
        <a:srgbClr val="FFFFFF"/>
      </a:accent4>
      <a:accent5>
        <a:srgbClr val="FFFFFF"/>
      </a:accent5>
      <a:accent6>
        <a:srgbClr val="FFFFFF"/>
      </a:accent6>
      <a:hlink>
        <a:srgbClr val="35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iteracy Subject for Elementary: Figurative Language by Slidesgo">
  <a:themeElements>
    <a:clrScheme name="Simple Light">
      <a:dk1>
        <a:srgbClr val="FFFFFF"/>
      </a:dk1>
      <a:lt1>
        <a:srgbClr val="FFC45C"/>
      </a:lt1>
      <a:dk2>
        <a:srgbClr val="FF5F5F"/>
      </a:dk2>
      <a:lt2>
        <a:srgbClr val="C985FF"/>
      </a:lt2>
      <a:accent1>
        <a:srgbClr val="353535"/>
      </a:accent1>
      <a:accent2>
        <a:srgbClr val="48C4F0"/>
      </a:accent2>
      <a:accent3>
        <a:srgbClr val="FFFFFF"/>
      </a:accent3>
      <a:accent4>
        <a:srgbClr val="FFFFFF"/>
      </a:accent4>
      <a:accent5>
        <a:srgbClr val="FFFFFF"/>
      </a:accent5>
      <a:accent6>
        <a:srgbClr val="FFFFFF"/>
      </a:accent6>
      <a:hlink>
        <a:srgbClr val="35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1093</TotalTime>
  <Words>1039</Words>
  <Application>Microsoft Office PowerPoint</Application>
  <PresentationFormat>On-screen Show (16:9)</PresentationFormat>
  <Paragraphs>117</Paragraphs>
  <Slides>24</Slides>
  <Notes>15</Notes>
  <HiddenSlides>1</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24</vt:i4>
      </vt:variant>
    </vt:vector>
  </HeadingPairs>
  <TitlesOfParts>
    <vt:vector size="45" baseType="lpstr">
      <vt:lpstr>Arial-Rounded</vt:lpstr>
      <vt:lpstr>Ranchers</vt:lpstr>
      <vt:lpstr>Bowlby One</vt:lpstr>
      <vt:lpstr>Fredoka One</vt:lpstr>
      <vt:lpstr>Constantia</vt:lpstr>
      <vt:lpstr>SVN-SAF</vt:lpstr>
      <vt:lpstr>Anaheim</vt:lpstr>
      <vt:lpstr>Verdana</vt:lpstr>
      <vt:lpstr>Calibri</vt:lpstr>
      <vt:lpstr>SVN-Avo</vt:lpstr>
      <vt:lpstr>Wingdings 2</vt:lpstr>
      <vt:lpstr>Arial</vt:lpstr>
      <vt:lpstr>Lato</vt:lpstr>
      <vt:lpstr>Varela Round</vt:lpstr>
      <vt:lpstr>等线</vt:lpstr>
      <vt:lpstr>UTM Avo</vt:lpstr>
      <vt:lpstr>Times New Roman</vt:lpstr>
      <vt:lpstr>Flow</vt:lpstr>
      <vt:lpstr>Office Theme</vt:lpstr>
      <vt:lpstr>Literacy Subject for Elementary: Figurative Language by Slidesgo</vt:lpstr>
      <vt:lpstr>1_Literacy Subject for Elementary: Figurative Language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110</cp:revision>
  <dcterms:modified xsi:type="dcterms:W3CDTF">2024-12-16T08:33:27Z</dcterms:modified>
</cp:coreProperties>
</file>