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6.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media/audio4.wav" ContentType="audio/x-wav"/>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 id="2147483817" r:id="rId2"/>
    <p:sldMasterId id="2147483843" r:id="rId3"/>
    <p:sldMasterId id="2147483862" r:id="rId4"/>
    <p:sldMasterId id="2147483906" r:id="rId5"/>
    <p:sldMasterId id="2147483934" r:id="rId6"/>
    <p:sldMasterId id="2147483952" r:id="rId7"/>
    <p:sldMasterId id="2147483976" r:id="rId8"/>
  </p:sldMasterIdLst>
  <p:notesMasterIdLst>
    <p:notesMasterId r:id="rId83"/>
  </p:notesMasterIdLst>
  <p:handoutMasterIdLst>
    <p:handoutMasterId r:id="rId84"/>
  </p:handoutMasterIdLst>
  <p:sldIdLst>
    <p:sldId id="373" r:id="rId9"/>
    <p:sldId id="363" r:id="rId10"/>
    <p:sldId id="525" r:id="rId11"/>
    <p:sldId id="561" r:id="rId12"/>
    <p:sldId id="562" r:id="rId13"/>
    <p:sldId id="364" r:id="rId14"/>
    <p:sldId id="526" r:id="rId15"/>
    <p:sldId id="361" r:id="rId16"/>
    <p:sldId id="527" r:id="rId17"/>
    <p:sldId id="528" r:id="rId18"/>
    <p:sldId id="529" r:id="rId19"/>
    <p:sldId id="530" r:id="rId20"/>
    <p:sldId id="531" r:id="rId21"/>
    <p:sldId id="532" r:id="rId22"/>
    <p:sldId id="533" r:id="rId23"/>
    <p:sldId id="534" r:id="rId24"/>
    <p:sldId id="535" r:id="rId25"/>
    <p:sldId id="536" r:id="rId26"/>
    <p:sldId id="452" r:id="rId27"/>
    <p:sldId id="433" r:id="rId28"/>
    <p:sldId id="538" r:id="rId29"/>
    <p:sldId id="435" r:id="rId30"/>
    <p:sldId id="490" r:id="rId31"/>
    <p:sldId id="491" r:id="rId32"/>
    <p:sldId id="492" r:id="rId33"/>
    <p:sldId id="493" r:id="rId34"/>
    <p:sldId id="459" r:id="rId35"/>
    <p:sldId id="460" r:id="rId36"/>
    <p:sldId id="539" r:id="rId37"/>
    <p:sldId id="540" r:id="rId38"/>
    <p:sldId id="541" r:id="rId39"/>
    <p:sldId id="496" r:id="rId40"/>
    <p:sldId id="542" r:id="rId41"/>
    <p:sldId id="430" r:id="rId42"/>
    <p:sldId id="543" r:id="rId43"/>
    <p:sldId id="544" r:id="rId44"/>
    <p:sldId id="579" r:id="rId45"/>
    <p:sldId id="501" r:id="rId46"/>
    <p:sldId id="509" r:id="rId47"/>
    <p:sldId id="546" r:id="rId48"/>
    <p:sldId id="547" r:id="rId49"/>
    <p:sldId id="503" r:id="rId50"/>
    <p:sldId id="511" r:id="rId51"/>
    <p:sldId id="548" r:id="rId52"/>
    <p:sldId id="550" r:id="rId53"/>
    <p:sldId id="549" r:id="rId54"/>
    <p:sldId id="551" r:id="rId55"/>
    <p:sldId id="552" r:id="rId56"/>
    <p:sldId id="553" r:id="rId57"/>
    <p:sldId id="554" r:id="rId58"/>
    <p:sldId id="555" r:id="rId59"/>
    <p:sldId id="556" r:id="rId60"/>
    <p:sldId id="512" r:id="rId61"/>
    <p:sldId id="514" r:id="rId62"/>
    <p:sldId id="557" r:id="rId63"/>
    <p:sldId id="558" r:id="rId64"/>
    <p:sldId id="559" r:id="rId65"/>
    <p:sldId id="563" r:id="rId66"/>
    <p:sldId id="564" r:id="rId67"/>
    <p:sldId id="565" r:id="rId68"/>
    <p:sldId id="566" r:id="rId69"/>
    <p:sldId id="567" r:id="rId70"/>
    <p:sldId id="568" r:id="rId71"/>
    <p:sldId id="570" r:id="rId72"/>
    <p:sldId id="571" r:id="rId73"/>
    <p:sldId id="572" r:id="rId74"/>
    <p:sldId id="573" r:id="rId75"/>
    <p:sldId id="574" r:id="rId76"/>
    <p:sldId id="575" r:id="rId77"/>
    <p:sldId id="521" r:id="rId78"/>
    <p:sldId id="576" r:id="rId79"/>
    <p:sldId id="577" r:id="rId80"/>
    <p:sldId id="578" r:id="rId81"/>
    <p:sldId id="524" r:id="rId82"/>
  </p:sldIdLst>
  <p:sldSz cx="9144000" cy="5143500" type="screen16x9"/>
  <p:notesSz cx="6858000" cy="9144000"/>
  <p:defaultTextStyle>
    <a:defPPr>
      <a:defRPr lang="zh-CN"/>
    </a:defPPr>
    <a:lvl1pPr marL="0" algn="l" defTabSz="685497" rtl="0" eaLnBrk="1" latinLnBrk="0" hangingPunct="1">
      <a:defRPr sz="1400" kern="1200">
        <a:solidFill>
          <a:schemeClr val="tx1"/>
        </a:solidFill>
        <a:latin typeface="+mn-lt"/>
        <a:ea typeface="+mn-ea"/>
        <a:cs typeface="+mn-cs"/>
      </a:defRPr>
    </a:lvl1pPr>
    <a:lvl2pPr marL="342749" algn="l" defTabSz="685497" rtl="0" eaLnBrk="1" latinLnBrk="0" hangingPunct="1">
      <a:defRPr sz="1400" kern="1200">
        <a:solidFill>
          <a:schemeClr val="tx1"/>
        </a:solidFill>
        <a:latin typeface="+mn-lt"/>
        <a:ea typeface="+mn-ea"/>
        <a:cs typeface="+mn-cs"/>
      </a:defRPr>
    </a:lvl2pPr>
    <a:lvl3pPr marL="685497" algn="l" defTabSz="685497" rtl="0" eaLnBrk="1" latinLnBrk="0" hangingPunct="1">
      <a:defRPr sz="1400" kern="1200">
        <a:solidFill>
          <a:schemeClr val="tx1"/>
        </a:solidFill>
        <a:latin typeface="+mn-lt"/>
        <a:ea typeface="+mn-ea"/>
        <a:cs typeface="+mn-cs"/>
      </a:defRPr>
    </a:lvl3pPr>
    <a:lvl4pPr marL="1028240" algn="l" defTabSz="685497" rtl="0" eaLnBrk="1" latinLnBrk="0" hangingPunct="1">
      <a:defRPr sz="1400" kern="1200">
        <a:solidFill>
          <a:schemeClr val="tx1"/>
        </a:solidFill>
        <a:latin typeface="+mn-lt"/>
        <a:ea typeface="+mn-ea"/>
        <a:cs typeface="+mn-cs"/>
      </a:defRPr>
    </a:lvl4pPr>
    <a:lvl5pPr marL="1370988" algn="l" defTabSz="685497" rtl="0" eaLnBrk="1" latinLnBrk="0" hangingPunct="1">
      <a:defRPr sz="1400" kern="1200">
        <a:solidFill>
          <a:schemeClr val="tx1"/>
        </a:solidFill>
        <a:latin typeface="+mn-lt"/>
        <a:ea typeface="+mn-ea"/>
        <a:cs typeface="+mn-cs"/>
      </a:defRPr>
    </a:lvl5pPr>
    <a:lvl6pPr marL="1713732" algn="l" defTabSz="685497" rtl="0" eaLnBrk="1" latinLnBrk="0" hangingPunct="1">
      <a:defRPr sz="1400" kern="1200">
        <a:solidFill>
          <a:schemeClr val="tx1"/>
        </a:solidFill>
        <a:latin typeface="+mn-lt"/>
        <a:ea typeface="+mn-ea"/>
        <a:cs typeface="+mn-cs"/>
      </a:defRPr>
    </a:lvl6pPr>
    <a:lvl7pPr marL="2056478" algn="l" defTabSz="685497" rtl="0" eaLnBrk="1" latinLnBrk="0" hangingPunct="1">
      <a:defRPr sz="1400" kern="1200">
        <a:solidFill>
          <a:schemeClr val="tx1"/>
        </a:solidFill>
        <a:latin typeface="+mn-lt"/>
        <a:ea typeface="+mn-ea"/>
        <a:cs typeface="+mn-cs"/>
      </a:defRPr>
    </a:lvl7pPr>
    <a:lvl8pPr marL="2399226" algn="l" defTabSz="685497" rtl="0" eaLnBrk="1" latinLnBrk="0" hangingPunct="1">
      <a:defRPr sz="1400" kern="1200">
        <a:solidFill>
          <a:schemeClr val="tx1"/>
        </a:solidFill>
        <a:latin typeface="+mn-lt"/>
        <a:ea typeface="+mn-ea"/>
        <a:cs typeface="+mn-cs"/>
      </a:defRPr>
    </a:lvl8pPr>
    <a:lvl9pPr marL="2741975" algn="l" defTabSz="685497"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guide id="3" pos="385" userDrawn="1">
          <p15:clr>
            <a:srgbClr val="A4A3A4"/>
          </p15:clr>
        </p15:guide>
        <p15:guide id="4" pos="5375" userDrawn="1">
          <p15:clr>
            <a:srgbClr val="A4A3A4"/>
          </p15:clr>
        </p15:guide>
        <p15:guide id="5" orient="horz" pos="259" userDrawn="1">
          <p15:clr>
            <a:srgbClr val="A4A3A4"/>
          </p15:clr>
        </p15:guide>
        <p15:guide id="6" orient="horz" pos="2981" userDrawn="1">
          <p15:clr>
            <a:srgbClr val="A4A3A4"/>
          </p15:clr>
        </p15:guide>
        <p15:guide id="7" orient="horz" pos="316">
          <p15:clr>
            <a:srgbClr val="A4A3A4"/>
          </p15:clr>
        </p15:guide>
        <p15:guide id="8" orient="horz" pos="43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B3EBFF"/>
    <a:srgbClr val="FF3399"/>
    <a:srgbClr val="69D8FF"/>
    <a:srgbClr val="79DCFF"/>
    <a:srgbClr val="D1F3FF"/>
    <a:srgbClr val="CCFF66"/>
    <a:srgbClr val="FFCC99"/>
    <a:srgbClr val="FFFFFF"/>
    <a:srgbClr val="E1F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3" autoAdjust="0"/>
    <p:restoredTop sz="94364" autoAdjust="0"/>
  </p:normalViewPr>
  <p:slideViewPr>
    <p:cSldViewPr snapToGrid="0" showGuides="1">
      <p:cViewPr varScale="1">
        <p:scale>
          <a:sx n="114" d="100"/>
          <a:sy n="114" d="100"/>
        </p:scale>
        <p:origin x="624" y="96"/>
      </p:cViewPr>
      <p:guideLst>
        <p:guide orient="horz" pos="1643"/>
        <p:guide pos="2880"/>
        <p:guide pos="385"/>
        <p:guide pos="5375"/>
        <p:guide orient="horz" pos="259"/>
        <p:guide orient="horz" pos="2981"/>
        <p:guide orient="horz" pos="316"/>
        <p:guide orient="horz" pos="43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56" d="100"/>
          <a:sy n="56" d="100"/>
        </p:scale>
        <p:origin x="183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slide" Target="slides/slide68.xml"/><Relationship Id="rId84"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slide" Target="slides/slide71.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imes New Roman" pitchFamily="18" charset="0"/>
            </a:endParaRPr>
          </a:p>
        </p:txBody>
      </p:sp>
      <p:sp>
        <p:nvSpPr>
          <p:cNvPr id="3" name="Chỗ dành sẵn cho Ngày thá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A7323DF-9283-4A6C-9BDB-EC5B8DC83306}" type="datetimeFigureOut">
              <a:rPr lang="en-US" smtClean="0">
                <a:latin typeface="Times New Roman" pitchFamily="18" charset="0"/>
              </a:rPr>
              <a:t>17/12/2024</a:t>
            </a:fld>
            <a:endParaRPr lang="en-US" dirty="0">
              <a:latin typeface="Times New Roman" pitchFamily="18" charset="0"/>
            </a:endParaRPr>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imes New Roman" pitchFamily="18" charset="0"/>
            </a:endParaRPr>
          </a:p>
        </p:txBody>
      </p:sp>
      <p:sp>
        <p:nvSpPr>
          <p:cNvPr id="5" name="Chỗ dành sẵn cho Số hiệu Bản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8ACCE5-B3CB-430C-9C54-8E5CA0820A5F}" type="slidenum">
              <a:rPr lang="en-US" smtClean="0">
                <a:latin typeface="Times New Roman" pitchFamily="18" charset="0"/>
              </a:rPr>
              <a:t>‹#›</a:t>
            </a:fld>
            <a:endParaRPr lang="en-US" dirty="0">
              <a:latin typeface="Times New Roman" pitchFamily="18" charset="0"/>
            </a:endParaRPr>
          </a:p>
        </p:txBody>
      </p:sp>
    </p:spTree>
    <p:extLst>
      <p:ext uri="{BB962C8B-B14F-4D97-AF65-F5344CB8AC3E}">
        <p14:creationId xmlns:p14="http://schemas.microsoft.com/office/powerpoint/2010/main" val="3843480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Times New Roman" pitchFamily="18" charset="0"/>
              </a:defRPr>
            </a:lvl1pPr>
          </a:lstStyle>
          <a:p>
            <a:fld id="{225DFAFB-71C1-48B7-8214-8E31A2E46542}" type="datetimeFigureOut">
              <a:rPr lang="en-US" smtClean="0"/>
              <a:pPr/>
              <a:t>17/12/2024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Times New Roman" pitchFamily="18" charset="0"/>
              </a:defRPr>
            </a:lvl1pPr>
          </a:lstStyle>
          <a:p>
            <a:fld id="{3E24450B-48A1-4EA9-BC69-F5FA574CC80C}" type="slidenum">
              <a:rPr lang="en-US" smtClean="0"/>
              <a:pPr/>
              <a:t>‹#›</a:t>
            </a:fld>
            <a:endParaRPr lang="en-US" dirty="0"/>
          </a:p>
        </p:txBody>
      </p:sp>
    </p:spTree>
    <p:extLst>
      <p:ext uri="{BB962C8B-B14F-4D97-AF65-F5344CB8AC3E}">
        <p14:creationId xmlns:p14="http://schemas.microsoft.com/office/powerpoint/2010/main" val="533696143"/>
      </p:ext>
    </p:extLst>
  </p:cSld>
  <p:clrMap bg1="lt1" tx1="dk1" bg2="lt2" tx2="dk2" accent1="accent1" accent2="accent2" accent3="accent3" accent4="accent4" accent5="accent5" accent6="accent6" hlink="hlink" folHlink="folHlink"/>
  <p:notesStyle>
    <a:lvl1pPr marL="0" algn="l" defTabSz="913989" rtl="0" eaLnBrk="1" latinLnBrk="0" hangingPunct="1">
      <a:defRPr sz="1200" kern="1200">
        <a:solidFill>
          <a:schemeClr val="tx1"/>
        </a:solidFill>
        <a:latin typeface="Times New Roman" pitchFamily="18" charset="0"/>
        <a:ea typeface="+mn-ea"/>
        <a:cs typeface="+mn-cs"/>
      </a:defRPr>
    </a:lvl1pPr>
    <a:lvl2pPr marL="456994" algn="l" defTabSz="913989" rtl="0" eaLnBrk="1" latinLnBrk="0" hangingPunct="1">
      <a:defRPr sz="1200" kern="1200">
        <a:solidFill>
          <a:schemeClr val="tx1"/>
        </a:solidFill>
        <a:latin typeface="Times New Roman" pitchFamily="18" charset="0"/>
        <a:ea typeface="+mn-ea"/>
        <a:cs typeface="+mn-cs"/>
      </a:defRPr>
    </a:lvl2pPr>
    <a:lvl3pPr marL="913989" algn="l" defTabSz="913989" rtl="0" eaLnBrk="1" latinLnBrk="0" hangingPunct="1">
      <a:defRPr sz="1200" kern="1200">
        <a:solidFill>
          <a:schemeClr val="tx1"/>
        </a:solidFill>
        <a:latin typeface="Times New Roman" pitchFamily="18" charset="0"/>
        <a:ea typeface="+mn-ea"/>
        <a:cs typeface="+mn-cs"/>
      </a:defRPr>
    </a:lvl3pPr>
    <a:lvl4pPr marL="1370988" algn="l" defTabSz="913989" rtl="0" eaLnBrk="1" latinLnBrk="0" hangingPunct="1">
      <a:defRPr sz="1200" kern="1200">
        <a:solidFill>
          <a:schemeClr val="tx1"/>
        </a:solidFill>
        <a:latin typeface="Times New Roman" pitchFamily="18" charset="0"/>
        <a:ea typeface="+mn-ea"/>
        <a:cs typeface="+mn-cs"/>
      </a:defRPr>
    </a:lvl4pPr>
    <a:lvl5pPr marL="1827984" algn="l" defTabSz="913989" rtl="0" eaLnBrk="1" latinLnBrk="0" hangingPunct="1">
      <a:defRPr sz="1200" kern="1200">
        <a:solidFill>
          <a:schemeClr val="tx1"/>
        </a:solidFill>
        <a:latin typeface="Times New Roman" pitchFamily="18" charset="0"/>
        <a:ea typeface="+mn-ea"/>
        <a:cs typeface="+mn-cs"/>
      </a:defRPr>
    </a:lvl5pPr>
    <a:lvl6pPr marL="2284981" algn="l" defTabSz="913989" rtl="0" eaLnBrk="1" latinLnBrk="0" hangingPunct="1">
      <a:defRPr sz="1200" kern="1200">
        <a:solidFill>
          <a:schemeClr val="tx1"/>
        </a:solidFill>
        <a:latin typeface="+mn-lt"/>
        <a:ea typeface="+mn-ea"/>
        <a:cs typeface="+mn-cs"/>
      </a:defRPr>
    </a:lvl6pPr>
    <a:lvl7pPr marL="2741975" algn="l" defTabSz="913989" rtl="0" eaLnBrk="1" latinLnBrk="0" hangingPunct="1">
      <a:defRPr sz="1200" kern="1200">
        <a:solidFill>
          <a:schemeClr val="tx1"/>
        </a:solidFill>
        <a:latin typeface="+mn-lt"/>
        <a:ea typeface="+mn-ea"/>
        <a:cs typeface="+mn-cs"/>
      </a:defRPr>
    </a:lvl7pPr>
    <a:lvl8pPr marL="3198968" algn="l" defTabSz="913989" rtl="0" eaLnBrk="1" latinLnBrk="0" hangingPunct="1">
      <a:defRPr sz="1200" kern="1200">
        <a:solidFill>
          <a:schemeClr val="tx1"/>
        </a:solidFill>
        <a:latin typeface="+mn-lt"/>
        <a:ea typeface="+mn-ea"/>
        <a:cs typeface="+mn-cs"/>
      </a:defRPr>
    </a:lvl8pPr>
    <a:lvl9pPr marL="3655961" algn="l" defTabSz="9139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5</a:t>
            </a:fld>
            <a:endParaRPr lang="en-US"/>
          </a:p>
        </p:txBody>
      </p:sp>
    </p:spTree>
    <p:extLst>
      <p:ext uri="{BB962C8B-B14F-4D97-AF65-F5344CB8AC3E}">
        <p14:creationId xmlns:p14="http://schemas.microsoft.com/office/powerpoint/2010/main" val="42012912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21</a:t>
            </a:fld>
            <a:endParaRPr lang="en-US"/>
          </a:p>
        </p:txBody>
      </p:sp>
    </p:spTree>
    <p:extLst>
      <p:ext uri="{BB962C8B-B14F-4D97-AF65-F5344CB8AC3E}">
        <p14:creationId xmlns:p14="http://schemas.microsoft.com/office/powerpoint/2010/main" val="4201291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573215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28</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29</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30</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31</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573215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33</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37</a:t>
            </a:fld>
            <a:endParaRPr lang="en-US"/>
          </a:p>
        </p:txBody>
      </p:sp>
    </p:spTree>
    <p:extLst>
      <p:ext uri="{BB962C8B-B14F-4D97-AF65-F5344CB8AC3E}">
        <p14:creationId xmlns:p14="http://schemas.microsoft.com/office/powerpoint/2010/main" val="42012912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5732150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573215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045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5732150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59324A-3CEA-4854-AD43-9F1464096ED6}" type="slidenum">
              <a:rPr lang="en-US" smtClean="0"/>
              <a:t>56</a:t>
            </a:fld>
            <a:endParaRPr lang="en-US"/>
          </a:p>
        </p:txBody>
      </p:sp>
    </p:spTree>
    <p:extLst>
      <p:ext uri="{BB962C8B-B14F-4D97-AF65-F5344CB8AC3E}">
        <p14:creationId xmlns:p14="http://schemas.microsoft.com/office/powerpoint/2010/main" val="42012912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2DB26EC5-DB5E-4FA1-BF84-E8DACD007B1D}"/>
              </a:ext>
            </a:extLst>
          </p:cNvPr>
          <p:cNvSpPr>
            <a:spLocks noGrp="1" noChangeArrowheads="1"/>
          </p:cNvSpPr>
          <p:nvPr>
            <p:ph type="sldNum" sz="quarter" idx="5"/>
          </p:nvPr>
        </p:nvSpPr>
        <p:spPr>
          <a:noFill/>
        </p:spPr>
        <p:txBody>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DDD720-F546-4CB2-A40A-11D2F162D45C}" type="slidenum">
              <a:rPr kumimoji="0" lang="zh-CN"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zh-CN" sz="12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8195" name="Rectangle 2">
            <a:extLst>
              <a:ext uri="{FF2B5EF4-FFF2-40B4-BE49-F238E27FC236}">
                <a16:creationId xmlns:a16="http://schemas.microsoft.com/office/drawing/2014/main" id="{B572C263-7DFB-4228-BF85-DC3B09543D01}"/>
              </a:ext>
            </a:extLst>
          </p:cNvPr>
          <p:cNvSpPr>
            <a:spLocks noGrp="1" noRot="1" noChangeAspect="1" noChangeArrowheads="1" noTextEdit="1"/>
          </p:cNvSpPr>
          <p:nvPr>
            <p:ph type="sldImg"/>
          </p:nvPr>
        </p:nvSpPr>
        <p:spPr>
          <a:xfrm>
            <a:off x="409575" y="754063"/>
            <a:ext cx="5854700" cy="3294062"/>
          </a:xfrm>
          <a:ln/>
        </p:spPr>
      </p:sp>
      <p:sp>
        <p:nvSpPr>
          <p:cNvPr id="8196" name="Rectangle 3">
            <a:extLst>
              <a:ext uri="{FF2B5EF4-FFF2-40B4-BE49-F238E27FC236}">
                <a16:creationId xmlns:a16="http://schemas.microsoft.com/office/drawing/2014/main" id="{9830EE1E-E08D-4556-B80C-55684C1F9E84}"/>
              </a:ext>
            </a:extLst>
          </p:cNvPr>
          <p:cNvSpPr>
            <a:spLocks noGrp="1" noChangeArrowheads="1"/>
          </p:cNvSpPr>
          <p:nvPr>
            <p:ph type="body" idx="1"/>
          </p:nvPr>
        </p:nvSpPr>
        <p:spPr>
          <a:xfrm>
            <a:off x="538163" y="4387850"/>
            <a:ext cx="5780087" cy="3952875"/>
          </a:xfrm>
          <a:noFill/>
        </p:spPr>
        <p:txBody>
          <a:bodyPr/>
          <a:lstStyle/>
          <a:p>
            <a:pPr eaLnBrk="1" hangingPunct="1"/>
            <a:endParaRPr lang="en-US" altLang="zh-CN" dirty="0"/>
          </a:p>
        </p:txBody>
      </p:sp>
    </p:spTree>
    <p:extLst>
      <p:ext uri="{BB962C8B-B14F-4D97-AF65-F5344CB8AC3E}">
        <p14:creationId xmlns:p14="http://schemas.microsoft.com/office/powerpoint/2010/main" val="573215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045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7</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90456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9</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10</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11</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12</a:t>
            </a:fld>
            <a:endParaRPr lang="en-US"/>
          </a:p>
        </p:txBody>
      </p:sp>
    </p:spTree>
    <p:extLst>
      <p:ext uri="{BB962C8B-B14F-4D97-AF65-F5344CB8AC3E}">
        <p14:creationId xmlns:p14="http://schemas.microsoft.com/office/powerpoint/2010/main" val="3891949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smtClean="0"/>
          </a:p>
          <a:p>
            <a:endParaRPr lang="en-US" dirty="0" smtClean="0"/>
          </a:p>
          <a:p>
            <a:endParaRPr lang="en-US" dirty="0" smtClean="0"/>
          </a:p>
          <a:p>
            <a:r>
              <a:rPr lang="en-US" dirty="0" smtClean="0"/>
              <a:t>https://www.youtube.com/watch?v=keDH2TscNXE</a:t>
            </a:r>
            <a:endParaRPr lang="en-US" dirty="0"/>
          </a:p>
        </p:txBody>
      </p:sp>
      <p:sp>
        <p:nvSpPr>
          <p:cNvPr id="4" name="Chỗ dành sẵn cho Số hiệu Bản chiếu 3"/>
          <p:cNvSpPr>
            <a:spLocks noGrp="1"/>
          </p:cNvSpPr>
          <p:nvPr>
            <p:ph type="sldNum" sz="quarter" idx="10"/>
          </p:nvPr>
        </p:nvSpPr>
        <p:spPr/>
        <p:txBody>
          <a:bodyPr/>
          <a:lstStyle/>
          <a:p>
            <a:fld id="{3E24450B-48A1-4EA9-BC69-F5FA574CC80C}" type="slidenum">
              <a:rPr lang="en-US" smtClean="0"/>
              <a:t>13</a:t>
            </a:fld>
            <a:endParaRPr lang="en-US"/>
          </a:p>
        </p:txBody>
      </p:sp>
    </p:spTree>
    <p:extLst>
      <p:ext uri="{BB962C8B-B14F-4D97-AF65-F5344CB8AC3E}">
        <p14:creationId xmlns:p14="http://schemas.microsoft.com/office/powerpoint/2010/main" val="3891949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14" indent="0" algn="ctr">
              <a:buNone/>
              <a:defRPr>
                <a:solidFill>
                  <a:schemeClr val="tx1">
                    <a:tint val="75000"/>
                  </a:schemeClr>
                </a:solidFill>
              </a:defRPr>
            </a:lvl2pPr>
            <a:lvl3pPr marL="914228" indent="0" algn="ctr">
              <a:buNone/>
              <a:defRPr>
                <a:solidFill>
                  <a:schemeClr val="tx1">
                    <a:tint val="75000"/>
                  </a:schemeClr>
                </a:solidFill>
              </a:defRPr>
            </a:lvl3pPr>
            <a:lvl4pPr marL="1371343" indent="0" algn="ctr">
              <a:buNone/>
              <a:defRPr>
                <a:solidFill>
                  <a:schemeClr val="tx1">
                    <a:tint val="75000"/>
                  </a:schemeClr>
                </a:solidFill>
              </a:defRPr>
            </a:lvl4pPr>
            <a:lvl5pPr marL="1828458" indent="0" algn="ctr">
              <a:buNone/>
              <a:defRPr>
                <a:solidFill>
                  <a:schemeClr val="tx1">
                    <a:tint val="75000"/>
                  </a:schemeClr>
                </a:solidFill>
              </a:defRPr>
            </a:lvl5pPr>
            <a:lvl6pPr marL="2285573" indent="0" algn="ctr">
              <a:buNone/>
              <a:defRPr>
                <a:solidFill>
                  <a:schemeClr val="tx1">
                    <a:tint val="75000"/>
                  </a:schemeClr>
                </a:solidFill>
              </a:defRPr>
            </a:lvl6pPr>
            <a:lvl7pPr marL="2742686" indent="0" algn="ctr">
              <a:buNone/>
              <a:defRPr>
                <a:solidFill>
                  <a:schemeClr val="tx1">
                    <a:tint val="75000"/>
                  </a:schemeClr>
                </a:solidFill>
              </a:defRPr>
            </a:lvl7pPr>
            <a:lvl8pPr marL="3199800" indent="0" algn="ctr">
              <a:buNone/>
              <a:defRPr>
                <a:solidFill>
                  <a:schemeClr val="tx1">
                    <a:tint val="75000"/>
                  </a:schemeClr>
                </a:solidFill>
              </a:defRPr>
            </a:lvl8pPr>
            <a:lvl9pPr marL="365691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17/12/2024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869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17/12/2024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7949386"/>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64"/>
            <a:ext cx="2949178" cy="2858691"/>
          </a:xfrm>
        </p:spPr>
        <p:txBody>
          <a:bodyPr/>
          <a:lstStyle>
            <a:lvl1pPr marL="0" indent="0">
              <a:buNone/>
              <a:defRPr sz="1200"/>
            </a:lvl1pPr>
            <a:lvl2pPr marL="342749" indent="0">
              <a:buNone/>
              <a:defRPr sz="1000"/>
            </a:lvl2pPr>
            <a:lvl3pPr marL="685497" indent="0">
              <a:buNone/>
              <a:defRPr sz="900"/>
            </a:lvl3pPr>
            <a:lvl4pPr marL="1028240" indent="0">
              <a:buNone/>
              <a:defRPr sz="800"/>
            </a:lvl4pPr>
            <a:lvl5pPr marL="1370988" indent="0">
              <a:buNone/>
              <a:defRPr sz="800"/>
            </a:lvl5pPr>
            <a:lvl6pPr marL="1713732" indent="0">
              <a:buNone/>
              <a:defRPr sz="800"/>
            </a:lvl6pPr>
            <a:lvl7pPr marL="2056478" indent="0">
              <a:buNone/>
              <a:defRPr sz="800"/>
            </a:lvl7pPr>
            <a:lvl8pPr marL="2399226" indent="0">
              <a:buNone/>
              <a:defRPr sz="800"/>
            </a:lvl8pPr>
            <a:lvl9pPr marL="2741975"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50019709"/>
      </p:ext>
    </p:extLst>
  </p:cSld>
  <p:clrMapOvr>
    <a:masterClrMapping/>
  </p:clrMapOvr>
  <p:transition spd="med" advClick="0" advTm="0">
    <p:push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749" indent="0">
              <a:buNone/>
              <a:defRPr sz="2100"/>
            </a:lvl2pPr>
            <a:lvl3pPr marL="685497" indent="0">
              <a:buNone/>
              <a:defRPr sz="1800"/>
            </a:lvl3pPr>
            <a:lvl4pPr marL="1028240" indent="0">
              <a:buNone/>
              <a:defRPr sz="1500"/>
            </a:lvl4pPr>
            <a:lvl5pPr marL="1370988" indent="0">
              <a:buNone/>
              <a:defRPr sz="1500"/>
            </a:lvl5pPr>
            <a:lvl6pPr marL="1713732" indent="0">
              <a:buNone/>
              <a:defRPr sz="1500"/>
            </a:lvl6pPr>
            <a:lvl7pPr marL="2056478" indent="0">
              <a:buNone/>
              <a:defRPr sz="1500"/>
            </a:lvl7pPr>
            <a:lvl8pPr marL="2399226" indent="0">
              <a:buNone/>
              <a:defRPr sz="1500"/>
            </a:lvl8pPr>
            <a:lvl9pPr marL="2741975"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64"/>
            <a:ext cx="2949178" cy="2858691"/>
          </a:xfrm>
        </p:spPr>
        <p:txBody>
          <a:bodyPr/>
          <a:lstStyle>
            <a:lvl1pPr marL="0" indent="0">
              <a:buNone/>
              <a:defRPr sz="1200"/>
            </a:lvl1pPr>
            <a:lvl2pPr marL="342749" indent="0">
              <a:buNone/>
              <a:defRPr sz="1000"/>
            </a:lvl2pPr>
            <a:lvl3pPr marL="685497" indent="0">
              <a:buNone/>
              <a:defRPr sz="900"/>
            </a:lvl3pPr>
            <a:lvl4pPr marL="1028240" indent="0">
              <a:buNone/>
              <a:defRPr sz="800"/>
            </a:lvl4pPr>
            <a:lvl5pPr marL="1370988" indent="0">
              <a:buNone/>
              <a:defRPr sz="800"/>
            </a:lvl5pPr>
            <a:lvl6pPr marL="1713732" indent="0">
              <a:buNone/>
              <a:defRPr sz="800"/>
            </a:lvl6pPr>
            <a:lvl7pPr marL="2056478" indent="0">
              <a:buNone/>
              <a:defRPr sz="800"/>
            </a:lvl7pPr>
            <a:lvl8pPr marL="2399226" indent="0">
              <a:buNone/>
              <a:defRPr sz="800"/>
            </a:lvl8pPr>
            <a:lvl9pPr marL="2741975"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0410209"/>
      </p:ext>
    </p:extLst>
  </p:cSld>
  <p:clrMapOvr>
    <a:masterClrMapping/>
  </p:clrMapOvr>
  <p:transition spd="med" advClick="0" advTm="0">
    <p:push dir="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3994524"/>
      </p:ext>
    </p:extLst>
  </p:cSld>
  <p:clrMapOvr>
    <a:masterClrMapping/>
  </p:clrMapOvr>
  <p:transition spd="med" advClick="0" advTm="0">
    <p:push dir="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8"/>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5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4483703"/>
      </p:ext>
    </p:extLst>
  </p:cSld>
  <p:clrMapOvr>
    <a:masterClrMapping/>
  </p:clrMapOvr>
  <p:transition spd="med" advClick="0" advTm="0">
    <p:push dir="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783"/>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66979941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3" tIns="91423" rIns="91423" bIns="91423" anchor="t" anchorCtr="0">
            <a:noAutofit/>
          </a:bodyPr>
          <a:lstStyle>
            <a:lvl1pPr marL="457189" lvl="0" indent="-342892">
              <a:spcBef>
                <a:spcPts val="0"/>
              </a:spcBef>
              <a:spcAft>
                <a:spcPts val="0"/>
              </a:spcAft>
              <a:buSzPts val="1800"/>
              <a:buChar char="●"/>
              <a:defRPr/>
            </a:lvl1pPr>
            <a:lvl2pPr marL="914378" lvl="1" indent="-317651">
              <a:spcBef>
                <a:spcPts val="1601"/>
              </a:spcBef>
              <a:spcAft>
                <a:spcPts val="0"/>
              </a:spcAft>
              <a:buSzPts val="1400"/>
              <a:buChar char="○"/>
              <a:defRPr/>
            </a:lvl2pPr>
            <a:lvl3pPr marL="1371566" lvl="2" indent="-317651">
              <a:spcBef>
                <a:spcPts val="1601"/>
              </a:spcBef>
              <a:spcAft>
                <a:spcPts val="0"/>
              </a:spcAft>
              <a:buSzPts val="1400"/>
              <a:buChar char="■"/>
              <a:defRPr/>
            </a:lvl3pPr>
            <a:lvl4pPr marL="1828754" lvl="3" indent="-317651">
              <a:spcBef>
                <a:spcPts val="1601"/>
              </a:spcBef>
              <a:spcAft>
                <a:spcPts val="0"/>
              </a:spcAft>
              <a:buSzPts val="1400"/>
              <a:buChar char="●"/>
              <a:defRPr/>
            </a:lvl4pPr>
            <a:lvl5pPr marL="2285943" lvl="4" indent="-317651">
              <a:spcBef>
                <a:spcPts val="1601"/>
              </a:spcBef>
              <a:spcAft>
                <a:spcPts val="0"/>
              </a:spcAft>
              <a:buSzPts val="1400"/>
              <a:buChar char="○"/>
              <a:defRPr/>
            </a:lvl5pPr>
            <a:lvl6pPr marL="2743132" lvl="5" indent="-317651">
              <a:spcBef>
                <a:spcPts val="1601"/>
              </a:spcBef>
              <a:spcAft>
                <a:spcPts val="0"/>
              </a:spcAft>
              <a:buSzPts val="1400"/>
              <a:buChar char="■"/>
              <a:defRPr/>
            </a:lvl6pPr>
            <a:lvl7pPr marL="3200320" lvl="6" indent="-317651">
              <a:spcBef>
                <a:spcPts val="1601"/>
              </a:spcBef>
              <a:spcAft>
                <a:spcPts val="0"/>
              </a:spcAft>
              <a:buSzPts val="1400"/>
              <a:buChar char="●"/>
              <a:defRPr/>
            </a:lvl7pPr>
            <a:lvl8pPr marL="3657509" lvl="7" indent="-317651">
              <a:spcBef>
                <a:spcPts val="1601"/>
              </a:spcBef>
              <a:spcAft>
                <a:spcPts val="0"/>
              </a:spcAft>
              <a:buSzPts val="1400"/>
              <a:buChar char="○"/>
              <a:defRPr/>
            </a:lvl8pPr>
            <a:lvl9pPr marL="4114697" lvl="8" indent="-317651">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3" tIns="91423" rIns="91423" bIns="914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783">
              <a:defRPr/>
            </a:pPr>
            <a:fld id="{00000000-1234-1234-1234-123412341234}" type="slidenum">
              <a:rPr lang="en-GB" smtClean="0">
                <a:solidFill>
                  <a:srgbClr val="595959"/>
                </a:solidFill>
              </a:rPr>
              <a:pPr defTabSz="685783">
                <a:defRPr/>
              </a:pPr>
              <a:t>‹#›</a:t>
            </a:fld>
            <a:endParaRPr lang="en-GB">
              <a:solidFill>
                <a:srgbClr val="595959"/>
              </a:solidFill>
            </a:endParaRPr>
          </a:p>
        </p:txBody>
      </p:sp>
    </p:spTree>
    <p:extLst>
      <p:ext uri="{BB962C8B-B14F-4D97-AF65-F5344CB8AC3E}">
        <p14:creationId xmlns:p14="http://schemas.microsoft.com/office/powerpoint/2010/main" val="26629467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96068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46614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9"/>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400">
                <a:solidFill>
                  <a:schemeClr val="tx1">
                    <a:tint val="75000"/>
                  </a:schemeClr>
                </a:solidFill>
              </a:defRPr>
            </a:lvl2pPr>
            <a:lvl3pPr marL="685800" indent="0">
              <a:buNone/>
              <a:defRPr sz="1200">
                <a:solidFill>
                  <a:schemeClr val="tx1">
                    <a:tint val="75000"/>
                  </a:schemeClr>
                </a:solidFill>
              </a:defRPr>
            </a:lvl3pPr>
            <a:lvl4pPr marL="1028700" indent="0">
              <a:buNone/>
              <a:defRPr sz="1100">
                <a:solidFill>
                  <a:schemeClr val="tx1">
                    <a:tint val="75000"/>
                  </a:schemeClr>
                </a:solidFill>
              </a:defRPr>
            </a:lvl4pPr>
            <a:lvl5pPr marL="1371600" indent="0">
              <a:buNone/>
              <a:defRPr sz="1100">
                <a:solidFill>
                  <a:schemeClr val="tx1">
                    <a:tint val="75000"/>
                  </a:schemeClr>
                </a:solidFill>
              </a:defRPr>
            </a:lvl5pPr>
            <a:lvl6pPr marL="1714500" indent="0">
              <a:buNone/>
              <a:defRPr sz="1100">
                <a:solidFill>
                  <a:schemeClr val="tx1">
                    <a:tint val="75000"/>
                  </a:schemeClr>
                </a:solidFill>
              </a:defRPr>
            </a:lvl6pPr>
            <a:lvl7pPr marL="2057400" indent="0">
              <a:buNone/>
              <a:defRPr sz="1100">
                <a:solidFill>
                  <a:schemeClr val="tx1">
                    <a:tint val="75000"/>
                  </a:schemeClr>
                </a:solidFill>
              </a:defRPr>
            </a:lvl7pPr>
            <a:lvl8pPr marL="2400300" indent="0">
              <a:buNone/>
              <a:defRPr sz="1100">
                <a:solidFill>
                  <a:schemeClr val="tx1">
                    <a:tint val="75000"/>
                  </a:schemeClr>
                </a:solidFill>
              </a:defRPr>
            </a:lvl8pPr>
            <a:lvl9pPr marL="2743200" indent="0">
              <a:buNone/>
              <a:defRPr sz="1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29855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4"/>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4"/>
            <a:ext cx="4038600" cy="3394472"/>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5837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17/12/2024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9781867"/>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8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E00D40-447B-4679-94CF-9B596069A8B6}" type="datetimeFigureOut">
              <a:rPr lang="en-US" smtClean="0">
                <a:solidFill>
                  <a:prstClr val="black">
                    <a:tint val="75000"/>
                  </a:prstClr>
                </a:solidFill>
              </a:rPr>
              <a:pPr/>
              <a:t>17/12/2024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90664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E00D40-447B-4679-94CF-9B596069A8B6}" type="datetimeFigureOut">
              <a:rPr lang="en-US" smtClean="0">
                <a:solidFill>
                  <a:prstClr val="black">
                    <a:tint val="75000"/>
                  </a:prstClr>
                </a:solidFill>
              </a:rPr>
              <a:pPr/>
              <a:t>17/12/2024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40017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E00D40-447B-4679-94CF-9B596069A8B6}" type="datetimeFigureOut">
              <a:rPr lang="en-US" smtClean="0">
                <a:solidFill>
                  <a:prstClr val="black">
                    <a:tint val="75000"/>
                  </a:prstClr>
                </a:solidFill>
              </a:rPr>
              <a:pPr/>
              <a:t>17/12/2024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17130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7447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100"/>
            </a:lvl1pPr>
            <a:lvl2pPr marL="342900" indent="0">
              <a:buNone/>
              <a:defRPr sz="900"/>
            </a:lvl2pPr>
            <a:lvl3pPr marL="685800" indent="0">
              <a:buNone/>
              <a:defRPr sz="800"/>
            </a:lvl3pPr>
            <a:lvl4pPr marL="1028700" indent="0">
              <a:buNone/>
              <a:defRPr sz="700"/>
            </a:lvl4pPr>
            <a:lvl5pPr marL="1371600" indent="0">
              <a:buNone/>
              <a:defRPr sz="700"/>
            </a:lvl5pPr>
            <a:lvl6pPr marL="1714500" indent="0">
              <a:buNone/>
              <a:defRPr sz="700"/>
            </a:lvl6pPr>
            <a:lvl7pPr marL="2057400" indent="0">
              <a:buNone/>
              <a:defRPr sz="700"/>
            </a:lvl7pPr>
            <a:lvl8pPr marL="2400300" indent="0">
              <a:buNone/>
              <a:defRPr sz="700"/>
            </a:lvl8pPr>
            <a:lvl9pPr marL="2743200" indent="0">
              <a:buNone/>
              <a:defRPr sz="700"/>
            </a:lvl9pPr>
          </a:lstStyle>
          <a:p>
            <a:pPr lvl="0"/>
            <a:r>
              <a:rPr lang="en-US"/>
              <a:t>Click to edit Master text styles</a:t>
            </a:r>
          </a:p>
        </p:txBody>
      </p:sp>
      <p:sp>
        <p:nvSpPr>
          <p:cNvPr id="5" name="Date Placeholder 4"/>
          <p:cNvSpPr>
            <a:spLocks noGrp="1"/>
          </p:cNvSpPr>
          <p:nvPr>
            <p:ph type="dt" sz="half" idx="10"/>
          </p:nvPr>
        </p:nvSpPr>
        <p:spPr/>
        <p:txBody>
          <a:bodyPr/>
          <a:lstStyle/>
          <a:p>
            <a:fld id="{64E00D40-447B-4679-94CF-9B596069A8B6}" type="datetimeFigureOut">
              <a:rPr lang="en-US" smtClean="0">
                <a:solidFill>
                  <a:prstClr val="black">
                    <a:tint val="75000"/>
                  </a:prstClr>
                </a:solidFill>
              </a:rPr>
              <a:pPr/>
              <a:t>17/12/2024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6326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17361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3"/>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3"/>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E00D40-447B-4679-94CF-9B596069A8B6}" type="datetimeFigureOut">
              <a:rPr lang="en-US" smtClean="0">
                <a:solidFill>
                  <a:prstClr val="black">
                    <a:tint val="75000"/>
                  </a:prstClr>
                </a:solidFill>
              </a:rPr>
              <a:pPr/>
              <a:t>17/12/2024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DB2840-3C88-4F35-8072-E8F0B5FBBA1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6706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661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3850" y="4531023"/>
            <a:ext cx="683954" cy="273844"/>
          </a:xfrm>
          <a:prstGeom prst="rect">
            <a:avLst/>
          </a:prstGeom>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3" name="Footer Placeholder 2"/>
          <p:cNvSpPr>
            <a:spLocks noGrp="1"/>
          </p:cNvSpPr>
          <p:nvPr>
            <p:ph type="ftr" sz="quarter" idx="11"/>
          </p:nvPr>
        </p:nvSpPr>
        <p:spPr>
          <a:xfrm>
            <a:off x="508001" y="4531023"/>
            <a:ext cx="4723209" cy="273844"/>
          </a:xfrm>
          <a:prstGeom prst="rect">
            <a:avLst/>
          </a:prstGeom>
        </p:spPr>
        <p:txBody>
          <a:bodyPr/>
          <a:lstStyle/>
          <a:p>
            <a:pPr defTabSz="685783"/>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882530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3" tIns="91423" rIns="91423" bIns="91423" anchor="t" anchorCtr="0">
            <a:noAutofit/>
          </a:bodyPr>
          <a:lstStyle>
            <a:lvl1pPr marL="457189" lvl="0" indent="-342892">
              <a:spcBef>
                <a:spcPts val="0"/>
              </a:spcBef>
              <a:spcAft>
                <a:spcPts val="0"/>
              </a:spcAft>
              <a:buSzPts val="1800"/>
              <a:buChar char="●"/>
              <a:defRPr/>
            </a:lvl1pPr>
            <a:lvl2pPr marL="914378" lvl="1" indent="-317651">
              <a:spcBef>
                <a:spcPts val="1601"/>
              </a:spcBef>
              <a:spcAft>
                <a:spcPts val="0"/>
              </a:spcAft>
              <a:buSzPts val="1400"/>
              <a:buChar char="○"/>
              <a:defRPr/>
            </a:lvl2pPr>
            <a:lvl3pPr marL="1371566" lvl="2" indent="-317651">
              <a:spcBef>
                <a:spcPts val="1601"/>
              </a:spcBef>
              <a:spcAft>
                <a:spcPts val="0"/>
              </a:spcAft>
              <a:buSzPts val="1400"/>
              <a:buChar char="■"/>
              <a:defRPr/>
            </a:lvl3pPr>
            <a:lvl4pPr marL="1828754" lvl="3" indent="-317651">
              <a:spcBef>
                <a:spcPts val="1601"/>
              </a:spcBef>
              <a:spcAft>
                <a:spcPts val="0"/>
              </a:spcAft>
              <a:buSzPts val="1400"/>
              <a:buChar char="●"/>
              <a:defRPr/>
            </a:lvl4pPr>
            <a:lvl5pPr marL="2285943" lvl="4" indent="-317651">
              <a:spcBef>
                <a:spcPts val="1601"/>
              </a:spcBef>
              <a:spcAft>
                <a:spcPts val="0"/>
              </a:spcAft>
              <a:buSzPts val="1400"/>
              <a:buChar char="○"/>
              <a:defRPr/>
            </a:lvl5pPr>
            <a:lvl6pPr marL="2743132" lvl="5" indent="-317651">
              <a:spcBef>
                <a:spcPts val="1601"/>
              </a:spcBef>
              <a:spcAft>
                <a:spcPts val="0"/>
              </a:spcAft>
              <a:buSzPts val="1400"/>
              <a:buChar char="■"/>
              <a:defRPr/>
            </a:lvl6pPr>
            <a:lvl7pPr marL="3200320" lvl="6" indent="-317651">
              <a:spcBef>
                <a:spcPts val="1601"/>
              </a:spcBef>
              <a:spcAft>
                <a:spcPts val="0"/>
              </a:spcAft>
              <a:buSzPts val="1400"/>
              <a:buChar char="●"/>
              <a:defRPr/>
            </a:lvl7pPr>
            <a:lvl8pPr marL="3657509" lvl="7" indent="-317651">
              <a:spcBef>
                <a:spcPts val="1601"/>
              </a:spcBef>
              <a:spcAft>
                <a:spcPts val="0"/>
              </a:spcAft>
              <a:buSzPts val="1400"/>
              <a:buChar char="○"/>
              <a:defRPr/>
            </a:lvl8pPr>
            <a:lvl9pPr marL="4114697" lvl="8" indent="-317651">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3" tIns="91423" rIns="91423" bIns="914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783">
              <a:defRPr/>
            </a:pPr>
            <a:fld id="{00000000-1234-1234-1234-123412341234}" type="slidenum">
              <a:rPr lang="en-GB" smtClean="0">
                <a:solidFill>
                  <a:srgbClr val="595959"/>
                </a:solidFill>
              </a:rPr>
              <a:pPr defTabSz="685783">
                <a:defRPr/>
              </a:pPr>
              <a:t>‹#›</a:t>
            </a:fld>
            <a:endParaRPr lang="en-GB">
              <a:solidFill>
                <a:srgbClr val="595959"/>
              </a:solidFill>
            </a:endParaRPr>
          </a:p>
        </p:txBody>
      </p:sp>
    </p:spTree>
    <p:extLst>
      <p:ext uri="{BB962C8B-B14F-4D97-AF65-F5344CB8AC3E}">
        <p14:creationId xmlns:p14="http://schemas.microsoft.com/office/powerpoint/2010/main" val="3527759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3850" y="4531023"/>
            <a:ext cx="683954" cy="273844"/>
          </a:xfrm>
          <a:prstGeom prst="rect">
            <a:avLst/>
          </a:prstGeom>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3" name="Footer Placeholder 2"/>
          <p:cNvSpPr>
            <a:spLocks noGrp="1"/>
          </p:cNvSpPr>
          <p:nvPr>
            <p:ph type="ftr" sz="quarter" idx="11"/>
          </p:nvPr>
        </p:nvSpPr>
        <p:spPr>
          <a:xfrm>
            <a:off x="508001" y="4531023"/>
            <a:ext cx="4723209" cy="273844"/>
          </a:xfrm>
          <a:prstGeom prst="rect">
            <a:avLst/>
          </a:prstGeom>
        </p:spPr>
        <p:txBody>
          <a:bodyPr/>
          <a:lstStyle/>
          <a:p>
            <a:pPr defTabSz="685783"/>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882530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3" tIns="91423" rIns="91423" bIns="91423"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3" tIns="91423" rIns="91423" bIns="914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783">
              <a:defRPr/>
            </a:pPr>
            <a:fld id="{00000000-1234-1234-1234-123412341234}" type="slidenum">
              <a:rPr lang="en-GB" smtClean="0">
                <a:solidFill>
                  <a:srgbClr val="595959"/>
                </a:solidFill>
              </a:rPr>
              <a:pPr defTabSz="685783">
                <a:defRPr/>
              </a:pPr>
              <a:t>‹#›</a:t>
            </a:fld>
            <a:endParaRPr lang="en-GB">
              <a:solidFill>
                <a:srgbClr val="595959"/>
              </a:solidFill>
            </a:endParaRPr>
          </a:p>
        </p:txBody>
      </p:sp>
    </p:spTree>
    <p:extLst>
      <p:ext uri="{BB962C8B-B14F-4D97-AF65-F5344CB8AC3E}">
        <p14:creationId xmlns:p14="http://schemas.microsoft.com/office/powerpoint/2010/main" val="2050578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3" tIns="91423" rIns="91423" bIns="91423" anchor="t" anchorCtr="0">
            <a:noAutofit/>
          </a:bodyPr>
          <a:lstStyle>
            <a:lvl1pPr marL="457189" lvl="0" indent="-342892">
              <a:spcBef>
                <a:spcPts val="0"/>
              </a:spcBef>
              <a:spcAft>
                <a:spcPts val="0"/>
              </a:spcAft>
              <a:buSzPts val="1800"/>
              <a:buChar char="●"/>
              <a:defRPr/>
            </a:lvl1pPr>
            <a:lvl2pPr marL="914378" lvl="1" indent="-317651">
              <a:spcBef>
                <a:spcPts val="1601"/>
              </a:spcBef>
              <a:spcAft>
                <a:spcPts val="0"/>
              </a:spcAft>
              <a:buSzPts val="1400"/>
              <a:buChar char="○"/>
              <a:defRPr/>
            </a:lvl2pPr>
            <a:lvl3pPr marL="1371566" lvl="2" indent="-317651">
              <a:spcBef>
                <a:spcPts val="1601"/>
              </a:spcBef>
              <a:spcAft>
                <a:spcPts val="0"/>
              </a:spcAft>
              <a:buSzPts val="1400"/>
              <a:buChar char="■"/>
              <a:defRPr/>
            </a:lvl3pPr>
            <a:lvl4pPr marL="1828754" lvl="3" indent="-317651">
              <a:spcBef>
                <a:spcPts val="1601"/>
              </a:spcBef>
              <a:spcAft>
                <a:spcPts val="0"/>
              </a:spcAft>
              <a:buSzPts val="1400"/>
              <a:buChar char="●"/>
              <a:defRPr/>
            </a:lvl4pPr>
            <a:lvl5pPr marL="2285943" lvl="4" indent="-317651">
              <a:spcBef>
                <a:spcPts val="1601"/>
              </a:spcBef>
              <a:spcAft>
                <a:spcPts val="0"/>
              </a:spcAft>
              <a:buSzPts val="1400"/>
              <a:buChar char="○"/>
              <a:defRPr/>
            </a:lvl5pPr>
            <a:lvl6pPr marL="2743132" lvl="5" indent="-317651">
              <a:spcBef>
                <a:spcPts val="1601"/>
              </a:spcBef>
              <a:spcAft>
                <a:spcPts val="0"/>
              </a:spcAft>
              <a:buSzPts val="1400"/>
              <a:buChar char="■"/>
              <a:defRPr/>
            </a:lvl6pPr>
            <a:lvl7pPr marL="3200320" lvl="6" indent="-317651">
              <a:spcBef>
                <a:spcPts val="1601"/>
              </a:spcBef>
              <a:spcAft>
                <a:spcPts val="0"/>
              </a:spcAft>
              <a:buSzPts val="1400"/>
              <a:buChar char="●"/>
              <a:defRPr/>
            </a:lvl7pPr>
            <a:lvl8pPr marL="3657509" lvl="7" indent="-317651">
              <a:spcBef>
                <a:spcPts val="1601"/>
              </a:spcBef>
              <a:spcAft>
                <a:spcPts val="0"/>
              </a:spcAft>
              <a:buSzPts val="1400"/>
              <a:buChar char="○"/>
              <a:defRPr/>
            </a:lvl8pPr>
            <a:lvl9pPr marL="4114697" lvl="8" indent="-317651">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3" tIns="91423" rIns="91423" bIns="914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783">
              <a:defRPr/>
            </a:pPr>
            <a:fld id="{00000000-1234-1234-1234-123412341234}" type="slidenum">
              <a:rPr lang="en-GB" smtClean="0">
                <a:solidFill>
                  <a:srgbClr val="595959"/>
                </a:solidFill>
              </a:rPr>
              <a:pPr defTabSz="685783">
                <a:defRPr/>
              </a:pPr>
              <a:t>‹#›</a:t>
            </a:fld>
            <a:endParaRPr lang="en-GB">
              <a:solidFill>
                <a:srgbClr val="595959"/>
              </a:solidFill>
            </a:endParaRPr>
          </a:p>
        </p:txBody>
      </p:sp>
    </p:spTree>
    <p:extLst>
      <p:ext uri="{BB962C8B-B14F-4D97-AF65-F5344CB8AC3E}">
        <p14:creationId xmlns:p14="http://schemas.microsoft.com/office/powerpoint/2010/main" val="2731867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3" tIns="91423" rIns="91423" bIns="91423" anchor="t" anchorCtr="0">
            <a:noAutofit/>
          </a:bodyPr>
          <a:lstStyle>
            <a:lvl1pPr marL="457189" lvl="0" indent="-342892">
              <a:spcBef>
                <a:spcPts val="0"/>
              </a:spcBef>
              <a:spcAft>
                <a:spcPts val="0"/>
              </a:spcAft>
              <a:buSzPts val="1800"/>
              <a:buChar char="●"/>
              <a:defRPr/>
            </a:lvl1pPr>
            <a:lvl2pPr marL="914378" lvl="1" indent="-317651">
              <a:spcBef>
                <a:spcPts val="1601"/>
              </a:spcBef>
              <a:spcAft>
                <a:spcPts val="0"/>
              </a:spcAft>
              <a:buSzPts val="1400"/>
              <a:buChar char="○"/>
              <a:defRPr/>
            </a:lvl2pPr>
            <a:lvl3pPr marL="1371566" lvl="2" indent="-317651">
              <a:spcBef>
                <a:spcPts val="1601"/>
              </a:spcBef>
              <a:spcAft>
                <a:spcPts val="0"/>
              </a:spcAft>
              <a:buSzPts val="1400"/>
              <a:buChar char="■"/>
              <a:defRPr/>
            </a:lvl3pPr>
            <a:lvl4pPr marL="1828754" lvl="3" indent="-317651">
              <a:spcBef>
                <a:spcPts val="1601"/>
              </a:spcBef>
              <a:spcAft>
                <a:spcPts val="0"/>
              </a:spcAft>
              <a:buSzPts val="1400"/>
              <a:buChar char="●"/>
              <a:defRPr/>
            </a:lvl4pPr>
            <a:lvl5pPr marL="2285943" lvl="4" indent="-317651">
              <a:spcBef>
                <a:spcPts val="1601"/>
              </a:spcBef>
              <a:spcAft>
                <a:spcPts val="0"/>
              </a:spcAft>
              <a:buSzPts val="1400"/>
              <a:buChar char="○"/>
              <a:defRPr/>
            </a:lvl5pPr>
            <a:lvl6pPr marL="2743132" lvl="5" indent="-317651">
              <a:spcBef>
                <a:spcPts val="1601"/>
              </a:spcBef>
              <a:spcAft>
                <a:spcPts val="0"/>
              </a:spcAft>
              <a:buSzPts val="1400"/>
              <a:buChar char="■"/>
              <a:defRPr/>
            </a:lvl6pPr>
            <a:lvl7pPr marL="3200320" lvl="6" indent="-317651">
              <a:spcBef>
                <a:spcPts val="1601"/>
              </a:spcBef>
              <a:spcAft>
                <a:spcPts val="0"/>
              </a:spcAft>
              <a:buSzPts val="1400"/>
              <a:buChar char="●"/>
              <a:defRPr/>
            </a:lvl7pPr>
            <a:lvl8pPr marL="3657509" lvl="7" indent="-317651">
              <a:spcBef>
                <a:spcPts val="1601"/>
              </a:spcBef>
              <a:spcAft>
                <a:spcPts val="0"/>
              </a:spcAft>
              <a:buSzPts val="1400"/>
              <a:buChar char="○"/>
              <a:defRPr/>
            </a:lvl8pPr>
            <a:lvl9pPr marL="4114697" lvl="8" indent="-317651">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3" tIns="91423" rIns="91423" bIns="914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783">
              <a:defRPr/>
            </a:pPr>
            <a:fld id="{00000000-1234-1234-1234-123412341234}" type="slidenum">
              <a:rPr lang="en-GB" smtClean="0">
                <a:solidFill>
                  <a:srgbClr val="595959"/>
                </a:solidFill>
              </a:rPr>
              <a:pPr defTabSz="685783">
                <a:defRPr/>
              </a:pPr>
              <a:t>‹#›</a:t>
            </a:fld>
            <a:endParaRPr lang="en-GB">
              <a:solidFill>
                <a:srgbClr val="595959"/>
              </a:solidFill>
            </a:endParaRPr>
          </a:p>
        </p:txBody>
      </p:sp>
    </p:spTree>
    <p:extLst>
      <p:ext uri="{BB962C8B-B14F-4D97-AF65-F5344CB8AC3E}">
        <p14:creationId xmlns:p14="http://schemas.microsoft.com/office/powerpoint/2010/main" val="38714562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3" tIns="91423" rIns="91423" bIns="91423" anchor="t" anchorCtr="0">
            <a:noAutofit/>
          </a:bodyPr>
          <a:lstStyle>
            <a:lvl1pPr marL="457189" lvl="0" indent="-317651">
              <a:spcBef>
                <a:spcPts val="0"/>
              </a:spcBef>
              <a:spcAft>
                <a:spcPts val="0"/>
              </a:spcAft>
              <a:buSzPts val="1400"/>
              <a:buChar char="●"/>
              <a:defRPr sz="1400"/>
            </a:lvl1pPr>
            <a:lvl2pPr marL="914378" lvl="1" indent="-304793">
              <a:spcBef>
                <a:spcPts val="1601"/>
              </a:spcBef>
              <a:spcAft>
                <a:spcPts val="0"/>
              </a:spcAft>
              <a:buSzPts val="1200"/>
              <a:buChar char="○"/>
              <a:defRPr sz="1200"/>
            </a:lvl2pPr>
            <a:lvl3pPr marL="1371566" lvl="2" indent="-304793">
              <a:spcBef>
                <a:spcPts val="1601"/>
              </a:spcBef>
              <a:spcAft>
                <a:spcPts val="0"/>
              </a:spcAft>
              <a:buSzPts val="1200"/>
              <a:buChar char="■"/>
              <a:defRPr sz="1200"/>
            </a:lvl3pPr>
            <a:lvl4pPr marL="1828754" lvl="3" indent="-304793">
              <a:spcBef>
                <a:spcPts val="1601"/>
              </a:spcBef>
              <a:spcAft>
                <a:spcPts val="0"/>
              </a:spcAft>
              <a:buSzPts val="1200"/>
              <a:buChar char="●"/>
              <a:defRPr sz="1200"/>
            </a:lvl4pPr>
            <a:lvl5pPr marL="2285943" lvl="4" indent="-304793">
              <a:spcBef>
                <a:spcPts val="1601"/>
              </a:spcBef>
              <a:spcAft>
                <a:spcPts val="0"/>
              </a:spcAft>
              <a:buSzPts val="1200"/>
              <a:buChar char="○"/>
              <a:defRPr sz="1200"/>
            </a:lvl5pPr>
            <a:lvl6pPr marL="2743132" lvl="5" indent="-304793">
              <a:spcBef>
                <a:spcPts val="1601"/>
              </a:spcBef>
              <a:spcAft>
                <a:spcPts val="0"/>
              </a:spcAft>
              <a:buSzPts val="1200"/>
              <a:buChar char="■"/>
              <a:defRPr sz="1200"/>
            </a:lvl6pPr>
            <a:lvl7pPr marL="3200320" lvl="6" indent="-304793">
              <a:spcBef>
                <a:spcPts val="1601"/>
              </a:spcBef>
              <a:spcAft>
                <a:spcPts val="0"/>
              </a:spcAft>
              <a:buSzPts val="1200"/>
              <a:buChar char="●"/>
              <a:defRPr sz="1200"/>
            </a:lvl7pPr>
            <a:lvl8pPr marL="3657509" lvl="7" indent="-304793">
              <a:spcBef>
                <a:spcPts val="1601"/>
              </a:spcBef>
              <a:spcAft>
                <a:spcPts val="0"/>
              </a:spcAft>
              <a:buSzPts val="1200"/>
              <a:buChar char="○"/>
              <a:defRPr sz="1200"/>
            </a:lvl8pPr>
            <a:lvl9pPr marL="4114697" lvl="8" indent="-304793">
              <a:spcBef>
                <a:spcPts val="1601"/>
              </a:spcBef>
              <a:spcAft>
                <a:spcPts val="1601"/>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3" tIns="91423" rIns="91423" bIns="91423" anchor="t" anchorCtr="0">
            <a:noAutofit/>
          </a:bodyPr>
          <a:lstStyle>
            <a:lvl1pPr marL="457189" lvl="0" indent="-317651">
              <a:spcBef>
                <a:spcPts val="0"/>
              </a:spcBef>
              <a:spcAft>
                <a:spcPts val="0"/>
              </a:spcAft>
              <a:buSzPts val="1400"/>
              <a:buChar char="●"/>
              <a:defRPr sz="1400"/>
            </a:lvl1pPr>
            <a:lvl2pPr marL="914378" lvl="1" indent="-304793">
              <a:spcBef>
                <a:spcPts val="1601"/>
              </a:spcBef>
              <a:spcAft>
                <a:spcPts val="0"/>
              </a:spcAft>
              <a:buSzPts val="1200"/>
              <a:buChar char="○"/>
              <a:defRPr sz="1200"/>
            </a:lvl2pPr>
            <a:lvl3pPr marL="1371566" lvl="2" indent="-304793">
              <a:spcBef>
                <a:spcPts val="1601"/>
              </a:spcBef>
              <a:spcAft>
                <a:spcPts val="0"/>
              </a:spcAft>
              <a:buSzPts val="1200"/>
              <a:buChar char="■"/>
              <a:defRPr sz="1200"/>
            </a:lvl3pPr>
            <a:lvl4pPr marL="1828754" lvl="3" indent="-304793">
              <a:spcBef>
                <a:spcPts val="1601"/>
              </a:spcBef>
              <a:spcAft>
                <a:spcPts val="0"/>
              </a:spcAft>
              <a:buSzPts val="1200"/>
              <a:buChar char="●"/>
              <a:defRPr sz="1200"/>
            </a:lvl4pPr>
            <a:lvl5pPr marL="2285943" lvl="4" indent="-304793">
              <a:spcBef>
                <a:spcPts val="1601"/>
              </a:spcBef>
              <a:spcAft>
                <a:spcPts val="0"/>
              </a:spcAft>
              <a:buSzPts val="1200"/>
              <a:buChar char="○"/>
              <a:defRPr sz="1200"/>
            </a:lvl5pPr>
            <a:lvl6pPr marL="2743132" lvl="5" indent="-304793">
              <a:spcBef>
                <a:spcPts val="1601"/>
              </a:spcBef>
              <a:spcAft>
                <a:spcPts val="0"/>
              </a:spcAft>
              <a:buSzPts val="1200"/>
              <a:buChar char="■"/>
              <a:defRPr sz="1200"/>
            </a:lvl6pPr>
            <a:lvl7pPr marL="3200320" lvl="6" indent="-304793">
              <a:spcBef>
                <a:spcPts val="1601"/>
              </a:spcBef>
              <a:spcAft>
                <a:spcPts val="0"/>
              </a:spcAft>
              <a:buSzPts val="1200"/>
              <a:buChar char="●"/>
              <a:defRPr sz="1200"/>
            </a:lvl7pPr>
            <a:lvl8pPr marL="3657509" lvl="7" indent="-304793">
              <a:spcBef>
                <a:spcPts val="1601"/>
              </a:spcBef>
              <a:spcAft>
                <a:spcPts val="0"/>
              </a:spcAft>
              <a:buSzPts val="1200"/>
              <a:buChar char="○"/>
              <a:defRPr sz="1200"/>
            </a:lvl8pPr>
            <a:lvl9pPr marL="4114697" lvl="8" indent="-304793">
              <a:spcBef>
                <a:spcPts val="1601"/>
              </a:spcBef>
              <a:spcAft>
                <a:spcPts val="1601"/>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3" tIns="91423" rIns="91423" bIns="914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783">
              <a:defRPr/>
            </a:pPr>
            <a:fld id="{00000000-1234-1234-1234-123412341234}" type="slidenum">
              <a:rPr lang="en-GB" smtClean="0">
                <a:solidFill>
                  <a:srgbClr val="595959"/>
                </a:solidFill>
              </a:rPr>
              <a:pPr defTabSz="685783">
                <a:defRPr/>
              </a:pPr>
              <a:t>‹#›</a:t>
            </a:fld>
            <a:endParaRPr lang="en-GB">
              <a:solidFill>
                <a:srgbClr val="595959"/>
              </a:solidFill>
            </a:endParaRPr>
          </a:p>
        </p:txBody>
      </p:sp>
    </p:spTree>
    <p:extLst>
      <p:ext uri="{BB962C8B-B14F-4D97-AF65-F5344CB8AC3E}">
        <p14:creationId xmlns:p14="http://schemas.microsoft.com/office/powerpoint/2010/main" val="2865917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17/12/2024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2319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3" tIns="91423" rIns="91423" bIns="914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783">
              <a:defRPr/>
            </a:pPr>
            <a:fld id="{00000000-1234-1234-1234-123412341234}" type="slidenum">
              <a:rPr lang="en-GB" smtClean="0">
                <a:solidFill>
                  <a:srgbClr val="595959"/>
                </a:solidFill>
              </a:rPr>
              <a:pPr defTabSz="685783">
                <a:defRPr/>
              </a:pPr>
              <a:t>‹#›</a:t>
            </a:fld>
            <a:endParaRPr lang="en-GB">
              <a:solidFill>
                <a:srgbClr val="595959"/>
              </a:solidFill>
            </a:endParaRPr>
          </a:p>
        </p:txBody>
      </p:sp>
    </p:spTree>
    <p:extLst>
      <p:ext uri="{BB962C8B-B14F-4D97-AF65-F5344CB8AC3E}">
        <p14:creationId xmlns:p14="http://schemas.microsoft.com/office/powerpoint/2010/main" val="1493298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3" tIns="91423" rIns="91423" bIns="91423"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3" tIns="91423" rIns="91423" bIns="91423" anchor="t" anchorCtr="0">
            <a:noAutofit/>
          </a:bodyPr>
          <a:lstStyle>
            <a:lvl1pPr marL="457189" lvl="0" indent="-304793">
              <a:spcBef>
                <a:spcPts val="0"/>
              </a:spcBef>
              <a:spcAft>
                <a:spcPts val="0"/>
              </a:spcAft>
              <a:buSzPts val="1200"/>
              <a:buChar char="●"/>
              <a:defRPr sz="1200"/>
            </a:lvl1pPr>
            <a:lvl2pPr marL="914378" lvl="1" indent="-304793">
              <a:spcBef>
                <a:spcPts val="1601"/>
              </a:spcBef>
              <a:spcAft>
                <a:spcPts val="0"/>
              </a:spcAft>
              <a:buSzPts val="1200"/>
              <a:buChar char="○"/>
              <a:defRPr sz="1200"/>
            </a:lvl2pPr>
            <a:lvl3pPr marL="1371566" lvl="2" indent="-304793">
              <a:spcBef>
                <a:spcPts val="1601"/>
              </a:spcBef>
              <a:spcAft>
                <a:spcPts val="0"/>
              </a:spcAft>
              <a:buSzPts val="1200"/>
              <a:buChar char="■"/>
              <a:defRPr sz="1200"/>
            </a:lvl3pPr>
            <a:lvl4pPr marL="1828754" lvl="3" indent="-304793">
              <a:spcBef>
                <a:spcPts val="1601"/>
              </a:spcBef>
              <a:spcAft>
                <a:spcPts val="0"/>
              </a:spcAft>
              <a:buSzPts val="1200"/>
              <a:buChar char="●"/>
              <a:defRPr sz="1200"/>
            </a:lvl4pPr>
            <a:lvl5pPr marL="2285943" lvl="4" indent="-304793">
              <a:spcBef>
                <a:spcPts val="1601"/>
              </a:spcBef>
              <a:spcAft>
                <a:spcPts val="0"/>
              </a:spcAft>
              <a:buSzPts val="1200"/>
              <a:buChar char="○"/>
              <a:defRPr sz="1200"/>
            </a:lvl5pPr>
            <a:lvl6pPr marL="2743132" lvl="5" indent="-304793">
              <a:spcBef>
                <a:spcPts val="1601"/>
              </a:spcBef>
              <a:spcAft>
                <a:spcPts val="0"/>
              </a:spcAft>
              <a:buSzPts val="1200"/>
              <a:buChar char="■"/>
              <a:defRPr sz="1200"/>
            </a:lvl6pPr>
            <a:lvl7pPr marL="3200320" lvl="6" indent="-304793">
              <a:spcBef>
                <a:spcPts val="1601"/>
              </a:spcBef>
              <a:spcAft>
                <a:spcPts val="0"/>
              </a:spcAft>
              <a:buSzPts val="1200"/>
              <a:buChar char="●"/>
              <a:defRPr sz="1200"/>
            </a:lvl7pPr>
            <a:lvl8pPr marL="3657509" lvl="7" indent="-304793">
              <a:spcBef>
                <a:spcPts val="1601"/>
              </a:spcBef>
              <a:spcAft>
                <a:spcPts val="0"/>
              </a:spcAft>
              <a:buSzPts val="1200"/>
              <a:buChar char="○"/>
              <a:defRPr sz="1200"/>
            </a:lvl8pPr>
            <a:lvl9pPr marL="4114697" lvl="8" indent="-304793">
              <a:spcBef>
                <a:spcPts val="1601"/>
              </a:spcBef>
              <a:spcAft>
                <a:spcPts val="1601"/>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3" tIns="91423" rIns="91423" bIns="914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783">
              <a:defRPr/>
            </a:pPr>
            <a:fld id="{00000000-1234-1234-1234-123412341234}" type="slidenum">
              <a:rPr lang="en-GB" smtClean="0">
                <a:solidFill>
                  <a:srgbClr val="595959"/>
                </a:solidFill>
              </a:rPr>
              <a:pPr defTabSz="685783">
                <a:defRPr/>
              </a:pPr>
              <a:t>‹#›</a:t>
            </a:fld>
            <a:endParaRPr lang="en-GB">
              <a:solidFill>
                <a:srgbClr val="595959"/>
              </a:solidFill>
            </a:endParaRPr>
          </a:p>
        </p:txBody>
      </p:sp>
    </p:spTree>
    <p:extLst>
      <p:ext uri="{BB962C8B-B14F-4D97-AF65-F5344CB8AC3E}">
        <p14:creationId xmlns:p14="http://schemas.microsoft.com/office/powerpoint/2010/main" val="17686127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3" tIns="91423" rIns="91423" bIns="91423"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3" tIns="91423" rIns="91423" bIns="914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783">
              <a:defRPr/>
            </a:pPr>
            <a:fld id="{00000000-1234-1234-1234-123412341234}" type="slidenum">
              <a:rPr lang="en-GB" smtClean="0">
                <a:solidFill>
                  <a:srgbClr val="595959"/>
                </a:solidFill>
              </a:rPr>
              <a:pPr defTabSz="685783">
                <a:defRPr/>
              </a:pPr>
              <a:t>‹#›</a:t>
            </a:fld>
            <a:endParaRPr lang="en-GB">
              <a:solidFill>
                <a:srgbClr val="595959"/>
              </a:solidFill>
            </a:endParaRPr>
          </a:p>
        </p:txBody>
      </p:sp>
    </p:spTree>
    <p:extLst>
      <p:ext uri="{BB962C8B-B14F-4D97-AF65-F5344CB8AC3E}">
        <p14:creationId xmlns:p14="http://schemas.microsoft.com/office/powerpoint/2010/main" val="457665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3" tIns="91423" rIns="91423" bIns="91423" anchor="ctr" anchorCtr="0">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3" tIns="91423" rIns="91423" bIns="91423"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3" tIns="91423" rIns="91423" bIns="91423"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3" tIns="91423" rIns="91423" bIns="91423" anchor="ctr" anchorCtr="0">
            <a:noAutofit/>
          </a:bodyPr>
          <a:lstStyle>
            <a:lvl1pPr marL="457189" lvl="0" indent="-342892">
              <a:spcBef>
                <a:spcPts val="0"/>
              </a:spcBef>
              <a:spcAft>
                <a:spcPts val="0"/>
              </a:spcAft>
              <a:buSzPts val="1800"/>
              <a:buChar char="●"/>
              <a:defRPr/>
            </a:lvl1pPr>
            <a:lvl2pPr marL="914378" lvl="1" indent="-317651">
              <a:spcBef>
                <a:spcPts val="1601"/>
              </a:spcBef>
              <a:spcAft>
                <a:spcPts val="0"/>
              </a:spcAft>
              <a:buSzPts val="1400"/>
              <a:buChar char="○"/>
              <a:defRPr/>
            </a:lvl2pPr>
            <a:lvl3pPr marL="1371566" lvl="2" indent="-317651">
              <a:spcBef>
                <a:spcPts val="1601"/>
              </a:spcBef>
              <a:spcAft>
                <a:spcPts val="0"/>
              </a:spcAft>
              <a:buSzPts val="1400"/>
              <a:buChar char="■"/>
              <a:defRPr/>
            </a:lvl3pPr>
            <a:lvl4pPr marL="1828754" lvl="3" indent="-317651">
              <a:spcBef>
                <a:spcPts val="1601"/>
              </a:spcBef>
              <a:spcAft>
                <a:spcPts val="0"/>
              </a:spcAft>
              <a:buSzPts val="1400"/>
              <a:buChar char="●"/>
              <a:defRPr/>
            </a:lvl4pPr>
            <a:lvl5pPr marL="2285943" lvl="4" indent="-317651">
              <a:spcBef>
                <a:spcPts val="1601"/>
              </a:spcBef>
              <a:spcAft>
                <a:spcPts val="0"/>
              </a:spcAft>
              <a:buSzPts val="1400"/>
              <a:buChar char="○"/>
              <a:defRPr/>
            </a:lvl5pPr>
            <a:lvl6pPr marL="2743132" lvl="5" indent="-317651">
              <a:spcBef>
                <a:spcPts val="1601"/>
              </a:spcBef>
              <a:spcAft>
                <a:spcPts val="0"/>
              </a:spcAft>
              <a:buSzPts val="1400"/>
              <a:buChar char="■"/>
              <a:defRPr/>
            </a:lvl6pPr>
            <a:lvl7pPr marL="3200320" lvl="6" indent="-317651">
              <a:spcBef>
                <a:spcPts val="1601"/>
              </a:spcBef>
              <a:spcAft>
                <a:spcPts val="0"/>
              </a:spcAft>
              <a:buSzPts val="1400"/>
              <a:buChar char="●"/>
              <a:defRPr/>
            </a:lvl7pPr>
            <a:lvl8pPr marL="3657509" lvl="7" indent="-317651">
              <a:spcBef>
                <a:spcPts val="1601"/>
              </a:spcBef>
              <a:spcAft>
                <a:spcPts val="0"/>
              </a:spcAft>
              <a:buSzPts val="1400"/>
              <a:buChar char="○"/>
              <a:defRPr/>
            </a:lvl8pPr>
            <a:lvl9pPr marL="4114697" lvl="8" indent="-317651">
              <a:spcBef>
                <a:spcPts val="1601"/>
              </a:spcBef>
              <a:spcAft>
                <a:spcPts val="1601"/>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3" tIns="91423" rIns="91423" bIns="914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783">
              <a:defRPr/>
            </a:pPr>
            <a:fld id="{00000000-1234-1234-1234-123412341234}" type="slidenum">
              <a:rPr lang="en-GB" smtClean="0">
                <a:solidFill>
                  <a:srgbClr val="595959"/>
                </a:solidFill>
              </a:rPr>
              <a:pPr defTabSz="685783">
                <a:defRPr/>
              </a:pPr>
              <a:t>‹#›</a:t>
            </a:fld>
            <a:endParaRPr lang="en-GB">
              <a:solidFill>
                <a:srgbClr val="595959"/>
              </a:solidFill>
            </a:endParaRPr>
          </a:p>
        </p:txBody>
      </p:sp>
    </p:spTree>
    <p:extLst>
      <p:ext uri="{BB962C8B-B14F-4D97-AF65-F5344CB8AC3E}">
        <p14:creationId xmlns:p14="http://schemas.microsoft.com/office/powerpoint/2010/main" val="181724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3" tIns="91423" rIns="91423" bIns="91423" anchor="ctr" anchorCtr="0">
            <a:noAutofit/>
          </a:bodyPr>
          <a:lstStyle>
            <a:lvl1pPr marL="457189" lvl="0" indent="-228594">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3" tIns="91423" rIns="91423" bIns="914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783">
              <a:defRPr/>
            </a:pPr>
            <a:fld id="{00000000-1234-1234-1234-123412341234}" type="slidenum">
              <a:rPr lang="en-GB" smtClean="0">
                <a:solidFill>
                  <a:srgbClr val="595959"/>
                </a:solidFill>
              </a:rPr>
              <a:pPr defTabSz="685783">
                <a:defRPr/>
              </a:pPr>
              <a:t>‹#›</a:t>
            </a:fld>
            <a:endParaRPr lang="en-GB">
              <a:solidFill>
                <a:srgbClr val="595959"/>
              </a:solidFill>
            </a:endParaRPr>
          </a:p>
        </p:txBody>
      </p:sp>
    </p:spTree>
    <p:extLst>
      <p:ext uri="{BB962C8B-B14F-4D97-AF65-F5344CB8AC3E}">
        <p14:creationId xmlns:p14="http://schemas.microsoft.com/office/powerpoint/2010/main" val="1197994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3" tIns="91423" rIns="91423" bIns="91423"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3" tIns="91423" rIns="91423" bIns="91423" anchor="t" anchorCtr="0">
            <a:noAutofit/>
          </a:bodyPr>
          <a:lstStyle>
            <a:lvl1pPr marL="457189" lvl="0" indent="-342892" algn="ctr">
              <a:spcBef>
                <a:spcPts val="0"/>
              </a:spcBef>
              <a:spcAft>
                <a:spcPts val="0"/>
              </a:spcAft>
              <a:buSzPts val="1800"/>
              <a:buChar char="●"/>
              <a:defRPr/>
            </a:lvl1pPr>
            <a:lvl2pPr marL="914378" lvl="1" indent="-317651" algn="ctr">
              <a:spcBef>
                <a:spcPts val="1601"/>
              </a:spcBef>
              <a:spcAft>
                <a:spcPts val="0"/>
              </a:spcAft>
              <a:buSzPts val="1400"/>
              <a:buChar char="○"/>
              <a:defRPr/>
            </a:lvl2pPr>
            <a:lvl3pPr marL="1371566" lvl="2" indent="-317651" algn="ctr">
              <a:spcBef>
                <a:spcPts val="1601"/>
              </a:spcBef>
              <a:spcAft>
                <a:spcPts val="0"/>
              </a:spcAft>
              <a:buSzPts val="1400"/>
              <a:buChar char="■"/>
              <a:defRPr/>
            </a:lvl3pPr>
            <a:lvl4pPr marL="1828754" lvl="3" indent="-317651" algn="ctr">
              <a:spcBef>
                <a:spcPts val="1601"/>
              </a:spcBef>
              <a:spcAft>
                <a:spcPts val="0"/>
              </a:spcAft>
              <a:buSzPts val="1400"/>
              <a:buChar char="●"/>
              <a:defRPr/>
            </a:lvl4pPr>
            <a:lvl5pPr marL="2285943" lvl="4" indent="-317651" algn="ctr">
              <a:spcBef>
                <a:spcPts val="1601"/>
              </a:spcBef>
              <a:spcAft>
                <a:spcPts val="0"/>
              </a:spcAft>
              <a:buSzPts val="1400"/>
              <a:buChar char="○"/>
              <a:defRPr/>
            </a:lvl5pPr>
            <a:lvl6pPr marL="2743132" lvl="5" indent="-317651" algn="ctr">
              <a:spcBef>
                <a:spcPts val="1601"/>
              </a:spcBef>
              <a:spcAft>
                <a:spcPts val="0"/>
              </a:spcAft>
              <a:buSzPts val="1400"/>
              <a:buChar char="■"/>
              <a:defRPr/>
            </a:lvl6pPr>
            <a:lvl7pPr marL="3200320" lvl="6" indent="-317651" algn="ctr">
              <a:spcBef>
                <a:spcPts val="1601"/>
              </a:spcBef>
              <a:spcAft>
                <a:spcPts val="0"/>
              </a:spcAft>
              <a:buSzPts val="1400"/>
              <a:buChar char="●"/>
              <a:defRPr/>
            </a:lvl7pPr>
            <a:lvl8pPr marL="3657509" lvl="7" indent="-317651" algn="ctr">
              <a:spcBef>
                <a:spcPts val="1601"/>
              </a:spcBef>
              <a:spcAft>
                <a:spcPts val="0"/>
              </a:spcAft>
              <a:buSzPts val="1400"/>
              <a:buChar char="○"/>
              <a:defRPr/>
            </a:lvl8pPr>
            <a:lvl9pPr marL="4114697" lvl="8" indent="-317651" algn="ctr">
              <a:spcBef>
                <a:spcPts val="1601"/>
              </a:spcBef>
              <a:spcAft>
                <a:spcPts val="1601"/>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3" tIns="91423" rIns="91423" bIns="914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783">
              <a:defRPr/>
            </a:pPr>
            <a:fld id="{00000000-1234-1234-1234-123412341234}" type="slidenum">
              <a:rPr lang="en-GB" smtClean="0">
                <a:solidFill>
                  <a:srgbClr val="595959"/>
                </a:solidFill>
              </a:rPr>
              <a:pPr defTabSz="685783">
                <a:defRPr/>
              </a:pPr>
              <a:t>‹#›</a:t>
            </a:fld>
            <a:endParaRPr lang="en-GB">
              <a:solidFill>
                <a:srgbClr val="595959"/>
              </a:solidFill>
            </a:endParaRPr>
          </a:p>
        </p:txBody>
      </p:sp>
    </p:spTree>
    <p:extLst>
      <p:ext uri="{BB962C8B-B14F-4D97-AF65-F5344CB8AC3E}">
        <p14:creationId xmlns:p14="http://schemas.microsoft.com/office/powerpoint/2010/main" val="3703146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a:xfrm>
            <a:off x="628650" y="4767264"/>
            <a:ext cx="2057400" cy="273844"/>
          </a:xfrm>
          <a:prstGeom prst="rect">
            <a:avLst/>
          </a:prstGeom>
        </p:spPr>
        <p:txBody>
          <a:bodyPr lIns="91438" tIns="45719" rIns="91438" bIns="45719"/>
          <a:lstStyle>
            <a:lvl1pPr>
              <a:defRPr>
                <a:latin typeface="Times New Roman" pitchFamily="18" charset="0"/>
              </a:defRPr>
            </a:lvl1pPr>
          </a:lstStyle>
          <a:p>
            <a:pPr defTabSz="685783"/>
            <a:fld id="{99976455-BB80-4B3C-918F-82CA600BB23A}"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a:xfrm>
            <a:off x="3028950" y="4767264"/>
            <a:ext cx="3086100" cy="273844"/>
          </a:xfrm>
          <a:prstGeom prst="rect">
            <a:avLst/>
          </a:prstGeom>
        </p:spPr>
        <p:txBody>
          <a:bodyPr lIns="91438" tIns="45719" rIns="91438" bIns="45719"/>
          <a:lstStyle>
            <a:lvl1pPr>
              <a:defRPr>
                <a:latin typeface="Times New Roman" pitchFamily="18" charset="0"/>
              </a:defRPr>
            </a:lvl1pPr>
          </a:lstStyle>
          <a:p>
            <a:pPr defTabSz="685783"/>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p:txBody>
          <a:bodyPr/>
          <a:lstStyle/>
          <a:p>
            <a:pPr defTabSz="685783"/>
            <a:fld id="{D76CDBA2-F06D-4326-98FF-FF18A8A25FCE}"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4910373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30300" y="1803401"/>
            <a:ext cx="5825202" cy="1234727"/>
          </a:xfrm>
        </p:spPr>
        <p:txBody>
          <a:bodyPr anchor="b">
            <a:noAutofit/>
          </a:bodyPr>
          <a:lstStyle>
            <a:lvl1pPr algn="r">
              <a:defRPr sz="41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378079732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124491705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69907009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14" indent="0">
              <a:buNone/>
              <a:defRPr sz="1800">
                <a:solidFill>
                  <a:schemeClr val="tx1">
                    <a:tint val="75000"/>
                  </a:schemeClr>
                </a:solidFill>
              </a:defRPr>
            </a:lvl2pPr>
            <a:lvl3pPr marL="914228" indent="0">
              <a:buNone/>
              <a:defRPr sz="1600">
                <a:solidFill>
                  <a:schemeClr val="tx1">
                    <a:tint val="75000"/>
                  </a:schemeClr>
                </a:solidFill>
              </a:defRPr>
            </a:lvl3pPr>
            <a:lvl4pPr marL="1371343" indent="0">
              <a:buNone/>
              <a:defRPr sz="1400">
                <a:solidFill>
                  <a:schemeClr val="tx1">
                    <a:tint val="75000"/>
                  </a:schemeClr>
                </a:solidFill>
              </a:defRPr>
            </a:lvl4pPr>
            <a:lvl5pPr marL="1828458" indent="0">
              <a:buNone/>
              <a:defRPr sz="1400">
                <a:solidFill>
                  <a:schemeClr val="tx1">
                    <a:tint val="75000"/>
                  </a:schemeClr>
                </a:solidFill>
              </a:defRPr>
            </a:lvl5pPr>
            <a:lvl6pPr marL="2285573" indent="0">
              <a:buNone/>
              <a:defRPr sz="1400">
                <a:solidFill>
                  <a:schemeClr val="tx1">
                    <a:tint val="75000"/>
                  </a:schemeClr>
                </a:solidFill>
              </a:defRPr>
            </a:lvl6pPr>
            <a:lvl7pPr marL="2742686" indent="0">
              <a:buNone/>
              <a:defRPr sz="1400">
                <a:solidFill>
                  <a:schemeClr val="tx1">
                    <a:tint val="75000"/>
                  </a:schemeClr>
                </a:solidFill>
              </a:defRPr>
            </a:lvl7pPr>
            <a:lvl8pPr marL="3199800" indent="0">
              <a:buNone/>
              <a:defRPr sz="1400">
                <a:solidFill>
                  <a:schemeClr val="tx1">
                    <a:tint val="75000"/>
                  </a:schemeClr>
                </a:solidFill>
              </a:defRPr>
            </a:lvl8pPr>
            <a:lvl9pPr marL="365691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A2873C-46E8-4DCC-B6E2-B0A96979C2F2}" type="datetimeFigureOut">
              <a:rPr lang="en-US" smtClean="0">
                <a:solidFill>
                  <a:prstClr val="black">
                    <a:tint val="75000"/>
                  </a:prstClr>
                </a:solidFill>
              </a:rPr>
              <a:pPr/>
              <a:t>17/12/2024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7766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508002" y="1620443"/>
            <a:ext cx="3138026" cy="291057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3817477" y="1620443"/>
            <a:ext cx="3138026" cy="291058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defTabSz="685783"/>
            <a:fld id="{EB712588-04B1-427B-82EE-E8DB90309F08}"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783"/>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fld id="{6FF9F0C5-380F-41C2-899A-BAC0F0927E16}"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270313821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506810" y="1620738"/>
            <a:ext cx="3139217" cy="432197"/>
          </a:xfrm>
        </p:spPr>
        <p:txBody>
          <a:bodyPr anchor="b">
            <a:noAutofit/>
          </a:bodyPr>
          <a:lstStyle>
            <a:lvl1pPr marL="0" indent="0">
              <a:buNone/>
              <a:defRPr sz="1800" b="0"/>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506810" y="2052935"/>
            <a:ext cx="3139217" cy="247808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3816288" y="1620738"/>
            <a:ext cx="3139214" cy="432197"/>
          </a:xfrm>
        </p:spPr>
        <p:txBody>
          <a:bodyPr anchor="b">
            <a:noAutofit/>
          </a:bodyPr>
          <a:lstStyle>
            <a:lvl1pPr marL="0" indent="0">
              <a:buNone/>
              <a:defRPr sz="1800" b="0"/>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3816289" y="2052935"/>
            <a:ext cx="3139213" cy="247808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783"/>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269700094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783"/>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276484113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783"/>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254360858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4"/>
            <a:ext cx="2890896" cy="958850"/>
          </a:xfrm>
        </p:spPr>
        <p:txBody>
          <a:bodyPr anchor="b">
            <a:normAutofit/>
          </a:bodyPr>
          <a:lstStyle>
            <a:lvl1pPr>
              <a:defRPr sz="1500"/>
            </a:lvl1pPr>
          </a:lstStyle>
          <a:p>
            <a:r>
              <a:rPr lang="zh-CN" altLang="en-US"/>
              <a:t>单击此处编辑母版标题样式</a:t>
            </a:r>
            <a:endParaRPr lang="en-US" dirty="0"/>
          </a:p>
        </p:txBody>
      </p:sp>
      <p:sp>
        <p:nvSpPr>
          <p:cNvPr id="3" name="Content Placeholder 2"/>
          <p:cNvSpPr>
            <a:spLocks noGrp="1"/>
          </p:cNvSpPr>
          <p:nvPr>
            <p:ph idx="1"/>
          </p:nvPr>
        </p:nvSpPr>
        <p:spPr>
          <a:xfrm>
            <a:off x="3570347" y="386193"/>
            <a:ext cx="3385156" cy="414482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508001" y="2082803"/>
            <a:ext cx="2890896" cy="1938337"/>
          </a:xfrm>
        </p:spPr>
        <p:txBody>
          <a:bodyPr>
            <a:normAutofit/>
          </a:bodyPr>
          <a:lstStyle>
            <a:lvl1pPr marL="0" indent="0">
              <a:buNone/>
              <a:defRPr sz="1100"/>
            </a:lvl1pPr>
            <a:lvl2pPr marL="342788" indent="0">
              <a:buNone/>
              <a:defRPr sz="1100"/>
            </a:lvl2pPr>
            <a:lvl3pPr marL="685578" indent="0">
              <a:buNone/>
              <a:defRPr sz="900"/>
            </a:lvl3pPr>
            <a:lvl4pPr marL="1028366" indent="0">
              <a:buNone/>
              <a:defRPr sz="800"/>
            </a:lvl4pPr>
            <a:lvl5pPr marL="1371154" indent="0">
              <a:buNone/>
              <a:defRPr sz="800"/>
            </a:lvl5pPr>
            <a:lvl6pPr marL="1713944" indent="0">
              <a:buNone/>
              <a:defRPr sz="800"/>
            </a:lvl6pPr>
            <a:lvl7pPr marL="2056732" indent="0">
              <a:buNone/>
              <a:defRPr sz="800"/>
            </a:lvl7pPr>
            <a:lvl8pPr marL="2399520" indent="0">
              <a:buNone/>
              <a:defRPr sz="800"/>
            </a:lvl8pPr>
            <a:lvl9pPr marL="2742308" indent="0">
              <a:buNone/>
              <a:defRPr sz="8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783"/>
            <a:fld id="{42A54C80-263E-416B-A8E0-580EDEADCBDC}"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783"/>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fld id="{519954A3-9DFD-4C44-94BA-B95130A3BA1C}"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125382127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08002" y="3600451"/>
            <a:ext cx="6447500" cy="425054"/>
          </a:xfrm>
        </p:spPr>
        <p:txBody>
          <a:bodyPr anchor="b">
            <a:normAutofit/>
          </a:bodyPr>
          <a:lstStyle>
            <a:lvl1pPr algn="l">
              <a:defRPr sz="18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08001" y="457201"/>
            <a:ext cx="6447501" cy="2884289"/>
          </a:xfrm>
        </p:spPr>
        <p:txBody>
          <a:bodyPr anchor="t">
            <a:normAutofit/>
          </a:bodyPr>
          <a:lstStyle>
            <a:lvl1pPr marL="0" indent="0" algn="ctr">
              <a:buNone/>
              <a:defRPr sz="1200"/>
            </a:lvl1pPr>
            <a:lvl2pPr marL="342892" indent="0">
              <a:buNone/>
              <a:defRPr sz="1200"/>
            </a:lvl2pPr>
            <a:lvl3pPr marL="685783" indent="0">
              <a:buNone/>
              <a:defRPr sz="120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r>
              <a:rPr lang="zh-CN" altLang="en-US"/>
              <a:t>单击图标添加图片</a:t>
            </a:r>
            <a:endParaRPr lang="en-US" dirty="0"/>
          </a:p>
        </p:txBody>
      </p:sp>
      <p:sp>
        <p:nvSpPr>
          <p:cNvPr id="4" name="Text Placeholder 3"/>
          <p:cNvSpPr>
            <a:spLocks noGrp="1"/>
          </p:cNvSpPr>
          <p:nvPr>
            <p:ph type="body" sz="half" idx="2"/>
          </p:nvPr>
        </p:nvSpPr>
        <p:spPr>
          <a:xfrm>
            <a:off x="508002" y="4025504"/>
            <a:ext cx="6447500" cy="505518"/>
          </a:xfrm>
        </p:spPr>
        <p:txBody>
          <a:bodyPr>
            <a:normAutofit/>
          </a:bodyPr>
          <a:lstStyle>
            <a:lvl1pPr marL="0" indent="0">
              <a:buNone/>
              <a:defRPr sz="9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783"/>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238803933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52801"/>
            <a:ext cx="6447501" cy="1178222"/>
          </a:xfrm>
        </p:spPr>
        <p:txBody>
          <a:bodyPr anchor="ctr">
            <a:normAutofit/>
          </a:bodyPr>
          <a:lstStyle>
            <a:lvl1pPr marL="0" indent="0" algn="l">
              <a:buNone/>
              <a:defRPr sz="1400">
                <a:solidFill>
                  <a:schemeClr val="tx1">
                    <a:lumMod val="75000"/>
                    <a:lumOff val="2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335887348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698501" y="457200"/>
            <a:ext cx="6070601"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52801"/>
            <a:ext cx="6447501" cy="1178222"/>
          </a:xfrm>
        </p:spPr>
        <p:txBody>
          <a:bodyPr anchor="ctr">
            <a:normAutofit/>
          </a:bodyPr>
          <a:lstStyle>
            <a:lvl1pPr marL="0" indent="0" algn="l">
              <a:buNone/>
              <a:defRPr sz="1400">
                <a:solidFill>
                  <a:schemeClr val="tx1">
                    <a:lumMod val="75000"/>
                    <a:lumOff val="2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
        <p:nvSpPr>
          <p:cNvPr id="20" name="TextBox 19"/>
          <p:cNvSpPr txBox="1"/>
          <p:nvPr/>
        </p:nvSpPr>
        <p:spPr>
          <a:xfrm>
            <a:off x="406403" y="592784"/>
            <a:ext cx="457200" cy="438582"/>
          </a:xfrm>
          <a:prstGeom prst="rect">
            <a:avLst/>
          </a:prstGeom>
        </p:spPr>
        <p:txBody>
          <a:bodyPr vert="horz" lIns="68579" tIns="34289" rIns="68579" bIns="34289" rtlCol="0" anchor="ctr">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
        <p:nvSpPr>
          <p:cNvPr id="22" name="TextBox 21"/>
          <p:cNvSpPr txBox="1"/>
          <p:nvPr/>
        </p:nvSpPr>
        <p:spPr>
          <a:xfrm>
            <a:off x="6669758" y="2164917"/>
            <a:ext cx="457200" cy="438582"/>
          </a:xfrm>
          <a:prstGeom prst="rect">
            <a:avLst/>
          </a:prstGeom>
        </p:spPr>
        <p:txBody>
          <a:bodyPr vert="horz" lIns="68579" tIns="34289" rIns="68579" bIns="34289" rtlCol="0" anchor="ctr">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endParaRPr kumimoji="0" lang="en-US" sz="1400" b="0" i="0" u="none" strike="noStrike" kern="1200" cap="none" spc="0" normalizeH="0" baseline="0" noProof="0" dirty="0">
              <a:ln>
                <a:noFill/>
              </a:ln>
              <a:solidFill>
                <a:srgbClr val="90C226">
                  <a:lumMod val="60000"/>
                  <a:lumOff val="40000"/>
                </a:srgb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41673771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2"/>
            <a:ext cx="6447501" cy="1946595"/>
          </a:xfrm>
        </p:spPr>
        <p:txBody>
          <a:bodyPr anchor="b">
            <a:normAutofit/>
          </a:bodyPr>
          <a:lstStyle>
            <a:lvl1pPr algn="l">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400">
                <a:solidFill>
                  <a:schemeClr val="tx1">
                    <a:lumMod val="75000"/>
                    <a:lumOff val="2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261765172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698501" y="457200"/>
            <a:ext cx="6070601"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400">
                <a:solidFill>
                  <a:schemeClr val="tx1">
                    <a:lumMod val="50000"/>
                    <a:lumOff val="50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
        <p:nvSpPr>
          <p:cNvPr id="24" name="TextBox 23"/>
          <p:cNvSpPr txBox="1"/>
          <p:nvPr/>
        </p:nvSpPr>
        <p:spPr>
          <a:xfrm>
            <a:off x="406403" y="592784"/>
            <a:ext cx="457200" cy="438582"/>
          </a:xfrm>
          <a:prstGeom prst="rect">
            <a:avLst/>
          </a:prstGeom>
        </p:spPr>
        <p:txBody>
          <a:bodyPr vert="horz" lIns="68579" tIns="34289" rIns="68579" bIns="34289" rtlCol="0" anchor="ctr">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
        <p:nvSpPr>
          <p:cNvPr id="25" name="TextBox 24"/>
          <p:cNvSpPr txBox="1"/>
          <p:nvPr/>
        </p:nvSpPr>
        <p:spPr>
          <a:xfrm>
            <a:off x="6669758" y="2164917"/>
            <a:ext cx="457200" cy="438582"/>
          </a:xfrm>
          <a:prstGeom prst="rect">
            <a:avLst/>
          </a:prstGeom>
        </p:spPr>
        <p:txBody>
          <a:bodyPr vert="horz" lIns="68579" tIns="34289" rIns="68579" bIns="34289" rtlCol="0" anchor="ctr">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86749513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17/12/2024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1450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514351" y="457200"/>
            <a:ext cx="6441152"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400">
                <a:solidFill>
                  <a:schemeClr val="tx1">
                    <a:lumMod val="50000"/>
                    <a:lumOff val="50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391184289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783"/>
            <a:fld id="{55C6B4A9-1611-4792-9094-5F34BCA07E0B}"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89333C77-0158-454C-844F-B7AB9BD7DAD4}"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400930612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6" y="457201"/>
            <a:ext cx="978557" cy="3938588"/>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508002" y="457201"/>
            <a:ext cx="5295113" cy="393858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85653186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04356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pPr defTabSz="685783"/>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8368214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3850" y="4531023"/>
            <a:ext cx="683954" cy="273844"/>
          </a:xfrm>
          <a:prstGeom prst="rect">
            <a:avLst/>
          </a:prstGeom>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3" name="Footer Placeholder 2"/>
          <p:cNvSpPr>
            <a:spLocks noGrp="1"/>
          </p:cNvSpPr>
          <p:nvPr>
            <p:ph type="ftr" sz="quarter" idx="11"/>
          </p:nvPr>
        </p:nvSpPr>
        <p:spPr>
          <a:xfrm>
            <a:off x="508001" y="4531023"/>
            <a:ext cx="4723209" cy="273844"/>
          </a:xfrm>
          <a:prstGeom prst="rect">
            <a:avLst/>
          </a:prstGeom>
        </p:spPr>
        <p:txBody>
          <a:bodyPr/>
          <a:lstStyle/>
          <a:p>
            <a:pPr defTabSz="685783"/>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882530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3" tIns="91423" rIns="91423" bIns="91423" anchor="t" anchorCtr="0">
            <a:noAutofit/>
          </a:bodyPr>
          <a:lstStyle>
            <a:lvl1pPr marL="457189" lvl="0" indent="-342892">
              <a:spcBef>
                <a:spcPts val="0"/>
              </a:spcBef>
              <a:spcAft>
                <a:spcPts val="0"/>
              </a:spcAft>
              <a:buSzPts val="1800"/>
              <a:buChar char="●"/>
              <a:defRPr/>
            </a:lvl1pPr>
            <a:lvl2pPr marL="914378" lvl="1" indent="-317651">
              <a:spcBef>
                <a:spcPts val="1601"/>
              </a:spcBef>
              <a:spcAft>
                <a:spcPts val="0"/>
              </a:spcAft>
              <a:buSzPts val="1400"/>
              <a:buChar char="○"/>
              <a:defRPr/>
            </a:lvl2pPr>
            <a:lvl3pPr marL="1371566" lvl="2" indent="-317651">
              <a:spcBef>
                <a:spcPts val="1601"/>
              </a:spcBef>
              <a:spcAft>
                <a:spcPts val="0"/>
              </a:spcAft>
              <a:buSzPts val="1400"/>
              <a:buChar char="■"/>
              <a:defRPr/>
            </a:lvl3pPr>
            <a:lvl4pPr marL="1828754" lvl="3" indent="-317651">
              <a:spcBef>
                <a:spcPts val="1601"/>
              </a:spcBef>
              <a:spcAft>
                <a:spcPts val="0"/>
              </a:spcAft>
              <a:buSzPts val="1400"/>
              <a:buChar char="●"/>
              <a:defRPr/>
            </a:lvl4pPr>
            <a:lvl5pPr marL="2285943" lvl="4" indent="-317651">
              <a:spcBef>
                <a:spcPts val="1601"/>
              </a:spcBef>
              <a:spcAft>
                <a:spcPts val="0"/>
              </a:spcAft>
              <a:buSzPts val="1400"/>
              <a:buChar char="○"/>
              <a:defRPr/>
            </a:lvl5pPr>
            <a:lvl6pPr marL="2743132" lvl="5" indent="-317651">
              <a:spcBef>
                <a:spcPts val="1601"/>
              </a:spcBef>
              <a:spcAft>
                <a:spcPts val="0"/>
              </a:spcAft>
              <a:buSzPts val="1400"/>
              <a:buChar char="■"/>
              <a:defRPr/>
            </a:lvl6pPr>
            <a:lvl7pPr marL="3200320" lvl="6" indent="-317651">
              <a:spcBef>
                <a:spcPts val="1601"/>
              </a:spcBef>
              <a:spcAft>
                <a:spcPts val="0"/>
              </a:spcAft>
              <a:buSzPts val="1400"/>
              <a:buChar char="●"/>
              <a:defRPr/>
            </a:lvl7pPr>
            <a:lvl8pPr marL="3657509" lvl="7" indent="-317651">
              <a:spcBef>
                <a:spcPts val="1601"/>
              </a:spcBef>
              <a:spcAft>
                <a:spcPts val="0"/>
              </a:spcAft>
              <a:buSzPts val="1400"/>
              <a:buChar char="○"/>
              <a:defRPr/>
            </a:lvl8pPr>
            <a:lvl9pPr marL="4114697" lvl="8" indent="-317651">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3" tIns="91423" rIns="91423" bIns="914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783">
              <a:defRPr/>
            </a:pPr>
            <a:fld id="{00000000-1234-1234-1234-123412341234}" type="slidenum">
              <a:rPr lang="en-GB" smtClean="0">
                <a:solidFill>
                  <a:srgbClr val="595959"/>
                </a:solidFill>
              </a:rPr>
              <a:pPr defTabSz="685783">
                <a:defRPr/>
              </a:pPr>
              <a:t>‹#›</a:t>
            </a:fld>
            <a:endParaRPr lang="en-GB">
              <a:solidFill>
                <a:srgbClr val="595959"/>
              </a:solidFill>
            </a:endParaRPr>
          </a:p>
        </p:txBody>
      </p:sp>
    </p:spTree>
    <p:extLst>
      <p:ext uri="{BB962C8B-B14F-4D97-AF65-F5344CB8AC3E}">
        <p14:creationId xmlns:p14="http://schemas.microsoft.com/office/powerpoint/2010/main" val="35277593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30300" y="1803401"/>
            <a:ext cx="5825202" cy="1234727"/>
          </a:xfrm>
        </p:spPr>
        <p:txBody>
          <a:bodyPr anchor="b">
            <a:noAutofit/>
          </a:bodyPr>
          <a:lstStyle>
            <a:lvl1pPr algn="r">
              <a:defRPr sz="4100">
                <a:solidFill>
                  <a:schemeClr val="accent1"/>
                </a:solidFill>
              </a:defRPr>
            </a:lvl1pPr>
          </a:lstStyle>
          <a:p>
            <a:r>
              <a:rPr lang="zh-CN" altLang="en-US"/>
              <a:t>单击此处编辑母版标题样式</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112236277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278060841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339647657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14" indent="0">
              <a:buNone/>
              <a:defRPr sz="2000" b="1"/>
            </a:lvl2pPr>
            <a:lvl3pPr marL="914228" indent="0">
              <a:buNone/>
              <a:defRPr sz="1800" b="1"/>
            </a:lvl3pPr>
            <a:lvl4pPr marL="1371343" indent="0">
              <a:buNone/>
              <a:defRPr sz="1600" b="1"/>
            </a:lvl4pPr>
            <a:lvl5pPr marL="1828458" indent="0">
              <a:buNone/>
              <a:defRPr sz="1600" b="1"/>
            </a:lvl5pPr>
            <a:lvl6pPr marL="2285573" indent="0">
              <a:buNone/>
              <a:defRPr sz="1600" b="1"/>
            </a:lvl6pPr>
            <a:lvl7pPr marL="2742686" indent="0">
              <a:buNone/>
              <a:defRPr sz="1600" b="1"/>
            </a:lvl7pPr>
            <a:lvl8pPr marL="3199800" indent="0">
              <a:buNone/>
              <a:defRPr sz="1600" b="1"/>
            </a:lvl8pPr>
            <a:lvl9pPr marL="365691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151335"/>
            <a:ext cx="4041775" cy="479822"/>
          </a:xfrm>
        </p:spPr>
        <p:txBody>
          <a:bodyPr anchor="b"/>
          <a:lstStyle>
            <a:lvl1pPr marL="0" indent="0">
              <a:buNone/>
              <a:defRPr sz="2400" b="1"/>
            </a:lvl1pPr>
            <a:lvl2pPr marL="457114" indent="0">
              <a:buNone/>
              <a:defRPr sz="2000" b="1"/>
            </a:lvl2pPr>
            <a:lvl3pPr marL="914228" indent="0">
              <a:buNone/>
              <a:defRPr sz="1800" b="1"/>
            </a:lvl3pPr>
            <a:lvl4pPr marL="1371343" indent="0">
              <a:buNone/>
              <a:defRPr sz="1600" b="1"/>
            </a:lvl4pPr>
            <a:lvl5pPr marL="1828458" indent="0">
              <a:buNone/>
              <a:defRPr sz="1600" b="1"/>
            </a:lvl5pPr>
            <a:lvl6pPr marL="2285573" indent="0">
              <a:buNone/>
              <a:defRPr sz="1600" b="1"/>
            </a:lvl6pPr>
            <a:lvl7pPr marL="2742686" indent="0">
              <a:buNone/>
              <a:defRPr sz="1600" b="1"/>
            </a:lvl7pPr>
            <a:lvl8pPr marL="3199800" indent="0">
              <a:buNone/>
              <a:defRPr sz="1600" b="1"/>
            </a:lvl8pPr>
            <a:lvl9pPr marL="365691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A2873C-46E8-4DCC-B6E2-B0A96979C2F2}" type="datetimeFigureOut">
              <a:rPr lang="en-US" smtClean="0">
                <a:solidFill>
                  <a:prstClr val="black">
                    <a:tint val="75000"/>
                  </a:prstClr>
                </a:solidFill>
              </a:rPr>
              <a:pPr/>
              <a:t>17/12/2024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3250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508002" y="1620443"/>
            <a:ext cx="3138026" cy="2910579"/>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3817477" y="1620443"/>
            <a:ext cx="3138026" cy="291058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pPr defTabSz="685783"/>
            <a:fld id="{EB712588-04B1-427B-82EE-E8DB90309F08}"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783"/>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fld id="{6FF9F0C5-380F-41C2-899A-BAC0F0927E16}"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264893523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CN" altLang="en-US"/>
              <a:t>单击此处编辑母版标题样式</a:t>
            </a:r>
            <a:endParaRPr lang="en-US" dirty="0"/>
          </a:p>
        </p:txBody>
      </p:sp>
      <p:sp>
        <p:nvSpPr>
          <p:cNvPr id="3" name="Text Placeholder 2"/>
          <p:cNvSpPr>
            <a:spLocks noGrp="1"/>
          </p:cNvSpPr>
          <p:nvPr>
            <p:ph type="body" idx="1"/>
          </p:nvPr>
        </p:nvSpPr>
        <p:spPr>
          <a:xfrm>
            <a:off x="506810" y="1620738"/>
            <a:ext cx="3139217" cy="432197"/>
          </a:xfrm>
        </p:spPr>
        <p:txBody>
          <a:bodyPr anchor="b">
            <a:noAutofit/>
          </a:bodyPr>
          <a:lstStyle>
            <a:lvl1pPr marL="0" indent="0">
              <a:buNone/>
              <a:defRPr sz="1800" b="0"/>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506810" y="2052935"/>
            <a:ext cx="3139217" cy="247808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3816288" y="1620738"/>
            <a:ext cx="3139214" cy="432197"/>
          </a:xfrm>
        </p:spPr>
        <p:txBody>
          <a:bodyPr anchor="b">
            <a:noAutofit/>
          </a:bodyPr>
          <a:lstStyle>
            <a:lvl1pPr marL="0" indent="0">
              <a:buNone/>
              <a:defRPr sz="1800" b="0"/>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3816289" y="2052935"/>
            <a:ext cx="3139213" cy="247808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685783"/>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326452770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685783"/>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13202984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783"/>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3236318647"/>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4"/>
            <a:ext cx="2890896" cy="958850"/>
          </a:xfrm>
        </p:spPr>
        <p:txBody>
          <a:bodyPr anchor="b">
            <a:normAutofit/>
          </a:bodyPr>
          <a:lstStyle>
            <a:lvl1pPr>
              <a:defRPr sz="1500"/>
            </a:lvl1pPr>
          </a:lstStyle>
          <a:p>
            <a:r>
              <a:rPr lang="zh-CN" altLang="en-US"/>
              <a:t>单击此处编辑母版标题样式</a:t>
            </a:r>
            <a:endParaRPr lang="en-US" dirty="0"/>
          </a:p>
        </p:txBody>
      </p:sp>
      <p:sp>
        <p:nvSpPr>
          <p:cNvPr id="3" name="Content Placeholder 2"/>
          <p:cNvSpPr>
            <a:spLocks noGrp="1"/>
          </p:cNvSpPr>
          <p:nvPr>
            <p:ph idx="1"/>
          </p:nvPr>
        </p:nvSpPr>
        <p:spPr>
          <a:xfrm>
            <a:off x="3570347" y="386193"/>
            <a:ext cx="3385156" cy="4144828"/>
          </a:xfrm>
        </p:spPr>
        <p:txBody>
          <a:bodyPr>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508001" y="2082803"/>
            <a:ext cx="2890896" cy="1938337"/>
          </a:xfrm>
        </p:spPr>
        <p:txBody>
          <a:bodyPr>
            <a:normAutofit/>
          </a:bodyPr>
          <a:lstStyle>
            <a:lvl1pPr marL="0" indent="0">
              <a:buNone/>
              <a:defRPr sz="1100"/>
            </a:lvl1pPr>
            <a:lvl2pPr marL="342788" indent="0">
              <a:buNone/>
              <a:defRPr sz="1100"/>
            </a:lvl2pPr>
            <a:lvl3pPr marL="685578" indent="0">
              <a:buNone/>
              <a:defRPr sz="900"/>
            </a:lvl3pPr>
            <a:lvl4pPr marL="1028366" indent="0">
              <a:buNone/>
              <a:defRPr sz="800"/>
            </a:lvl4pPr>
            <a:lvl5pPr marL="1371154" indent="0">
              <a:buNone/>
              <a:defRPr sz="800"/>
            </a:lvl5pPr>
            <a:lvl6pPr marL="1713944" indent="0">
              <a:buNone/>
              <a:defRPr sz="800"/>
            </a:lvl6pPr>
            <a:lvl7pPr marL="2056732" indent="0">
              <a:buNone/>
              <a:defRPr sz="800"/>
            </a:lvl7pPr>
            <a:lvl8pPr marL="2399520" indent="0">
              <a:buNone/>
              <a:defRPr sz="800"/>
            </a:lvl8pPr>
            <a:lvl9pPr marL="2742308" indent="0">
              <a:buNone/>
              <a:defRPr sz="8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783"/>
            <a:fld id="{42A54C80-263E-416B-A8E0-580EDEADCBDC}"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783"/>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fld id="{519954A3-9DFD-4C44-94BA-B95130A3BA1C}"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389405756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508002" y="3600451"/>
            <a:ext cx="6447500" cy="425054"/>
          </a:xfrm>
        </p:spPr>
        <p:txBody>
          <a:bodyPr anchor="b">
            <a:normAutofit/>
          </a:bodyPr>
          <a:lstStyle>
            <a:lvl1pPr algn="l">
              <a:defRPr sz="1800" b="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08001" y="457201"/>
            <a:ext cx="6447501" cy="2884289"/>
          </a:xfrm>
        </p:spPr>
        <p:txBody>
          <a:bodyPr anchor="t">
            <a:normAutofit/>
          </a:bodyPr>
          <a:lstStyle>
            <a:lvl1pPr marL="0" indent="0" algn="ctr">
              <a:buNone/>
              <a:defRPr sz="1200"/>
            </a:lvl1pPr>
            <a:lvl2pPr marL="342892" indent="0">
              <a:buNone/>
              <a:defRPr sz="1200"/>
            </a:lvl2pPr>
            <a:lvl3pPr marL="685783" indent="0">
              <a:buNone/>
              <a:defRPr sz="1200"/>
            </a:lvl3pPr>
            <a:lvl4pPr marL="1028675" indent="0">
              <a:buNone/>
              <a:defRPr sz="1200"/>
            </a:lvl4pPr>
            <a:lvl5pPr marL="1371566" indent="0">
              <a:buNone/>
              <a:defRPr sz="1200"/>
            </a:lvl5pPr>
            <a:lvl6pPr marL="1714457" indent="0">
              <a:buNone/>
              <a:defRPr sz="1200"/>
            </a:lvl6pPr>
            <a:lvl7pPr marL="2057348" indent="0">
              <a:buNone/>
              <a:defRPr sz="1200"/>
            </a:lvl7pPr>
            <a:lvl8pPr marL="2400240" indent="0">
              <a:buNone/>
              <a:defRPr sz="1200"/>
            </a:lvl8pPr>
            <a:lvl9pPr marL="2743132" indent="0">
              <a:buNone/>
              <a:defRPr sz="1200"/>
            </a:lvl9pPr>
          </a:lstStyle>
          <a:p>
            <a:r>
              <a:rPr lang="zh-CN" altLang="en-US"/>
              <a:t>单击图标添加图片</a:t>
            </a:r>
            <a:endParaRPr lang="en-US" dirty="0"/>
          </a:p>
        </p:txBody>
      </p:sp>
      <p:sp>
        <p:nvSpPr>
          <p:cNvPr id="4" name="Text Placeholder 3"/>
          <p:cNvSpPr>
            <a:spLocks noGrp="1"/>
          </p:cNvSpPr>
          <p:nvPr>
            <p:ph type="body" sz="half" idx="2"/>
          </p:nvPr>
        </p:nvSpPr>
        <p:spPr>
          <a:xfrm>
            <a:off x="508002" y="4025504"/>
            <a:ext cx="6447500" cy="505518"/>
          </a:xfrm>
        </p:spPr>
        <p:txBody>
          <a:bodyPr>
            <a:normAutofit/>
          </a:bodyPr>
          <a:lstStyle>
            <a:lvl1pPr marL="0" indent="0">
              <a:buNone/>
              <a:defRPr sz="900"/>
            </a:lvl1pPr>
            <a:lvl2pPr marL="342892" indent="0">
              <a:buNone/>
              <a:defRPr sz="900"/>
            </a:lvl2pPr>
            <a:lvl3pPr marL="685783" indent="0">
              <a:buNone/>
              <a:defRPr sz="800"/>
            </a:lvl3pPr>
            <a:lvl4pPr marL="1028675" indent="0">
              <a:buNone/>
              <a:defRPr sz="700"/>
            </a:lvl4pPr>
            <a:lvl5pPr marL="1371566" indent="0">
              <a:buNone/>
              <a:defRPr sz="700"/>
            </a:lvl5pPr>
            <a:lvl6pPr marL="1714457" indent="0">
              <a:buNone/>
              <a:defRPr sz="700"/>
            </a:lvl6pPr>
            <a:lvl7pPr marL="2057348" indent="0">
              <a:buNone/>
              <a:defRPr sz="700"/>
            </a:lvl7pPr>
            <a:lvl8pPr marL="2400240" indent="0">
              <a:buNone/>
              <a:defRPr sz="700"/>
            </a:lvl8pPr>
            <a:lvl9pPr marL="2743132" indent="0">
              <a:buNone/>
              <a:defRPr sz="7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685783"/>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109692338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标题和描述">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52801"/>
            <a:ext cx="6447501" cy="1178222"/>
          </a:xfrm>
        </p:spPr>
        <p:txBody>
          <a:bodyPr anchor="ctr">
            <a:normAutofit/>
          </a:bodyPr>
          <a:lstStyle>
            <a:lvl1pPr marL="0" indent="0" algn="l">
              <a:buNone/>
              <a:defRPr sz="1400">
                <a:solidFill>
                  <a:schemeClr val="tx1">
                    <a:lumMod val="75000"/>
                    <a:lumOff val="2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253242844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带描述的引言">
    <p:spTree>
      <p:nvGrpSpPr>
        <p:cNvPr id="1" name=""/>
        <p:cNvGrpSpPr/>
        <p:nvPr/>
      </p:nvGrpSpPr>
      <p:grpSpPr>
        <a:xfrm>
          <a:off x="0" y="0"/>
          <a:ext cx="0" cy="0"/>
          <a:chOff x="0" y="0"/>
          <a:chExt cx="0" cy="0"/>
        </a:xfrm>
      </p:grpSpPr>
      <p:sp>
        <p:nvSpPr>
          <p:cNvPr id="2" name="Title 1"/>
          <p:cNvSpPr>
            <a:spLocks noGrp="1"/>
          </p:cNvSpPr>
          <p:nvPr>
            <p:ph type="title"/>
          </p:nvPr>
        </p:nvSpPr>
        <p:spPr>
          <a:xfrm>
            <a:off x="698501" y="457200"/>
            <a:ext cx="6070601"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52801"/>
            <a:ext cx="6447501" cy="1178222"/>
          </a:xfrm>
        </p:spPr>
        <p:txBody>
          <a:bodyPr anchor="ctr">
            <a:normAutofit/>
          </a:bodyPr>
          <a:lstStyle>
            <a:lvl1pPr marL="0" indent="0" algn="l">
              <a:buNone/>
              <a:defRPr sz="1400">
                <a:solidFill>
                  <a:schemeClr val="tx1">
                    <a:lumMod val="75000"/>
                    <a:lumOff val="2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
        <p:nvSpPr>
          <p:cNvPr id="20" name="TextBox 19"/>
          <p:cNvSpPr txBox="1"/>
          <p:nvPr/>
        </p:nvSpPr>
        <p:spPr>
          <a:xfrm>
            <a:off x="406403" y="592784"/>
            <a:ext cx="457200" cy="438582"/>
          </a:xfrm>
          <a:prstGeom prst="rect">
            <a:avLst/>
          </a:prstGeom>
        </p:spPr>
        <p:txBody>
          <a:bodyPr vert="horz" lIns="68579" tIns="34289" rIns="68579" bIns="34289" rtlCol="0" anchor="ctr">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
        <p:nvSpPr>
          <p:cNvPr id="22" name="TextBox 21"/>
          <p:cNvSpPr txBox="1"/>
          <p:nvPr/>
        </p:nvSpPr>
        <p:spPr>
          <a:xfrm>
            <a:off x="6669758" y="2164917"/>
            <a:ext cx="457200" cy="438582"/>
          </a:xfrm>
          <a:prstGeom prst="rect">
            <a:avLst/>
          </a:prstGeom>
        </p:spPr>
        <p:txBody>
          <a:bodyPr vert="horz" lIns="68579" tIns="34289" rIns="68579" bIns="34289" rtlCol="0" anchor="ctr">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endParaRPr kumimoji="0" lang="en-US" sz="1400" b="0" i="0" u="none" strike="noStrike" kern="1200" cap="none" spc="0" normalizeH="0" baseline="0" noProof="0" dirty="0">
              <a:ln>
                <a:noFill/>
              </a:ln>
              <a:solidFill>
                <a:srgbClr val="90C226">
                  <a:lumMod val="60000"/>
                  <a:lumOff val="40000"/>
                </a:srgbClr>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517386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2"/>
            <a:ext cx="6447501" cy="1946595"/>
          </a:xfrm>
        </p:spPr>
        <p:txBody>
          <a:bodyPr anchor="b">
            <a:normAutofit/>
          </a:bodyPr>
          <a:lstStyle>
            <a:lvl1pPr algn="l">
              <a:defRPr sz="3300" b="0" cap="none"/>
            </a:lvl1pPr>
          </a:lstStyle>
          <a:p>
            <a:r>
              <a:rPr lang="zh-CN" altLang="en-US"/>
              <a:t>单击此处编辑母版标题样式</a:t>
            </a:r>
            <a:endParaRPr lang="en-US" dirty="0"/>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400">
                <a:solidFill>
                  <a:schemeClr val="tx1">
                    <a:lumMod val="75000"/>
                    <a:lumOff val="25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24154657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言名片">
    <p:spTree>
      <p:nvGrpSpPr>
        <p:cNvPr id="1" name=""/>
        <p:cNvGrpSpPr/>
        <p:nvPr/>
      </p:nvGrpSpPr>
      <p:grpSpPr>
        <a:xfrm>
          <a:off x="0" y="0"/>
          <a:ext cx="0" cy="0"/>
          <a:chOff x="0" y="0"/>
          <a:chExt cx="0" cy="0"/>
        </a:xfrm>
      </p:grpSpPr>
      <p:sp>
        <p:nvSpPr>
          <p:cNvPr id="2" name="Title 1"/>
          <p:cNvSpPr>
            <a:spLocks noGrp="1"/>
          </p:cNvSpPr>
          <p:nvPr>
            <p:ph type="title"/>
          </p:nvPr>
        </p:nvSpPr>
        <p:spPr>
          <a:xfrm>
            <a:off x="698501" y="457200"/>
            <a:ext cx="6070601"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400">
                <a:solidFill>
                  <a:schemeClr val="tx1">
                    <a:lumMod val="50000"/>
                    <a:lumOff val="50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
        <p:nvSpPr>
          <p:cNvPr id="24" name="TextBox 23"/>
          <p:cNvSpPr txBox="1"/>
          <p:nvPr/>
        </p:nvSpPr>
        <p:spPr>
          <a:xfrm>
            <a:off x="406403" y="592784"/>
            <a:ext cx="457200" cy="438582"/>
          </a:xfrm>
          <a:prstGeom prst="rect">
            <a:avLst/>
          </a:prstGeom>
        </p:spPr>
        <p:txBody>
          <a:bodyPr vert="horz" lIns="68579" tIns="34289" rIns="68579" bIns="34289" rtlCol="0" anchor="ctr">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
        <p:nvSpPr>
          <p:cNvPr id="25" name="TextBox 24"/>
          <p:cNvSpPr txBox="1"/>
          <p:nvPr/>
        </p:nvSpPr>
        <p:spPr>
          <a:xfrm>
            <a:off x="6669758" y="2164917"/>
            <a:ext cx="457200" cy="438582"/>
          </a:xfrm>
          <a:prstGeom prst="rect">
            <a:avLst/>
          </a:prstGeom>
        </p:spPr>
        <p:txBody>
          <a:bodyPr vert="horz" lIns="68579" tIns="34289" rIns="68579" bIns="34289" rtlCol="0" anchor="ctr">
            <a:no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90C226">
                    <a:lumMod val="60000"/>
                    <a:lumOff val="40000"/>
                  </a:srgbClr>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2891077348"/>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A2873C-46E8-4DCC-B6E2-B0A96979C2F2}" type="datetimeFigureOut">
              <a:rPr lang="en-US" smtClean="0">
                <a:solidFill>
                  <a:prstClr val="black">
                    <a:tint val="75000"/>
                  </a:prstClr>
                </a:solidFill>
              </a:rPr>
              <a:pPr/>
              <a:t>17/12/2024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9072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真或假">
    <p:spTree>
      <p:nvGrpSpPr>
        <p:cNvPr id="1" name=""/>
        <p:cNvGrpSpPr/>
        <p:nvPr/>
      </p:nvGrpSpPr>
      <p:grpSpPr>
        <a:xfrm>
          <a:off x="0" y="0"/>
          <a:ext cx="0" cy="0"/>
          <a:chOff x="0" y="0"/>
          <a:chExt cx="0" cy="0"/>
        </a:xfrm>
      </p:grpSpPr>
      <p:sp>
        <p:nvSpPr>
          <p:cNvPr id="2" name="Title 1"/>
          <p:cNvSpPr>
            <a:spLocks noGrp="1"/>
          </p:cNvSpPr>
          <p:nvPr>
            <p:ph type="title"/>
          </p:nvPr>
        </p:nvSpPr>
        <p:spPr>
          <a:xfrm>
            <a:off x="514351" y="457200"/>
            <a:ext cx="6441152" cy="2266950"/>
          </a:xfrm>
        </p:spPr>
        <p:txBody>
          <a:bodyPr anchor="ctr">
            <a:normAutofit/>
          </a:bodyPr>
          <a:lstStyle>
            <a:lvl1pPr algn="l">
              <a:defRPr sz="3300" b="0" cap="none"/>
            </a:lvl1pPr>
          </a:lstStyle>
          <a:p>
            <a:r>
              <a:rPr lang="zh-CN" altLang="en-US"/>
              <a:t>单击此处编辑母版标题样式</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892" indent="0">
              <a:buFontTx/>
              <a:buNone/>
              <a:defRPr/>
            </a:lvl2pPr>
            <a:lvl3pPr marL="685783" indent="0">
              <a:buFontTx/>
              <a:buNone/>
              <a:defRPr/>
            </a:lvl3pPr>
            <a:lvl4pPr marL="1028675" indent="0">
              <a:buFontTx/>
              <a:buNone/>
              <a:defRPr/>
            </a:lvl4pPr>
            <a:lvl5pPr marL="1371566" indent="0">
              <a:buFontTx/>
              <a:buNone/>
              <a:defRPr/>
            </a:lvl5pPr>
          </a:lstStyle>
          <a:p>
            <a:pPr lvl="0"/>
            <a:r>
              <a:rPr lang="zh-CN" altLang="en-US"/>
              <a:t>单击此处编辑母版文本样式</a:t>
            </a:r>
          </a:p>
        </p:txBody>
      </p:sp>
      <p:sp>
        <p:nvSpPr>
          <p:cNvPr id="3" name="Text Placeholder 2"/>
          <p:cNvSpPr>
            <a:spLocks noGrp="1"/>
          </p:cNvSpPr>
          <p:nvPr>
            <p:ph type="body" idx="1"/>
          </p:nvPr>
        </p:nvSpPr>
        <p:spPr>
          <a:xfrm>
            <a:off x="508001" y="3395587"/>
            <a:ext cx="6447501" cy="1135436"/>
          </a:xfrm>
        </p:spPr>
        <p:txBody>
          <a:bodyPr anchor="t">
            <a:normAutofit/>
          </a:bodyPr>
          <a:lstStyle>
            <a:lvl1pPr marL="0" indent="0" algn="l">
              <a:buNone/>
              <a:defRPr sz="1400">
                <a:solidFill>
                  <a:schemeClr val="tx1">
                    <a:lumMod val="50000"/>
                    <a:lumOff val="50000"/>
                  </a:schemeClr>
                </a:solidFill>
              </a:defRPr>
            </a:lvl1pPr>
            <a:lvl2pPr marL="342892" indent="0">
              <a:buNone/>
              <a:defRPr sz="1400">
                <a:solidFill>
                  <a:schemeClr val="tx1">
                    <a:tint val="75000"/>
                  </a:schemeClr>
                </a:solidFill>
              </a:defRPr>
            </a:lvl2pPr>
            <a:lvl3pPr marL="685783" indent="0">
              <a:buNone/>
              <a:defRPr sz="1200">
                <a:solidFill>
                  <a:schemeClr val="tx1">
                    <a:tint val="75000"/>
                  </a:schemeClr>
                </a:solidFill>
              </a:defRPr>
            </a:lvl3pPr>
            <a:lvl4pPr marL="1028675" indent="0">
              <a:buNone/>
              <a:defRPr sz="1100">
                <a:solidFill>
                  <a:schemeClr val="tx1">
                    <a:tint val="75000"/>
                  </a:schemeClr>
                </a:solidFill>
              </a:defRPr>
            </a:lvl4pPr>
            <a:lvl5pPr marL="1371566" indent="0">
              <a:buNone/>
              <a:defRPr sz="1100">
                <a:solidFill>
                  <a:schemeClr val="tx1">
                    <a:tint val="75000"/>
                  </a:schemeClr>
                </a:solidFill>
              </a:defRPr>
            </a:lvl5pPr>
            <a:lvl6pPr marL="1714457" indent="0">
              <a:buNone/>
              <a:defRPr sz="1100">
                <a:solidFill>
                  <a:schemeClr val="tx1">
                    <a:tint val="75000"/>
                  </a:schemeClr>
                </a:solidFill>
              </a:defRPr>
            </a:lvl6pPr>
            <a:lvl7pPr marL="2057348" indent="0">
              <a:buNone/>
              <a:defRPr sz="1100">
                <a:solidFill>
                  <a:schemeClr val="tx1">
                    <a:tint val="75000"/>
                  </a:schemeClr>
                </a:solidFill>
              </a:defRPr>
            </a:lvl7pPr>
            <a:lvl8pPr marL="2400240" indent="0">
              <a:buNone/>
              <a:defRPr sz="1100">
                <a:solidFill>
                  <a:schemeClr val="tx1">
                    <a:tint val="75000"/>
                  </a:schemeClr>
                </a:solidFill>
              </a:defRPr>
            </a:lvl8pPr>
            <a:lvl9pPr marL="2743132" indent="0">
              <a:buNone/>
              <a:defRPr sz="11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1979423446"/>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783"/>
            <a:fld id="{55C6B4A9-1611-4792-9094-5F34BCA07E0B}"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89333C77-0158-454C-844F-B7AB9BD7DAD4}"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55896517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6" y="457201"/>
            <a:ext cx="978557" cy="3938588"/>
          </a:xfrm>
        </p:spPr>
        <p:txBody>
          <a:bodyPr vert="eaVert" anchor="ct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508002" y="457201"/>
            <a:ext cx="5295113" cy="393858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685783"/>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383358846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3794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B1610A-7B24-4CCD-B298-FC0537E0728B}"/>
              </a:ext>
            </a:extLst>
          </p:cNvPr>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3" name="Footer Placeholder 2">
            <a:extLst>
              <a:ext uri="{FF2B5EF4-FFF2-40B4-BE49-F238E27FC236}">
                <a16:creationId xmlns:a16="http://schemas.microsoft.com/office/drawing/2014/main" id="{D6F93823-6F41-4658-87F3-1860ECFCF8C3}"/>
              </a:ext>
            </a:extLst>
          </p:cNvPr>
          <p:cNvSpPr>
            <a:spLocks noGrp="1"/>
          </p:cNvSpPr>
          <p:nvPr>
            <p:ph type="ftr" sz="quarter" idx="11"/>
          </p:nvPr>
        </p:nvSpPr>
        <p:spPr/>
        <p:txBody>
          <a:bodyPr/>
          <a:lstStyle/>
          <a:p>
            <a:pPr defTabSz="685783"/>
            <a:endParaRPr lang="en-US" dirty="0">
              <a:solidFill>
                <a:prstClr val="black">
                  <a:tint val="75000"/>
                </a:prstClr>
              </a:solidFill>
            </a:endParaRPr>
          </a:p>
        </p:txBody>
      </p:sp>
      <p:sp>
        <p:nvSpPr>
          <p:cNvPr id="4" name="Slide Number Placeholder 3">
            <a:extLst>
              <a:ext uri="{FF2B5EF4-FFF2-40B4-BE49-F238E27FC236}">
                <a16:creationId xmlns:a16="http://schemas.microsoft.com/office/drawing/2014/main" id="{0639B5A1-411C-4696-A143-DB0D7ED7D73D}"/>
              </a:ext>
            </a:extLst>
          </p:cNvPr>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Tree>
    <p:extLst>
      <p:ext uri="{BB962C8B-B14F-4D97-AF65-F5344CB8AC3E}">
        <p14:creationId xmlns:p14="http://schemas.microsoft.com/office/powerpoint/2010/main" val="4045263152"/>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3850" y="4531023"/>
            <a:ext cx="683954" cy="273844"/>
          </a:xfrm>
          <a:prstGeom prst="rect">
            <a:avLst/>
          </a:prstGeom>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3" name="Footer Placeholder 2"/>
          <p:cNvSpPr>
            <a:spLocks noGrp="1"/>
          </p:cNvSpPr>
          <p:nvPr>
            <p:ph type="ftr" sz="quarter" idx="11"/>
          </p:nvPr>
        </p:nvSpPr>
        <p:spPr>
          <a:xfrm>
            <a:off x="508001" y="4531023"/>
            <a:ext cx="4723209" cy="273844"/>
          </a:xfrm>
          <a:prstGeom prst="rect">
            <a:avLst/>
          </a:prstGeom>
        </p:spPr>
        <p:txBody>
          <a:bodyPr/>
          <a:lstStyle/>
          <a:p>
            <a:pPr defTabSz="685783"/>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88253013"/>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3" tIns="91423" rIns="91423" bIns="91423" anchor="t" anchorCtr="0">
            <a:noAutofit/>
          </a:bodyPr>
          <a:lstStyle>
            <a:lvl1pPr marL="457189" lvl="0" indent="-342892">
              <a:spcBef>
                <a:spcPts val="0"/>
              </a:spcBef>
              <a:spcAft>
                <a:spcPts val="0"/>
              </a:spcAft>
              <a:buSzPts val="1800"/>
              <a:buChar char="●"/>
              <a:defRPr/>
            </a:lvl1pPr>
            <a:lvl2pPr marL="914378" lvl="1" indent="-317651">
              <a:spcBef>
                <a:spcPts val="1601"/>
              </a:spcBef>
              <a:spcAft>
                <a:spcPts val="0"/>
              </a:spcAft>
              <a:buSzPts val="1400"/>
              <a:buChar char="○"/>
              <a:defRPr/>
            </a:lvl2pPr>
            <a:lvl3pPr marL="1371566" lvl="2" indent="-317651">
              <a:spcBef>
                <a:spcPts val="1601"/>
              </a:spcBef>
              <a:spcAft>
                <a:spcPts val="0"/>
              </a:spcAft>
              <a:buSzPts val="1400"/>
              <a:buChar char="■"/>
              <a:defRPr/>
            </a:lvl3pPr>
            <a:lvl4pPr marL="1828754" lvl="3" indent="-317651">
              <a:spcBef>
                <a:spcPts val="1601"/>
              </a:spcBef>
              <a:spcAft>
                <a:spcPts val="0"/>
              </a:spcAft>
              <a:buSzPts val="1400"/>
              <a:buChar char="●"/>
              <a:defRPr/>
            </a:lvl4pPr>
            <a:lvl5pPr marL="2285943" lvl="4" indent="-317651">
              <a:spcBef>
                <a:spcPts val="1601"/>
              </a:spcBef>
              <a:spcAft>
                <a:spcPts val="0"/>
              </a:spcAft>
              <a:buSzPts val="1400"/>
              <a:buChar char="○"/>
              <a:defRPr/>
            </a:lvl5pPr>
            <a:lvl6pPr marL="2743132" lvl="5" indent="-317651">
              <a:spcBef>
                <a:spcPts val="1601"/>
              </a:spcBef>
              <a:spcAft>
                <a:spcPts val="0"/>
              </a:spcAft>
              <a:buSzPts val="1400"/>
              <a:buChar char="■"/>
              <a:defRPr/>
            </a:lvl6pPr>
            <a:lvl7pPr marL="3200320" lvl="6" indent="-317651">
              <a:spcBef>
                <a:spcPts val="1601"/>
              </a:spcBef>
              <a:spcAft>
                <a:spcPts val="0"/>
              </a:spcAft>
              <a:buSzPts val="1400"/>
              <a:buChar char="●"/>
              <a:defRPr/>
            </a:lvl7pPr>
            <a:lvl8pPr marL="3657509" lvl="7" indent="-317651">
              <a:spcBef>
                <a:spcPts val="1601"/>
              </a:spcBef>
              <a:spcAft>
                <a:spcPts val="0"/>
              </a:spcAft>
              <a:buSzPts val="1400"/>
              <a:buChar char="○"/>
              <a:defRPr/>
            </a:lvl8pPr>
            <a:lvl9pPr marL="4114697" lvl="8" indent="-317651">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3" tIns="91423" rIns="91423" bIns="914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783">
              <a:defRPr/>
            </a:pPr>
            <a:fld id="{00000000-1234-1234-1234-123412341234}" type="slidenum">
              <a:rPr lang="en-GB" smtClean="0">
                <a:solidFill>
                  <a:srgbClr val="595959"/>
                </a:solidFill>
              </a:rPr>
              <a:pPr defTabSz="685783">
                <a:defRPr/>
              </a:pPr>
              <a:t>‹#›</a:t>
            </a:fld>
            <a:endParaRPr lang="en-GB">
              <a:solidFill>
                <a:srgbClr val="595959"/>
              </a:solidFill>
            </a:endParaRPr>
          </a:p>
        </p:txBody>
      </p:sp>
    </p:spTree>
    <p:extLst>
      <p:ext uri="{BB962C8B-B14F-4D97-AF65-F5344CB8AC3E}">
        <p14:creationId xmlns:p14="http://schemas.microsoft.com/office/powerpoint/2010/main" val="35277593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F4C66-997C-436D-8F39-A92F6DD96A45}"/>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95C8CBB-8C4A-4C56-A2A7-3BFF3E1087FA}"/>
              </a:ext>
            </a:extLst>
          </p:cNvPr>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40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81C4009-1CC3-4C91-B848-1E9F17669202}"/>
              </a:ext>
            </a:extLst>
          </p:cNvPr>
          <p:cNvSpPr>
            <a:spLocks noGrp="1"/>
          </p:cNvSpPr>
          <p:nvPr>
            <p:ph type="dt" sz="half" idx="10"/>
          </p:nvPr>
        </p:nvSpPr>
        <p:spPr/>
        <p:txBody>
          <a:bodyPr/>
          <a:lstStyle/>
          <a:p>
            <a:pPr defTabSz="685783"/>
            <a:fld id="{99976455-BB80-4B3C-918F-82CA600BB23A}" type="datetimeFigureOut">
              <a:rPr lang="en-US" smtClean="0">
                <a:solidFill>
                  <a:prstClr val="black">
                    <a:tint val="75000"/>
                  </a:prstClr>
                </a:solidFill>
              </a:rPr>
              <a:pPr defTabSz="685783"/>
              <a:t>17/12/2024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654BEA-3EB5-405D-9772-448EE0829F25}"/>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A49B5F8-9EA4-4DC3-8DE1-EA37ADE4384B}"/>
              </a:ext>
            </a:extLst>
          </p:cNvPr>
          <p:cNvSpPr>
            <a:spLocks noGrp="1"/>
          </p:cNvSpPr>
          <p:nvPr>
            <p:ph type="sldNum" sz="quarter" idx="12"/>
          </p:nvPr>
        </p:nvSpPr>
        <p:spPr/>
        <p:txBody>
          <a:bodyPr/>
          <a:lstStyle/>
          <a:p>
            <a:pPr defTabSz="685783"/>
            <a:fld id="{D76CDBA2-F06D-4326-98FF-FF18A8A25FCE}"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8438716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52D1C-36F0-45D0-A732-34BDF3ED43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D19237-A6A6-4B9D-B541-BA36AE5740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EAB58F-A5B3-442A-98BD-4E3A369EB3B1}"/>
              </a:ext>
            </a:extLst>
          </p:cNvPr>
          <p:cNvSpPr>
            <a:spLocks noGrp="1"/>
          </p:cNvSpPr>
          <p:nvPr>
            <p:ph type="dt" sz="half" idx="10"/>
          </p:nvPr>
        </p:nvSpPr>
        <p:spPr/>
        <p:txBody>
          <a:bodyPr/>
          <a:lstStyle/>
          <a:p>
            <a:pPr defTabSz="685783"/>
            <a:fld id="{99976455-BB80-4B3C-918F-82CA600BB23A}" type="datetimeFigureOut">
              <a:rPr lang="en-US" smtClean="0">
                <a:solidFill>
                  <a:prstClr val="black">
                    <a:tint val="75000"/>
                  </a:prstClr>
                </a:solidFill>
              </a:rPr>
              <a:pPr defTabSz="685783"/>
              <a:t>17/12/2024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EF84307-9CBB-4632-BC52-347083D7DB64}"/>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D4AC3E9-005E-4B2B-9A15-333E71BE9392}"/>
              </a:ext>
            </a:extLst>
          </p:cNvPr>
          <p:cNvSpPr>
            <a:spLocks noGrp="1"/>
          </p:cNvSpPr>
          <p:nvPr>
            <p:ph type="sldNum" sz="quarter" idx="12"/>
          </p:nvPr>
        </p:nvSpPr>
        <p:spPr/>
        <p:txBody>
          <a:bodyPr/>
          <a:lstStyle/>
          <a:p>
            <a:pPr defTabSz="685783"/>
            <a:fld id="{D76CDBA2-F06D-4326-98FF-FF18A8A25FCE}"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729833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32225-9835-4865-A990-CC56698CE537}"/>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D138661-8B30-4A8F-9531-9FC36121F978}"/>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40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5E5890-B2BA-49A1-AF1C-AFF88CC0C9B1}"/>
              </a:ext>
            </a:extLst>
          </p:cNvPr>
          <p:cNvSpPr>
            <a:spLocks noGrp="1"/>
          </p:cNvSpPr>
          <p:nvPr>
            <p:ph type="dt" sz="half" idx="10"/>
          </p:nvPr>
        </p:nvSpPr>
        <p:spPr/>
        <p:txBody>
          <a:bodyPr/>
          <a:lstStyle/>
          <a:p>
            <a:pPr defTabSz="685783"/>
            <a:fld id="{99976455-BB80-4B3C-918F-82CA600BB23A}" type="datetimeFigureOut">
              <a:rPr lang="en-US" smtClean="0">
                <a:solidFill>
                  <a:prstClr val="black">
                    <a:tint val="75000"/>
                  </a:prstClr>
                </a:solidFill>
              </a:rPr>
              <a:pPr defTabSz="685783"/>
              <a:t>17/12/2024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577197-8B2C-4EED-95C6-6B25D08E8CA1}"/>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2BC819-F109-43DF-AE3A-6103E4743A9E}"/>
              </a:ext>
            </a:extLst>
          </p:cNvPr>
          <p:cNvSpPr>
            <a:spLocks noGrp="1"/>
          </p:cNvSpPr>
          <p:nvPr>
            <p:ph type="sldNum" sz="quarter" idx="12"/>
          </p:nvPr>
        </p:nvSpPr>
        <p:spPr/>
        <p:txBody>
          <a:bodyPr/>
          <a:lstStyle/>
          <a:p>
            <a:pPr defTabSz="685783"/>
            <a:fld id="{D76CDBA2-F06D-4326-98FF-FF18A8A25FCE}"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699323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2873C-46E8-4DCC-B6E2-B0A96979C2F2}" type="datetimeFigureOut">
              <a:rPr lang="en-US" smtClean="0">
                <a:solidFill>
                  <a:prstClr val="black">
                    <a:tint val="75000"/>
                  </a:prstClr>
                </a:solidFill>
              </a:rPr>
              <a:pPr/>
              <a:t>17/12/2024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2882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1EFA6-AD41-4F51-A65D-EB7C510EB9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1A5EC0-FDFF-47AB-ACD6-9674066FEB9F}"/>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51987-7741-4A3D-9BBA-14978E0072D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B0E8F7-AB89-4CDB-B890-86055AFE8189}"/>
              </a:ext>
            </a:extLst>
          </p:cNvPr>
          <p:cNvSpPr>
            <a:spLocks noGrp="1"/>
          </p:cNvSpPr>
          <p:nvPr>
            <p:ph type="dt" sz="half" idx="10"/>
          </p:nvPr>
        </p:nvSpPr>
        <p:spPr/>
        <p:txBody>
          <a:bodyPr/>
          <a:lstStyle/>
          <a:p>
            <a:pPr defTabSz="685783"/>
            <a:fld id="{99976455-BB80-4B3C-918F-82CA600BB23A}" type="datetimeFigureOut">
              <a:rPr lang="en-US" smtClean="0">
                <a:solidFill>
                  <a:prstClr val="black">
                    <a:tint val="75000"/>
                  </a:prstClr>
                </a:solidFill>
              </a:rPr>
              <a:pPr defTabSz="685783"/>
              <a:t>17/12/2024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23705453-3B6A-47D7-99B8-237B797794EB}"/>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AB0F0B0-795B-40C5-A120-82D9B8647872}"/>
              </a:ext>
            </a:extLst>
          </p:cNvPr>
          <p:cNvSpPr>
            <a:spLocks noGrp="1"/>
          </p:cNvSpPr>
          <p:nvPr>
            <p:ph type="sldNum" sz="quarter" idx="12"/>
          </p:nvPr>
        </p:nvSpPr>
        <p:spPr/>
        <p:txBody>
          <a:bodyPr/>
          <a:lstStyle/>
          <a:p>
            <a:pPr defTabSz="685783"/>
            <a:fld id="{D76CDBA2-F06D-4326-98FF-FF18A8A25FCE}"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5223373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7CEB6-3809-4A97-B74C-87EB9F47EB85}"/>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13049F-C333-45C7-85D5-0127D810A233}"/>
              </a:ext>
            </a:extLst>
          </p:cNvPr>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9824930-B682-4D9E-B204-2513C6E82A58}"/>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55320A-D991-4465-BFAB-76F1BE6B7CCA}"/>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40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A408AAA-3D93-40DD-9624-58C847E0D681}"/>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AB3049-EE29-465A-959D-4DB6DFBB3D71}"/>
              </a:ext>
            </a:extLst>
          </p:cNvPr>
          <p:cNvSpPr>
            <a:spLocks noGrp="1"/>
          </p:cNvSpPr>
          <p:nvPr>
            <p:ph type="dt" sz="half" idx="10"/>
          </p:nvPr>
        </p:nvSpPr>
        <p:spPr/>
        <p:txBody>
          <a:bodyPr/>
          <a:lstStyle/>
          <a:p>
            <a:pPr defTabSz="685783"/>
            <a:fld id="{99976455-BB80-4B3C-918F-82CA600BB23A}" type="datetimeFigureOut">
              <a:rPr lang="en-US" smtClean="0">
                <a:solidFill>
                  <a:prstClr val="black">
                    <a:tint val="75000"/>
                  </a:prstClr>
                </a:solidFill>
              </a:rPr>
              <a:pPr defTabSz="685783"/>
              <a:t>17/12/2024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C47C2E9-D120-4336-8C50-7B1FFEE2B4B0}"/>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698E6EC-4B53-4DC9-9DE3-C20919CFC18C}"/>
              </a:ext>
            </a:extLst>
          </p:cNvPr>
          <p:cNvSpPr>
            <a:spLocks noGrp="1"/>
          </p:cNvSpPr>
          <p:nvPr>
            <p:ph type="sldNum" sz="quarter" idx="12"/>
          </p:nvPr>
        </p:nvSpPr>
        <p:spPr/>
        <p:txBody>
          <a:bodyPr/>
          <a:lstStyle/>
          <a:p>
            <a:pPr defTabSz="685783"/>
            <a:fld id="{D76CDBA2-F06D-4326-98FF-FF18A8A25FCE}"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3930582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F7AE-2E05-4348-ACAE-2B4D6F7FA5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2914D7-6A38-443C-9BC3-CF8AA4BBA41F}"/>
              </a:ext>
            </a:extLst>
          </p:cNvPr>
          <p:cNvSpPr>
            <a:spLocks noGrp="1"/>
          </p:cNvSpPr>
          <p:nvPr>
            <p:ph type="dt" sz="half" idx="10"/>
          </p:nvPr>
        </p:nvSpPr>
        <p:spPr/>
        <p:txBody>
          <a:bodyPr/>
          <a:lstStyle/>
          <a:p>
            <a:pPr defTabSz="685783"/>
            <a:fld id="{99976455-BB80-4B3C-918F-82CA600BB23A}" type="datetimeFigureOut">
              <a:rPr lang="en-US" smtClean="0">
                <a:solidFill>
                  <a:prstClr val="black">
                    <a:tint val="75000"/>
                  </a:prstClr>
                </a:solidFill>
              </a:rPr>
              <a:pPr defTabSz="685783"/>
              <a:t>17/12/2024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C221C919-1032-42A3-B89F-2E40F1C0889B}"/>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D5B4FC2D-5B4B-4016-917B-76D69F39430D}"/>
              </a:ext>
            </a:extLst>
          </p:cNvPr>
          <p:cNvSpPr>
            <a:spLocks noGrp="1"/>
          </p:cNvSpPr>
          <p:nvPr>
            <p:ph type="sldNum" sz="quarter" idx="12"/>
          </p:nvPr>
        </p:nvSpPr>
        <p:spPr/>
        <p:txBody>
          <a:bodyPr/>
          <a:lstStyle/>
          <a:p>
            <a:pPr defTabSz="685783"/>
            <a:fld id="{D76CDBA2-F06D-4326-98FF-FF18A8A25FCE}"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8244484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7546B0-14F8-4FCB-9AFE-DCACD90EBF11}"/>
              </a:ext>
            </a:extLst>
          </p:cNvPr>
          <p:cNvSpPr>
            <a:spLocks noGrp="1"/>
          </p:cNvSpPr>
          <p:nvPr>
            <p:ph type="dt" sz="half" idx="10"/>
          </p:nvPr>
        </p:nvSpPr>
        <p:spPr/>
        <p:txBody>
          <a:bodyPr/>
          <a:lstStyle/>
          <a:p>
            <a:pPr defTabSz="685783"/>
            <a:fld id="{99976455-BB80-4B3C-918F-82CA600BB23A}" type="datetimeFigureOut">
              <a:rPr lang="en-US" smtClean="0">
                <a:solidFill>
                  <a:prstClr val="black">
                    <a:tint val="75000"/>
                  </a:prstClr>
                </a:solidFill>
              </a:rPr>
              <a:pPr defTabSz="685783"/>
              <a:t>17/12/2024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DE53F749-F7C9-487D-9679-9F904DEE0635}"/>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7F00149-9D6F-446B-B1C0-F9494A2F463A}"/>
              </a:ext>
            </a:extLst>
          </p:cNvPr>
          <p:cNvSpPr>
            <a:spLocks noGrp="1"/>
          </p:cNvSpPr>
          <p:nvPr>
            <p:ph type="sldNum" sz="quarter" idx="12"/>
          </p:nvPr>
        </p:nvSpPr>
        <p:spPr/>
        <p:txBody>
          <a:bodyPr/>
          <a:lstStyle/>
          <a:p>
            <a:pPr defTabSz="685783"/>
            <a:fld id="{D76CDBA2-F06D-4326-98FF-FF18A8A25FCE}"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263210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DF9AA-08DD-4534-A6B2-D9D6F9C6C01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79D97242-75BB-4519-86A2-15B300593714}"/>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28836C-18C1-4027-9E1D-EE5A44687708}"/>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25A7B82A-184B-4669-9EE2-5F480D5239C2}"/>
              </a:ext>
            </a:extLst>
          </p:cNvPr>
          <p:cNvSpPr>
            <a:spLocks noGrp="1"/>
          </p:cNvSpPr>
          <p:nvPr>
            <p:ph type="dt" sz="half" idx="10"/>
          </p:nvPr>
        </p:nvSpPr>
        <p:spPr/>
        <p:txBody>
          <a:bodyPr/>
          <a:lstStyle/>
          <a:p>
            <a:pPr defTabSz="685783"/>
            <a:fld id="{99976455-BB80-4B3C-918F-82CA600BB23A}" type="datetimeFigureOut">
              <a:rPr lang="en-US" smtClean="0">
                <a:solidFill>
                  <a:prstClr val="black">
                    <a:tint val="75000"/>
                  </a:prstClr>
                </a:solidFill>
              </a:rPr>
              <a:pPr defTabSz="685783"/>
              <a:t>17/12/2024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0CA6F90-340B-4C22-8A7C-D7003FF964B6}"/>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7D7922D-AC0C-43AC-9EA8-EF8CE1868D48}"/>
              </a:ext>
            </a:extLst>
          </p:cNvPr>
          <p:cNvSpPr>
            <a:spLocks noGrp="1"/>
          </p:cNvSpPr>
          <p:nvPr>
            <p:ph type="sldNum" sz="quarter" idx="12"/>
          </p:nvPr>
        </p:nvSpPr>
        <p:spPr/>
        <p:txBody>
          <a:bodyPr/>
          <a:lstStyle/>
          <a:p>
            <a:pPr defTabSz="685783"/>
            <a:fld id="{D76CDBA2-F06D-4326-98FF-FF18A8A25FCE}"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4363097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3F2CF-0BD3-4DFA-BF16-7006593C387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19EEF8D-757B-4D6E-8DAA-1740DF94656D}"/>
              </a:ext>
            </a:extLst>
          </p:cNvPr>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a:extLst>
              <a:ext uri="{FF2B5EF4-FFF2-40B4-BE49-F238E27FC236}">
                <a16:creationId xmlns:a16="http://schemas.microsoft.com/office/drawing/2014/main" id="{C416DA05-F5D3-421E-86EF-441626D24199}"/>
              </a:ext>
            </a:extLst>
          </p:cNvPr>
          <p:cNvSpPr>
            <a:spLocks noGrp="1"/>
          </p:cNvSpPr>
          <p:nvPr>
            <p:ph type="body" sz="half" idx="2"/>
          </p:nvPr>
        </p:nvSpPr>
        <p:spPr>
          <a:xfrm>
            <a:off x="629841" y="1543051"/>
            <a:ext cx="2949178" cy="2858691"/>
          </a:xfrm>
        </p:spPr>
        <p:txBody>
          <a:bodyPr/>
          <a:lstStyle>
            <a:lvl1pPr marL="0" indent="0">
              <a:buNone/>
              <a:defRPr sz="1200"/>
            </a:lvl1pPr>
            <a:lvl2pPr marL="342892" indent="0">
              <a:buNone/>
              <a:defRPr sz="1100"/>
            </a:lvl2pPr>
            <a:lvl3pPr marL="685783" indent="0">
              <a:buNone/>
              <a:defRPr sz="900"/>
            </a:lvl3pPr>
            <a:lvl4pPr marL="1028675" indent="0">
              <a:buNone/>
              <a:defRPr sz="800"/>
            </a:lvl4pPr>
            <a:lvl5pPr marL="1371566" indent="0">
              <a:buNone/>
              <a:defRPr sz="800"/>
            </a:lvl5pPr>
            <a:lvl6pPr marL="1714457" indent="0">
              <a:buNone/>
              <a:defRPr sz="800"/>
            </a:lvl6pPr>
            <a:lvl7pPr marL="2057348" indent="0">
              <a:buNone/>
              <a:defRPr sz="800"/>
            </a:lvl7pPr>
            <a:lvl8pPr marL="2400240" indent="0">
              <a:buNone/>
              <a:defRPr sz="800"/>
            </a:lvl8pPr>
            <a:lvl9pPr marL="2743132"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81A1AA8D-34CC-4052-879D-7391444BB966}"/>
              </a:ext>
            </a:extLst>
          </p:cNvPr>
          <p:cNvSpPr>
            <a:spLocks noGrp="1"/>
          </p:cNvSpPr>
          <p:nvPr>
            <p:ph type="dt" sz="half" idx="10"/>
          </p:nvPr>
        </p:nvSpPr>
        <p:spPr/>
        <p:txBody>
          <a:bodyPr/>
          <a:lstStyle/>
          <a:p>
            <a:pPr defTabSz="685783"/>
            <a:fld id="{99976455-BB80-4B3C-918F-82CA600BB23A}" type="datetimeFigureOut">
              <a:rPr lang="en-US" smtClean="0">
                <a:solidFill>
                  <a:prstClr val="black">
                    <a:tint val="75000"/>
                  </a:prstClr>
                </a:solidFill>
              </a:rPr>
              <a:pPr defTabSz="685783"/>
              <a:t>17/12/2024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960E02BB-97FD-4F13-A95A-C218370EC73B}"/>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64EF718-19E5-4F9A-8490-27C3CD806CF8}"/>
              </a:ext>
            </a:extLst>
          </p:cNvPr>
          <p:cNvSpPr>
            <a:spLocks noGrp="1"/>
          </p:cNvSpPr>
          <p:nvPr>
            <p:ph type="sldNum" sz="quarter" idx="12"/>
          </p:nvPr>
        </p:nvSpPr>
        <p:spPr/>
        <p:txBody>
          <a:bodyPr/>
          <a:lstStyle/>
          <a:p>
            <a:pPr defTabSz="685783"/>
            <a:fld id="{D76CDBA2-F06D-4326-98FF-FF18A8A25FCE}"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3433015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987E7-309C-4200-94DC-B34216B5D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4DD178-3F37-4A0F-980B-AB7986C813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0D6456-25F0-48B0-9806-6072B7C8C548}"/>
              </a:ext>
            </a:extLst>
          </p:cNvPr>
          <p:cNvSpPr>
            <a:spLocks noGrp="1"/>
          </p:cNvSpPr>
          <p:nvPr>
            <p:ph type="dt" sz="half" idx="10"/>
          </p:nvPr>
        </p:nvSpPr>
        <p:spPr/>
        <p:txBody>
          <a:bodyPr/>
          <a:lstStyle/>
          <a:p>
            <a:pPr defTabSz="685783"/>
            <a:fld id="{99976455-BB80-4B3C-918F-82CA600BB23A}" type="datetimeFigureOut">
              <a:rPr lang="en-US" smtClean="0">
                <a:solidFill>
                  <a:prstClr val="black">
                    <a:tint val="75000"/>
                  </a:prstClr>
                </a:solidFill>
              </a:rPr>
              <a:pPr defTabSz="685783"/>
              <a:t>17/12/2024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A41C3D5-5CB0-4092-A9A7-8013112CFAC6}"/>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954195A-477F-4B05-8E1A-8E22671D35AC}"/>
              </a:ext>
            </a:extLst>
          </p:cNvPr>
          <p:cNvSpPr>
            <a:spLocks noGrp="1"/>
          </p:cNvSpPr>
          <p:nvPr>
            <p:ph type="sldNum" sz="quarter" idx="12"/>
          </p:nvPr>
        </p:nvSpPr>
        <p:spPr/>
        <p:txBody>
          <a:bodyPr/>
          <a:lstStyle/>
          <a:p>
            <a:pPr defTabSz="685783"/>
            <a:fld id="{D76CDBA2-F06D-4326-98FF-FF18A8A25FCE}"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6690623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5AA41F-56C8-431C-918F-671A2D9D37B9}"/>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0A9B3E-33F9-4EFC-93D1-E288033D2271}"/>
              </a:ext>
            </a:extLst>
          </p:cNvPr>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0AD7DE-E9B9-4160-BF01-3F07DB645373}"/>
              </a:ext>
            </a:extLst>
          </p:cNvPr>
          <p:cNvSpPr>
            <a:spLocks noGrp="1"/>
          </p:cNvSpPr>
          <p:nvPr>
            <p:ph type="dt" sz="half" idx="10"/>
          </p:nvPr>
        </p:nvSpPr>
        <p:spPr/>
        <p:txBody>
          <a:bodyPr/>
          <a:lstStyle/>
          <a:p>
            <a:pPr defTabSz="685783"/>
            <a:fld id="{99976455-BB80-4B3C-918F-82CA600BB23A}" type="datetimeFigureOut">
              <a:rPr lang="en-US" smtClean="0">
                <a:solidFill>
                  <a:prstClr val="black">
                    <a:tint val="75000"/>
                  </a:prstClr>
                </a:solidFill>
              </a:rPr>
              <a:pPr defTabSz="685783"/>
              <a:t>17/12/2024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13997C7-C356-4A14-81D4-8E3C9D4FBCEC}"/>
              </a:ext>
            </a:extLst>
          </p:cNvPr>
          <p:cNvSpPr>
            <a:spLocks noGrp="1"/>
          </p:cNvSpPr>
          <p:nvPr>
            <p:ph type="ftr" sz="quarter" idx="11"/>
          </p:nvPr>
        </p:nvSpPr>
        <p:spPr/>
        <p:txBody>
          <a:bodyPr/>
          <a:lstStyle/>
          <a:p>
            <a:pPr defTabSz="68578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4052F51-5E2D-4856-8844-B61E987D2F05}"/>
              </a:ext>
            </a:extLst>
          </p:cNvPr>
          <p:cNvSpPr>
            <a:spLocks noGrp="1"/>
          </p:cNvSpPr>
          <p:nvPr>
            <p:ph type="sldNum" sz="quarter" idx="12"/>
          </p:nvPr>
        </p:nvSpPr>
        <p:spPr/>
        <p:txBody>
          <a:bodyPr/>
          <a:lstStyle/>
          <a:p>
            <a:pPr defTabSz="685783"/>
            <a:fld id="{D76CDBA2-F06D-4326-98FF-FF18A8A25FCE}"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41958663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3850" y="4531023"/>
            <a:ext cx="683954" cy="273844"/>
          </a:xfrm>
          <a:prstGeom prst="rect">
            <a:avLst/>
          </a:prstGeom>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3" name="Footer Placeholder 2"/>
          <p:cNvSpPr>
            <a:spLocks noGrp="1"/>
          </p:cNvSpPr>
          <p:nvPr>
            <p:ph type="ftr" sz="quarter" idx="11"/>
          </p:nvPr>
        </p:nvSpPr>
        <p:spPr>
          <a:xfrm>
            <a:off x="508001" y="4531023"/>
            <a:ext cx="4723209" cy="273844"/>
          </a:xfrm>
          <a:prstGeom prst="rect">
            <a:avLst/>
          </a:prstGeom>
        </p:spPr>
        <p:txBody>
          <a:bodyPr/>
          <a:lstStyle/>
          <a:p>
            <a:pPr defTabSz="685783"/>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839601870"/>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49" indent="0" algn="ctr">
              <a:buNone/>
              <a:defRPr sz="1500"/>
            </a:lvl2pPr>
            <a:lvl3pPr marL="685497" indent="0" algn="ctr">
              <a:buNone/>
              <a:defRPr sz="1400"/>
            </a:lvl3pPr>
            <a:lvl4pPr marL="1028240" indent="0" algn="ctr">
              <a:buNone/>
              <a:defRPr sz="1200"/>
            </a:lvl4pPr>
            <a:lvl5pPr marL="1370988" indent="0" algn="ctr">
              <a:buNone/>
              <a:defRPr sz="1200"/>
            </a:lvl5pPr>
            <a:lvl6pPr marL="1713732" indent="0" algn="ctr">
              <a:buNone/>
              <a:defRPr sz="1200"/>
            </a:lvl6pPr>
            <a:lvl7pPr marL="2056478" indent="0" algn="ctr">
              <a:buNone/>
              <a:defRPr sz="1200"/>
            </a:lvl7pPr>
            <a:lvl8pPr marL="2399226" indent="0" algn="ctr">
              <a:buNone/>
              <a:defRPr sz="1200"/>
            </a:lvl8pPr>
            <a:lvl9pPr marL="2741975"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8311555"/>
      </p:ext>
    </p:extLst>
  </p:cSld>
  <p:clrMapOvr>
    <a:masterClrMapping/>
  </p:clrMapOvr>
  <p:transition spd="med" advClick="0" advTm="0">
    <p:push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076327"/>
            <a:ext cx="3008313" cy="3518297"/>
          </a:xfrm>
        </p:spPr>
        <p:txBody>
          <a:bodyPr/>
          <a:lstStyle>
            <a:lvl1pPr marL="0" indent="0">
              <a:buNone/>
              <a:defRPr sz="1400"/>
            </a:lvl1pPr>
            <a:lvl2pPr marL="457114" indent="0">
              <a:buNone/>
              <a:defRPr sz="1200"/>
            </a:lvl2pPr>
            <a:lvl3pPr marL="914228" indent="0">
              <a:buNone/>
              <a:defRPr sz="1000"/>
            </a:lvl3pPr>
            <a:lvl4pPr marL="1371343" indent="0">
              <a:buNone/>
              <a:defRPr sz="900"/>
            </a:lvl4pPr>
            <a:lvl5pPr marL="1828458" indent="0">
              <a:buNone/>
              <a:defRPr sz="900"/>
            </a:lvl5pPr>
            <a:lvl6pPr marL="2285573" indent="0">
              <a:buNone/>
              <a:defRPr sz="900"/>
            </a:lvl6pPr>
            <a:lvl7pPr marL="2742686" indent="0">
              <a:buNone/>
              <a:defRPr sz="900"/>
            </a:lvl7pPr>
            <a:lvl8pPr marL="3199800" indent="0">
              <a:buNone/>
              <a:defRPr sz="900"/>
            </a:lvl8pPr>
            <a:lvl9pPr marL="365691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17/12/2024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15554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6333612"/>
      </p:ext>
    </p:extLst>
  </p:cSld>
  <p:clrMapOvr>
    <a:masterClrMapping/>
  </p:clrMapOvr>
  <p:transition spd="med" advClick="0" advTm="0">
    <p:push dir="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49" indent="0">
              <a:buNone/>
              <a:defRPr sz="1500">
                <a:solidFill>
                  <a:schemeClr val="tx1">
                    <a:tint val="75000"/>
                  </a:schemeClr>
                </a:solidFill>
              </a:defRPr>
            </a:lvl2pPr>
            <a:lvl3pPr marL="685497" indent="0">
              <a:buNone/>
              <a:defRPr sz="1400">
                <a:solidFill>
                  <a:schemeClr val="tx1">
                    <a:tint val="75000"/>
                  </a:schemeClr>
                </a:solidFill>
              </a:defRPr>
            </a:lvl3pPr>
            <a:lvl4pPr marL="1028240" indent="0">
              <a:buNone/>
              <a:defRPr sz="1200">
                <a:solidFill>
                  <a:schemeClr val="tx1">
                    <a:tint val="75000"/>
                  </a:schemeClr>
                </a:solidFill>
              </a:defRPr>
            </a:lvl4pPr>
            <a:lvl5pPr marL="1370988" indent="0">
              <a:buNone/>
              <a:defRPr sz="1200">
                <a:solidFill>
                  <a:schemeClr val="tx1">
                    <a:tint val="75000"/>
                  </a:schemeClr>
                </a:solidFill>
              </a:defRPr>
            </a:lvl5pPr>
            <a:lvl6pPr marL="1713732" indent="0">
              <a:buNone/>
              <a:defRPr sz="1200">
                <a:solidFill>
                  <a:schemeClr val="tx1">
                    <a:tint val="75000"/>
                  </a:schemeClr>
                </a:solidFill>
              </a:defRPr>
            </a:lvl6pPr>
            <a:lvl7pPr marL="2056478" indent="0">
              <a:buNone/>
              <a:defRPr sz="1200">
                <a:solidFill>
                  <a:schemeClr val="tx1">
                    <a:tint val="75000"/>
                  </a:schemeClr>
                </a:solidFill>
              </a:defRPr>
            </a:lvl7pPr>
            <a:lvl8pPr marL="2399226" indent="0">
              <a:buNone/>
              <a:defRPr sz="1200">
                <a:solidFill>
                  <a:schemeClr val="tx1">
                    <a:tint val="75000"/>
                  </a:schemeClr>
                </a:solidFill>
              </a:defRPr>
            </a:lvl8pPr>
            <a:lvl9pPr marL="2741975"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3239050"/>
      </p:ext>
    </p:extLst>
  </p:cSld>
  <p:clrMapOvr>
    <a:masterClrMapping/>
  </p:clrMapOvr>
  <p:transition spd="med" advClick="0" advTm="0">
    <p:push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1"/>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1"/>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281022"/>
      </p:ext>
    </p:extLst>
  </p:cSld>
  <p:clrMapOvr>
    <a:masterClrMapping/>
  </p:clrMapOvr>
  <p:transition spd="med" advClick="0" advTm="0">
    <p:push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4" y="1260872"/>
            <a:ext cx="3868340" cy="617934"/>
          </a:xfrm>
        </p:spPr>
        <p:txBody>
          <a:bodyPr anchor="b"/>
          <a:lstStyle>
            <a:lvl1pPr marL="0" indent="0">
              <a:buNone/>
              <a:defRPr sz="1800" b="1"/>
            </a:lvl1pPr>
            <a:lvl2pPr marL="342749" indent="0">
              <a:buNone/>
              <a:defRPr sz="1500" b="1"/>
            </a:lvl2pPr>
            <a:lvl3pPr marL="685497" indent="0">
              <a:buNone/>
              <a:defRPr sz="1400" b="1"/>
            </a:lvl3pPr>
            <a:lvl4pPr marL="1028240" indent="0">
              <a:buNone/>
              <a:defRPr sz="1200" b="1"/>
            </a:lvl4pPr>
            <a:lvl5pPr marL="1370988" indent="0">
              <a:buNone/>
              <a:defRPr sz="1200" b="1"/>
            </a:lvl5pPr>
            <a:lvl6pPr marL="1713732" indent="0">
              <a:buNone/>
              <a:defRPr sz="1200" b="1"/>
            </a:lvl6pPr>
            <a:lvl7pPr marL="2056478" indent="0">
              <a:buNone/>
              <a:defRPr sz="1200" b="1"/>
            </a:lvl7pPr>
            <a:lvl8pPr marL="2399226" indent="0">
              <a:buNone/>
              <a:defRPr sz="1200" b="1"/>
            </a:lvl8pPr>
            <a:lvl9pPr marL="2741975"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4" y="1878820"/>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749" indent="0">
              <a:buNone/>
              <a:defRPr sz="1500" b="1"/>
            </a:lvl2pPr>
            <a:lvl3pPr marL="685497" indent="0">
              <a:buNone/>
              <a:defRPr sz="1400" b="1"/>
            </a:lvl3pPr>
            <a:lvl4pPr marL="1028240" indent="0">
              <a:buNone/>
              <a:defRPr sz="1200" b="1"/>
            </a:lvl4pPr>
            <a:lvl5pPr marL="1370988" indent="0">
              <a:buNone/>
              <a:defRPr sz="1200" b="1"/>
            </a:lvl5pPr>
            <a:lvl6pPr marL="1713732" indent="0">
              <a:buNone/>
              <a:defRPr sz="1200" b="1"/>
            </a:lvl6pPr>
            <a:lvl7pPr marL="2056478" indent="0">
              <a:buNone/>
              <a:defRPr sz="1200" b="1"/>
            </a:lvl7pPr>
            <a:lvl8pPr marL="2399226" indent="0">
              <a:buNone/>
              <a:defRPr sz="1200" b="1"/>
            </a:lvl8pPr>
            <a:lvl9pPr marL="2741975"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1" y="1878820"/>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49370568"/>
      </p:ext>
    </p:extLst>
  </p:cSld>
  <p:clrMapOvr>
    <a:masterClrMapping/>
  </p:clrMapOvr>
  <p:transition spd="med" advClick="0" advTm="0">
    <p:push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791839"/>
      </p:ext>
    </p:extLst>
  </p:cSld>
  <p:clrMapOvr>
    <a:masterClrMapping/>
  </p:clrMapOvr>
  <p:transition spd="med" advClick="0" advTm="0">
    <p:push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4857106"/>
      </p:ext>
    </p:extLst>
  </p:cSld>
  <p:clrMapOvr>
    <a:masterClrMapping/>
  </p:clrMapOvr>
  <p:transition spd="med" advClick="0" advTm="0">
    <p:push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64"/>
            <a:ext cx="2949178" cy="2858691"/>
          </a:xfrm>
        </p:spPr>
        <p:txBody>
          <a:bodyPr/>
          <a:lstStyle>
            <a:lvl1pPr marL="0" indent="0">
              <a:buNone/>
              <a:defRPr sz="1200"/>
            </a:lvl1pPr>
            <a:lvl2pPr marL="342749" indent="0">
              <a:buNone/>
              <a:defRPr sz="1000"/>
            </a:lvl2pPr>
            <a:lvl3pPr marL="685497" indent="0">
              <a:buNone/>
              <a:defRPr sz="900"/>
            </a:lvl3pPr>
            <a:lvl4pPr marL="1028240" indent="0">
              <a:buNone/>
              <a:defRPr sz="800"/>
            </a:lvl4pPr>
            <a:lvl5pPr marL="1370988" indent="0">
              <a:buNone/>
              <a:defRPr sz="800"/>
            </a:lvl5pPr>
            <a:lvl6pPr marL="1713732" indent="0">
              <a:buNone/>
              <a:defRPr sz="800"/>
            </a:lvl6pPr>
            <a:lvl7pPr marL="2056478" indent="0">
              <a:buNone/>
              <a:defRPr sz="800"/>
            </a:lvl7pPr>
            <a:lvl8pPr marL="2399226" indent="0">
              <a:buNone/>
              <a:defRPr sz="800"/>
            </a:lvl8pPr>
            <a:lvl9pPr marL="2741975"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3454170"/>
      </p:ext>
    </p:extLst>
  </p:cSld>
  <p:clrMapOvr>
    <a:masterClrMapping/>
  </p:clrMapOvr>
  <p:transition spd="med" advClick="0" advTm="0">
    <p:push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749" indent="0">
              <a:buNone/>
              <a:defRPr sz="2100"/>
            </a:lvl2pPr>
            <a:lvl3pPr marL="685497" indent="0">
              <a:buNone/>
              <a:defRPr sz="1800"/>
            </a:lvl3pPr>
            <a:lvl4pPr marL="1028240" indent="0">
              <a:buNone/>
              <a:defRPr sz="1500"/>
            </a:lvl4pPr>
            <a:lvl5pPr marL="1370988" indent="0">
              <a:buNone/>
              <a:defRPr sz="1500"/>
            </a:lvl5pPr>
            <a:lvl6pPr marL="1713732" indent="0">
              <a:buNone/>
              <a:defRPr sz="1500"/>
            </a:lvl6pPr>
            <a:lvl7pPr marL="2056478" indent="0">
              <a:buNone/>
              <a:defRPr sz="1500"/>
            </a:lvl7pPr>
            <a:lvl8pPr marL="2399226" indent="0">
              <a:buNone/>
              <a:defRPr sz="1500"/>
            </a:lvl8pPr>
            <a:lvl9pPr marL="2741975"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64"/>
            <a:ext cx="2949178" cy="2858691"/>
          </a:xfrm>
        </p:spPr>
        <p:txBody>
          <a:bodyPr/>
          <a:lstStyle>
            <a:lvl1pPr marL="0" indent="0">
              <a:buNone/>
              <a:defRPr sz="1200"/>
            </a:lvl1pPr>
            <a:lvl2pPr marL="342749" indent="0">
              <a:buNone/>
              <a:defRPr sz="1000"/>
            </a:lvl2pPr>
            <a:lvl3pPr marL="685497" indent="0">
              <a:buNone/>
              <a:defRPr sz="900"/>
            </a:lvl3pPr>
            <a:lvl4pPr marL="1028240" indent="0">
              <a:buNone/>
              <a:defRPr sz="800"/>
            </a:lvl4pPr>
            <a:lvl5pPr marL="1370988" indent="0">
              <a:buNone/>
              <a:defRPr sz="800"/>
            </a:lvl5pPr>
            <a:lvl6pPr marL="1713732" indent="0">
              <a:buNone/>
              <a:defRPr sz="800"/>
            </a:lvl6pPr>
            <a:lvl7pPr marL="2056478" indent="0">
              <a:buNone/>
              <a:defRPr sz="800"/>
            </a:lvl7pPr>
            <a:lvl8pPr marL="2399226" indent="0">
              <a:buNone/>
              <a:defRPr sz="800"/>
            </a:lvl8pPr>
            <a:lvl9pPr marL="2741975" indent="0">
              <a:buNone/>
              <a:defRPr sz="800"/>
            </a:lvl9pPr>
          </a:lstStyle>
          <a:p>
            <a:pPr lvl="0"/>
            <a:r>
              <a:rPr lang="zh-CN" altLang="en-US"/>
              <a:t>编辑母版文本样式</a:t>
            </a:r>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8927316"/>
      </p:ext>
    </p:extLst>
  </p:cSld>
  <p:clrMapOvr>
    <a:masterClrMapping/>
  </p:clrMapOvr>
  <p:transition spd="med" advClick="0" advTm="0">
    <p:push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84083665"/>
      </p:ext>
    </p:extLst>
  </p:cSld>
  <p:clrMapOvr>
    <a:masterClrMapping/>
  </p:clrMapOvr>
  <p:transition spd="med" advClick="0" advTm="0">
    <p:push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8"/>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58"/>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8196302"/>
      </p:ext>
    </p:extLst>
  </p:cSld>
  <p:clrMapOvr>
    <a:masterClrMapping/>
  </p:clrMapOvr>
  <p:transition spd="med" advClick="0" advTm="0">
    <p:push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14" indent="0">
              <a:buNone/>
              <a:defRPr sz="2800"/>
            </a:lvl2pPr>
            <a:lvl3pPr marL="914228" indent="0">
              <a:buNone/>
              <a:defRPr sz="2400"/>
            </a:lvl3pPr>
            <a:lvl4pPr marL="1371343" indent="0">
              <a:buNone/>
              <a:defRPr sz="2000"/>
            </a:lvl4pPr>
            <a:lvl5pPr marL="1828458" indent="0">
              <a:buNone/>
              <a:defRPr sz="2000"/>
            </a:lvl5pPr>
            <a:lvl6pPr marL="2285573" indent="0">
              <a:buNone/>
              <a:defRPr sz="2000"/>
            </a:lvl6pPr>
            <a:lvl7pPr marL="2742686" indent="0">
              <a:buNone/>
              <a:defRPr sz="2000"/>
            </a:lvl7pPr>
            <a:lvl8pPr marL="3199800" indent="0">
              <a:buNone/>
              <a:defRPr sz="2000"/>
            </a:lvl8pPr>
            <a:lvl9pPr marL="3656914" indent="0">
              <a:buNone/>
              <a:defRPr sz="2000"/>
            </a:lvl9pPr>
          </a:lstStyle>
          <a:p>
            <a:endParaRPr lang="en-US"/>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114" indent="0">
              <a:buNone/>
              <a:defRPr sz="1200"/>
            </a:lvl2pPr>
            <a:lvl3pPr marL="914228" indent="0">
              <a:buNone/>
              <a:defRPr sz="1000"/>
            </a:lvl3pPr>
            <a:lvl4pPr marL="1371343" indent="0">
              <a:buNone/>
              <a:defRPr sz="900"/>
            </a:lvl4pPr>
            <a:lvl5pPr marL="1828458" indent="0">
              <a:buNone/>
              <a:defRPr sz="900"/>
            </a:lvl5pPr>
            <a:lvl6pPr marL="2285573" indent="0">
              <a:buNone/>
              <a:defRPr sz="900"/>
            </a:lvl6pPr>
            <a:lvl7pPr marL="2742686" indent="0">
              <a:buNone/>
              <a:defRPr sz="900"/>
            </a:lvl7pPr>
            <a:lvl8pPr marL="3199800" indent="0">
              <a:buNone/>
              <a:defRPr sz="900"/>
            </a:lvl8pPr>
            <a:lvl9pPr marL="365691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A2873C-46E8-4DCC-B6E2-B0A96979C2F2}" type="datetimeFigureOut">
              <a:rPr lang="en-US" smtClean="0">
                <a:solidFill>
                  <a:prstClr val="black">
                    <a:tint val="75000"/>
                  </a:prstClr>
                </a:solidFill>
              </a:rPr>
              <a:pPr/>
              <a:t>17/12/2024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81A4052-B1E3-436C-8532-BC4D80CD3DF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33973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685783"/>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1659890515"/>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3" tIns="91423" rIns="91423" bIns="91423"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3" tIns="91423" rIns="91423" bIns="91423" anchor="t" anchorCtr="0">
            <a:noAutofit/>
          </a:bodyPr>
          <a:lstStyle>
            <a:lvl1pPr marL="457189" lvl="0" indent="-342892">
              <a:spcBef>
                <a:spcPts val="0"/>
              </a:spcBef>
              <a:spcAft>
                <a:spcPts val="0"/>
              </a:spcAft>
              <a:buSzPts val="1800"/>
              <a:buChar char="●"/>
              <a:defRPr/>
            </a:lvl1pPr>
            <a:lvl2pPr marL="914378" lvl="1" indent="-317651">
              <a:spcBef>
                <a:spcPts val="1601"/>
              </a:spcBef>
              <a:spcAft>
                <a:spcPts val="0"/>
              </a:spcAft>
              <a:buSzPts val="1400"/>
              <a:buChar char="○"/>
              <a:defRPr/>
            </a:lvl2pPr>
            <a:lvl3pPr marL="1371566" lvl="2" indent="-317651">
              <a:spcBef>
                <a:spcPts val="1601"/>
              </a:spcBef>
              <a:spcAft>
                <a:spcPts val="0"/>
              </a:spcAft>
              <a:buSzPts val="1400"/>
              <a:buChar char="■"/>
              <a:defRPr/>
            </a:lvl3pPr>
            <a:lvl4pPr marL="1828754" lvl="3" indent="-317651">
              <a:spcBef>
                <a:spcPts val="1601"/>
              </a:spcBef>
              <a:spcAft>
                <a:spcPts val="0"/>
              </a:spcAft>
              <a:buSzPts val="1400"/>
              <a:buChar char="●"/>
              <a:defRPr/>
            </a:lvl4pPr>
            <a:lvl5pPr marL="2285943" lvl="4" indent="-317651">
              <a:spcBef>
                <a:spcPts val="1601"/>
              </a:spcBef>
              <a:spcAft>
                <a:spcPts val="0"/>
              </a:spcAft>
              <a:buSzPts val="1400"/>
              <a:buChar char="○"/>
              <a:defRPr/>
            </a:lvl5pPr>
            <a:lvl6pPr marL="2743132" lvl="5" indent="-317651">
              <a:spcBef>
                <a:spcPts val="1601"/>
              </a:spcBef>
              <a:spcAft>
                <a:spcPts val="0"/>
              </a:spcAft>
              <a:buSzPts val="1400"/>
              <a:buChar char="■"/>
              <a:defRPr/>
            </a:lvl6pPr>
            <a:lvl7pPr marL="3200320" lvl="6" indent="-317651">
              <a:spcBef>
                <a:spcPts val="1601"/>
              </a:spcBef>
              <a:spcAft>
                <a:spcPts val="0"/>
              </a:spcAft>
              <a:buSzPts val="1400"/>
              <a:buChar char="●"/>
              <a:defRPr/>
            </a:lvl7pPr>
            <a:lvl8pPr marL="3657509" lvl="7" indent="-317651">
              <a:spcBef>
                <a:spcPts val="1601"/>
              </a:spcBef>
              <a:spcAft>
                <a:spcPts val="0"/>
              </a:spcAft>
              <a:buSzPts val="1400"/>
              <a:buChar char="○"/>
              <a:defRPr/>
            </a:lvl8pPr>
            <a:lvl9pPr marL="4114697" lvl="8" indent="-317651">
              <a:spcBef>
                <a:spcPts val="1601"/>
              </a:spcBef>
              <a:spcAft>
                <a:spcPts val="1601"/>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3" tIns="91423" rIns="91423" bIns="91423"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685783">
              <a:defRPr/>
            </a:pPr>
            <a:fld id="{00000000-1234-1234-1234-123412341234}" type="slidenum">
              <a:rPr lang="en-GB" smtClean="0">
                <a:solidFill>
                  <a:srgbClr val="595959"/>
                </a:solidFill>
              </a:rPr>
              <a:pPr defTabSz="685783">
                <a:defRPr/>
              </a:pPr>
              <a:t>‹#›</a:t>
            </a:fld>
            <a:endParaRPr lang="en-GB">
              <a:solidFill>
                <a:srgbClr val="595959"/>
              </a:solidFill>
            </a:endParaRPr>
          </a:p>
        </p:txBody>
      </p:sp>
    </p:spTree>
    <p:extLst>
      <p:ext uri="{BB962C8B-B14F-4D97-AF65-F5344CB8AC3E}">
        <p14:creationId xmlns:p14="http://schemas.microsoft.com/office/powerpoint/2010/main" val="216051365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403850" y="4531023"/>
            <a:ext cx="683954" cy="273844"/>
          </a:xfrm>
          <a:prstGeom prst="rect">
            <a:avLst/>
          </a:prstGeom>
        </p:spPr>
        <p:txBody>
          <a:body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3" name="Footer Placeholder 2"/>
          <p:cNvSpPr>
            <a:spLocks noGrp="1"/>
          </p:cNvSpPr>
          <p:nvPr>
            <p:ph type="ftr" sz="quarter" idx="11"/>
          </p:nvPr>
        </p:nvSpPr>
        <p:spPr>
          <a:xfrm>
            <a:off x="508001" y="4531023"/>
            <a:ext cx="4723209" cy="273844"/>
          </a:xfrm>
          <a:prstGeom prst="rect">
            <a:avLst/>
          </a:prstGeom>
        </p:spPr>
        <p:txBody>
          <a:bodyPr/>
          <a:lstStyle/>
          <a:p>
            <a:pPr defTabSz="685783"/>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sp>
        <p:nvSpPr>
          <p:cNvPr id="5" name="标题 4">
            <a:extLst>
              <a:ext uri="{FF2B5EF4-FFF2-40B4-BE49-F238E27FC236}">
                <a16:creationId xmlns:a16="http://schemas.microsoft.com/office/drawing/2014/main" id="{463A7DDE-BE4A-4CDF-AFA3-DD4D87AA212A}"/>
              </a:ext>
            </a:extLst>
          </p:cNvPr>
          <p:cNvSpPr>
            <a:spLocks noGrp="1"/>
          </p:cNvSpPr>
          <p:nvPr>
            <p:ph type="title"/>
          </p:nvPr>
        </p:nvSpPr>
        <p:spPr/>
        <p:txBody>
          <a:bodyPr/>
          <a:lstStyle/>
          <a:p>
            <a:r>
              <a:rPr lang="zh-CN" altLang="en-US"/>
              <a:t>单击此处编辑母版标题样式</a:t>
            </a:r>
          </a:p>
        </p:txBody>
      </p:sp>
    </p:spTree>
    <p:extLst>
      <p:ext uri="{BB962C8B-B14F-4D97-AF65-F5344CB8AC3E}">
        <p14:creationId xmlns:p14="http://schemas.microsoft.com/office/powerpoint/2010/main" val="858497504"/>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49" indent="0" algn="ctr">
              <a:buNone/>
              <a:defRPr sz="1500"/>
            </a:lvl2pPr>
            <a:lvl3pPr marL="685497" indent="0" algn="ctr">
              <a:buNone/>
              <a:defRPr sz="1400"/>
            </a:lvl3pPr>
            <a:lvl4pPr marL="1028240" indent="0" algn="ctr">
              <a:buNone/>
              <a:defRPr sz="1200"/>
            </a:lvl4pPr>
            <a:lvl5pPr marL="1370988" indent="0" algn="ctr">
              <a:buNone/>
              <a:defRPr sz="1200"/>
            </a:lvl5pPr>
            <a:lvl6pPr marL="1713732" indent="0" algn="ctr">
              <a:buNone/>
              <a:defRPr sz="1200"/>
            </a:lvl6pPr>
            <a:lvl7pPr marL="2056478" indent="0" algn="ctr">
              <a:buNone/>
              <a:defRPr sz="1200"/>
            </a:lvl7pPr>
            <a:lvl8pPr marL="2399226" indent="0" algn="ctr">
              <a:buNone/>
              <a:defRPr sz="1200"/>
            </a:lvl8pPr>
            <a:lvl9pPr marL="2741975"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5512183"/>
      </p:ext>
    </p:extLst>
  </p:cSld>
  <p:clrMapOvr>
    <a:masterClrMapping/>
  </p:clrMapOvr>
  <p:transition spd="med" advClick="0" advTm="0">
    <p:push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72982394"/>
      </p:ext>
    </p:extLst>
  </p:cSld>
  <p:clrMapOvr>
    <a:masterClrMapping/>
  </p:clrMapOvr>
  <p:transition spd="med" advClick="0" advTm="0">
    <p:push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49" indent="0">
              <a:buNone/>
              <a:defRPr sz="1500">
                <a:solidFill>
                  <a:schemeClr val="tx1">
                    <a:tint val="75000"/>
                  </a:schemeClr>
                </a:solidFill>
              </a:defRPr>
            </a:lvl2pPr>
            <a:lvl3pPr marL="685497" indent="0">
              <a:buNone/>
              <a:defRPr sz="1400">
                <a:solidFill>
                  <a:schemeClr val="tx1">
                    <a:tint val="75000"/>
                  </a:schemeClr>
                </a:solidFill>
              </a:defRPr>
            </a:lvl3pPr>
            <a:lvl4pPr marL="1028240" indent="0">
              <a:buNone/>
              <a:defRPr sz="1200">
                <a:solidFill>
                  <a:schemeClr val="tx1">
                    <a:tint val="75000"/>
                  </a:schemeClr>
                </a:solidFill>
              </a:defRPr>
            </a:lvl4pPr>
            <a:lvl5pPr marL="1370988" indent="0">
              <a:buNone/>
              <a:defRPr sz="1200">
                <a:solidFill>
                  <a:schemeClr val="tx1">
                    <a:tint val="75000"/>
                  </a:schemeClr>
                </a:solidFill>
              </a:defRPr>
            </a:lvl5pPr>
            <a:lvl6pPr marL="1713732" indent="0">
              <a:buNone/>
              <a:defRPr sz="1200">
                <a:solidFill>
                  <a:schemeClr val="tx1">
                    <a:tint val="75000"/>
                  </a:schemeClr>
                </a:solidFill>
              </a:defRPr>
            </a:lvl6pPr>
            <a:lvl7pPr marL="2056478" indent="0">
              <a:buNone/>
              <a:defRPr sz="1200">
                <a:solidFill>
                  <a:schemeClr val="tx1">
                    <a:tint val="75000"/>
                  </a:schemeClr>
                </a:solidFill>
              </a:defRPr>
            </a:lvl7pPr>
            <a:lvl8pPr marL="2399226" indent="0">
              <a:buNone/>
              <a:defRPr sz="1200">
                <a:solidFill>
                  <a:schemeClr val="tx1">
                    <a:tint val="75000"/>
                  </a:schemeClr>
                </a:solidFill>
              </a:defRPr>
            </a:lvl8pPr>
            <a:lvl9pPr marL="2741975"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24277034"/>
      </p:ext>
    </p:extLst>
  </p:cSld>
  <p:clrMapOvr>
    <a:masterClrMapping/>
  </p:clrMapOvr>
  <p:transition spd="med" advClick="0" advTm="0">
    <p:push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21"/>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21"/>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6720454"/>
      </p:ext>
    </p:extLst>
  </p:cSld>
  <p:clrMapOvr>
    <a:masterClrMapping/>
  </p:clrMapOvr>
  <p:transition spd="med" advClick="0" advTm="0">
    <p:push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4" y="1260872"/>
            <a:ext cx="3868340" cy="617934"/>
          </a:xfrm>
        </p:spPr>
        <p:txBody>
          <a:bodyPr anchor="b"/>
          <a:lstStyle>
            <a:lvl1pPr marL="0" indent="0">
              <a:buNone/>
              <a:defRPr sz="1800" b="1"/>
            </a:lvl1pPr>
            <a:lvl2pPr marL="342749" indent="0">
              <a:buNone/>
              <a:defRPr sz="1500" b="1"/>
            </a:lvl2pPr>
            <a:lvl3pPr marL="685497" indent="0">
              <a:buNone/>
              <a:defRPr sz="1400" b="1"/>
            </a:lvl3pPr>
            <a:lvl4pPr marL="1028240" indent="0">
              <a:buNone/>
              <a:defRPr sz="1200" b="1"/>
            </a:lvl4pPr>
            <a:lvl5pPr marL="1370988" indent="0">
              <a:buNone/>
              <a:defRPr sz="1200" b="1"/>
            </a:lvl5pPr>
            <a:lvl6pPr marL="1713732" indent="0">
              <a:buNone/>
              <a:defRPr sz="1200" b="1"/>
            </a:lvl6pPr>
            <a:lvl7pPr marL="2056478" indent="0">
              <a:buNone/>
              <a:defRPr sz="1200" b="1"/>
            </a:lvl7pPr>
            <a:lvl8pPr marL="2399226" indent="0">
              <a:buNone/>
              <a:defRPr sz="1200" b="1"/>
            </a:lvl8pPr>
            <a:lvl9pPr marL="2741975"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4" y="1878820"/>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749" indent="0">
              <a:buNone/>
              <a:defRPr sz="1500" b="1"/>
            </a:lvl2pPr>
            <a:lvl3pPr marL="685497" indent="0">
              <a:buNone/>
              <a:defRPr sz="1400" b="1"/>
            </a:lvl3pPr>
            <a:lvl4pPr marL="1028240" indent="0">
              <a:buNone/>
              <a:defRPr sz="1200" b="1"/>
            </a:lvl4pPr>
            <a:lvl5pPr marL="1370988" indent="0">
              <a:buNone/>
              <a:defRPr sz="1200" b="1"/>
            </a:lvl5pPr>
            <a:lvl6pPr marL="1713732" indent="0">
              <a:buNone/>
              <a:defRPr sz="1200" b="1"/>
            </a:lvl6pPr>
            <a:lvl7pPr marL="2056478" indent="0">
              <a:buNone/>
              <a:defRPr sz="1200" b="1"/>
            </a:lvl7pPr>
            <a:lvl8pPr marL="2399226" indent="0">
              <a:buNone/>
              <a:defRPr sz="1200" b="1"/>
            </a:lvl8pPr>
            <a:lvl9pPr marL="2741975"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1" y="1878820"/>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70029773"/>
      </p:ext>
    </p:extLst>
  </p:cSld>
  <p:clrMapOvr>
    <a:masterClrMapping/>
  </p:clrMapOvr>
  <p:transition spd="med" advClick="0" advTm="0">
    <p:push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1403382"/>
      </p:ext>
    </p:extLst>
  </p:cSld>
  <p:clrMapOvr>
    <a:masterClrMapping/>
  </p:clrMapOvr>
  <p:transition spd="med" advClick="0" advTm="0">
    <p:push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A8D091-6DC5-409E-B12C-CE976C70648B}" type="datetimeFigureOut">
              <a:rPr lang="zh-CN" altLang="en-US" smtClean="0">
                <a:solidFill>
                  <a:prstClr val="black">
                    <a:tint val="75000"/>
                  </a:prstClr>
                </a:solidFill>
              </a:rPr>
              <a:pPr/>
              <a:t>2024/12/17</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CFF1D5-012B-493C-A816-C5807439B2A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5973818"/>
      </p:ext>
    </p:extLst>
  </p:cSld>
  <p:clrMapOvr>
    <a:masterClrMapping/>
  </p:clrMapOvr>
  <p:transition spd="med" advClick="0" advTm="0">
    <p:push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image" Target="../media/image6.png"/><Relationship Id="rId3" Type="http://schemas.openxmlformats.org/officeDocument/2006/relationships/slideLayout" Target="../slideLayouts/slideLayout29.xml"/><Relationship Id="rId21" Type="http://schemas.openxmlformats.org/officeDocument/2006/relationships/theme" Target="../theme/theme3.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image" Target="../media/image5.png"/><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image" Target="../media/image4.png"/><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image" Target="../media/image3.png"/><Relationship Id="rId28" Type="http://schemas.openxmlformats.org/officeDocument/2006/relationships/image" Target="../media/image8.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image" Target="../media/image2.jpg"/><Relationship Id="rId27" Type="http://schemas.openxmlformats.org/officeDocument/2006/relationships/image" Target="../media/image7.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image" Target="../media/image6.png"/><Relationship Id="rId3" Type="http://schemas.openxmlformats.org/officeDocument/2006/relationships/slideLayout" Target="../slideLayouts/slideLayout49.xml"/><Relationship Id="rId21" Type="http://schemas.openxmlformats.org/officeDocument/2006/relationships/theme" Target="../theme/theme4.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image" Target="../media/image5.png"/><Relationship Id="rId2" Type="http://schemas.openxmlformats.org/officeDocument/2006/relationships/slideLayout" Target="../slideLayouts/slideLayout48.xml"/><Relationship Id="rId16" Type="http://schemas.openxmlformats.org/officeDocument/2006/relationships/slideLayout" Target="../slideLayouts/slideLayout62.xml"/><Relationship Id="rId20" Type="http://schemas.openxmlformats.org/officeDocument/2006/relationships/slideLayout" Target="../slideLayouts/slideLayout66.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24" Type="http://schemas.openxmlformats.org/officeDocument/2006/relationships/image" Target="../media/image4.png"/><Relationship Id="rId5" Type="http://schemas.openxmlformats.org/officeDocument/2006/relationships/slideLayout" Target="../slideLayouts/slideLayout51.xml"/><Relationship Id="rId15" Type="http://schemas.openxmlformats.org/officeDocument/2006/relationships/slideLayout" Target="../slideLayouts/slideLayout61.xml"/><Relationship Id="rId23" Type="http://schemas.openxmlformats.org/officeDocument/2006/relationships/image" Target="../media/image3.png"/><Relationship Id="rId28" Type="http://schemas.openxmlformats.org/officeDocument/2006/relationships/image" Target="../media/image8.png"/><Relationship Id="rId10" Type="http://schemas.openxmlformats.org/officeDocument/2006/relationships/slideLayout" Target="../slideLayouts/slideLayout56.xml"/><Relationship Id="rId19" Type="http://schemas.openxmlformats.org/officeDocument/2006/relationships/slideLayout" Target="../slideLayouts/slideLayout65.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slideLayout" Target="../slideLayouts/slideLayout60.xml"/><Relationship Id="rId22" Type="http://schemas.openxmlformats.org/officeDocument/2006/relationships/image" Target="../media/image2.jpg"/><Relationship Id="rId27" Type="http://schemas.openxmlformats.org/officeDocument/2006/relationships/image" Target="../media/image7.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5.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theme" Target="../theme/theme6.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8.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l="-10000" r="-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05979"/>
            <a:ext cx="8229600" cy="857250"/>
          </a:xfrm>
          <a:prstGeom prst="rect">
            <a:avLst/>
          </a:prstGeom>
        </p:spPr>
        <p:txBody>
          <a:bodyPr vert="horz" lIns="91423" tIns="45713" rIns="91423" bIns="45713" rtlCol="0" anchor="ctr">
            <a:normAutofit/>
          </a:bodyPr>
          <a:lstStyle/>
          <a:p>
            <a:r>
              <a:rPr lang="en-US" dirty="0"/>
              <a:t>Click to edit Master title style</a:t>
            </a:r>
          </a:p>
        </p:txBody>
      </p:sp>
      <p:sp>
        <p:nvSpPr>
          <p:cNvPr id="3" name="Text Placeholder 2"/>
          <p:cNvSpPr>
            <a:spLocks noGrp="1"/>
          </p:cNvSpPr>
          <p:nvPr>
            <p:ph type="body" idx="1"/>
          </p:nvPr>
        </p:nvSpPr>
        <p:spPr>
          <a:xfrm>
            <a:off x="457201" y="1200151"/>
            <a:ext cx="8229600" cy="3394472"/>
          </a:xfrm>
          <a:prstGeom prst="rect">
            <a:avLst/>
          </a:prstGeom>
        </p:spPr>
        <p:txBody>
          <a:bodyPr vert="horz" lIns="91423" tIns="45713" rIns="91423" bIns="45713"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23" tIns="45713" rIns="91423" bIns="45713" rtlCol="0" anchor="ctr"/>
          <a:lstStyle>
            <a:lvl1pPr algn="l">
              <a:defRPr sz="1200">
                <a:solidFill>
                  <a:schemeClr val="tx1">
                    <a:tint val="75000"/>
                  </a:schemeClr>
                </a:solidFill>
                <a:latin typeface="Times New Roman" pitchFamily="18" charset="0"/>
              </a:defRPr>
            </a:lvl1pPr>
          </a:lstStyle>
          <a:p>
            <a:pPr defTabSz="914228"/>
            <a:fld id="{C9A2873C-46E8-4DCC-B6E2-B0A96979C2F2}" type="datetimeFigureOut">
              <a:rPr lang="en-US" smtClean="0">
                <a:solidFill>
                  <a:prstClr val="black">
                    <a:tint val="75000"/>
                  </a:prstClr>
                </a:solidFill>
              </a:rPr>
              <a:pPr defTabSz="914228"/>
              <a:t>17/12/2024</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423" tIns="45713" rIns="91423" bIns="45713" rtlCol="0" anchor="ctr"/>
          <a:lstStyle>
            <a:lvl1pPr algn="ctr">
              <a:defRPr sz="1200">
                <a:solidFill>
                  <a:schemeClr val="tx1">
                    <a:tint val="75000"/>
                  </a:schemeClr>
                </a:solidFill>
                <a:latin typeface="Times New Roman" pitchFamily="18" charset="0"/>
              </a:defRPr>
            </a:lvl1pPr>
          </a:lstStyle>
          <a:p>
            <a:pPr defTabSz="914228"/>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3" tIns="45713" rIns="91423" bIns="45713" rtlCol="0" anchor="ctr"/>
          <a:lstStyle>
            <a:lvl1pPr algn="r">
              <a:defRPr sz="1200">
                <a:solidFill>
                  <a:schemeClr val="tx1">
                    <a:tint val="75000"/>
                  </a:schemeClr>
                </a:solidFill>
                <a:latin typeface="Times New Roman" pitchFamily="18" charset="0"/>
              </a:defRPr>
            </a:lvl1pPr>
          </a:lstStyle>
          <a:p>
            <a:pPr defTabSz="914228"/>
            <a:fld id="{381A4052-B1E3-436C-8532-BC4D80CD3DF6}" type="slidenum">
              <a:rPr lang="en-US" smtClean="0">
                <a:solidFill>
                  <a:prstClr val="black">
                    <a:tint val="75000"/>
                  </a:prstClr>
                </a:solidFill>
              </a:rPr>
              <a:pPr defTabSz="914228"/>
              <a:t>‹#›</a:t>
            </a:fld>
            <a:endParaRPr lang="en-US" dirty="0">
              <a:solidFill>
                <a:prstClr val="black">
                  <a:tint val="75000"/>
                </a:prstClr>
              </a:solidFill>
            </a:endParaRPr>
          </a:p>
        </p:txBody>
      </p:sp>
    </p:spTree>
    <p:extLst>
      <p:ext uri="{BB962C8B-B14F-4D97-AF65-F5344CB8AC3E}">
        <p14:creationId xmlns:p14="http://schemas.microsoft.com/office/powerpoint/2010/main" val="166855061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7" r:id="rId12"/>
    <p:sldLayoutId id="2147483966" r:id="rId13"/>
    <p:sldLayoutId id="2147483967" r:id="rId14"/>
    <p:sldLayoutId id="2147483968" r:id="rId15"/>
  </p:sldLayoutIdLst>
  <p:txStyles>
    <p:titleStyle>
      <a:lvl1pPr algn="ctr" defTabSz="914228" rtl="0" eaLnBrk="1" latinLnBrk="0" hangingPunct="1">
        <a:spcBef>
          <a:spcPct val="0"/>
        </a:spcBef>
        <a:buNone/>
        <a:defRPr sz="4400" kern="1200">
          <a:solidFill>
            <a:schemeClr val="tx1"/>
          </a:solidFill>
          <a:latin typeface="Times New Roman" pitchFamily="18" charset="0"/>
          <a:ea typeface="+mj-ea"/>
          <a:cs typeface="+mj-cs"/>
        </a:defRPr>
      </a:lvl1pPr>
    </p:titleStyle>
    <p:bodyStyle>
      <a:lvl1pPr marL="342836" indent="-342836" algn="l" defTabSz="914228" rtl="0" eaLnBrk="1" latinLnBrk="0" hangingPunct="1">
        <a:spcBef>
          <a:spcPct val="20000"/>
        </a:spcBef>
        <a:buFont typeface="Arial" panose="020B0604020202020204" pitchFamily="34" charset="0"/>
        <a:buChar char="•"/>
        <a:defRPr sz="3200" kern="1200">
          <a:solidFill>
            <a:schemeClr val="tx1"/>
          </a:solidFill>
          <a:latin typeface="Times New Roman" pitchFamily="18" charset="0"/>
          <a:ea typeface="+mn-ea"/>
          <a:cs typeface="+mn-cs"/>
        </a:defRPr>
      </a:lvl1pPr>
      <a:lvl2pPr marL="742811" indent="-285697" algn="l" defTabSz="914228" rtl="0" eaLnBrk="1" latinLnBrk="0" hangingPunct="1">
        <a:spcBef>
          <a:spcPct val="20000"/>
        </a:spcBef>
        <a:buFont typeface="Arial" panose="020B0604020202020204" pitchFamily="34" charset="0"/>
        <a:buChar char="–"/>
        <a:defRPr sz="2800" kern="1200">
          <a:solidFill>
            <a:schemeClr val="tx1"/>
          </a:solidFill>
          <a:latin typeface="Times New Roman" pitchFamily="18" charset="0"/>
          <a:ea typeface="+mn-ea"/>
          <a:cs typeface="+mn-cs"/>
        </a:defRPr>
      </a:lvl2pPr>
      <a:lvl3pPr marL="1142786" indent="-228560" algn="l" defTabSz="914228" rtl="0" eaLnBrk="1" latinLnBrk="0" hangingPunct="1">
        <a:spcBef>
          <a:spcPct val="20000"/>
        </a:spcBef>
        <a:buFont typeface="Arial" panose="020B0604020202020204" pitchFamily="34" charset="0"/>
        <a:buChar char="•"/>
        <a:defRPr sz="2400" kern="1200">
          <a:solidFill>
            <a:schemeClr val="tx1"/>
          </a:solidFill>
          <a:latin typeface="Times New Roman" pitchFamily="18" charset="0"/>
          <a:ea typeface="+mn-ea"/>
          <a:cs typeface="+mn-cs"/>
        </a:defRPr>
      </a:lvl3pPr>
      <a:lvl4pPr marL="1599900" indent="-228560" algn="l" defTabSz="914228" rtl="0" eaLnBrk="1" latinLnBrk="0" hangingPunct="1">
        <a:spcBef>
          <a:spcPct val="20000"/>
        </a:spcBef>
        <a:buFont typeface="Arial" panose="020B0604020202020204" pitchFamily="34" charset="0"/>
        <a:buChar char="–"/>
        <a:defRPr sz="2000" kern="1200">
          <a:solidFill>
            <a:schemeClr val="tx1"/>
          </a:solidFill>
          <a:latin typeface="Times New Roman" pitchFamily="18" charset="0"/>
          <a:ea typeface="+mn-ea"/>
          <a:cs typeface="+mn-cs"/>
        </a:defRPr>
      </a:lvl4pPr>
      <a:lvl5pPr marL="2057014" indent="-228560" algn="l" defTabSz="914228" rtl="0" eaLnBrk="1" latinLnBrk="0" hangingPunct="1">
        <a:spcBef>
          <a:spcPct val="20000"/>
        </a:spcBef>
        <a:buFont typeface="Arial" panose="020B0604020202020204" pitchFamily="34" charset="0"/>
        <a:buChar char="»"/>
        <a:defRPr sz="2000" kern="1200">
          <a:solidFill>
            <a:schemeClr val="tx1"/>
          </a:solidFill>
          <a:latin typeface="Times New Roman" pitchFamily="18" charset="0"/>
          <a:ea typeface="+mn-ea"/>
          <a:cs typeface="+mn-cs"/>
        </a:defRPr>
      </a:lvl5pPr>
      <a:lvl6pPr marL="2514128" indent="-228560" algn="l" defTabSz="9142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43" indent="-228560" algn="l" defTabSz="9142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0" indent="-228560" algn="l" defTabSz="9142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72" indent="-228560" algn="l" defTabSz="91422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28" rtl="0" eaLnBrk="1" latinLnBrk="0" hangingPunct="1">
        <a:defRPr sz="1800" kern="1200">
          <a:solidFill>
            <a:schemeClr val="tx1"/>
          </a:solidFill>
          <a:latin typeface="+mn-lt"/>
          <a:ea typeface="+mn-ea"/>
          <a:cs typeface="+mn-cs"/>
        </a:defRPr>
      </a:lvl1pPr>
      <a:lvl2pPr marL="457114" algn="l" defTabSz="914228" rtl="0" eaLnBrk="1" latinLnBrk="0" hangingPunct="1">
        <a:defRPr sz="1800" kern="1200">
          <a:solidFill>
            <a:schemeClr val="tx1"/>
          </a:solidFill>
          <a:latin typeface="+mn-lt"/>
          <a:ea typeface="+mn-ea"/>
          <a:cs typeface="+mn-cs"/>
        </a:defRPr>
      </a:lvl2pPr>
      <a:lvl3pPr marL="914228" algn="l" defTabSz="914228" rtl="0" eaLnBrk="1" latinLnBrk="0" hangingPunct="1">
        <a:defRPr sz="1800" kern="1200">
          <a:solidFill>
            <a:schemeClr val="tx1"/>
          </a:solidFill>
          <a:latin typeface="+mn-lt"/>
          <a:ea typeface="+mn-ea"/>
          <a:cs typeface="+mn-cs"/>
        </a:defRPr>
      </a:lvl3pPr>
      <a:lvl4pPr marL="1371343" algn="l" defTabSz="914228" rtl="0" eaLnBrk="1" latinLnBrk="0" hangingPunct="1">
        <a:defRPr sz="1800" kern="1200">
          <a:solidFill>
            <a:schemeClr val="tx1"/>
          </a:solidFill>
          <a:latin typeface="+mn-lt"/>
          <a:ea typeface="+mn-ea"/>
          <a:cs typeface="+mn-cs"/>
        </a:defRPr>
      </a:lvl4pPr>
      <a:lvl5pPr marL="1828458" algn="l" defTabSz="914228" rtl="0" eaLnBrk="1" latinLnBrk="0" hangingPunct="1">
        <a:defRPr sz="1800" kern="1200">
          <a:solidFill>
            <a:schemeClr val="tx1"/>
          </a:solidFill>
          <a:latin typeface="+mn-lt"/>
          <a:ea typeface="+mn-ea"/>
          <a:cs typeface="+mn-cs"/>
        </a:defRPr>
      </a:lvl5pPr>
      <a:lvl6pPr marL="2285573" algn="l" defTabSz="914228" rtl="0" eaLnBrk="1" latinLnBrk="0" hangingPunct="1">
        <a:defRPr sz="1800" kern="1200">
          <a:solidFill>
            <a:schemeClr val="tx1"/>
          </a:solidFill>
          <a:latin typeface="+mn-lt"/>
          <a:ea typeface="+mn-ea"/>
          <a:cs typeface="+mn-cs"/>
        </a:defRPr>
      </a:lvl6pPr>
      <a:lvl7pPr marL="2742686" algn="l" defTabSz="914228" rtl="0" eaLnBrk="1" latinLnBrk="0" hangingPunct="1">
        <a:defRPr sz="1800" kern="1200">
          <a:solidFill>
            <a:schemeClr val="tx1"/>
          </a:solidFill>
          <a:latin typeface="+mn-lt"/>
          <a:ea typeface="+mn-ea"/>
          <a:cs typeface="+mn-cs"/>
        </a:defRPr>
      </a:lvl7pPr>
      <a:lvl8pPr marL="3199800" algn="l" defTabSz="914228" rtl="0" eaLnBrk="1" latinLnBrk="0" hangingPunct="1">
        <a:defRPr sz="1800" kern="1200">
          <a:solidFill>
            <a:schemeClr val="tx1"/>
          </a:solidFill>
          <a:latin typeface="+mn-lt"/>
          <a:ea typeface="+mn-ea"/>
          <a:cs typeface="+mn-cs"/>
        </a:defRPr>
      </a:lvl8pPr>
      <a:lvl9pPr marL="3656914" algn="l" defTabSz="91422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3" tIns="91423" rIns="91423" bIns="91423"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3" tIns="91423" rIns="91423" bIns="91423"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3" tIns="91423" rIns="91423" bIns="91423" anchor="ctr" anchorCtr="0">
            <a:noAutofit/>
          </a:bodyPr>
          <a:lstStyle>
            <a:lvl1pPr lvl="0" algn="r">
              <a:buNone/>
              <a:defRPr sz="1000">
                <a:solidFill>
                  <a:schemeClr val="dk2"/>
                </a:solidFill>
                <a:latin typeface="Times New Roman" pitchFamily="18"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defTabSz="685783">
              <a:defRPr/>
            </a:pPr>
            <a:fld id="{00000000-1234-1234-1234-123412341234}" type="slidenum">
              <a:rPr lang="en-GB" smtClean="0">
                <a:solidFill>
                  <a:srgbClr val="595959"/>
                </a:solidFill>
              </a:rPr>
              <a:pPr defTabSz="685783">
                <a:defRPr/>
              </a:pPr>
              <a:t>‹#›</a:t>
            </a:fld>
            <a:endParaRPr lang="en-GB" dirty="0">
              <a:solidFill>
                <a:srgbClr val="595959"/>
              </a:solidFill>
            </a:endParaRPr>
          </a:p>
        </p:txBody>
      </p:sp>
    </p:spTree>
    <p:extLst>
      <p:ext uri="{BB962C8B-B14F-4D97-AF65-F5344CB8AC3E}">
        <p14:creationId xmlns:p14="http://schemas.microsoft.com/office/powerpoint/2010/main" val="1587467147"/>
      </p:ext>
    </p:extLst>
  </p:cSld>
  <p:clrMap bg1="lt1" tx1="dk1" bg2="dk2"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97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Times New Roman" pitchFamily="18" charset="0"/>
          <a:ea typeface="Times New Roman" pitchFamily="18" charset="0"/>
          <a:cs typeface="Times New Roman" pitchFamily="18"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Times New Roman" pitchFamily="18" charset="0"/>
          <a:ea typeface="Times New Roman" pitchFamily="18" charset="0"/>
          <a:cs typeface="Times New Roman" pitchFamily="18" charset="0"/>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203499"/>
            <a:ext cx="9144000" cy="369332"/>
          </a:xfrm>
          <a:prstGeom prst="rect">
            <a:avLst/>
          </a:prstGeom>
          <a:noFill/>
        </p:spPr>
        <p:txBody>
          <a:bodyPr vert="horz" lIns="91438" tIns="45719" rIns="91438" bIns="45719"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Trebuchet MS" panose="020B0603020202020204"/>
                <a:ea typeface="+mn-ea"/>
                <a:cs typeface="+mn-cs"/>
              </a:rPr>
              <a:t>www.9slide.vn</a:t>
            </a:r>
          </a:p>
        </p:txBody>
      </p:sp>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38" tIns="45719" rIns="91438" bIns="45719"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508001" y="1620443"/>
            <a:ext cx="6447501" cy="2910580"/>
          </a:xfrm>
          <a:prstGeom prst="rect">
            <a:avLst/>
          </a:prstGeom>
        </p:spPr>
        <p:txBody>
          <a:bodyPr vert="horz" lIns="91438" tIns="45719" rIns="91438" bIns="4571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5403850" y="4531023"/>
            <a:ext cx="683954" cy="273844"/>
          </a:xfrm>
          <a:prstGeom prst="rect">
            <a:avLst/>
          </a:prstGeom>
        </p:spPr>
        <p:txBody>
          <a:bodyPr vert="horz" lIns="91438" tIns="45719" rIns="91438" bIns="45719" rtlCol="0" anchor="ctr"/>
          <a:lstStyle>
            <a:lvl1pPr algn="r">
              <a:defRPr sz="700">
                <a:solidFill>
                  <a:schemeClr val="tx1">
                    <a:tint val="75000"/>
                  </a:schemeClr>
                </a:solidFill>
              </a:defRPr>
            </a:lvl1p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4531023"/>
            <a:ext cx="4723209" cy="273844"/>
          </a:xfrm>
          <a:prstGeom prst="rect">
            <a:avLst/>
          </a:prstGeom>
        </p:spPr>
        <p:txBody>
          <a:bodyPr vert="horz" lIns="91438" tIns="45719" rIns="91438" bIns="45719" rtlCol="0" anchor="ctr"/>
          <a:lstStyle>
            <a:lvl1pPr algn="l">
              <a:defRPr sz="700">
                <a:solidFill>
                  <a:schemeClr val="tx1">
                    <a:tint val="75000"/>
                  </a:schemeClr>
                </a:solidFill>
              </a:defRPr>
            </a:lvl1pPr>
          </a:lstStyle>
          <a:p>
            <a:pPr defTabSz="685783"/>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9" y="4531023"/>
            <a:ext cx="512504" cy="273844"/>
          </a:xfrm>
          <a:prstGeom prst="rect">
            <a:avLst/>
          </a:prstGeom>
        </p:spPr>
        <p:txBody>
          <a:bodyPr vert="horz" lIns="91438" tIns="45719" rIns="91438" bIns="45719" rtlCol="0" anchor="ctr"/>
          <a:lstStyle>
            <a:lvl1pPr algn="r">
              <a:defRPr sz="700">
                <a:solidFill>
                  <a:schemeClr val="accent1"/>
                </a:solidFill>
              </a:defRPr>
            </a:lvl1p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0" y="31475"/>
            <a:ext cx="9144000" cy="5080551"/>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676554" y="369639"/>
            <a:ext cx="7778932" cy="44662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Trebuchet MS" panose="020B0603020202020204"/>
              <a:cs typeface="+mn-cs"/>
            </a:endParaRPr>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228933">
            <a:off x="689161" y="1570842"/>
            <a:ext cx="2673032" cy="3358178"/>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11057440">
            <a:off x="5820691" y="2381004"/>
            <a:ext cx="2673032" cy="3561114"/>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9385200">
            <a:off x="110013" y="174148"/>
            <a:ext cx="1249546" cy="281958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4099330">
            <a:off x="6491961" y="3173580"/>
            <a:ext cx="1233161" cy="3025442"/>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rot="11730399">
            <a:off x="714324" y="4218856"/>
            <a:ext cx="3003214" cy="1172021"/>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rot="14866607">
            <a:off x="3961989" y="3356779"/>
            <a:ext cx="1204774" cy="2736770"/>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rot="930528">
            <a:off x="337824" y="-223185"/>
            <a:ext cx="3003214" cy="1172021"/>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rot="4121838">
            <a:off x="3812133" y="-893917"/>
            <a:ext cx="1204774" cy="2736770"/>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14881772">
            <a:off x="6175939" y="-1009487"/>
            <a:ext cx="1233161" cy="3025442"/>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rot="6260903">
            <a:off x="7190367" y="784263"/>
            <a:ext cx="2520150" cy="983503"/>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flipV="1">
            <a:off x="-36377665" y="-2871738"/>
            <a:ext cx="1913024" cy="1913024"/>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flipV="1">
            <a:off x="2099122" y="-21693138"/>
            <a:ext cx="1913024" cy="1913024"/>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flipV="1">
            <a:off x="3315739" y="15302842"/>
            <a:ext cx="1913024" cy="1913024"/>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flipV="1">
            <a:off x="40130209" y="-4107984"/>
            <a:ext cx="1913024" cy="1913024"/>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id="{27B6F860-6A5B-400A-90FA-5DA1357E9E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245508" y="105597"/>
            <a:ext cx="953864" cy="953864"/>
          </a:xfrm>
          <a:prstGeom prst="rect">
            <a:avLst/>
          </a:prstGeom>
        </p:spPr>
      </p:pic>
    </p:spTree>
    <p:extLst>
      <p:ext uri="{BB962C8B-B14F-4D97-AF65-F5344CB8AC3E}">
        <p14:creationId xmlns:p14="http://schemas.microsoft.com/office/powerpoint/2010/main" val="3339236394"/>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 id="2147483859" r:id="rId16"/>
    <p:sldLayoutId id="2147483860" r:id="rId17"/>
    <p:sldLayoutId id="2147483861" r:id="rId18"/>
    <p:sldLayoutId id="2147483969" r:id="rId19"/>
    <p:sldLayoutId id="2147483970" r:id="rId20"/>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342892"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68" indent="-257168" algn="l" defTabSz="342892" rtl="0" eaLnBrk="1" latinLnBrk="0" hangingPunct="1">
        <a:spcBef>
          <a:spcPts val="75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1pPr>
      <a:lvl2pPr marL="557199" indent="-214308" algn="l" defTabSz="342892"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28" indent="-171446" algn="l" defTabSz="342892" rtl="0" eaLnBrk="1" latinLnBrk="0" hangingPunct="1">
        <a:spcBef>
          <a:spcPts val="750"/>
        </a:spcBef>
        <a:spcAft>
          <a:spcPts val="0"/>
        </a:spcAft>
        <a:buClr>
          <a:schemeClr val="accent1"/>
        </a:buClr>
        <a:buSzPct val="80000"/>
        <a:buFont typeface="Wingdings 3" charset="2"/>
        <a:buChar char=""/>
        <a:defRPr sz="1100" kern="1200">
          <a:solidFill>
            <a:schemeClr val="tx1">
              <a:lumMod val="75000"/>
              <a:lumOff val="25000"/>
            </a:schemeClr>
          </a:solidFill>
          <a:latin typeface="+mn-lt"/>
          <a:ea typeface="+mn-ea"/>
          <a:cs typeface="+mn-cs"/>
        </a:defRPr>
      </a:lvl3pPr>
      <a:lvl4pPr marL="1200120"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12"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03"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577"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2" rtl="0" eaLnBrk="1" latinLnBrk="0" hangingPunct="1">
        <a:defRPr sz="1400" kern="1200">
          <a:solidFill>
            <a:schemeClr val="tx1"/>
          </a:solidFill>
          <a:latin typeface="+mn-lt"/>
          <a:ea typeface="+mn-ea"/>
          <a:cs typeface="+mn-cs"/>
        </a:defRPr>
      </a:lvl1pPr>
      <a:lvl2pPr marL="342892" algn="l" defTabSz="342892" rtl="0" eaLnBrk="1" latinLnBrk="0" hangingPunct="1">
        <a:defRPr sz="1400" kern="1200">
          <a:solidFill>
            <a:schemeClr val="tx1"/>
          </a:solidFill>
          <a:latin typeface="+mn-lt"/>
          <a:ea typeface="+mn-ea"/>
          <a:cs typeface="+mn-cs"/>
        </a:defRPr>
      </a:lvl2pPr>
      <a:lvl3pPr marL="685783" algn="l" defTabSz="342892" rtl="0" eaLnBrk="1" latinLnBrk="0" hangingPunct="1">
        <a:defRPr sz="1400" kern="1200">
          <a:solidFill>
            <a:schemeClr val="tx1"/>
          </a:solidFill>
          <a:latin typeface="+mn-lt"/>
          <a:ea typeface="+mn-ea"/>
          <a:cs typeface="+mn-cs"/>
        </a:defRPr>
      </a:lvl3pPr>
      <a:lvl4pPr marL="1028675" algn="l" defTabSz="342892" rtl="0" eaLnBrk="1" latinLnBrk="0" hangingPunct="1">
        <a:defRPr sz="1400" kern="1200">
          <a:solidFill>
            <a:schemeClr val="tx1"/>
          </a:solidFill>
          <a:latin typeface="+mn-lt"/>
          <a:ea typeface="+mn-ea"/>
          <a:cs typeface="+mn-cs"/>
        </a:defRPr>
      </a:lvl4pPr>
      <a:lvl5pPr marL="1371566" algn="l" defTabSz="342892" rtl="0" eaLnBrk="1" latinLnBrk="0" hangingPunct="1">
        <a:defRPr sz="1400" kern="1200">
          <a:solidFill>
            <a:schemeClr val="tx1"/>
          </a:solidFill>
          <a:latin typeface="+mn-lt"/>
          <a:ea typeface="+mn-ea"/>
          <a:cs typeface="+mn-cs"/>
        </a:defRPr>
      </a:lvl5pPr>
      <a:lvl6pPr marL="1714457" algn="l" defTabSz="342892" rtl="0" eaLnBrk="1" latinLnBrk="0" hangingPunct="1">
        <a:defRPr sz="1400" kern="1200">
          <a:solidFill>
            <a:schemeClr val="tx1"/>
          </a:solidFill>
          <a:latin typeface="+mn-lt"/>
          <a:ea typeface="+mn-ea"/>
          <a:cs typeface="+mn-cs"/>
        </a:defRPr>
      </a:lvl6pPr>
      <a:lvl7pPr marL="2057348" algn="l" defTabSz="342892" rtl="0" eaLnBrk="1" latinLnBrk="0" hangingPunct="1">
        <a:defRPr sz="1400" kern="1200">
          <a:solidFill>
            <a:schemeClr val="tx1"/>
          </a:solidFill>
          <a:latin typeface="+mn-lt"/>
          <a:ea typeface="+mn-ea"/>
          <a:cs typeface="+mn-cs"/>
        </a:defRPr>
      </a:lvl7pPr>
      <a:lvl8pPr marL="2400240" algn="l" defTabSz="342892" rtl="0" eaLnBrk="1" latinLnBrk="0" hangingPunct="1">
        <a:defRPr sz="1400" kern="1200">
          <a:solidFill>
            <a:schemeClr val="tx1"/>
          </a:solidFill>
          <a:latin typeface="+mn-lt"/>
          <a:ea typeface="+mn-ea"/>
          <a:cs typeface="+mn-cs"/>
        </a:defRPr>
      </a:lvl8pPr>
      <a:lvl9pPr marL="2743132" algn="l" defTabSz="342892"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68000"/>
          </a:schemeClr>
        </a:solidFill>
        <a:effectLst/>
      </p:bgPr>
    </p:bg>
    <p:spTree>
      <p:nvGrpSpPr>
        <p:cNvPr id="1" name=""/>
        <p:cNvGrpSpPr/>
        <p:nvPr/>
      </p:nvGrpSpPr>
      <p:grpSpPr>
        <a:xfrm>
          <a:off x="0" y="0"/>
          <a:ext cx="0" cy="0"/>
          <a:chOff x="0" y="0"/>
          <a:chExt cx="0" cy="0"/>
        </a:xfrm>
      </p:grpSpPr>
      <p:sp>
        <p:nvSpPr>
          <p:cNvPr id="43" name="9Slide.vn - 2019">
            <a:extLst>
              <a:ext uri="{FF2B5EF4-FFF2-40B4-BE49-F238E27FC236}">
                <a16:creationId xmlns:a16="http://schemas.microsoft.com/office/drawing/2014/main" id="{E2D0FA1A-F1DE-4B76-A187-87FAE0EB2F92}"/>
              </a:ext>
            </a:extLst>
          </p:cNvPr>
          <p:cNvSpPr txBox="1"/>
          <p:nvPr userDrawn="1"/>
        </p:nvSpPr>
        <p:spPr>
          <a:xfrm>
            <a:off x="0" y="-1203499"/>
            <a:ext cx="9144000" cy="369332"/>
          </a:xfrm>
          <a:prstGeom prst="rect">
            <a:avLst/>
          </a:prstGeom>
          <a:noFill/>
        </p:spPr>
        <p:txBody>
          <a:bodyPr vert="horz" lIns="91438" tIns="45719" rIns="91438" bIns="45719"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FCFCF"/>
                </a:solidFill>
                <a:effectLst/>
                <a:uLnTx/>
                <a:uFillTx/>
                <a:latin typeface="Trebuchet MS" panose="020B0603020202020204"/>
                <a:ea typeface="+mn-ea"/>
                <a:cs typeface="+mn-cs"/>
              </a:rPr>
              <a:t>www.9slide.vn</a:t>
            </a:r>
          </a:p>
        </p:txBody>
      </p:sp>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38" tIns="45719" rIns="91438" bIns="45719" rtlCol="0" anchor="t">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508001" y="1620443"/>
            <a:ext cx="6447501" cy="2910580"/>
          </a:xfrm>
          <a:prstGeom prst="rect">
            <a:avLst/>
          </a:prstGeom>
        </p:spPr>
        <p:txBody>
          <a:bodyPr vert="horz" lIns="91438" tIns="45719" rIns="91438" bIns="4571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5403850" y="4531023"/>
            <a:ext cx="683954" cy="273844"/>
          </a:xfrm>
          <a:prstGeom prst="rect">
            <a:avLst/>
          </a:prstGeom>
        </p:spPr>
        <p:txBody>
          <a:bodyPr vert="horz" lIns="91438" tIns="45719" rIns="91438" bIns="45719" rtlCol="0" anchor="ctr"/>
          <a:lstStyle>
            <a:lvl1pPr algn="r">
              <a:defRPr sz="700">
                <a:solidFill>
                  <a:schemeClr val="tx1">
                    <a:tint val="75000"/>
                  </a:schemeClr>
                </a:solidFill>
              </a:defRPr>
            </a:lvl1pPr>
          </a:lstStyle>
          <a:p>
            <a:pPr defTabSz="685783"/>
            <a:fld id="{B61BEF0D-F0BB-DE4B-95CE-6DB70DBA9567}"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p:cNvSpPr>
            <a:spLocks noGrp="1"/>
          </p:cNvSpPr>
          <p:nvPr>
            <p:ph type="ftr" sz="quarter" idx="3"/>
          </p:nvPr>
        </p:nvSpPr>
        <p:spPr>
          <a:xfrm>
            <a:off x="508001" y="4531023"/>
            <a:ext cx="4723209" cy="273844"/>
          </a:xfrm>
          <a:prstGeom prst="rect">
            <a:avLst/>
          </a:prstGeom>
        </p:spPr>
        <p:txBody>
          <a:bodyPr vert="horz" lIns="91438" tIns="45719" rIns="91438" bIns="45719" rtlCol="0" anchor="ctr"/>
          <a:lstStyle>
            <a:lvl1pPr algn="l">
              <a:defRPr sz="700">
                <a:solidFill>
                  <a:schemeClr val="tx1">
                    <a:tint val="75000"/>
                  </a:schemeClr>
                </a:solidFill>
              </a:defRPr>
            </a:lvl1pPr>
          </a:lstStyle>
          <a:p>
            <a:pPr defTabSz="685783"/>
            <a:endParaRPr lang="en-US" dirty="0">
              <a:solidFill>
                <a:prstClr val="black">
                  <a:tint val="75000"/>
                </a:prstClr>
              </a:solidFill>
            </a:endParaRPr>
          </a:p>
        </p:txBody>
      </p:sp>
      <p:sp>
        <p:nvSpPr>
          <p:cNvPr id="6" name="Slide Number Placeholder 5"/>
          <p:cNvSpPr>
            <a:spLocks noGrp="1"/>
          </p:cNvSpPr>
          <p:nvPr>
            <p:ph type="sldNum" sz="quarter" idx="4"/>
          </p:nvPr>
        </p:nvSpPr>
        <p:spPr>
          <a:xfrm>
            <a:off x="6442999" y="4531023"/>
            <a:ext cx="512504" cy="273844"/>
          </a:xfrm>
          <a:prstGeom prst="rect">
            <a:avLst/>
          </a:prstGeom>
        </p:spPr>
        <p:txBody>
          <a:bodyPr vert="horz" lIns="91438" tIns="45719" rIns="91438" bIns="45719" rtlCol="0" anchor="ctr"/>
          <a:lstStyle>
            <a:lvl1pPr algn="r">
              <a:defRPr sz="700">
                <a:solidFill>
                  <a:schemeClr val="accent1"/>
                </a:solidFill>
              </a:defRPr>
            </a:lvl1pPr>
          </a:lstStyle>
          <a:p>
            <a:pPr defTabSz="685783"/>
            <a:fld id="{D57F1E4F-1CFF-5643-939E-217C01CDF565}" type="slidenum">
              <a:rPr lang="en-US" smtClean="0">
                <a:solidFill>
                  <a:srgbClr val="90C226"/>
                </a:solidFill>
              </a:rPr>
              <a:pPr defTabSz="685783"/>
              <a:t>‹#›</a:t>
            </a:fld>
            <a:endParaRPr lang="en-US" dirty="0">
              <a:solidFill>
                <a:srgbClr val="90C226"/>
              </a:solidFill>
            </a:endParaRPr>
          </a:p>
        </p:txBody>
      </p:sp>
      <p:pic>
        <p:nvPicPr>
          <p:cNvPr id="9" name="图片 8">
            <a:extLst>
              <a:ext uri="{FF2B5EF4-FFF2-40B4-BE49-F238E27FC236}">
                <a16:creationId xmlns:a16="http://schemas.microsoft.com/office/drawing/2014/main" id="{1FB5A6D8-3C74-470E-9DC4-B9597BBE882B}"/>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0" y="31475"/>
            <a:ext cx="9144000" cy="5080551"/>
          </a:xfrm>
          <a:prstGeom prst="rect">
            <a:avLst/>
          </a:prstGeom>
        </p:spPr>
      </p:pic>
      <p:sp>
        <p:nvSpPr>
          <p:cNvPr id="12" name="矩形 11">
            <a:extLst>
              <a:ext uri="{FF2B5EF4-FFF2-40B4-BE49-F238E27FC236}">
                <a16:creationId xmlns:a16="http://schemas.microsoft.com/office/drawing/2014/main" id="{36C88D9D-7F3B-452D-BAE8-1AD927EA905D}"/>
              </a:ext>
            </a:extLst>
          </p:cNvPr>
          <p:cNvSpPr/>
          <p:nvPr userDrawn="1"/>
        </p:nvSpPr>
        <p:spPr>
          <a:xfrm>
            <a:off x="676554" y="369639"/>
            <a:ext cx="7778932" cy="446623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Trebuchet MS" panose="020B0603020202020204"/>
              <a:cs typeface="+mn-cs"/>
            </a:endParaRPr>
          </a:p>
        </p:txBody>
      </p:sp>
      <p:pic>
        <p:nvPicPr>
          <p:cNvPr id="14" name="图片 13">
            <a:extLst>
              <a:ext uri="{FF2B5EF4-FFF2-40B4-BE49-F238E27FC236}">
                <a16:creationId xmlns:a16="http://schemas.microsoft.com/office/drawing/2014/main" id="{B046E66A-FB51-4E8D-AF6D-E18CD13F5AF3}"/>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228933">
            <a:off x="689161" y="1570842"/>
            <a:ext cx="2673032" cy="3358178"/>
          </a:xfrm>
          <a:prstGeom prst="rect">
            <a:avLst/>
          </a:prstGeom>
        </p:spPr>
      </p:pic>
      <p:pic>
        <p:nvPicPr>
          <p:cNvPr id="30" name="图片 29">
            <a:extLst>
              <a:ext uri="{FF2B5EF4-FFF2-40B4-BE49-F238E27FC236}">
                <a16:creationId xmlns:a16="http://schemas.microsoft.com/office/drawing/2014/main" id="{2F33301D-2FC4-4F81-B60D-2727A8C87E8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11057440">
            <a:off x="5820691" y="2381004"/>
            <a:ext cx="2673032" cy="3561114"/>
          </a:xfrm>
          <a:prstGeom prst="rect">
            <a:avLst/>
          </a:prstGeom>
        </p:spPr>
      </p:pic>
      <p:pic>
        <p:nvPicPr>
          <p:cNvPr id="16" name="图片 15">
            <a:extLst>
              <a:ext uri="{FF2B5EF4-FFF2-40B4-BE49-F238E27FC236}">
                <a16:creationId xmlns:a16="http://schemas.microsoft.com/office/drawing/2014/main" id="{A8F11643-BD7B-43C2-B6D0-F106693E4AAD}"/>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9385200">
            <a:off x="110013" y="174148"/>
            <a:ext cx="1249546" cy="2819581"/>
          </a:xfrm>
          <a:prstGeom prst="rect">
            <a:avLst/>
          </a:prstGeom>
        </p:spPr>
      </p:pic>
      <p:pic>
        <p:nvPicPr>
          <p:cNvPr id="31" name="图片 30">
            <a:extLst>
              <a:ext uri="{FF2B5EF4-FFF2-40B4-BE49-F238E27FC236}">
                <a16:creationId xmlns:a16="http://schemas.microsoft.com/office/drawing/2014/main" id="{F80EF2E7-E39A-4486-8489-98D81C52EC4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4099330">
            <a:off x="6491961" y="3173580"/>
            <a:ext cx="1233161" cy="3025442"/>
          </a:xfrm>
          <a:prstGeom prst="rect">
            <a:avLst/>
          </a:prstGeom>
        </p:spPr>
      </p:pic>
      <p:pic>
        <p:nvPicPr>
          <p:cNvPr id="18" name="图片 17">
            <a:extLst>
              <a:ext uri="{FF2B5EF4-FFF2-40B4-BE49-F238E27FC236}">
                <a16:creationId xmlns:a16="http://schemas.microsoft.com/office/drawing/2014/main" id="{DD8298D2-3B50-4E8F-8012-5C6F0E26914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rot="11730399">
            <a:off x="714324" y="4218856"/>
            <a:ext cx="3003214" cy="1172021"/>
          </a:xfrm>
          <a:prstGeom prst="rect">
            <a:avLst/>
          </a:prstGeom>
        </p:spPr>
      </p:pic>
      <p:pic>
        <p:nvPicPr>
          <p:cNvPr id="32" name="图片 31">
            <a:extLst>
              <a:ext uri="{FF2B5EF4-FFF2-40B4-BE49-F238E27FC236}">
                <a16:creationId xmlns:a16="http://schemas.microsoft.com/office/drawing/2014/main" id="{DA3AEA3E-A4AA-4D19-A051-0309290961BE}"/>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rot="14866607">
            <a:off x="3961989" y="3356779"/>
            <a:ext cx="1204774" cy="2736770"/>
          </a:xfrm>
          <a:prstGeom prst="rect">
            <a:avLst/>
          </a:prstGeom>
        </p:spPr>
      </p:pic>
      <p:pic>
        <p:nvPicPr>
          <p:cNvPr id="33" name="图片 32">
            <a:extLst>
              <a:ext uri="{FF2B5EF4-FFF2-40B4-BE49-F238E27FC236}">
                <a16:creationId xmlns:a16="http://schemas.microsoft.com/office/drawing/2014/main" id="{6C222FFF-2B74-47E9-AC55-372AFDB0790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rot="930528">
            <a:off x="337824" y="-223185"/>
            <a:ext cx="3003214" cy="1172021"/>
          </a:xfrm>
          <a:prstGeom prst="rect">
            <a:avLst/>
          </a:prstGeom>
        </p:spPr>
      </p:pic>
      <p:pic>
        <p:nvPicPr>
          <p:cNvPr id="34" name="图片 33">
            <a:extLst>
              <a:ext uri="{FF2B5EF4-FFF2-40B4-BE49-F238E27FC236}">
                <a16:creationId xmlns:a16="http://schemas.microsoft.com/office/drawing/2014/main" id="{D90C35F5-8B52-452E-BC4C-56E207932ACB}"/>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rot="4121838">
            <a:off x="3812133" y="-893917"/>
            <a:ext cx="1204774" cy="2736770"/>
          </a:xfrm>
          <a:prstGeom prst="rect">
            <a:avLst/>
          </a:prstGeom>
        </p:spPr>
      </p:pic>
      <p:pic>
        <p:nvPicPr>
          <p:cNvPr id="35" name="图片 34">
            <a:extLst>
              <a:ext uri="{FF2B5EF4-FFF2-40B4-BE49-F238E27FC236}">
                <a16:creationId xmlns:a16="http://schemas.microsoft.com/office/drawing/2014/main" id="{182F4F53-87E4-4BB5-82BC-E784DB9756D8}"/>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rot="14881772">
            <a:off x="6175939" y="-1009487"/>
            <a:ext cx="1233161" cy="3025442"/>
          </a:xfrm>
          <a:prstGeom prst="rect">
            <a:avLst/>
          </a:prstGeom>
        </p:spPr>
      </p:pic>
      <p:pic>
        <p:nvPicPr>
          <p:cNvPr id="36" name="图片 35">
            <a:extLst>
              <a:ext uri="{FF2B5EF4-FFF2-40B4-BE49-F238E27FC236}">
                <a16:creationId xmlns:a16="http://schemas.microsoft.com/office/drawing/2014/main" id="{EBB4149E-AD24-4E83-B8E3-FAFB078CD9DE}"/>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rot="6260903">
            <a:off x="7190367" y="784263"/>
            <a:ext cx="2520150" cy="983503"/>
          </a:xfrm>
          <a:prstGeom prst="rect">
            <a:avLst/>
          </a:prstGeom>
        </p:spPr>
      </p:pic>
      <p:pic>
        <p:nvPicPr>
          <p:cNvPr id="38" name="Picture 37">
            <a:extLst>
              <a:ext uri="{FF2B5EF4-FFF2-40B4-BE49-F238E27FC236}">
                <a16:creationId xmlns:a16="http://schemas.microsoft.com/office/drawing/2014/main" id="{EA916557-5F38-4D4B-880F-A2E5AD06CF1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flipV="1">
            <a:off x="-36377665" y="-2871738"/>
            <a:ext cx="1913024" cy="1913024"/>
          </a:xfrm>
          <a:prstGeom prst="ellipse">
            <a:avLst/>
          </a:prstGeom>
          <a:ln>
            <a:noFill/>
          </a:ln>
          <a:effectLst>
            <a:softEdge rad="112500"/>
          </a:effectLst>
        </p:spPr>
      </p:pic>
      <p:pic>
        <p:nvPicPr>
          <p:cNvPr id="39" name="Picture 38">
            <a:extLst>
              <a:ext uri="{FF2B5EF4-FFF2-40B4-BE49-F238E27FC236}">
                <a16:creationId xmlns:a16="http://schemas.microsoft.com/office/drawing/2014/main" id="{A559E05E-2F65-4509-AE5E-676167B429F7}"/>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flipV="1">
            <a:off x="2099122" y="-21693138"/>
            <a:ext cx="1913024" cy="1913024"/>
          </a:xfrm>
          <a:prstGeom prst="ellipse">
            <a:avLst/>
          </a:prstGeom>
          <a:ln>
            <a:noFill/>
          </a:ln>
          <a:effectLst>
            <a:softEdge rad="112500"/>
          </a:effectLst>
        </p:spPr>
      </p:pic>
      <p:pic>
        <p:nvPicPr>
          <p:cNvPr id="40" name="Picture 39">
            <a:extLst>
              <a:ext uri="{FF2B5EF4-FFF2-40B4-BE49-F238E27FC236}">
                <a16:creationId xmlns:a16="http://schemas.microsoft.com/office/drawing/2014/main" id="{5258088B-141F-4FAB-B669-8BEC4BB42D3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flipV="1">
            <a:off x="3315739" y="15302842"/>
            <a:ext cx="1913024" cy="1913024"/>
          </a:xfrm>
          <a:prstGeom prst="ellipse">
            <a:avLst/>
          </a:prstGeom>
          <a:ln>
            <a:noFill/>
          </a:ln>
          <a:effectLst>
            <a:softEdge rad="112500"/>
          </a:effectLst>
        </p:spPr>
      </p:pic>
      <p:pic>
        <p:nvPicPr>
          <p:cNvPr id="41" name="Picture 40">
            <a:extLst>
              <a:ext uri="{FF2B5EF4-FFF2-40B4-BE49-F238E27FC236}">
                <a16:creationId xmlns:a16="http://schemas.microsoft.com/office/drawing/2014/main" id="{0FCFB948-D9D8-493C-930F-5471DE588F85}"/>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flipV="1">
            <a:off x="40130209" y="-4107984"/>
            <a:ext cx="1913024" cy="1913024"/>
          </a:xfrm>
          <a:prstGeom prst="ellipse">
            <a:avLst/>
          </a:prstGeom>
          <a:ln>
            <a:noFill/>
          </a:ln>
          <a:effectLst>
            <a:softEdge rad="112500"/>
          </a:effectLst>
        </p:spPr>
      </p:pic>
      <p:pic>
        <p:nvPicPr>
          <p:cNvPr id="10" name="Picture 9" descr="Shape&#10;&#10;Description automatically generated with medium confidence">
            <a:extLst>
              <a:ext uri="{FF2B5EF4-FFF2-40B4-BE49-F238E27FC236}">
                <a16:creationId xmlns:a16="http://schemas.microsoft.com/office/drawing/2014/main" id="{27B6F860-6A5B-400A-90FA-5DA1357E9EBA}"/>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1245508" y="105597"/>
            <a:ext cx="953864" cy="953864"/>
          </a:xfrm>
          <a:prstGeom prst="rect">
            <a:avLst/>
          </a:prstGeom>
        </p:spPr>
      </p:pic>
    </p:spTree>
    <p:extLst>
      <p:ext uri="{BB962C8B-B14F-4D97-AF65-F5344CB8AC3E}">
        <p14:creationId xmlns:p14="http://schemas.microsoft.com/office/powerpoint/2010/main" val="610088752"/>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971" r:id="rId19"/>
    <p:sldLayoutId id="2147483972" r:id="rId20"/>
  </p:sldLayoutIdLst>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txStyles>
    <p:titleStyle>
      <a:lvl1pPr algn="l" defTabSz="342892"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68" indent="-257168" algn="l" defTabSz="342892" rtl="0" eaLnBrk="1" latinLnBrk="0" hangingPunct="1">
        <a:spcBef>
          <a:spcPts val="75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1pPr>
      <a:lvl2pPr marL="557199" indent="-214308" algn="l" defTabSz="342892"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28" indent="-171446" algn="l" defTabSz="342892" rtl="0" eaLnBrk="1" latinLnBrk="0" hangingPunct="1">
        <a:spcBef>
          <a:spcPts val="750"/>
        </a:spcBef>
        <a:spcAft>
          <a:spcPts val="0"/>
        </a:spcAft>
        <a:buClr>
          <a:schemeClr val="accent1"/>
        </a:buClr>
        <a:buSzPct val="80000"/>
        <a:buFont typeface="Wingdings 3" charset="2"/>
        <a:buChar char=""/>
        <a:defRPr sz="1100" kern="1200">
          <a:solidFill>
            <a:schemeClr val="tx1">
              <a:lumMod val="75000"/>
              <a:lumOff val="25000"/>
            </a:schemeClr>
          </a:solidFill>
          <a:latin typeface="+mn-lt"/>
          <a:ea typeface="+mn-ea"/>
          <a:cs typeface="+mn-cs"/>
        </a:defRPr>
      </a:lvl3pPr>
      <a:lvl4pPr marL="1200120"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12"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03"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795"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686"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577" indent="-171446" algn="l" defTabSz="342892"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892" rtl="0" eaLnBrk="1" latinLnBrk="0" hangingPunct="1">
        <a:defRPr sz="1400" kern="1200">
          <a:solidFill>
            <a:schemeClr val="tx1"/>
          </a:solidFill>
          <a:latin typeface="+mn-lt"/>
          <a:ea typeface="+mn-ea"/>
          <a:cs typeface="+mn-cs"/>
        </a:defRPr>
      </a:lvl1pPr>
      <a:lvl2pPr marL="342892" algn="l" defTabSz="342892" rtl="0" eaLnBrk="1" latinLnBrk="0" hangingPunct="1">
        <a:defRPr sz="1400" kern="1200">
          <a:solidFill>
            <a:schemeClr val="tx1"/>
          </a:solidFill>
          <a:latin typeface="+mn-lt"/>
          <a:ea typeface="+mn-ea"/>
          <a:cs typeface="+mn-cs"/>
        </a:defRPr>
      </a:lvl2pPr>
      <a:lvl3pPr marL="685783" algn="l" defTabSz="342892" rtl="0" eaLnBrk="1" latinLnBrk="0" hangingPunct="1">
        <a:defRPr sz="1400" kern="1200">
          <a:solidFill>
            <a:schemeClr val="tx1"/>
          </a:solidFill>
          <a:latin typeface="+mn-lt"/>
          <a:ea typeface="+mn-ea"/>
          <a:cs typeface="+mn-cs"/>
        </a:defRPr>
      </a:lvl3pPr>
      <a:lvl4pPr marL="1028675" algn="l" defTabSz="342892" rtl="0" eaLnBrk="1" latinLnBrk="0" hangingPunct="1">
        <a:defRPr sz="1400" kern="1200">
          <a:solidFill>
            <a:schemeClr val="tx1"/>
          </a:solidFill>
          <a:latin typeface="+mn-lt"/>
          <a:ea typeface="+mn-ea"/>
          <a:cs typeface="+mn-cs"/>
        </a:defRPr>
      </a:lvl4pPr>
      <a:lvl5pPr marL="1371566" algn="l" defTabSz="342892" rtl="0" eaLnBrk="1" latinLnBrk="0" hangingPunct="1">
        <a:defRPr sz="1400" kern="1200">
          <a:solidFill>
            <a:schemeClr val="tx1"/>
          </a:solidFill>
          <a:latin typeface="+mn-lt"/>
          <a:ea typeface="+mn-ea"/>
          <a:cs typeface="+mn-cs"/>
        </a:defRPr>
      </a:lvl5pPr>
      <a:lvl6pPr marL="1714457" algn="l" defTabSz="342892" rtl="0" eaLnBrk="1" latinLnBrk="0" hangingPunct="1">
        <a:defRPr sz="1400" kern="1200">
          <a:solidFill>
            <a:schemeClr val="tx1"/>
          </a:solidFill>
          <a:latin typeface="+mn-lt"/>
          <a:ea typeface="+mn-ea"/>
          <a:cs typeface="+mn-cs"/>
        </a:defRPr>
      </a:lvl6pPr>
      <a:lvl7pPr marL="2057348" algn="l" defTabSz="342892" rtl="0" eaLnBrk="1" latinLnBrk="0" hangingPunct="1">
        <a:defRPr sz="1400" kern="1200">
          <a:solidFill>
            <a:schemeClr val="tx1"/>
          </a:solidFill>
          <a:latin typeface="+mn-lt"/>
          <a:ea typeface="+mn-ea"/>
          <a:cs typeface="+mn-cs"/>
        </a:defRPr>
      </a:lvl7pPr>
      <a:lvl8pPr marL="2400240" algn="l" defTabSz="342892" rtl="0" eaLnBrk="1" latinLnBrk="0" hangingPunct="1">
        <a:defRPr sz="1400" kern="1200">
          <a:solidFill>
            <a:schemeClr val="tx1"/>
          </a:solidFill>
          <a:latin typeface="+mn-lt"/>
          <a:ea typeface="+mn-ea"/>
          <a:cs typeface="+mn-cs"/>
        </a:defRPr>
      </a:lvl8pPr>
      <a:lvl9pPr marL="2743132" algn="l" defTabSz="342892"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48F205-EA8A-44C2-9250-9ECDE58A67BA}"/>
              </a:ext>
            </a:extLst>
          </p:cNvPr>
          <p:cNvSpPr>
            <a:spLocks noGrp="1"/>
          </p:cNvSpPr>
          <p:nvPr>
            <p:ph type="title"/>
          </p:nvPr>
        </p:nvSpPr>
        <p:spPr>
          <a:xfrm>
            <a:off x="628650" y="273844"/>
            <a:ext cx="7886700" cy="994172"/>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4AA80E-BF50-4678-8293-A8ED1AA50602}"/>
              </a:ext>
            </a:extLst>
          </p:cNvPr>
          <p:cNvSpPr>
            <a:spLocks noGrp="1"/>
          </p:cNvSpPr>
          <p:nvPr>
            <p:ph type="body" idx="1"/>
          </p:nvPr>
        </p:nvSpPr>
        <p:spPr>
          <a:xfrm>
            <a:off x="628650" y="1369219"/>
            <a:ext cx="7886700" cy="3263504"/>
          </a:xfrm>
          <a:prstGeom prst="rect">
            <a:avLst/>
          </a:prstGeom>
        </p:spPr>
        <p:txBody>
          <a:bodyPr vert="horz" lIns="91438" tIns="45719" rIns="91438" bIns="4571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A235AA5-1717-4964-B908-7674CB508958}"/>
              </a:ext>
            </a:extLst>
          </p:cNvPr>
          <p:cNvSpPr>
            <a:spLocks noGrp="1"/>
          </p:cNvSpPr>
          <p:nvPr>
            <p:ph type="dt" sz="half" idx="2"/>
          </p:nvPr>
        </p:nvSpPr>
        <p:spPr>
          <a:xfrm>
            <a:off x="628650" y="4767264"/>
            <a:ext cx="2057400" cy="273844"/>
          </a:xfrm>
          <a:prstGeom prst="rect">
            <a:avLst/>
          </a:prstGeom>
        </p:spPr>
        <p:txBody>
          <a:bodyPr vert="horz" lIns="91438" tIns="45719" rIns="91438" bIns="45719" rtlCol="0" anchor="ctr"/>
          <a:lstStyle>
            <a:lvl1pPr algn="l">
              <a:defRPr sz="900">
                <a:solidFill>
                  <a:schemeClr val="tx1">
                    <a:tint val="75000"/>
                  </a:schemeClr>
                </a:solidFill>
                <a:latin typeface="Times New Roman" pitchFamily="18" charset="0"/>
              </a:defRPr>
            </a:lvl1pPr>
          </a:lstStyle>
          <a:p>
            <a:pPr defTabSz="685783"/>
            <a:fld id="{99976455-BB80-4B3C-918F-82CA600BB23A}" type="datetimeFigureOut">
              <a:rPr lang="en-US" smtClean="0">
                <a:solidFill>
                  <a:prstClr val="black">
                    <a:tint val="75000"/>
                  </a:prstClr>
                </a:solidFill>
              </a:rPr>
              <a:pPr defTabSz="685783"/>
              <a:t>17/12/2024</a:t>
            </a:fld>
            <a:endParaRPr lang="en-US" dirty="0">
              <a:solidFill>
                <a:prstClr val="black">
                  <a:tint val="75000"/>
                </a:prstClr>
              </a:solidFill>
            </a:endParaRPr>
          </a:p>
        </p:txBody>
      </p:sp>
      <p:sp>
        <p:nvSpPr>
          <p:cNvPr id="5" name="Footer Placeholder 4">
            <a:extLst>
              <a:ext uri="{FF2B5EF4-FFF2-40B4-BE49-F238E27FC236}">
                <a16:creationId xmlns:a16="http://schemas.microsoft.com/office/drawing/2014/main" id="{FA38ACA8-0F8D-43E8-8C07-E39994500A24}"/>
              </a:ext>
            </a:extLst>
          </p:cNvPr>
          <p:cNvSpPr>
            <a:spLocks noGrp="1"/>
          </p:cNvSpPr>
          <p:nvPr>
            <p:ph type="ftr" sz="quarter" idx="3"/>
          </p:nvPr>
        </p:nvSpPr>
        <p:spPr>
          <a:xfrm>
            <a:off x="3028950" y="4767264"/>
            <a:ext cx="3086100" cy="273844"/>
          </a:xfrm>
          <a:prstGeom prst="rect">
            <a:avLst/>
          </a:prstGeom>
        </p:spPr>
        <p:txBody>
          <a:bodyPr vert="horz" lIns="91438" tIns="45719" rIns="91438" bIns="45719" rtlCol="0" anchor="ctr"/>
          <a:lstStyle>
            <a:lvl1pPr algn="ctr">
              <a:defRPr sz="900">
                <a:solidFill>
                  <a:schemeClr val="tx1">
                    <a:tint val="75000"/>
                  </a:schemeClr>
                </a:solidFill>
                <a:latin typeface="Times New Roman" pitchFamily="18" charset="0"/>
              </a:defRPr>
            </a:lvl1pPr>
          </a:lstStyle>
          <a:p>
            <a:pPr defTabSz="685783"/>
            <a:endParaRPr lang="en-US" dirty="0">
              <a:solidFill>
                <a:prstClr val="black">
                  <a:tint val="75000"/>
                </a:prstClr>
              </a:solidFill>
            </a:endParaRPr>
          </a:p>
        </p:txBody>
      </p:sp>
      <p:sp>
        <p:nvSpPr>
          <p:cNvPr id="6" name="Slide Number Placeholder 5">
            <a:extLst>
              <a:ext uri="{FF2B5EF4-FFF2-40B4-BE49-F238E27FC236}">
                <a16:creationId xmlns:a16="http://schemas.microsoft.com/office/drawing/2014/main" id="{CC1D27D5-0308-45F0-ACA0-82284EACA00A}"/>
              </a:ext>
            </a:extLst>
          </p:cNvPr>
          <p:cNvSpPr>
            <a:spLocks noGrp="1"/>
          </p:cNvSpPr>
          <p:nvPr>
            <p:ph type="sldNum" sz="quarter" idx="4"/>
          </p:nvPr>
        </p:nvSpPr>
        <p:spPr>
          <a:xfrm>
            <a:off x="6457950" y="4767264"/>
            <a:ext cx="2057400" cy="273844"/>
          </a:xfrm>
          <a:prstGeom prst="rect">
            <a:avLst/>
          </a:prstGeom>
        </p:spPr>
        <p:txBody>
          <a:bodyPr vert="horz" lIns="91438" tIns="45719" rIns="91438" bIns="45719" rtlCol="0" anchor="ctr"/>
          <a:lstStyle>
            <a:lvl1pPr algn="r">
              <a:defRPr sz="900">
                <a:solidFill>
                  <a:schemeClr val="tx1">
                    <a:tint val="75000"/>
                  </a:schemeClr>
                </a:solidFill>
                <a:latin typeface="Times New Roman" pitchFamily="18" charset="0"/>
              </a:defRPr>
            </a:lvl1pPr>
          </a:lstStyle>
          <a:p>
            <a:pPr defTabSz="685783"/>
            <a:fld id="{D76CDBA2-F06D-4326-98FF-FF18A8A25FCE}" type="slidenum">
              <a:rPr lang="en-US" smtClean="0">
                <a:solidFill>
                  <a:prstClr val="black">
                    <a:tint val="75000"/>
                  </a:prstClr>
                </a:solidFill>
              </a:rPr>
              <a:pPr defTabSz="685783"/>
              <a:t>‹#›</a:t>
            </a:fld>
            <a:endParaRPr lang="en-US" dirty="0">
              <a:solidFill>
                <a:prstClr val="black">
                  <a:tint val="75000"/>
                </a:prstClr>
              </a:solidFill>
            </a:endParaRPr>
          </a:p>
        </p:txBody>
      </p:sp>
    </p:spTree>
    <p:extLst>
      <p:ext uri="{BB962C8B-B14F-4D97-AF65-F5344CB8AC3E}">
        <p14:creationId xmlns:p14="http://schemas.microsoft.com/office/powerpoint/2010/main" val="50731290"/>
      </p:ext>
    </p:extLst>
  </p:cSld>
  <p:clrMap bg1="lt1" tx1="dk1" bg2="lt2" tx2="dk2" accent1="accent1" accent2="accent2" accent3="accent3" accent4="accent4" accent5="accent5" accent6="accent6" hlink="hlink" folHlink="folHlink"/>
  <p:sldLayoutIdLst>
    <p:sldLayoutId id="2147483907" r:id="rId1"/>
    <p:sldLayoutId id="2147483908" r:id="rId2"/>
    <p:sldLayoutId id="2147483909" r:id="rId3"/>
    <p:sldLayoutId id="2147483910" r:id="rId4"/>
    <p:sldLayoutId id="2147483911" r:id="rId5"/>
    <p:sldLayoutId id="2147483912" r:id="rId6"/>
    <p:sldLayoutId id="2147483913" r:id="rId7"/>
    <p:sldLayoutId id="2147483914" r:id="rId8"/>
    <p:sldLayoutId id="2147483915" r:id="rId9"/>
    <p:sldLayoutId id="2147483916" r:id="rId10"/>
    <p:sldLayoutId id="2147483917" r:id="rId11"/>
    <p:sldLayoutId id="2147483948"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Times New Roman"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83" rtl="0" eaLnBrk="1" latinLnBrk="0" hangingPunct="1">
        <a:defRPr sz="1400" kern="1200">
          <a:solidFill>
            <a:schemeClr val="tx1"/>
          </a:solidFill>
          <a:latin typeface="+mn-lt"/>
          <a:ea typeface="+mn-ea"/>
          <a:cs typeface="+mn-cs"/>
        </a:defRPr>
      </a:lvl1pPr>
      <a:lvl2pPr marL="342892" algn="l" defTabSz="685783" rtl="0" eaLnBrk="1" latinLnBrk="0" hangingPunct="1">
        <a:defRPr sz="1400" kern="1200">
          <a:solidFill>
            <a:schemeClr val="tx1"/>
          </a:solidFill>
          <a:latin typeface="+mn-lt"/>
          <a:ea typeface="+mn-ea"/>
          <a:cs typeface="+mn-cs"/>
        </a:defRPr>
      </a:lvl2pPr>
      <a:lvl3pPr marL="685783" algn="l" defTabSz="685783" rtl="0" eaLnBrk="1" latinLnBrk="0" hangingPunct="1">
        <a:defRPr sz="1400" kern="1200">
          <a:solidFill>
            <a:schemeClr val="tx1"/>
          </a:solidFill>
          <a:latin typeface="+mn-lt"/>
          <a:ea typeface="+mn-ea"/>
          <a:cs typeface="+mn-cs"/>
        </a:defRPr>
      </a:lvl3pPr>
      <a:lvl4pPr marL="1028675" algn="l" defTabSz="685783" rtl="0" eaLnBrk="1" latinLnBrk="0" hangingPunct="1">
        <a:defRPr sz="1400" kern="1200">
          <a:solidFill>
            <a:schemeClr val="tx1"/>
          </a:solidFill>
          <a:latin typeface="+mn-lt"/>
          <a:ea typeface="+mn-ea"/>
          <a:cs typeface="+mn-cs"/>
        </a:defRPr>
      </a:lvl4pPr>
      <a:lvl5pPr marL="1371566" algn="l" defTabSz="685783" rtl="0" eaLnBrk="1" latinLnBrk="0" hangingPunct="1">
        <a:defRPr sz="1400" kern="1200">
          <a:solidFill>
            <a:schemeClr val="tx1"/>
          </a:solidFill>
          <a:latin typeface="+mn-lt"/>
          <a:ea typeface="+mn-ea"/>
          <a:cs typeface="+mn-cs"/>
        </a:defRPr>
      </a:lvl5pPr>
      <a:lvl6pPr marL="1714457" algn="l" defTabSz="685783" rtl="0" eaLnBrk="1" latinLnBrk="0" hangingPunct="1">
        <a:defRPr sz="1400" kern="1200">
          <a:solidFill>
            <a:schemeClr val="tx1"/>
          </a:solidFill>
          <a:latin typeface="+mn-lt"/>
          <a:ea typeface="+mn-ea"/>
          <a:cs typeface="+mn-cs"/>
        </a:defRPr>
      </a:lvl6pPr>
      <a:lvl7pPr marL="2057348" algn="l" defTabSz="685783" rtl="0" eaLnBrk="1" latinLnBrk="0" hangingPunct="1">
        <a:defRPr sz="1400" kern="1200">
          <a:solidFill>
            <a:schemeClr val="tx1"/>
          </a:solidFill>
          <a:latin typeface="+mn-lt"/>
          <a:ea typeface="+mn-ea"/>
          <a:cs typeface="+mn-cs"/>
        </a:defRPr>
      </a:lvl7pPr>
      <a:lvl8pPr marL="2400240" algn="l" defTabSz="685783" rtl="0" eaLnBrk="1" latinLnBrk="0" hangingPunct="1">
        <a:defRPr sz="1400" kern="1200">
          <a:solidFill>
            <a:schemeClr val="tx1"/>
          </a:solidFill>
          <a:latin typeface="+mn-lt"/>
          <a:ea typeface="+mn-ea"/>
          <a:cs typeface="+mn-cs"/>
        </a:defRPr>
      </a:lvl8pPr>
      <a:lvl9pPr marL="2743132" algn="l" defTabSz="68578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6"/>
            <a:ext cx="7886700" cy="994172"/>
          </a:xfrm>
          <a:prstGeom prst="rect">
            <a:avLst/>
          </a:prstGeom>
        </p:spPr>
        <p:txBody>
          <a:bodyPr vert="horz" lIns="91399" tIns="45701" rIns="91399" bIns="4570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21"/>
            <a:ext cx="7886700" cy="3263504"/>
          </a:xfrm>
          <a:prstGeom prst="rect">
            <a:avLst/>
          </a:prstGeom>
        </p:spPr>
        <p:txBody>
          <a:bodyPr vert="horz" lIns="91399" tIns="45701" rIns="91399" bIns="45701"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9" tIns="45701" rIns="91399" bIns="45701" rtlCol="0" anchor="ctr"/>
          <a:lstStyle>
            <a:lvl1pPr algn="l">
              <a:defRPr sz="900">
                <a:solidFill>
                  <a:schemeClr val="tx1">
                    <a:tint val="75000"/>
                  </a:schemeClr>
                </a:solidFill>
                <a:latin typeface="Times New Roman" pitchFamily="18" charset="0"/>
              </a:defRPr>
            </a:lvl1pPr>
          </a:lstStyle>
          <a:p>
            <a:fld id="{E7A8D091-6DC5-409E-B12C-CE976C70648B}" type="datetimeFigureOut">
              <a:rPr lang="zh-CN" altLang="en-US" smtClean="0">
                <a:solidFill>
                  <a:prstClr val="black">
                    <a:tint val="75000"/>
                  </a:prstClr>
                </a:solidFill>
              </a:rPr>
              <a:pPr/>
              <a:t>2024/12/17</a:t>
            </a:fld>
            <a:endParaRPr lang="zh-CN" alt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9" tIns="45701" rIns="91399" bIns="45701" rtlCol="0" anchor="ctr"/>
          <a:lstStyle>
            <a:lvl1pPr algn="ctr">
              <a:defRPr sz="900">
                <a:solidFill>
                  <a:schemeClr val="tx1">
                    <a:tint val="75000"/>
                  </a:schemeClr>
                </a:solidFill>
                <a:latin typeface="Times New Roman" pitchFamily="18" charset="0"/>
              </a:defRPr>
            </a:lvl1pPr>
          </a:lstStyle>
          <a:p>
            <a:endParaRPr lang="zh-CN" alt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9" tIns="45701" rIns="91399" bIns="45701" rtlCol="0" anchor="ctr"/>
          <a:lstStyle>
            <a:lvl1pPr algn="r">
              <a:defRPr sz="900">
                <a:solidFill>
                  <a:schemeClr val="tx1">
                    <a:tint val="75000"/>
                  </a:schemeClr>
                </a:solidFill>
                <a:latin typeface="Times New Roman" pitchFamily="18" charset="0"/>
              </a:defRPr>
            </a:lvl1pPr>
          </a:lstStyle>
          <a:p>
            <a:fld id="{24CFF1D5-012B-493C-A816-C5807439B2A9}"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627782555"/>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74" r:id="rId14"/>
  </p:sldLayoutIdLst>
  <p:transition spd="med" advClick="0" advTm="0">
    <p:push dir="r"/>
  </p:transition>
  <p:txStyles>
    <p:titleStyle>
      <a:lvl1pPr algn="l" defTabSz="6854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68" indent="-171368" algn="l" defTabSz="685497" rtl="0" eaLnBrk="1" latinLnBrk="0" hangingPunct="1">
        <a:lnSpc>
          <a:spcPct val="90000"/>
        </a:lnSpc>
        <a:spcBef>
          <a:spcPts val="750"/>
        </a:spcBef>
        <a:buFont typeface="Arial" panose="020B0604020202020204" pitchFamily="34" charset="0"/>
        <a:buChar char="•"/>
        <a:defRPr sz="2100" kern="1200">
          <a:solidFill>
            <a:schemeClr val="tx1"/>
          </a:solidFill>
          <a:latin typeface="Times New Roman" pitchFamily="18" charset="0"/>
          <a:ea typeface="+mn-ea"/>
          <a:cs typeface="+mn-cs"/>
        </a:defRPr>
      </a:lvl1pPr>
      <a:lvl2pPr marL="514118" indent="-171368" algn="l" defTabSz="685497"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itchFamily="18" charset="0"/>
          <a:ea typeface="+mn-ea"/>
          <a:cs typeface="+mn-cs"/>
        </a:defRPr>
      </a:lvl2pPr>
      <a:lvl3pPr marL="856865" indent="-171368" algn="l" defTabSz="685497"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itchFamily="18" charset="0"/>
          <a:ea typeface="+mn-ea"/>
          <a:cs typeface="+mn-cs"/>
        </a:defRPr>
      </a:lvl3pPr>
      <a:lvl4pPr marL="1199613" indent="-171368" algn="l" defTabSz="685497"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4pPr>
      <a:lvl5pPr marL="1542362" indent="-171368" algn="l" defTabSz="685497"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5pPr>
      <a:lvl6pPr marL="1885109" indent="-171368" algn="l" defTabSz="68549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853" indent="-171368" algn="l" defTabSz="68549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00" indent="-171368" algn="l" defTabSz="68549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344" indent="-171368" algn="l" defTabSz="68549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97" rtl="0" eaLnBrk="1" latinLnBrk="0" hangingPunct="1">
        <a:defRPr sz="1400" kern="1200">
          <a:solidFill>
            <a:schemeClr val="tx1"/>
          </a:solidFill>
          <a:latin typeface="+mn-lt"/>
          <a:ea typeface="+mn-ea"/>
          <a:cs typeface="+mn-cs"/>
        </a:defRPr>
      </a:lvl1pPr>
      <a:lvl2pPr marL="342749" algn="l" defTabSz="685497" rtl="0" eaLnBrk="1" latinLnBrk="0" hangingPunct="1">
        <a:defRPr sz="1400" kern="1200">
          <a:solidFill>
            <a:schemeClr val="tx1"/>
          </a:solidFill>
          <a:latin typeface="+mn-lt"/>
          <a:ea typeface="+mn-ea"/>
          <a:cs typeface="+mn-cs"/>
        </a:defRPr>
      </a:lvl2pPr>
      <a:lvl3pPr marL="685497" algn="l" defTabSz="685497" rtl="0" eaLnBrk="1" latinLnBrk="0" hangingPunct="1">
        <a:defRPr sz="1400" kern="1200">
          <a:solidFill>
            <a:schemeClr val="tx1"/>
          </a:solidFill>
          <a:latin typeface="+mn-lt"/>
          <a:ea typeface="+mn-ea"/>
          <a:cs typeface="+mn-cs"/>
        </a:defRPr>
      </a:lvl3pPr>
      <a:lvl4pPr marL="1028240" algn="l" defTabSz="685497" rtl="0" eaLnBrk="1" latinLnBrk="0" hangingPunct="1">
        <a:defRPr sz="1400" kern="1200">
          <a:solidFill>
            <a:schemeClr val="tx1"/>
          </a:solidFill>
          <a:latin typeface="+mn-lt"/>
          <a:ea typeface="+mn-ea"/>
          <a:cs typeface="+mn-cs"/>
        </a:defRPr>
      </a:lvl4pPr>
      <a:lvl5pPr marL="1370988" algn="l" defTabSz="685497" rtl="0" eaLnBrk="1" latinLnBrk="0" hangingPunct="1">
        <a:defRPr sz="1400" kern="1200">
          <a:solidFill>
            <a:schemeClr val="tx1"/>
          </a:solidFill>
          <a:latin typeface="+mn-lt"/>
          <a:ea typeface="+mn-ea"/>
          <a:cs typeface="+mn-cs"/>
        </a:defRPr>
      </a:lvl5pPr>
      <a:lvl6pPr marL="1713732" algn="l" defTabSz="685497" rtl="0" eaLnBrk="1" latinLnBrk="0" hangingPunct="1">
        <a:defRPr sz="1400" kern="1200">
          <a:solidFill>
            <a:schemeClr val="tx1"/>
          </a:solidFill>
          <a:latin typeface="+mn-lt"/>
          <a:ea typeface="+mn-ea"/>
          <a:cs typeface="+mn-cs"/>
        </a:defRPr>
      </a:lvl6pPr>
      <a:lvl7pPr marL="2056478" algn="l" defTabSz="685497" rtl="0" eaLnBrk="1" latinLnBrk="0" hangingPunct="1">
        <a:defRPr sz="1400" kern="1200">
          <a:solidFill>
            <a:schemeClr val="tx1"/>
          </a:solidFill>
          <a:latin typeface="+mn-lt"/>
          <a:ea typeface="+mn-ea"/>
          <a:cs typeface="+mn-cs"/>
        </a:defRPr>
      </a:lvl7pPr>
      <a:lvl8pPr marL="2399226" algn="l" defTabSz="685497" rtl="0" eaLnBrk="1" latinLnBrk="0" hangingPunct="1">
        <a:defRPr sz="1400" kern="1200">
          <a:solidFill>
            <a:schemeClr val="tx1"/>
          </a:solidFill>
          <a:latin typeface="+mn-lt"/>
          <a:ea typeface="+mn-ea"/>
          <a:cs typeface="+mn-cs"/>
        </a:defRPr>
      </a:lvl8pPr>
      <a:lvl9pPr marL="2741975" algn="l" defTabSz="685497"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6"/>
            <a:ext cx="7886700" cy="994172"/>
          </a:xfrm>
          <a:prstGeom prst="rect">
            <a:avLst/>
          </a:prstGeom>
        </p:spPr>
        <p:txBody>
          <a:bodyPr vert="horz" lIns="91399" tIns="45701" rIns="91399" bIns="45701"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1" y="1369221"/>
            <a:ext cx="7886700" cy="3263504"/>
          </a:xfrm>
          <a:prstGeom prst="rect">
            <a:avLst/>
          </a:prstGeom>
        </p:spPr>
        <p:txBody>
          <a:bodyPr vert="horz" lIns="91399" tIns="45701" rIns="91399" bIns="45701"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399" tIns="45701" rIns="91399" bIns="45701" rtlCol="0" anchor="ctr"/>
          <a:lstStyle>
            <a:lvl1pPr algn="l">
              <a:defRPr sz="900">
                <a:solidFill>
                  <a:schemeClr val="tx1">
                    <a:tint val="75000"/>
                  </a:schemeClr>
                </a:solidFill>
                <a:latin typeface="Times New Roman" pitchFamily="18" charset="0"/>
              </a:defRPr>
            </a:lvl1pPr>
          </a:lstStyle>
          <a:p>
            <a:fld id="{E7A8D091-6DC5-409E-B12C-CE976C70648B}" type="datetimeFigureOut">
              <a:rPr lang="zh-CN" altLang="en-US" smtClean="0">
                <a:solidFill>
                  <a:prstClr val="black">
                    <a:tint val="75000"/>
                  </a:prstClr>
                </a:solidFill>
              </a:rPr>
              <a:pPr/>
              <a:t>2024/12/17</a:t>
            </a:fld>
            <a:endParaRPr lang="zh-CN" altLang="en-US" dirty="0">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399" tIns="45701" rIns="91399" bIns="45701" rtlCol="0" anchor="ctr"/>
          <a:lstStyle>
            <a:lvl1pPr algn="ctr">
              <a:defRPr sz="900">
                <a:solidFill>
                  <a:schemeClr val="tx1">
                    <a:tint val="75000"/>
                  </a:schemeClr>
                </a:solidFill>
                <a:latin typeface="Times New Roman" pitchFamily="18" charset="0"/>
              </a:defRPr>
            </a:lvl1pPr>
          </a:lstStyle>
          <a:p>
            <a:endParaRPr lang="zh-CN" altLang="en-US" dirty="0">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399" tIns="45701" rIns="91399" bIns="45701" rtlCol="0" anchor="ctr"/>
          <a:lstStyle>
            <a:lvl1pPr algn="r">
              <a:defRPr sz="900">
                <a:solidFill>
                  <a:schemeClr val="tx1">
                    <a:tint val="75000"/>
                  </a:schemeClr>
                </a:solidFill>
                <a:latin typeface="Times New Roman" pitchFamily="18" charset="0"/>
              </a:defRPr>
            </a:lvl1pPr>
          </a:lstStyle>
          <a:p>
            <a:fld id="{24CFF1D5-012B-493C-A816-C5807439B2A9}" type="slidenum">
              <a:rPr lang="zh-CN" altLang="en-US" smtClean="0">
                <a:solidFill>
                  <a:prstClr val="black">
                    <a:tint val="75000"/>
                  </a:prstClr>
                </a:solidFill>
              </a:rPr>
              <a:pPr/>
              <a:t>‹#›</a:t>
            </a:fld>
            <a:endParaRPr lang="zh-CN" altLang="en-US" dirty="0">
              <a:solidFill>
                <a:prstClr val="black">
                  <a:tint val="75000"/>
                </a:prstClr>
              </a:solidFill>
            </a:endParaRPr>
          </a:p>
        </p:txBody>
      </p:sp>
    </p:spTree>
    <p:extLst>
      <p:ext uri="{BB962C8B-B14F-4D97-AF65-F5344CB8AC3E}">
        <p14:creationId xmlns:p14="http://schemas.microsoft.com/office/powerpoint/2010/main" val="3569825787"/>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 id="2147483965" r:id="rId13"/>
  </p:sldLayoutIdLst>
  <p:transition spd="med" advClick="0" advTm="0">
    <p:push dir="r"/>
  </p:transition>
  <p:txStyles>
    <p:titleStyle>
      <a:lvl1pPr algn="l" defTabSz="68549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68" indent="-171368" algn="l" defTabSz="685497" rtl="0" eaLnBrk="1" latinLnBrk="0" hangingPunct="1">
        <a:lnSpc>
          <a:spcPct val="90000"/>
        </a:lnSpc>
        <a:spcBef>
          <a:spcPts val="750"/>
        </a:spcBef>
        <a:buFont typeface="Arial" panose="020B0604020202020204" pitchFamily="34" charset="0"/>
        <a:buChar char="•"/>
        <a:defRPr sz="2100" kern="1200">
          <a:solidFill>
            <a:schemeClr val="tx1"/>
          </a:solidFill>
          <a:latin typeface="Times New Roman" pitchFamily="18" charset="0"/>
          <a:ea typeface="+mn-ea"/>
          <a:cs typeface="+mn-cs"/>
        </a:defRPr>
      </a:lvl1pPr>
      <a:lvl2pPr marL="514118" indent="-171368" algn="l" defTabSz="685497" rtl="0" eaLnBrk="1" latinLnBrk="0" hangingPunct="1">
        <a:lnSpc>
          <a:spcPct val="90000"/>
        </a:lnSpc>
        <a:spcBef>
          <a:spcPts val="375"/>
        </a:spcBef>
        <a:buFont typeface="Arial" panose="020B0604020202020204" pitchFamily="34" charset="0"/>
        <a:buChar char="•"/>
        <a:defRPr sz="1800" kern="1200">
          <a:solidFill>
            <a:schemeClr val="tx1"/>
          </a:solidFill>
          <a:latin typeface="Times New Roman" pitchFamily="18" charset="0"/>
          <a:ea typeface="+mn-ea"/>
          <a:cs typeface="+mn-cs"/>
        </a:defRPr>
      </a:lvl2pPr>
      <a:lvl3pPr marL="856865" indent="-171368" algn="l" defTabSz="685497" rtl="0" eaLnBrk="1" latinLnBrk="0" hangingPunct="1">
        <a:lnSpc>
          <a:spcPct val="90000"/>
        </a:lnSpc>
        <a:spcBef>
          <a:spcPts val="375"/>
        </a:spcBef>
        <a:buFont typeface="Arial" panose="020B0604020202020204" pitchFamily="34" charset="0"/>
        <a:buChar char="•"/>
        <a:defRPr sz="1500" kern="1200">
          <a:solidFill>
            <a:schemeClr val="tx1"/>
          </a:solidFill>
          <a:latin typeface="Times New Roman" pitchFamily="18" charset="0"/>
          <a:ea typeface="+mn-ea"/>
          <a:cs typeface="+mn-cs"/>
        </a:defRPr>
      </a:lvl3pPr>
      <a:lvl4pPr marL="1199613" indent="-171368" algn="l" defTabSz="685497"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4pPr>
      <a:lvl5pPr marL="1542362" indent="-171368" algn="l" defTabSz="685497" rtl="0" eaLnBrk="1" latinLnBrk="0" hangingPunct="1">
        <a:lnSpc>
          <a:spcPct val="90000"/>
        </a:lnSpc>
        <a:spcBef>
          <a:spcPts val="375"/>
        </a:spcBef>
        <a:buFont typeface="Arial" panose="020B0604020202020204" pitchFamily="34" charset="0"/>
        <a:buChar char="•"/>
        <a:defRPr sz="1400" kern="1200">
          <a:solidFill>
            <a:schemeClr val="tx1"/>
          </a:solidFill>
          <a:latin typeface="Times New Roman" pitchFamily="18" charset="0"/>
          <a:ea typeface="+mn-ea"/>
          <a:cs typeface="+mn-cs"/>
        </a:defRPr>
      </a:lvl5pPr>
      <a:lvl6pPr marL="1885109" indent="-171368" algn="l" defTabSz="68549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853" indent="-171368" algn="l" defTabSz="68549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600" indent="-171368" algn="l" defTabSz="68549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344" indent="-171368" algn="l" defTabSz="68549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97" rtl="0" eaLnBrk="1" latinLnBrk="0" hangingPunct="1">
        <a:defRPr sz="1400" kern="1200">
          <a:solidFill>
            <a:schemeClr val="tx1"/>
          </a:solidFill>
          <a:latin typeface="+mn-lt"/>
          <a:ea typeface="+mn-ea"/>
          <a:cs typeface="+mn-cs"/>
        </a:defRPr>
      </a:lvl1pPr>
      <a:lvl2pPr marL="342749" algn="l" defTabSz="685497" rtl="0" eaLnBrk="1" latinLnBrk="0" hangingPunct="1">
        <a:defRPr sz="1400" kern="1200">
          <a:solidFill>
            <a:schemeClr val="tx1"/>
          </a:solidFill>
          <a:latin typeface="+mn-lt"/>
          <a:ea typeface="+mn-ea"/>
          <a:cs typeface="+mn-cs"/>
        </a:defRPr>
      </a:lvl2pPr>
      <a:lvl3pPr marL="685497" algn="l" defTabSz="685497" rtl="0" eaLnBrk="1" latinLnBrk="0" hangingPunct="1">
        <a:defRPr sz="1400" kern="1200">
          <a:solidFill>
            <a:schemeClr val="tx1"/>
          </a:solidFill>
          <a:latin typeface="+mn-lt"/>
          <a:ea typeface="+mn-ea"/>
          <a:cs typeface="+mn-cs"/>
        </a:defRPr>
      </a:lvl3pPr>
      <a:lvl4pPr marL="1028240" algn="l" defTabSz="685497" rtl="0" eaLnBrk="1" latinLnBrk="0" hangingPunct="1">
        <a:defRPr sz="1400" kern="1200">
          <a:solidFill>
            <a:schemeClr val="tx1"/>
          </a:solidFill>
          <a:latin typeface="+mn-lt"/>
          <a:ea typeface="+mn-ea"/>
          <a:cs typeface="+mn-cs"/>
        </a:defRPr>
      </a:lvl4pPr>
      <a:lvl5pPr marL="1370988" algn="l" defTabSz="685497" rtl="0" eaLnBrk="1" latinLnBrk="0" hangingPunct="1">
        <a:defRPr sz="1400" kern="1200">
          <a:solidFill>
            <a:schemeClr val="tx1"/>
          </a:solidFill>
          <a:latin typeface="+mn-lt"/>
          <a:ea typeface="+mn-ea"/>
          <a:cs typeface="+mn-cs"/>
        </a:defRPr>
      </a:lvl5pPr>
      <a:lvl6pPr marL="1713732" algn="l" defTabSz="685497" rtl="0" eaLnBrk="1" latinLnBrk="0" hangingPunct="1">
        <a:defRPr sz="1400" kern="1200">
          <a:solidFill>
            <a:schemeClr val="tx1"/>
          </a:solidFill>
          <a:latin typeface="+mn-lt"/>
          <a:ea typeface="+mn-ea"/>
          <a:cs typeface="+mn-cs"/>
        </a:defRPr>
      </a:lvl6pPr>
      <a:lvl7pPr marL="2056478" algn="l" defTabSz="685497" rtl="0" eaLnBrk="1" latinLnBrk="0" hangingPunct="1">
        <a:defRPr sz="1400" kern="1200">
          <a:solidFill>
            <a:schemeClr val="tx1"/>
          </a:solidFill>
          <a:latin typeface="+mn-lt"/>
          <a:ea typeface="+mn-ea"/>
          <a:cs typeface="+mn-cs"/>
        </a:defRPr>
      </a:lvl7pPr>
      <a:lvl8pPr marL="2399226" algn="l" defTabSz="685497" rtl="0" eaLnBrk="1" latinLnBrk="0" hangingPunct="1">
        <a:defRPr sz="1400" kern="1200">
          <a:solidFill>
            <a:schemeClr val="tx1"/>
          </a:solidFill>
          <a:latin typeface="+mn-lt"/>
          <a:ea typeface="+mn-ea"/>
          <a:cs typeface="+mn-cs"/>
        </a:defRPr>
      </a:lvl8pPr>
      <a:lvl9pPr marL="2741975" algn="l" defTabSz="685497"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457200" y="1200154"/>
            <a:ext cx="8229600" cy="3394472"/>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7"/>
            <a:ext cx="21336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64E00D40-447B-4679-94CF-9B596069A8B6}" type="datetimeFigureOut">
              <a:rPr lang="en-US" smtClean="0">
                <a:solidFill>
                  <a:prstClr val="black">
                    <a:tint val="75000"/>
                  </a:prstClr>
                </a:solidFill>
              </a:rPr>
              <a:pPr defTabSz="685800"/>
              <a:t>17/12/2024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7"/>
            <a:ext cx="28956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7"/>
            <a:ext cx="21336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C7DB2840-3C88-4F35-8072-E8F0B5FBBA1F}"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18930952"/>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8.xml"/></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slideLayout" Target="../slideLayouts/slideLayout106.xml"/><Relationship Id="rId7" Type="http://schemas.microsoft.com/office/2007/relationships/hdphoto" Target="../media/hdphoto3.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slide" Target="slide2.xml"/><Relationship Id="rId4" Type="http://schemas.openxmlformats.org/officeDocument/2006/relationships/image" Target="../media/image44.jp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slide" Target="slide23.xml"/><Relationship Id="rId7" Type="http://schemas.openxmlformats.org/officeDocument/2006/relationships/image" Target="../media/image49.png"/><Relationship Id="rId2" Type="http://schemas.openxmlformats.org/officeDocument/2006/relationships/image" Target="../media/image47.jpg"/><Relationship Id="rId1" Type="http://schemas.openxmlformats.org/officeDocument/2006/relationships/slideLayout" Target="../slideLayouts/slideLayout107.xml"/><Relationship Id="rId6" Type="http://schemas.openxmlformats.org/officeDocument/2006/relationships/slide" Target="slide24.xml"/><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50.png"/><Relationship Id="rId4" Type="http://schemas.openxmlformats.org/officeDocument/2006/relationships/image" Target="../media/image48.png"/><Relationship Id="rId9" Type="http://schemas.openxmlformats.org/officeDocument/2006/relationships/slide" Target="slide25.xml"/></Relationships>
</file>

<file path=ppt/slides/_rels/slide16.xml.rels><?xml version="1.0" encoding="UTF-8" standalone="yes"?>
<Relationships xmlns="http://schemas.openxmlformats.org/package/2006/relationships"><Relationship Id="rId3" Type="http://schemas.openxmlformats.org/officeDocument/2006/relationships/slide" Target="slide21.xml"/><Relationship Id="rId7" Type="http://schemas.microsoft.com/office/2007/relationships/hdphoto" Target="../media/hdphoto8.wdp"/><Relationship Id="rId2" Type="http://schemas.openxmlformats.org/officeDocument/2006/relationships/image" Target="../media/image47.jpg"/><Relationship Id="rId1" Type="http://schemas.openxmlformats.org/officeDocument/2006/relationships/slideLayout" Target="../slideLayouts/slideLayout107.xml"/><Relationship Id="rId6" Type="http://schemas.openxmlformats.org/officeDocument/2006/relationships/image" Target="../media/image52.png"/><Relationship Id="rId5" Type="http://schemas.microsoft.com/office/2007/relationships/hdphoto" Target="../media/hdphoto7.wdp"/><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10.wdp"/><Relationship Id="rId2" Type="http://schemas.openxmlformats.org/officeDocument/2006/relationships/image" Target="../media/image47.jpg"/><Relationship Id="rId1" Type="http://schemas.openxmlformats.org/officeDocument/2006/relationships/slideLayout" Target="../slideLayouts/slideLayout107.xml"/><Relationship Id="rId6" Type="http://schemas.openxmlformats.org/officeDocument/2006/relationships/image" Target="../media/image54.png"/><Relationship Id="rId5" Type="http://schemas.openxmlformats.org/officeDocument/2006/relationships/slide" Target="slide21.xm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7" Type="http://schemas.microsoft.com/office/2007/relationships/hdphoto" Target="../media/hdphoto12.wdp"/><Relationship Id="rId2" Type="http://schemas.openxmlformats.org/officeDocument/2006/relationships/image" Target="../media/image47.jpg"/><Relationship Id="rId1" Type="http://schemas.openxmlformats.org/officeDocument/2006/relationships/slideLayout" Target="../slideLayouts/slideLayout107.xml"/><Relationship Id="rId6" Type="http://schemas.openxmlformats.org/officeDocument/2006/relationships/image" Target="../media/image56.png"/><Relationship Id="rId5" Type="http://schemas.openxmlformats.org/officeDocument/2006/relationships/slide" Target="slide21.xml"/><Relationship Id="rId4" Type="http://schemas.microsoft.com/office/2007/relationships/hdphoto" Target="../media/hdphoto11.wdp"/></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99.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g"/><Relationship Id="rId1" Type="http://schemas.openxmlformats.org/officeDocument/2006/relationships/slideLayout" Target="../slideLayouts/slideLayout7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g"/><Relationship Id="rId1" Type="http://schemas.openxmlformats.org/officeDocument/2006/relationships/slideLayout" Target="../slideLayouts/slideLayout7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59.jpeg"/><Relationship Id="rId7"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73.xml"/><Relationship Id="rId6" Type="http://schemas.openxmlformats.org/officeDocument/2006/relationships/slide" Target="slide23.xml"/><Relationship Id="rId5" Type="http://schemas.openxmlformats.org/officeDocument/2006/relationships/image" Target="../media/image60.jpeg"/><Relationship Id="rId4" Type="http://schemas.openxmlformats.org/officeDocument/2006/relationships/slide" Target="slide20.xml"/><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audio" Target="../media/audio2.wav"/><Relationship Id="rId1" Type="http://schemas.openxmlformats.org/officeDocument/2006/relationships/slideLayout" Target="../slideLayouts/slideLayout68.xml"/><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audio" Target="../media/audio3.wav"/><Relationship Id="rId1" Type="http://schemas.openxmlformats.org/officeDocument/2006/relationships/slideLayout" Target="../slideLayouts/slideLayout68.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 Target="slide19.xml"/><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gif"/><Relationship Id="rId2" Type="http://schemas.openxmlformats.org/officeDocument/2006/relationships/notesSlide" Target="../notesSlides/notesSlide11.xml"/><Relationship Id="rId1" Type="http://schemas.openxmlformats.org/officeDocument/2006/relationships/slideLayout" Target="../slideLayouts/slideLayout78.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73.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3.xml"/><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3.xml"/></Relationships>
</file>

<file path=ppt/slides/_rels/slide3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4.xml"/><Relationship Id="rId1" Type="http://schemas.openxmlformats.org/officeDocument/2006/relationships/slideLayout" Target="../slideLayouts/slideLayout73.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73.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gif"/><Relationship Id="rId2" Type="http://schemas.openxmlformats.org/officeDocument/2006/relationships/notesSlide" Target="../notesSlides/notesSlide16.xml"/><Relationship Id="rId1" Type="http://schemas.openxmlformats.org/officeDocument/2006/relationships/slideLayout" Target="../slideLayouts/slideLayout78.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73.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0.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0.xml"/></Relationships>
</file>

<file path=ppt/slides/_rels/slide3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g"/><Relationship Id="rId1" Type="http://schemas.openxmlformats.org/officeDocument/2006/relationships/slideLayout" Target="../slideLayouts/slideLayout8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8.xml"/></Relationships>
</file>

<file path=ppt/slides/_rels/slide4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gif"/><Relationship Id="rId2" Type="http://schemas.openxmlformats.org/officeDocument/2006/relationships/notesSlide" Target="../notesSlides/notesSlide19.xml"/><Relationship Id="rId1" Type="http://schemas.openxmlformats.org/officeDocument/2006/relationships/slideLayout" Target="../slideLayouts/slideLayout9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emf"/><Relationship Id="rId2" Type="http://schemas.openxmlformats.org/officeDocument/2006/relationships/notesSlide" Target="../notesSlides/notesSlide20.xml"/><Relationship Id="rId1" Type="http://schemas.openxmlformats.org/officeDocument/2006/relationships/slideLayout" Target="../slideLayouts/slideLayout9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 Id="rId14" Type="http://schemas.microsoft.com/office/2007/relationships/hdphoto" Target="../media/hdphoto2.wdp"/></Relationships>
</file>

<file path=ppt/slides/_rels/slide4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85.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gif"/><Relationship Id="rId2" Type="http://schemas.openxmlformats.org/officeDocument/2006/relationships/notesSlide" Target="../notesSlides/notesSlide21.xml"/><Relationship Id="rId1" Type="http://schemas.openxmlformats.org/officeDocument/2006/relationships/slideLayout" Target="../slideLayouts/slideLayout9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audio" Target="../media/audio4.wav"/><Relationship Id="rId1" Type="http://schemas.openxmlformats.org/officeDocument/2006/relationships/slideLayout" Target="../slideLayouts/slideLayout85.xml"/><Relationship Id="rId4" Type="http://schemas.openxmlformats.org/officeDocument/2006/relationships/image" Target="../media/image74.png"/></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8.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jpg"/><Relationship Id="rId1" Type="http://schemas.openxmlformats.org/officeDocument/2006/relationships/slideLayout" Target="../slideLayouts/slideLayout8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 Target="slide62.xml"/><Relationship Id="rId7" Type="http://schemas.openxmlformats.org/officeDocument/2006/relationships/slide" Target="slide60.xml"/><Relationship Id="rId2" Type="http://schemas.openxmlformats.org/officeDocument/2006/relationships/image" Target="../media/image78.png"/><Relationship Id="rId1" Type="http://schemas.openxmlformats.org/officeDocument/2006/relationships/slideLayout" Target="../slideLayouts/slideLayout79.xml"/><Relationship Id="rId6" Type="http://schemas.openxmlformats.org/officeDocument/2006/relationships/slide" Target="slide61.xml"/><Relationship Id="rId11" Type="http://schemas.openxmlformats.org/officeDocument/2006/relationships/slide" Target="slide35.xml"/><Relationship Id="rId5" Type="http://schemas.openxmlformats.org/officeDocument/2006/relationships/slide" Target="slide59.xml"/><Relationship Id="rId10" Type="http://schemas.openxmlformats.org/officeDocument/2006/relationships/slide" Target="slide63.xml"/><Relationship Id="rId4" Type="http://schemas.openxmlformats.org/officeDocument/2006/relationships/image" Target="../media/image79.png"/><Relationship Id="rId9" Type="http://schemas.openxmlformats.org/officeDocument/2006/relationships/image" Target="../media/image80.png"/></Relationships>
</file>

<file path=ppt/slides/_rels/slide59.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audio" Target="../media/audio6.wav"/><Relationship Id="rId7" Type="http://schemas.openxmlformats.org/officeDocument/2006/relationships/image" Target="../media/image83.gif"/><Relationship Id="rId2" Type="http://schemas.openxmlformats.org/officeDocument/2006/relationships/audio" Target="../media/audio5.wav"/><Relationship Id="rId1" Type="http://schemas.openxmlformats.org/officeDocument/2006/relationships/slideLayout" Target="../slideLayouts/slideLayout85.xml"/><Relationship Id="rId6" Type="http://schemas.openxmlformats.org/officeDocument/2006/relationships/image" Target="../media/image82.gif"/><Relationship Id="rId5" Type="http://schemas.openxmlformats.org/officeDocument/2006/relationships/image" Target="../media/image81.gif"/><Relationship Id="rId4" Type="http://schemas.openxmlformats.org/officeDocument/2006/relationships/audio" Target="../media/audio7.wav"/><Relationship Id="rId9" Type="http://schemas.openxmlformats.org/officeDocument/2006/relationships/image" Target="../media/image8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gif"/><Relationship Id="rId2" Type="http://schemas.openxmlformats.org/officeDocument/2006/relationships/notesSlide" Target="../notesSlides/notesSlide2.xml"/><Relationship Id="rId1" Type="http://schemas.openxmlformats.org/officeDocument/2006/relationships/slideLayout" Target="../slideLayouts/slideLayout78.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6.wav"/><Relationship Id="rId7" Type="http://schemas.openxmlformats.org/officeDocument/2006/relationships/slide" Target="slide29.xml"/><Relationship Id="rId2" Type="http://schemas.openxmlformats.org/officeDocument/2006/relationships/audio" Target="../media/audio5.wav"/><Relationship Id="rId1" Type="http://schemas.openxmlformats.org/officeDocument/2006/relationships/slideLayout" Target="../slideLayouts/slideLayout85.xml"/><Relationship Id="rId6" Type="http://schemas.openxmlformats.org/officeDocument/2006/relationships/image" Target="../media/image83.gif"/><Relationship Id="rId5" Type="http://schemas.openxmlformats.org/officeDocument/2006/relationships/image" Target="../media/image82.gif"/><Relationship Id="rId4" Type="http://schemas.openxmlformats.org/officeDocument/2006/relationships/image" Target="../media/image81.gif"/></Relationships>
</file>

<file path=ppt/slides/_rels/slide6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6.wav"/><Relationship Id="rId7" Type="http://schemas.openxmlformats.org/officeDocument/2006/relationships/slide" Target="slide29.xml"/><Relationship Id="rId2" Type="http://schemas.openxmlformats.org/officeDocument/2006/relationships/audio" Target="../media/audio5.wav"/><Relationship Id="rId1" Type="http://schemas.openxmlformats.org/officeDocument/2006/relationships/slideLayout" Target="../slideLayouts/slideLayout85.xml"/><Relationship Id="rId6" Type="http://schemas.openxmlformats.org/officeDocument/2006/relationships/image" Target="../media/image83.gif"/><Relationship Id="rId5" Type="http://schemas.openxmlformats.org/officeDocument/2006/relationships/image" Target="../media/image82.gif"/><Relationship Id="rId4" Type="http://schemas.openxmlformats.org/officeDocument/2006/relationships/image" Target="../media/image81.gif"/></Relationships>
</file>

<file path=ppt/slides/_rels/slide6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6.wav"/><Relationship Id="rId7" Type="http://schemas.openxmlformats.org/officeDocument/2006/relationships/slide" Target="slide29.xml"/><Relationship Id="rId2" Type="http://schemas.openxmlformats.org/officeDocument/2006/relationships/audio" Target="../media/audio5.wav"/><Relationship Id="rId1" Type="http://schemas.openxmlformats.org/officeDocument/2006/relationships/slideLayout" Target="../slideLayouts/slideLayout85.xml"/><Relationship Id="rId6" Type="http://schemas.openxmlformats.org/officeDocument/2006/relationships/image" Target="../media/image83.gif"/><Relationship Id="rId5" Type="http://schemas.openxmlformats.org/officeDocument/2006/relationships/image" Target="../media/image82.gif"/><Relationship Id="rId4" Type="http://schemas.openxmlformats.org/officeDocument/2006/relationships/image" Target="../media/image81.gif"/></Relationships>
</file>

<file path=ppt/slides/_rels/slide63.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audio" Target="../media/audio6.wav"/><Relationship Id="rId7" Type="http://schemas.openxmlformats.org/officeDocument/2006/relationships/slide" Target="slide29.xml"/><Relationship Id="rId2" Type="http://schemas.openxmlformats.org/officeDocument/2006/relationships/audio" Target="../media/audio5.wav"/><Relationship Id="rId1" Type="http://schemas.openxmlformats.org/officeDocument/2006/relationships/slideLayout" Target="../slideLayouts/slideLayout85.xml"/><Relationship Id="rId6" Type="http://schemas.openxmlformats.org/officeDocument/2006/relationships/image" Target="../media/image83.gif"/><Relationship Id="rId5" Type="http://schemas.openxmlformats.org/officeDocument/2006/relationships/image" Target="../media/image82.gif"/><Relationship Id="rId4" Type="http://schemas.openxmlformats.org/officeDocument/2006/relationships/image" Target="../media/image81.gif"/><Relationship Id="rId9"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gif"/><Relationship Id="rId2" Type="http://schemas.openxmlformats.org/officeDocument/2006/relationships/notesSlide" Target="../notesSlides/notesSlide23.xml"/><Relationship Id="rId1" Type="http://schemas.openxmlformats.org/officeDocument/2006/relationships/slideLayout" Target="../slideLayouts/slideLayout92.xml"/><Relationship Id="rId6" Type="http://schemas.openxmlformats.org/officeDocument/2006/relationships/image" Target="../media/image18.png"/><Relationship Id="rId5" Type="http://schemas.openxmlformats.org/officeDocument/2006/relationships/image" Target="../media/image17.png"/><Relationship Id="rId4" Type="http://schemas.microsoft.com/office/2007/relationships/hdphoto" Target="../media/hdphoto1.wdp"/></Relationships>
</file>

<file path=ppt/slides/_rels/slide6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85.xml"/></Relationships>
</file>

<file path=ppt/slides/_rels/slide6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audio" Target="../media/audio8.wav"/><Relationship Id="rId1" Type="http://schemas.openxmlformats.org/officeDocument/2006/relationships/slideLayout" Target="../slideLayouts/slideLayout85.xml"/><Relationship Id="rId4" Type="http://schemas.openxmlformats.org/officeDocument/2006/relationships/image" Target="../media/image8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audio" Target="../media/audio9.wav"/><Relationship Id="rId1" Type="http://schemas.openxmlformats.org/officeDocument/2006/relationships/slideLayout" Target="../slideLayouts/slideLayout85.xml"/><Relationship Id="rId4" Type="http://schemas.openxmlformats.org/officeDocument/2006/relationships/image" Target="../media/image90.png"/></Relationships>
</file>

<file path=ppt/slides/_rels/slide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audio" Target="../media/audio9.wav"/><Relationship Id="rId1" Type="http://schemas.openxmlformats.org/officeDocument/2006/relationships/slideLayout" Target="../slideLayouts/slideLayout85.xml"/><Relationship Id="rId4" Type="http://schemas.openxmlformats.org/officeDocument/2006/relationships/image" Target="../media/image9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73.xml"/><Relationship Id="rId4" Type="http://schemas.openxmlformats.org/officeDocument/2006/relationships/image" Target="../media/image22.png"/></Relationships>
</file>

<file path=ppt/slides/_rels/slide7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85.xml"/><Relationship Id="rId5" Type="http://schemas.openxmlformats.org/officeDocument/2006/relationships/image" Target="../media/image95.png"/><Relationship Id="rId4" Type="http://schemas.openxmlformats.org/officeDocument/2006/relationships/image" Target="../media/image94.png"/></Relationships>
</file>

<file path=ppt/slides/_rels/slide7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emf"/><Relationship Id="rId2" Type="http://schemas.openxmlformats.org/officeDocument/2006/relationships/notesSlide" Target="../notesSlides/notesSlide24.xml"/><Relationship Id="rId1" Type="http://schemas.openxmlformats.org/officeDocument/2006/relationships/slideLayout" Target="../slideLayouts/slideLayout9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 Id="rId14" Type="http://schemas.microsoft.com/office/2007/relationships/hdphoto" Target="../media/hdphoto2.wdp"/></Relationships>
</file>

<file path=ppt/slides/_rels/slide7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8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7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85.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emf"/><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jpeg"/><Relationship Id="rId1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4" y="-15478"/>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228600" y="1890235"/>
            <a:ext cx="8915400" cy="1084913"/>
          </a:xfrm>
          <a:prstGeom prst="rect">
            <a:avLst/>
          </a:prstGeom>
          <a:noFill/>
        </p:spPr>
        <p:txBody>
          <a:bodyPr wrap="square" lIns="68579" tIns="34289" rIns="68579" bIns="34289">
            <a:spAutoFit/>
          </a:bodyPr>
          <a:lstStyle/>
          <a:p>
            <a:pPr algn="ctr">
              <a:defRPr/>
            </a:pP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CÔNG NGHỆ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152365" y="3504542"/>
            <a:ext cx="706787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p>
            <a:pPr algn="ctr" eaLnBrk="1" hangingPunct="1">
              <a:spcBef>
                <a:spcPct val="0"/>
              </a:spcBef>
              <a:buClrTx/>
              <a:buSzTx/>
              <a:buFontTx/>
              <a:buNone/>
            </a:pPr>
            <a:r>
              <a:rPr lang="en-US" altLang="en-US" sz="3000" b="1" i="1" dirty="0" err="1">
                <a:solidFill>
                  <a:srgbClr val="1D1D1D"/>
                </a:solidFill>
                <a:latin typeface="Times New Roman" panose="02020603050405020304" pitchFamily="18" charset="0"/>
                <a:cs typeface="Times New Roman" panose="02020603050405020304" pitchFamily="18" charset="0"/>
              </a:rPr>
              <a:t>Giáo</a:t>
            </a:r>
            <a:r>
              <a:rPr lang="en-US" altLang="en-US" sz="3000" b="1" i="1" dirty="0">
                <a:solidFill>
                  <a:srgbClr val="1D1D1D"/>
                </a:solidFill>
                <a:latin typeface="Times New Roman" panose="02020603050405020304" pitchFamily="18" charset="0"/>
                <a:cs typeface="Times New Roman" panose="02020603050405020304" pitchFamily="18" charset="0"/>
              </a:rPr>
              <a:t> </a:t>
            </a:r>
            <a:r>
              <a:rPr lang="en-US" altLang="en-US" sz="3000" b="1" i="1" dirty="0" err="1">
                <a:solidFill>
                  <a:srgbClr val="1D1D1D"/>
                </a:solidFill>
                <a:latin typeface="Times New Roman" panose="02020603050405020304" pitchFamily="18" charset="0"/>
                <a:cs typeface="Times New Roman" panose="02020603050405020304" pitchFamily="18" charset="0"/>
              </a:rPr>
              <a:t>viên</a:t>
            </a:r>
            <a:r>
              <a:rPr lang="en-US" altLang="en-US" sz="3000" b="1" i="1" dirty="0" smtClean="0">
                <a:solidFill>
                  <a:srgbClr val="1D1D1D"/>
                </a:solidFill>
                <a:latin typeface="Times New Roman" panose="02020603050405020304" pitchFamily="18" charset="0"/>
                <a:cs typeface="Times New Roman" panose="02020603050405020304" pitchFamily="18" charset="0"/>
              </a:rPr>
              <a:t>: </a:t>
            </a:r>
            <a:r>
              <a:rPr lang="en-US" altLang="en-US" sz="3000" b="1" i="1" dirty="0" err="1" smtClean="0">
                <a:solidFill>
                  <a:srgbClr val="1D1D1D"/>
                </a:solidFill>
                <a:latin typeface="Times New Roman" panose="02020603050405020304" pitchFamily="18" charset="0"/>
                <a:cs typeface="Times New Roman" panose="02020603050405020304" pitchFamily="18" charset="0"/>
              </a:rPr>
              <a:t>Nguyễn</a:t>
            </a:r>
            <a:r>
              <a:rPr lang="en-US" altLang="en-US" sz="3000" b="1" i="1" dirty="0" smtClean="0">
                <a:solidFill>
                  <a:srgbClr val="1D1D1D"/>
                </a:solidFill>
                <a:latin typeface="Times New Roman" panose="02020603050405020304" pitchFamily="18" charset="0"/>
                <a:cs typeface="Times New Roman" panose="02020603050405020304" pitchFamily="18" charset="0"/>
              </a:rPr>
              <a:t> </a:t>
            </a:r>
            <a:r>
              <a:rPr lang="en-US" altLang="en-US" sz="3000" b="1" i="1" dirty="0" err="1" smtClean="0">
                <a:solidFill>
                  <a:srgbClr val="1D1D1D"/>
                </a:solidFill>
                <a:latin typeface="Times New Roman" panose="02020603050405020304" pitchFamily="18" charset="0"/>
                <a:cs typeface="Times New Roman" panose="02020603050405020304" pitchFamily="18" charset="0"/>
              </a:rPr>
              <a:t>Danh</a:t>
            </a:r>
            <a:r>
              <a:rPr lang="en-US" altLang="en-US" sz="3000" b="1" i="1" dirty="0" smtClean="0">
                <a:solidFill>
                  <a:srgbClr val="1D1D1D"/>
                </a:solidFill>
                <a:latin typeface="Times New Roman" panose="02020603050405020304" pitchFamily="18" charset="0"/>
                <a:cs typeface="Times New Roman" panose="02020603050405020304" pitchFamily="18" charset="0"/>
              </a:rPr>
              <a:t> </a:t>
            </a:r>
            <a:r>
              <a:rPr lang="en-US" altLang="en-US" sz="3000" b="1" i="1" dirty="0" err="1" smtClean="0">
                <a:solidFill>
                  <a:srgbClr val="1D1D1D"/>
                </a:solidFill>
                <a:latin typeface="Times New Roman" panose="02020603050405020304" pitchFamily="18" charset="0"/>
                <a:cs typeface="Times New Roman" panose="02020603050405020304" pitchFamily="18" charset="0"/>
              </a:rPr>
              <a:t>Nhân</a:t>
            </a:r>
            <a:endParaRPr lang="en-US" altLang="en-US" sz="36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257302" y="4088375"/>
            <a:ext cx="706787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p>
            <a:pPr algn="ctr" eaLnBrk="1" hangingPunct="1">
              <a:spcBef>
                <a:spcPct val="0"/>
              </a:spcBef>
              <a:buClrTx/>
              <a:buSzTx/>
              <a:buFontTx/>
              <a:buNone/>
            </a:pPr>
            <a:r>
              <a:rPr lang="en-US" altLang="en-US" sz="3000" b="1" dirty="0" err="1">
                <a:solidFill>
                  <a:srgbClr val="1D1D1D"/>
                </a:solidFill>
                <a:latin typeface="Times New Roman" panose="02020603050405020304" pitchFamily="18" charset="0"/>
                <a:cs typeface="Times New Roman" panose="02020603050405020304" pitchFamily="18" charset="0"/>
              </a:rPr>
              <a:t>Năm</a:t>
            </a:r>
            <a:r>
              <a:rPr lang="en-US" altLang="en-US" sz="3000" b="1" dirty="0">
                <a:solidFill>
                  <a:srgbClr val="1D1D1D"/>
                </a:solidFill>
                <a:latin typeface="Times New Roman" panose="02020603050405020304" pitchFamily="18" charset="0"/>
                <a:cs typeface="Times New Roman" panose="02020603050405020304" pitchFamily="18" charset="0"/>
              </a:rPr>
              <a:t> </a:t>
            </a:r>
            <a:r>
              <a:rPr lang="en-US" altLang="en-US" sz="3000" b="1" dirty="0" err="1">
                <a:solidFill>
                  <a:srgbClr val="1D1D1D"/>
                </a:solidFill>
                <a:latin typeface="Times New Roman" panose="02020603050405020304" pitchFamily="18" charset="0"/>
                <a:cs typeface="Times New Roman" panose="02020603050405020304" pitchFamily="18" charset="0"/>
              </a:rPr>
              <a:t>học</a:t>
            </a:r>
            <a:r>
              <a:rPr lang="en-US" altLang="en-US" sz="3000" b="1" dirty="0">
                <a:solidFill>
                  <a:srgbClr val="1D1D1D"/>
                </a:solidFill>
                <a:latin typeface="Times New Roman" panose="02020603050405020304" pitchFamily="18" charset="0"/>
                <a:cs typeface="Times New Roman" panose="02020603050405020304" pitchFamily="18" charset="0"/>
              </a:rPr>
              <a:t>: 2024 - 2025</a:t>
            </a:r>
            <a:endParaRPr lang="en-US" altLang="en-US" sz="3600" b="1" i="1" dirty="0">
              <a:solidFill>
                <a:srgbClr val="1D1D1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1261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405623" y="45160"/>
            <a:ext cx="7842682" cy="461665"/>
          </a:xfrm>
          <a:prstGeom prst="rect">
            <a:avLst/>
          </a:prstGeom>
          <a:noFill/>
        </p:spPr>
        <p:txBody>
          <a:bodyPr wrap="square" lIns="91438" tIns="45719" rIns="91438" bIns="45719">
            <a:spAutoFit/>
          </a:bodyPr>
          <a:lstStyle/>
          <a:p>
            <a:r>
              <a:rPr lang="en-US"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TÁC DỤNG CỦA ĐIỆN THOẠI</a:t>
            </a:r>
            <a:endParaRPr lang="vi-VN"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4100" name="Picture 4" descr="Những lợi ích của điện thoại thông minh không thể bỏ qua cho bất kỳ ai -  Thegioididong.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94480"/>
            <a:ext cx="3128790" cy="21081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Trang bị một số tính năng cơ bản như một chiếc lap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2699" y="727578"/>
            <a:ext cx="2670646" cy="215884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Điện thoại có thể giúp bạn có thể đọc báo trực tiế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1264" y="694478"/>
            <a:ext cx="2852736" cy="2181603"/>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rang bị tính năng định vị GPS toàn cầu giúp bạn tìm đường đi dễ dà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741" y="2964228"/>
            <a:ext cx="3008050" cy="209073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Trang bị camera hiện đại để người dùng có thể tạo ra tấm hình đẹp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2700" y="3040801"/>
            <a:ext cx="2632399" cy="2141126"/>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Theo dõi sức khỏe được là lợi ích tuyệt vời của một chiếc điện thoạ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1263" y="3040801"/>
            <a:ext cx="2663361" cy="2014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9379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heel(1)">
                                      <p:cBhvr>
                                        <p:cTn id="7" dur="2000"/>
                                        <p:tgtEl>
                                          <p:spTgt spid="4100"/>
                                        </p:tgtEl>
                                      </p:cBhvr>
                                    </p:animEffect>
                                  </p:childTnLst>
                                </p:cTn>
                              </p:par>
                            </p:childTnLst>
                          </p:cTn>
                        </p:par>
                        <p:par>
                          <p:cTn id="8" fill="hold">
                            <p:stCondLst>
                              <p:cond delay="2000"/>
                            </p:stCondLst>
                            <p:childTnLst>
                              <p:par>
                                <p:cTn id="9" presetID="21" presetClass="entr" presetSubtype="1" fill="hold" nodeType="afterEffect">
                                  <p:stCondLst>
                                    <p:cond delay="0"/>
                                  </p:stCondLst>
                                  <p:childTnLst>
                                    <p:set>
                                      <p:cBhvr>
                                        <p:cTn id="10" dur="1" fill="hold">
                                          <p:stCondLst>
                                            <p:cond delay="0"/>
                                          </p:stCondLst>
                                        </p:cTn>
                                        <p:tgtEl>
                                          <p:spTgt spid="4102"/>
                                        </p:tgtEl>
                                        <p:attrNameLst>
                                          <p:attrName>style.visibility</p:attrName>
                                        </p:attrNameLst>
                                      </p:cBhvr>
                                      <p:to>
                                        <p:strVal val="visible"/>
                                      </p:to>
                                    </p:set>
                                    <p:animEffect transition="in" filter="wheel(1)">
                                      <p:cBhvr>
                                        <p:cTn id="11" dur="2000"/>
                                        <p:tgtEl>
                                          <p:spTgt spid="4102"/>
                                        </p:tgtEl>
                                      </p:cBhvr>
                                    </p:animEffect>
                                  </p:childTnLst>
                                </p:cTn>
                              </p:par>
                            </p:childTnLst>
                          </p:cTn>
                        </p:par>
                        <p:par>
                          <p:cTn id="12" fill="hold">
                            <p:stCondLst>
                              <p:cond delay="4000"/>
                            </p:stCondLst>
                            <p:childTnLst>
                              <p:par>
                                <p:cTn id="13" presetID="21" presetClass="entr" presetSubtype="1" fill="hold" nodeType="afterEffect">
                                  <p:stCondLst>
                                    <p:cond delay="0"/>
                                  </p:stCondLst>
                                  <p:childTnLst>
                                    <p:set>
                                      <p:cBhvr>
                                        <p:cTn id="14" dur="1" fill="hold">
                                          <p:stCondLst>
                                            <p:cond delay="0"/>
                                          </p:stCondLst>
                                        </p:cTn>
                                        <p:tgtEl>
                                          <p:spTgt spid="4104"/>
                                        </p:tgtEl>
                                        <p:attrNameLst>
                                          <p:attrName>style.visibility</p:attrName>
                                        </p:attrNameLst>
                                      </p:cBhvr>
                                      <p:to>
                                        <p:strVal val="visible"/>
                                      </p:to>
                                    </p:set>
                                    <p:animEffect transition="in" filter="wheel(1)">
                                      <p:cBhvr>
                                        <p:cTn id="15" dur="2000"/>
                                        <p:tgtEl>
                                          <p:spTgt spid="4104"/>
                                        </p:tgtEl>
                                      </p:cBhvr>
                                    </p:animEffect>
                                  </p:childTnLst>
                                </p:cTn>
                              </p:par>
                            </p:childTnLst>
                          </p:cTn>
                        </p:par>
                        <p:par>
                          <p:cTn id="16" fill="hold">
                            <p:stCondLst>
                              <p:cond delay="6000"/>
                            </p:stCondLst>
                            <p:childTnLst>
                              <p:par>
                                <p:cTn id="17" presetID="21" presetClass="entr" presetSubtype="1" fill="hold" nodeType="after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wheel(1)">
                                      <p:cBhvr>
                                        <p:cTn id="19" dur="2000"/>
                                        <p:tgtEl>
                                          <p:spTgt spid="4106"/>
                                        </p:tgtEl>
                                      </p:cBhvr>
                                    </p:animEffect>
                                  </p:childTnLst>
                                </p:cTn>
                              </p:par>
                            </p:childTnLst>
                          </p:cTn>
                        </p:par>
                        <p:par>
                          <p:cTn id="20" fill="hold">
                            <p:stCondLst>
                              <p:cond delay="8000"/>
                            </p:stCondLst>
                            <p:childTnLst>
                              <p:par>
                                <p:cTn id="21" presetID="21" presetClass="entr" presetSubtype="1" fill="hold" nodeType="afterEffect">
                                  <p:stCondLst>
                                    <p:cond delay="0"/>
                                  </p:stCondLst>
                                  <p:childTnLst>
                                    <p:set>
                                      <p:cBhvr>
                                        <p:cTn id="22" dur="1" fill="hold">
                                          <p:stCondLst>
                                            <p:cond delay="0"/>
                                          </p:stCondLst>
                                        </p:cTn>
                                        <p:tgtEl>
                                          <p:spTgt spid="4108"/>
                                        </p:tgtEl>
                                        <p:attrNameLst>
                                          <p:attrName>style.visibility</p:attrName>
                                        </p:attrNameLst>
                                      </p:cBhvr>
                                      <p:to>
                                        <p:strVal val="visible"/>
                                      </p:to>
                                    </p:set>
                                    <p:animEffect transition="in" filter="wheel(1)">
                                      <p:cBhvr>
                                        <p:cTn id="23" dur="2000"/>
                                        <p:tgtEl>
                                          <p:spTgt spid="4108"/>
                                        </p:tgtEl>
                                      </p:cBhvr>
                                    </p:animEffect>
                                  </p:childTnLst>
                                </p:cTn>
                              </p:par>
                            </p:childTnLst>
                          </p:cTn>
                        </p:par>
                        <p:par>
                          <p:cTn id="24" fill="hold">
                            <p:stCondLst>
                              <p:cond delay="10000"/>
                            </p:stCondLst>
                            <p:childTnLst>
                              <p:par>
                                <p:cTn id="25" presetID="21" presetClass="entr" presetSubtype="1" fill="hold" nodeType="afterEffect">
                                  <p:stCondLst>
                                    <p:cond delay="0"/>
                                  </p:stCondLst>
                                  <p:childTnLst>
                                    <p:set>
                                      <p:cBhvr>
                                        <p:cTn id="26" dur="1" fill="hold">
                                          <p:stCondLst>
                                            <p:cond delay="0"/>
                                          </p:stCondLst>
                                        </p:cTn>
                                        <p:tgtEl>
                                          <p:spTgt spid="4110"/>
                                        </p:tgtEl>
                                        <p:attrNameLst>
                                          <p:attrName>style.visibility</p:attrName>
                                        </p:attrNameLst>
                                      </p:cBhvr>
                                      <p:to>
                                        <p:strVal val="visible"/>
                                      </p:to>
                                    </p:set>
                                    <p:animEffect transition="in" filter="wheel(1)">
                                      <p:cBhvr>
                                        <p:cTn id="27" dur="2000"/>
                                        <p:tgtEl>
                                          <p:spTgt spid="4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405623" y="45160"/>
            <a:ext cx="7842682" cy="461665"/>
          </a:xfrm>
          <a:prstGeom prst="rect">
            <a:avLst/>
          </a:prstGeom>
          <a:noFill/>
        </p:spPr>
        <p:txBody>
          <a:bodyPr wrap="square" lIns="91438" tIns="45719" rIns="91438" bIns="45719">
            <a:spAutoFit/>
          </a:bodyPr>
          <a:lstStyle/>
          <a:p>
            <a:r>
              <a:rPr lang="en-US"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TÁC DỤNG CỦA ĐIỆN THOẠI</a:t>
            </a:r>
            <a:endParaRPr lang="vi-VN"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307975" y="765919"/>
            <a:ext cx="5944878" cy="461665"/>
          </a:xfrm>
          <a:prstGeom prst="rect">
            <a:avLst/>
          </a:prstGeom>
          <a:noFill/>
        </p:spPr>
        <p:txBody>
          <a:bodyPr wrap="square" lIns="91438" tIns="45719" rIns="91438" bIns="45719">
            <a:spAutoFit/>
          </a:bodyPr>
          <a:lstStyle/>
          <a:p>
            <a:r>
              <a:rPr lang="en-US" sz="2400" b="1" dirty="0" err="1">
                <a:latin typeface="Times New Roman" pitchFamily="18" charset="0"/>
              </a:rPr>
              <a:t>Các</a:t>
            </a:r>
            <a:r>
              <a:rPr lang="en-US" sz="2400" b="1" dirty="0">
                <a:latin typeface="Times New Roman" pitchFamily="18" charset="0"/>
              </a:rPr>
              <a:t> </a:t>
            </a:r>
            <a:r>
              <a:rPr lang="en-US" sz="2400" b="1" dirty="0" err="1">
                <a:latin typeface="Times New Roman" pitchFamily="18" charset="0"/>
              </a:rPr>
              <a:t>loại</a:t>
            </a:r>
            <a:r>
              <a:rPr lang="en-US" sz="2400" b="1" dirty="0">
                <a:latin typeface="Times New Roman" pitchFamily="18" charset="0"/>
              </a:rPr>
              <a:t> </a:t>
            </a:r>
            <a:r>
              <a:rPr lang="en-US" sz="2400" b="1" dirty="0" err="1">
                <a:latin typeface="Times New Roman" pitchFamily="18" charset="0"/>
              </a:rPr>
              <a:t>điện</a:t>
            </a:r>
            <a:r>
              <a:rPr lang="en-US" sz="2400" b="1" dirty="0">
                <a:latin typeface="Times New Roman" pitchFamily="18" charset="0"/>
              </a:rPr>
              <a:t> </a:t>
            </a:r>
            <a:r>
              <a:rPr lang="en-US" sz="2400" b="1" dirty="0" err="1">
                <a:latin typeface="Times New Roman" pitchFamily="18" charset="0"/>
              </a:rPr>
              <a:t>thoại</a:t>
            </a:r>
            <a:r>
              <a:rPr lang="en-US" sz="2400" b="1" dirty="0">
                <a:latin typeface="Times New Roman" pitchFamily="18" charset="0"/>
              </a:rPr>
              <a:t>:</a:t>
            </a:r>
            <a:endParaRPr lang="vi-VN" sz="2400" b="1" dirty="0">
              <a:ln w="0"/>
              <a:effectLst>
                <a:outerShdw blurRad="38100" dist="25400" dir="5400000" algn="ctr" rotWithShape="0">
                  <a:srgbClr val="6E747A">
                    <a:alpha val="43000"/>
                  </a:srgbClr>
                </a:outerShdw>
              </a:effectLst>
              <a:latin typeface="+mj-lt"/>
              <a:cs typeface="Times New Roman" panose="02020603050405020304" pitchFamily="18" charset="0"/>
            </a:endParaRPr>
          </a:p>
        </p:txBody>
      </p:sp>
      <p:sp>
        <p:nvSpPr>
          <p:cNvPr id="7" name="Hình chữ nhật 1"/>
          <p:cNvSpPr/>
          <p:nvPr/>
        </p:nvSpPr>
        <p:spPr>
          <a:xfrm>
            <a:off x="460375" y="1455779"/>
            <a:ext cx="4043349" cy="830997"/>
          </a:xfrm>
          <a:prstGeom prst="rect">
            <a:avLst/>
          </a:prstGeom>
          <a:noFill/>
        </p:spPr>
        <p:txBody>
          <a:bodyPr wrap="square" lIns="91438" tIns="45719" rIns="91438" bIns="45719">
            <a:spAutoFit/>
          </a:bodyPr>
          <a:lstStyle/>
          <a:p>
            <a:r>
              <a:rPr lang="en-US" sz="2400" i="1" dirty="0" err="1">
                <a:latin typeface="Times New Roman" pitchFamily="18" charset="0"/>
              </a:rPr>
              <a:t>Điện</a:t>
            </a:r>
            <a:r>
              <a:rPr lang="en-US" sz="2400" i="1" dirty="0">
                <a:latin typeface="Times New Roman" pitchFamily="18" charset="0"/>
              </a:rPr>
              <a:t> </a:t>
            </a:r>
            <a:r>
              <a:rPr lang="en-US" sz="2400" i="1" dirty="0" err="1">
                <a:latin typeface="Times New Roman" pitchFamily="18" charset="0"/>
              </a:rPr>
              <a:t>thoại</a:t>
            </a:r>
            <a:r>
              <a:rPr lang="en-US" sz="2400" i="1" dirty="0">
                <a:latin typeface="Times New Roman" pitchFamily="18" charset="0"/>
              </a:rPr>
              <a:t> </a:t>
            </a:r>
            <a:r>
              <a:rPr lang="en-US" sz="2400" i="1" dirty="0" err="1">
                <a:latin typeface="Times New Roman" pitchFamily="18" charset="0"/>
              </a:rPr>
              <a:t>để</a:t>
            </a:r>
            <a:r>
              <a:rPr lang="en-US" sz="2400" i="1" dirty="0">
                <a:latin typeface="Times New Roman" pitchFamily="18" charset="0"/>
              </a:rPr>
              <a:t> </a:t>
            </a:r>
            <a:r>
              <a:rPr lang="en-US" sz="2400" i="1" dirty="0" err="1">
                <a:latin typeface="Times New Roman" pitchFamily="18" charset="0"/>
              </a:rPr>
              <a:t>bàn</a:t>
            </a:r>
            <a:r>
              <a:rPr lang="en-US" sz="2400" i="1" dirty="0">
                <a:latin typeface="Times New Roman" pitchFamily="18" charset="0"/>
              </a:rPr>
              <a:t> (</a:t>
            </a:r>
            <a:r>
              <a:rPr lang="en-US" sz="2400" i="1" dirty="0" err="1">
                <a:latin typeface="Times New Roman" pitchFamily="18" charset="0"/>
              </a:rPr>
              <a:t>điện</a:t>
            </a:r>
            <a:r>
              <a:rPr lang="en-US" sz="2400" i="1" dirty="0">
                <a:latin typeface="Times New Roman" pitchFamily="18" charset="0"/>
              </a:rPr>
              <a:t> </a:t>
            </a:r>
            <a:r>
              <a:rPr lang="en-US" sz="2400" i="1" dirty="0" err="1">
                <a:latin typeface="Times New Roman" pitchFamily="18" charset="0"/>
              </a:rPr>
              <a:t>thoại</a:t>
            </a:r>
            <a:r>
              <a:rPr lang="en-US" sz="2400" i="1" dirty="0">
                <a:latin typeface="Times New Roman" pitchFamily="18" charset="0"/>
              </a:rPr>
              <a:t> </a:t>
            </a:r>
            <a:r>
              <a:rPr lang="en-US" sz="2400" i="1" dirty="0" err="1">
                <a:latin typeface="Times New Roman" pitchFamily="18" charset="0"/>
              </a:rPr>
              <a:t>cố</a:t>
            </a:r>
            <a:r>
              <a:rPr lang="en-US" sz="2400" i="1" dirty="0">
                <a:latin typeface="Times New Roman" pitchFamily="18" charset="0"/>
              </a:rPr>
              <a:t> </a:t>
            </a:r>
            <a:r>
              <a:rPr lang="en-US" sz="2400" i="1" dirty="0" err="1">
                <a:latin typeface="Times New Roman" pitchFamily="18" charset="0"/>
              </a:rPr>
              <a:t>định</a:t>
            </a:r>
            <a:r>
              <a:rPr lang="en-US" sz="2400" i="1" dirty="0">
                <a:latin typeface="Times New Roman" pitchFamily="18" charset="0"/>
              </a:rPr>
              <a:t>)</a:t>
            </a:r>
            <a:endParaRPr lang="vi-VN" sz="2400" i="1" dirty="0">
              <a:latin typeface="Times New Roman" pitchFamily="18" charset="0"/>
            </a:endParaRPr>
          </a:p>
        </p:txBody>
      </p:sp>
      <p:sp>
        <p:nvSpPr>
          <p:cNvPr id="3" name="AutoShape 2" descr="Viettel sản xuất thành công điện thoại cố định không dây - Nhịp sống kinh  tế Việt Nam &amp; Thế giớ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dirty="0">
              <a:latin typeface="Times New Roman" pitchFamily="18" charset="0"/>
            </a:endParaRPr>
          </a:p>
        </p:txBody>
      </p:sp>
      <p:sp>
        <p:nvSpPr>
          <p:cNvPr id="4" name="AutoShape 4" descr="Điện thoại Cố định Panasonic KXTS580"/>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dirty="0">
              <a:latin typeface="Times New Roman" pitchFamily="18" charset="0"/>
            </a:endParaRPr>
          </a:p>
        </p:txBody>
      </p:sp>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4593" y="506825"/>
            <a:ext cx="3078907" cy="1848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AutoShape 7" descr="Mua điện thoại smartphone Apple iPhone Samsung.. chính hãng giá rẻ nhất -  Trả góp 0% lãi suất, giao hàng tận nhà"/>
          <p:cNvSpPr>
            <a:spLocks noChangeAspect="1" noChangeArrowheads="1"/>
          </p:cNvSpPr>
          <p:nvPr/>
        </p:nvSpPr>
        <p:spPr bwMode="auto">
          <a:xfrm>
            <a:off x="460375" y="1603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38" tIns="45719" rIns="91438" bIns="45719" numCol="1" anchor="t" anchorCtr="0" compatLnSpc="1">
            <a:prstTxWarp prst="textNoShape">
              <a:avLst/>
            </a:prstTxWarp>
          </a:bodyPr>
          <a:lstStyle/>
          <a:p>
            <a:endParaRPr lang="en-US" dirty="0">
              <a:latin typeface="Times New Roman" pitchFamily="18" charset="0"/>
            </a:endParaRPr>
          </a:p>
        </p:txBody>
      </p:sp>
      <p:pic>
        <p:nvPicPr>
          <p:cNvPr id="8202" name="Picture 10" descr="Lịch sử phát triển của Điện thoại di đ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5153" y="2621910"/>
            <a:ext cx="3997785" cy="2521590"/>
          </a:xfrm>
          <a:prstGeom prst="rect">
            <a:avLst/>
          </a:prstGeom>
          <a:noFill/>
          <a:extLst>
            <a:ext uri="{909E8E84-426E-40DD-AFC4-6F175D3DCCD1}">
              <a14:hiddenFill xmlns:a14="http://schemas.microsoft.com/office/drawing/2010/main">
                <a:solidFill>
                  <a:srgbClr val="FFFFFF"/>
                </a:solidFill>
              </a14:hiddenFill>
            </a:ext>
          </a:extLst>
        </p:spPr>
      </p:pic>
      <p:sp>
        <p:nvSpPr>
          <p:cNvPr id="13" name="Hình chữ nhật 1"/>
          <p:cNvSpPr/>
          <p:nvPr/>
        </p:nvSpPr>
        <p:spPr>
          <a:xfrm>
            <a:off x="612775" y="3561125"/>
            <a:ext cx="3890949" cy="830997"/>
          </a:xfrm>
          <a:prstGeom prst="rect">
            <a:avLst/>
          </a:prstGeom>
          <a:noFill/>
        </p:spPr>
        <p:txBody>
          <a:bodyPr wrap="square" lIns="91438" tIns="45719" rIns="91438" bIns="45719">
            <a:spAutoFit/>
          </a:bodyPr>
          <a:lstStyle/>
          <a:p>
            <a:r>
              <a:rPr lang="en-US" sz="2400" i="1" dirty="0" err="1">
                <a:latin typeface="Times New Roman" pitchFamily="18" charset="0"/>
              </a:rPr>
              <a:t>Điện</a:t>
            </a:r>
            <a:r>
              <a:rPr lang="en-US" sz="2400" i="1" dirty="0">
                <a:latin typeface="Times New Roman" pitchFamily="18" charset="0"/>
              </a:rPr>
              <a:t> </a:t>
            </a:r>
            <a:r>
              <a:rPr lang="en-US" sz="2400" i="1" dirty="0" err="1">
                <a:latin typeface="Times New Roman" pitchFamily="18" charset="0"/>
              </a:rPr>
              <a:t>thoại</a:t>
            </a:r>
            <a:r>
              <a:rPr lang="en-US" sz="2400" i="1" dirty="0">
                <a:latin typeface="Times New Roman" pitchFamily="18" charset="0"/>
              </a:rPr>
              <a:t> </a:t>
            </a:r>
            <a:r>
              <a:rPr lang="en-US" sz="2400" i="1" dirty="0" err="1">
                <a:latin typeface="Times New Roman" pitchFamily="18" charset="0"/>
              </a:rPr>
              <a:t>mang</a:t>
            </a:r>
            <a:r>
              <a:rPr lang="en-US" sz="2400" i="1" dirty="0">
                <a:latin typeface="Times New Roman" pitchFamily="18" charset="0"/>
              </a:rPr>
              <a:t> </a:t>
            </a:r>
            <a:r>
              <a:rPr lang="en-US" sz="2400" i="1" dirty="0" err="1">
                <a:latin typeface="Times New Roman" pitchFamily="18" charset="0"/>
              </a:rPr>
              <a:t>theo</a:t>
            </a:r>
            <a:r>
              <a:rPr lang="en-US" sz="2400" i="1" dirty="0">
                <a:latin typeface="Times New Roman" pitchFamily="18" charset="0"/>
              </a:rPr>
              <a:t> </a:t>
            </a:r>
            <a:r>
              <a:rPr lang="en-US" sz="2400" i="1" dirty="0" err="1">
                <a:latin typeface="Times New Roman" pitchFamily="18" charset="0"/>
              </a:rPr>
              <a:t>người</a:t>
            </a:r>
            <a:r>
              <a:rPr lang="en-US" sz="2400" i="1" dirty="0">
                <a:latin typeface="Times New Roman" pitchFamily="18" charset="0"/>
              </a:rPr>
              <a:t> (</a:t>
            </a:r>
            <a:r>
              <a:rPr lang="en-US" sz="2400" i="1" dirty="0" err="1">
                <a:latin typeface="Times New Roman" pitchFamily="18" charset="0"/>
              </a:rPr>
              <a:t>điện</a:t>
            </a:r>
            <a:r>
              <a:rPr lang="en-US" sz="2400" i="1" dirty="0">
                <a:latin typeface="Times New Roman" pitchFamily="18" charset="0"/>
              </a:rPr>
              <a:t> </a:t>
            </a:r>
            <a:r>
              <a:rPr lang="en-US" sz="2400" i="1" dirty="0" err="1">
                <a:latin typeface="Times New Roman" pitchFamily="18" charset="0"/>
              </a:rPr>
              <a:t>thoại</a:t>
            </a:r>
            <a:r>
              <a:rPr lang="en-US" sz="2400" i="1" dirty="0">
                <a:latin typeface="Times New Roman" pitchFamily="18" charset="0"/>
              </a:rPr>
              <a:t> di </a:t>
            </a:r>
            <a:r>
              <a:rPr lang="en-US" sz="2400" i="1" dirty="0" err="1">
                <a:latin typeface="Times New Roman" pitchFamily="18" charset="0"/>
              </a:rPr>
              <a:t>động</a:t>
            </a:r>
            <a:r>
              <a:rPr lang="en-US" sz="2400" i="1" dirty="0">
                <a:latin typeface="Times New Roman" pitchFamily="18" charset="0"/>
              </a:rPr>
              <a:t>)</a:t>
            </a:r>
            <a:endParaRPr lang="vi-VN" sz="2400" i="1" dirty="0">
              <a:latin typeface="Times New Roman" pitchFamily="18" charset="0"/>
            </a:endParaRPr>
          </a:p>
        </p:txBody>
      </p:sp>
    </p:spTree>
    <p:extLst>
      <p:ext uri="{BB962C8B-B14F-4D97-AF65-F5344CB8AC3E}">
        <p14:creationId xmlns:p14="http://schemas.microsoft.com/office/powerpoint/2010/main" val="686333674"/>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202"/>
                                        </p:tgtEl>
                                        <p:attrNameLst>
                                          <p:attrName>style.visibility</p:attrName>
                                        </p:attrNameLst>
                                      </p:cBhvr>
                                      <p:to>
                                        <p:strVal val="visible"/>
                                      </p:to>
                                    </p:set>
                                    <p:animEffect transition="in" filter="circle(in)">
                                      <p:cBhvr>
                                        <p:cTn id="7" dur="2000"/>
                                        <p:tgtEl>
                                          <p:spTgt spid="8202"/>
                                        </p:tgtEl>
                                      </p:cBhvr>
                                    </p:animEffect>
                                  </p:childTnLst>
                                </p:cTn>
                              </p:par>
                              <p:par>
                                <p:cTn id="8" presetID="6" presetClass="entr" presetSubtype="16" fill="hold" nodeType="withEffect">
                                  <p:stCondLst>
                                    <p:cond delay="0"/>
                                  </p:stCondLst>
                                  <p:childTnLst>
                                    <p:set>
                                      <p:cBhvr>
                                        <p:cTn id="9" dur="1" fill="hold">
                                          <p:stCondLst>
                                            <p:cond delay="0"/>
                                          </p:stCondLst>
                                        </p:cTn>
                                        <p:tgtEl>
                                          <p:spTgt spid="8197"/>
                                        </p:tgtEl>
                                        <p:attrNameLst>
                                          <p:attrName>style.visibility</p:attrName>
                                        </p:attrNameLst>
                                      </p:cBhvr>
                                      <p:to>
                                        <p:strVal val="visible"/>
                                      </p:to>
                                    </p:set>
                                    <p:animEffect transition="in" filter="circle(in)">
                                      <p:cBhvr>
                                        <p:cTn id="10" dur="2000"/>
                                        <p:tgtEl>
                                          <p:spTgt spid="819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405623" y="45160"/>
            <a:ext cx="7842682" cy="461665"/>
          </a:xfrm>
          <a:prstGeom prst="rect">
            <a:avLst/>
          </a:prstGeom>
          <a:noFill/>
        </p:spPr>
        <p:txBody>
          <a:bodyPr wrap="square" lIns="91438" tIns="45719" rIns="91438" bIns="45719">
            <a:spAutoFit/>
          </a:bodyPr>
          <a:lstStyle/>
          <a:p>
            <a:r>
              <a:rPr lang="en-US"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TÁC DỤNG CỦA ĐIỆN THOẠI</a:t>
            </a:r>
            <a:endParaRPr lang="vi-VN"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414" y="1244907"/>
            <a:ext cx="8856350" cy="2313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167996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125048" y="275992"/>
            <a:ext cx="7842682" cy="461665"/>
          </a:xfrm>
          <a:prstGeom prst="rect">
            <a:avLst/>
          </a:prstGeom>
          <a:noFill/>
        </p:spPr>
        <p:txBody>
          <a:bodyPr wrap="square" lIns="91438" tIns="45719" rIns="91438" bIns="45719">
            <a:spAutoFit/>
          </a:bodyPr>
          <a:lstStyle/>
          <a:p>
            <a:r>
              <a:rPr lang="en-US" sz="2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THÔNG TIN CHO EM:</a:t>
            </a:r>
            <a:endParaRPr lang="vi-VN" sz="24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456" y="743884"/>
            <a:ext cx="8670274" cy="439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082425"/>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1000" b="-11000"/>
          </a:stretch>
        </a:blipFill>
        <a:effectLst/>
      </p:bgPr>
    </p:bg>
    <p:spTree>
      <p:nvGrpSpPr>
        <p:cNvPr id="1" name=""/>
        <p:cNvGrpSpPr/>
        <p:nvPr/>
      </p:nvGrpSpPr>
      <p:grpSpPr>
        <a:xfrm>
          <a:off x="0" y="0"/>
          <a:ext cx="0" cy="0"/>
          <a:chOff x="0" y="0"/>
          <a:chExt cx="0" cy="0"/>
        </a:xfrm>
      </p:grpSpPr>
      <p:sp>
        <p:nvSpPr>
          <p:cNvPr id="2" name="Round Diagonal Corner Rectangle 1"/>
          <p:cNvSpPr/>
          <p:nvPr/>
        </p:nvSpPr>
        <p:spPr>
          <a:xfrm>
            <a:off x="4814455" y="114300"/>
            <a:ext cx="4191000" cy="1200150"/>
          </a:xfrm>
          <a:prstGeom prst="round2DiagRect">
            <a:avLst/>
          </a:prstGeom>
        </p:spPr>
        <p:style>
          <a:lnRef idx="1">
            <a:schemeClr val="accent3"/>
          </a:lnRef>
          <a:fillRef idx="2">
            <a:schemeClr val="accent3"/>
          </a:fillRef>
          <a:effectRef idx="1">
            <a:schemeClr val="accent3"/>
          </a:effectRef>
          <a:fontRef idx="minor">
            <a:schemeClr val="dk1"/>
          </a:fontRef>
        </p:style>
        <p:txBody>
          <a:bodyPr lIns="68579" tIns="34289" rIns="68579" bIns="34289" rtlCol="0" anchor="ctr"/>
          <a:lstStyle/>
          <a:p>
            <a:pPr algn="ctr" defTabSz="685783"/>
            <a:endParaRPr lang="en-US">
              <a:solidFill>
                <a:prstClr val="black"/>
              </a:solidFill>
            </a:endParaRPr>
          </a:p>
        </p:txBody>
      </p:sp>
      <p:sp>
        <p:nvSpPr>
          <p:cNvPr id="3" name="TextBox 2"/>
          <p:cNvSpPr txBox="1"/>
          <p:nvPr/>
        </p:nvSpPr>
        <p:spPr>
          <a:xfrm>
            <a:off x="5084618" y="282419"/>
            <a:ext cx="3650673" cy="654025"/>
          </a:xfrm>
          <a:prstGeom prst="rect">
            <a:avLst/>
          </a:prstGeom>
          <a:noFill/>
        </p:spPr>
        <p:txBody>
          <a:bodyPr wrap="square" lIns="68579" tIns="34289" rIns="68579" bIns="34289" rtlCol="0">
            <a:spAutoFit/>
          </a:bodyPr>
          <a:lstStyle/>
          <a:p>
            <a:pPr defTabSz="685783"/>
            <a:r>
              <a:rPr lang="en-US" sz="2400">
                <a:solidFill>
                  <a:prstClr val="black"/>
                </a:solidFill>
                <a:latin typeface="Times New Roman" pitchFamily="18" charset="0"/>
                <a:cs typeface="Times New Roman" pitchFamily="18" charset="0"/>
              </a:rPr>
              <a:t>Chim cánh cụt học bài.</a:t>
            </a:r>
          </a:p>
          <a:p>
            <a:pPr defTabSz="685783"/>
            <a:endParaRPr lang="en-US">
              <a:solidFill>
                <a:prstClr val="black"/>
              </a:solidFill>
            </a:endParaRPr>
          </a:p>
        </p:txBody>
      </p:sp>
      <p:pic>
        <p:nvPicPr>
          <p:cNvPr id="5" name="Picture 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797802" y="4268596"/>
            <a:ext cx="1385888" cy="885428"/>
          </a:xfrm>
          <a:prstGeom prst="rect">
            <a:avLst/>
          </a:prstGeom>
        </p:spPr>
      </p:pic>
      <p:pic>
        <p:nvPicPr>
          <p:cNvPr id="6" name="JingleBell-HoaTauGuitar_3dwuy.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 y="-41563"/>
            <a:ext cx="431971" cy="323978"/>
          </a:xfrm>
          <a:prstGeom prst="rect">
            <a:avLst/>
          </a:prstGeom>
        </p:spPr>
      </p:pic>
    </p:spTree>
    <p:extLst>
      <p:ext uri="{BB962C8B-B14F-4D97-AF65-F5344CB8AC3E}">
        <p14:creationId xmlns:p14="http://schemas.microsoft.com/office/powerpoint/2010/main" val="1158652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559127" y="130381"/>
            <a:ext cx="1855623" cy="1835246"/>
          </a:xfrm>
          <a:prstGeom prst="rect">
            <a:avLst/>
          </a:prstGeom>
        </p:spPr>
      </p:pic>
      <p:pic>
        <p:nvPicPr>
          <p:cNvPr id="3" name="Picture 2">
            <a:hlinkClick r:id="rId6" action="ppaction://hlinksldjump"/>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3402015" y="130382"/>
            <a:ext cx="1499306" cy="2008589"/>
          </a:xfrm>
          <a:prstGeom prst="rect">
            <a:avLst/>
          </a:prstGeom>
        </p:spPr>
      </p:pic>
      <p:pic>
        <p:nvPicPr>
          <p:cNvPr id="4" name="Picture 3">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6343652" y="171451"/>
            <a:ext cx="1697183" cy="1871922"/>
          </a:xfrm>
          <a:prstGeom prst="rect">
            <a:avLst/>
          </a:prstGeom>
        </p:spPr>
      </p:pic>
      <p:sp>
        <p:nvSpPr>
          <p:cNvPr id="10" name="Oval 9"/>
          <p:cNvSpPr/>
          <p:nvPr/>
        </p:nvSpPr>
        <p:spPr>
          <a:xfrm>
            <a:off x="1066107" y="2043373"/>
            <a:ext cx="800100" cy="604230"/>
          </a:xfrm>
          <a:prstGeom prst="ellipse">
            <a:avLst/>
          </a:prstGeom>
          <a:solidFill>
            <a:srgbClr val="FF66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2400" b="1" dirty="0">
                <a:solidFill>
                  <a:srgbClr val="006600"/>
                </a:solidFill>
              </a:rPr>
              <a:t>1</a:t>
            </a:r>
          </a:p>
        </p:txBody>
      </p:sp>
      <p:sp>
        <p:nvSpPr>
          <p:cNvPr id="11" name="Oval 10"/>
          <p:cNvSpPr/>
          <p:nvPr/>
        </p:nvSpPr>
        <p:spPr>
          <a:xfrm>
            <a:off x="3627042" y="1986929"/>
            <a:ext cx="800100" cy="604230"/>
          </a:xfrm>
          <a:prstGeom prst="ellipse">
            <a:avLst/>
          </a:prstGeom>
          <a:solidFill>
            <a:srgbClr val="FF66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2400" b="1" dirty="0">
                <a:solidFill>
                  <a:srgbClr val="006600"/>
                </a:solidFill>
              </a:rPr>
              <a:t>2</a:t>
            </a:r>
          </a:p>
        </p:txBody>
      </p:sp>
      <p:sp>
        <p:nvSpPr>
          <p:cNvPr id="12" name="Oval 11"/>
          <p:cNvSpPr/>
          <p:nvPr/>
        </p:nvSpPr>
        <p:spPr>
          <a:xfrm>
            <a:off x="7114310" y="2037152"/>
            <a:ext cx="800100" cy="604230"/>
          </a:xfrm>
          <a:prstGeom prst="ellipse">
            <a:avLst/>
          </a:prstGeom>
          <a:solidFill>
            <a:srgbClr val="FF66FF"/>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2400" b="1" dirty="0">
                <a:solidFill>
                  <a:srgbClr val="006600"/>
                </a:solidFill>
              </a:rPr>
              <a:t>3</a:t>
            </a:r>
          </a:p>
        </p:txBody>
      </p:sp>
    </p:spTree>
    <p:extLst>
      <p:ext uri="{BB962C8B-B14F-4D97-AF65-F5344CB8AC3E}">
        <p14:creationId xmlns:p14="http://schemas.microsoft.com/office/powerpoint/2010/main" val="23964122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394" t="14747" r="13232" b="17374"/>
          <a:stretch/>
        </p:blipFill>
        <p:spPr>
          <a:xfrm>
            <a:off x="7288379" y="3922575"/>
            <a:ext cx="1855623" cy="1220932"/>
          </a:xfrm>
          <a:prstGeom prst="rect">
            <a:avLst/>
          </a:prstGeom>
        </p:spPr>
      </p:pic>
      <p:sp>
        <p:nvSpPr>
          <p:cNvPr id="8" name="Rounded Rectangle 7"/>
          <p:cNvSpPr/>
          <p:nvPr/>
        </p:nvSpPr>
        <p:spPr>
          <a:xfrm>
            <a:off x="2819402" y="272762"/>
            <a:ext cx="5230977" cy="1143000"/>
          </a:xfrm>
          <a:prstGeom prst="roundRect">
            <a:avLst/>
          </a:prstGeom>
        </p:spPr>
        <p:style>
          <a:lnRef idx="1">
            <a:schemeClr val="accent5"/>
          </a:lnRef>
          <a:fillRef idx="2">
            <a:schemeClr val="accent5"/>
          </a:fillRef>
          <a:effectRef idx="1">
            <a:schemeClr val="accent5"/>
          </a:effectRef>
          <a:fontRef idx="minor">
            <a:schemeClr val="dk1"/>
          </a:fontRef>
        </p:style>
        <p:txBody>
          <a:bodyPr lIns="68579" tIns="34289" rIns="68579" bIns="34289" rtlCol="0" anchor="ctr"/>
          <a:lstStyle/>
          <a:p>
            <a:pPr algn="ctr" defTabSz="685783"/>
            <a:endParaRPr lang="en-US">
              <a:solidFill>
                <a:prstClr val="black"/>
              </a:solidFill>
            </a:endParaRPr>
          </a:p>
        </p:txBody>
      </p:sp>
      <p:pic>
        <p:nvPicPr>
          <p:cNvPr id="10" name="Picture 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480700" y="272762"/>
            <a:ext cx="2163823" cy="1098106"/>
          </a:xfrm>
          <a:prstGeom prst="rect">
            <a:avLst/>
          </a:prstGeom>
        </p:spPr>
      </p:pic>
      <p:sp>
        <p:nvSpPr>
          <p:cNvPr id="11" name="TextBox 10"/>
          <p:cNvSpPr txBox="1"/>
          <p:nvPr/>
        </p:nvSpPr>
        <p:spPr>
          <a:xfrm>
            <a:off x="3200400" y="480561"/>
            <a:ext cx="4648200" cy="807911"/>
          </a:xfrm>
          <a:prstGeom prst="rect">
            <a:avLst/>
          </a:prstGeom>
          <a:noFill/>
        </p:spPr>
        <p:txBody>
          <a:bodyPr wrap="square" lIns="68579" tIns="34289" rIns="68579" bIns="34289" rtlCol="0">
            <a:spAutoFit/>
          </a:bodyPr>
          <a:lstStyle/>
          <a:p>
            <a:pPr defTabSz="685783"/>
            <a:r>
              <a:rPr lang="en-US" sz="2400" b="1" dirty="0" err="1" smtClean="0">
                <a:solidFill>
                  <a:prstClr val="black"/>
                </a:solidFill>
                <a:latin typeface="Times New Roman" pitchFamily="18" charset="0"/>
                <a:cs typeface="Times New Roman" pitchFamily="18" charset="0"/>
              </a:rPr>
              <a:t>Tác</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dụng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nào</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sau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đây</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không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phải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của</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điện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thoại</a:t>
            </a:r>
            <a:r>
              <a:rPr lang="en-US" sz="2400" b="1" dirty="0" smtClean="0">
                <a:solidFill>
                  <a:prstClr val="black"/>
                </a:solidFill>
                <a:latin typeface="Times New Roman" pitchFamily="18" charset="0"/>
                <a:cs typeface="Times New Roman" pitchFamily="18" charset="0"/>
              </a:rPr>
              <a:t>?</a:t>
            </a:r>
            <a:endParaRPr lang="en-US" sz="2400" b="1" dirty="0">
              <a:solidFill>
                <a:prstClr val="black"/>
              </a:solidFill>
              <a:latin typeface="Times New Roman" pitchFamily="18" charset="0"/>
              <a:cs typeface="Times New Roman" pitchFamily="18" charset="0"/>
            </a:endParaRPr>
          </a:p>
        </p:txBody>
      </p:sp>
      <p:sp>
        <p:nvSpPr>
          <p:cNvPr id="14" name="TextBox 25"/>
          <p:cNvSpPr txBox="1">
            <a:spLocks noChangeArrowheads="1"/>
          </p:cNvSpPr>
          <p:nvPr/>
        </p:nvSpPr>
        <p:spPr bwMode="auto">
          <a:xfrm>
            <a:off x="4362681" y="1906469"/>
            <a:ext cx="3999121" cy="222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vi-VN" sz="2800" b="1" dirty="0">
              <a:solidFill>
                <a:srgbClr val="0000CC"/>
              </a:solidFill>
              <a:latin typeface="Times New Roman" pitchFamily="18" charset="0"/>
            </a:endParaRPr>
          </a:p>
          <a:p>
            <a:r>
              <a:rPr lang="vi-VN" sz="2800" dirty="0">
                <a:latin typeface="Times New Roman" pitchFamily="18" charset="0"/>
              </a:rPr>
              <a:t>A. </a:t>
            </a:r>
            <a:r>
              <a:rPr lang="en-US" sz="2800" dirty="0" err="1" smtClean="0">
                <a:latin typeface="Times New Roman" pitchFamily="18" charset="0"/>
              </a:rPr>
              <a:t>Dùng</a:t>
            </a:r>
            <a:r>
              <a:rPr lang="en-US" sz="2800" dirty="0" smtClean="0">
                <a:latin typeface="Times New Roman" pitchFamily="18" charset="0"/>
              </a:rPr>
              <a:t> </a:t>
            </a:r>
            <a:r>
              <a:rPr lang="en-US" sz="2800" dirty="0" err="1" smtClean="0">
                <a:latin typeface="Times New Roman" pitchFamily="18" charset="0"/>
              </a:rPr>
              <a:t>để</a:t>
            </a:r>
            <a:r>
              <a:rPr lang="en-US" sz="2800" dirty="0" smtClean="0">
                <a:latin typeface="Times New Roman" pitchFamily="18" charset="0"/>
              </a:rPr>
              <a:t> </a:t>
            </a:r>
            <a:r>
              <a:rPr lang="en-US" sz="2800" dirty="0" err="1" smtClean="0">
                <a:latin typeface="Times New Roman" pitchFamily="18" charset="0"/>
              </a:rPr>
              <a:t>liên</a:t>
            </a:r>
            <a:r>
              <a:rPr lang="en-US" sz="2800" dirty="0" smtClean="0">
                <a:latin typeface="Times New Roman" pitchFamily="18" charset="0"/>
              </a:rPr>
              <a:t> </a:t>
            </a:r>
            <a:r>
              <a:rPr lang="en-US" sz="2800" dirty="0" err="1" smtClean="0">
                <a:latin typeface="Times New Roman" pitchFamily="18" charset="0"/>
              </a:rPr>
              <a:t>lạc</a:t>
            </a:r>
            <a:endParaRPr lang="vi-VN" sz="2800" dirty="0">
              <a:latin typeface="Times New Roman" pitchFamily="18" charset="0"/>
            </a:endParaRPr>
          </a:p>
          <a:p>
            <a:r>
              <a:rPr lang="vi-VN" sz="2800" dirty="0">
                <a:latin typeface="Times New Roman" pitchFamily="18" charset="0"/>
              </a:rPr>
              <a:t>B. </a:t>
            </a:r>
            <a:r>
              <a:rPr lang="en-US" sz="2800" dirty="0" err="1" smtClean="0">
                <a:latin typeface="Times New Roman" pitchFamily="18" charset="0"/>
              </a:rPr>
              <a:t>Dùng</a:t>
            </a:r>
            <a:r>
              <a:rPr lang="en-US" sz="2800" dirty="0" smtClean="0">
                <a:latin typeface="Times New Roman" pitchFamily="18" charset="0"/>
              </a:rPr>
              <a:t> </a:t>
            </a:r>
            <a:r>
              <a:rPr lang="en-US" sz="2800" dirty="0" err="1" smtClean="0">
                <a:latin typeface="Times New Roman" pitchFamily="18" charset="0"/>
              </a:rPr>
              <a:t>để</a:t>
            </a:r>
            <a:r>
              <a:rPr lang="en-US" sz="2800" dirty="0" smtClean="0">
                <a:latin typeface="Times New Roman" pitchFamily="18" charset="0"/>
              </a:rPr>
              <a:t> </a:t>
            </a:r>
            <a:r>
              <a:rPr lang="en-US" sz="2800" dirty="0" err="1" smtClean="0">
                <a:latin typeface="Times New Roman" pitchFamily="18" charset="0"/>
              </a:rPr>
              <a:t>giải</a:t>
            </a:r>
            <a:r>
              <a:rPr lang="en-US" sz="2800" dirty="0" smtClean="0">
                <a:latin typeface="Times New Roman" pitchFamily="18" charset="0"/>
              </a:rPr>
              <a:t> </a:t>
            </a:r>
            <a:r>
              <a:rPr lang="en-US" sz="2800" dirty="0" err="1" smtClean="0">
                <a:latin typeface="Times New Roman" pitchFamily="18" charset="0"/>
              </a:rPr>
              <a:t>trí</a:t>
            </a:r>
            <a:endParaRPr lang="vi-VN" sz="2800" dirty="0">
              <a:latin typeface="Times New Roman" pitchFamily="18" charset="0"/>
            </a:endParaRPr>
          </a:p>
          <a:p>
            <a:r>
              <a:rPr lang="vi-VN" sz="2800" dirty="0">
                <a:latin typeface="Times New Roman" pitchFamily="18" charset="0"/>
              </a:rPr>
              <a:t>C. </a:t>
            </a:r>
            <a:r>
              <a:rPr lang="en-US" sz="2800" dirty="0" err="1" smtClean="0">
                <a:latin typeface="Times New Roman" pitchFamily="18" charset="0"/>
              </a:rPr>
              <a:t>Hỗ</a:t>
            </a:r>
            <a:r>
              <a:rPr lang="en-US" sz="2800" dirty="0" smtClean="0">
                <a:latin typeface="Times New Roman" pitchFamily="18" charset="0"/>
              </a:rPr>
              <a:t> </a:t>
            </a:r>
            <a:r>
              <a:rPr lang="en-US" sz="2800" dirty="0" err="1" smtClean="0">
                <a:latin typeface="Times New Roman" pitchFamily="18" charset="0"/>
              </a:rPr>
              <a:t>trợ</a:t>
            </a:r>
            <a:r>
              <a:rPr lang="en-US" sz="2800" dirty="0" smtClean="0">
                <a:latin typeface="Times New Roman" pitchFamily="18" charset="0"/>
              </a:rPr>
              <a:t> </a:t>
            </a:r>
            <a:r>
              <a:rPr lang="en-US" sz="2800" dirty="0" err="1" smtClean="0">
                <a:latin typeface="Times New Roman" pitchFamily="18" charset="0"/>
              </a:rPr>
              <a:t>học</a:t>
            </a:r>
            <a:r>
              <a:rPr lang="en-US" sz="2800" dirty="0" smtClean="0">
                <a:latin typeface="Times New Roman" pitchFamily="18" charset="0"/>
              </a:rPr>
              <a:t> </a:t>
            </a:r>
            <a:r>
              <a:rPr lang="en-US" sz="2800" dirty="0" err="1" smtClean="0">
                <a:latin typeface="Times New Roman" pitchFamily="18" charset="0"/>
              </a:rPr>
              <a:t>tập</a:t>
            </a:r>
            <a:endParaRPr lang="vi-VN" sz="2800" dirty="0">
              <a:latin typeface="Times New Roman" pitchFamily="18" charset="0"/>
            </a:endParaRPr>
          </a:p>
          <a:p>
            <a:r>
              <a:rPr lang="vi-VN" sz="2800" dirty="0">
                <a:latin typeface="Times New Roman" pitchFamily="18" charset="0"/>
              </a:rPr>
              <a:t>D. </a:t>
            </a:r>
            <a:r>
              <a:rPr lang="en-US" sz="2800" dirty="0" err="1" smtClean="0">
                <a:latin typeface="Times New Roman" pitchFamily="18" charset="0"/>
              </a:rPr>
              <a:t>Dùng</a:t>
            </a:r>
            <a:r>
              <a:rPr lang="en-US" sz="2800" dirty="0" smtClean="0">
                <a:latin typeface="Times New Roman" pitchFamily="18" charset="0"/>
              </a:rPr>
              <a:t> </a:t>
            </a:r>
            <a:r>
              <a:rPr lang="en-US" sz="2800" dirty="0" err="1" smtClean="0">
                <a:latin typeface="Times New Roman" pitchFamily="18" charset="0"/>
              </a:rPr>
              <a:t>để</a:t>
            </a:r>
            <a:r>
              <a:rPr lang="en-US" sz="2800" dirty="0" smtClean="0">
                <a:latin typeface="Times New Roman" pitchFamily="18" charset="0"/>
              </a:rPr>
              <a:t> </a:t>
            </a:r>
            <a:r>
              <a:rPr lang="en-US" sz="2800" dirty="0" err="1" smtClean="0">
                <a:latin typeface="Times New Roman" pitchFamily="18" charset="0"/>
              </a:rPr>
              <a:t>làm</a:t>
            </a:r>
            <a:r>
              <a:rPr lang="en-US" sz="2800" dirty="0" smtClean="0">
                <a:latin typeface="Times New Roman" pitchFamily="18" charset="0"/>
              </a:rPr>
              <a:t> </a:t>
            </a:r>
            <a:r>
              <a:rPr lang="en-US" sz="2800" dirty="0" err="1" smtClean="0">
                <a:latin typeface="Times New Roman" pitchFamily="18" charset="0"/>
              </a:rPr>
              <a:t>mát</a:t>
            </a:r>
            <a:endParaRPr lang="vi-VN" sz="2800" dirty="0">
              <a:latin typeface="Times New Roman" pitchFamily="18" charset="0"/>
            </a:endParaRPr>
          </a:p>
        </p:txBody>
      </p:sp>
      <p:sp>
        <p:nvSpPr>
          <p:cNvPr id="15" name="Oval 14">
            <a:extLst>
              <a:ext uri="{FF2B5EF4-FFF2-40B4-BE49-F238E27FC236}">
                <a16:creationId xmlns:a16="http://schemas.microsoft.com/office/drawing/2014/main" id="{4BA70942-9304-A6CC-E6E4-562DA179A5A5}"/>
              </a:ext>
            </a:extLst>
          </p:cNvPr>
          <p:cNvSpPr/>
          <p:nvPr/>
        </p:nvSpPr>
        <p:spPr>
          <a:xfrm>
            <a:off x="4238741" y="3598161"/>
            <a:ext cx="592781" cy="64882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en-US" sz="2100" dirty="0">
              <a:latin typeface="Times New Roman" panose="02020603050405020304" pitchFamily="18" charset="0"/>
            </a:endParaRPr>
          </a:p>
        </p:txBody>
      </p:sp>
    </p:spTree>
    <p:extLst>
      <p:ext uri="{BB962C8B-B14F-4D97-AF65-F5344CB8AC3E}">
        <p14:creationId xmlns:p14="http://schemas.microsoft.com/office/powerpoint/2010/main" val="357198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ox(in)">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4" grpId="0"/>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 y="1298865"/>
            <a:ext cx="2335575" cy="1906733"/>
          </a:xfrm>
          <a:prstGeom prst="rect">
            <a:avLst/>
          </a:prstGeom>
        </p:spPr>
      </p:pic>
      <p:pic>
        <p:nvPicPr>
          <p:cNvPr id="13" name="Picture 12">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2593" l="0" r="99176">
                        <a14:foregroundMark x1="30941" y1="34722" x2="31412" y2="19630"/>
                        <a14:foregroundMark x1="48118" y1="41019" x2="55882" y2="16574"/>
                        <a14:backgroundMark x1="2941" y1="1389" x2="23765" y2="21204"/>
                        <a14:backgroundMark x1="96588" y1="2870" x2="76824" y2="23241"/>
                      </a14:backgroundRemoval>
                    </a14:imgEffect>
                  </a14:imgLayer>
                </a14:imgProps>
              </a:ext>
              <a:ext uri="{28A0092B-C50C-407E-A947-70E740481C1C}">
                <a14:useLocalDpi xmlns:a14="http://schemas.microsoft.com/office/drawing/2010/main" val="0"/>
              </a:ext>
            </a:extLst>
          </a:blip>
          <a:stretch>
            <a:fillRect/>
          </a:stretch>
        </p:blipFill>
        <p:spPr>
          <a:xfrm>
            <a:off x="7644694" y="3753716"/>
            <a:ext cx="1499306" cy="1428750"/>
          </a:xfrm>
          <a:prstGeom prst="rect">
            <a:avLst/>
          </a:prstGeom>
        </p:spPr>
      </p:pic>
      <p:sp>
        <p:nvSpPr>
          <p:cNvPr id="14" name="Rounded Rectangle 13"/>
          <p:cNvSpPr/>
          <p:nvPr/>
        </p:nvSpPr>
        <p:spPr>
          <a:xfrm>
            <a:off x="2819402" y="272762"/>
            <a:ext cx="5230977" cy="1143000"/>
          </a:xfrm>
          <a:prstGeom prst="roundRect">
            <a:avLst/>
          </a:prstGeom>
        </p:spPr>
        <p:style>
          <a:lnRef idx="1">
            <a:schemeClr val="accent5"/>
          </a:lnRef>
          <a:fillRef idx="2">
            <a:schemeClr val="accent5"/>
          </a:fillRef>
          <a:effectRef idx="1">
            <a:schemeClr val="accent5"/>
          </a:effectRef>
          <a:fontRef idx="minor">
            <a:schemeClr val="dk1"/>
          </a:fontRef>
        </p:style>
        <p:txBody>
          <a:bodyPr lIns="68579" tIns="34289" rIns="68579" bIns="34289" rtlCol="0" anchor="ctr"/>
          <a:lstStyle/>
          <a:p>
            <a:pPr algn="ctr" defTabSz="685783"/>
            <a:endParaRPr lang="en-US">
              <a:solidFill>
                <a:prstClr val="black"/>
              </a:solidFill>
            </a:endParaRPr>
          </a:p>
        </p:txBody>
      </p:sp>
      <p:sp>
        <p:nvSpPr>
          <p:cNvPr id="15" name="TextBox 14"/>
          <p:cNvSpPr txBox="1"/>
          <p:nvPr/>
        </p:nvSpPr>
        <p:spPr>
          <a:xfrm>
            <a:off x="3200400" y="480561"/>
            <a:ext cx="4648200" cy="807911"/>
          </a:xfrm>
          <a:prstGeom prst="rect">
            <a:avLst/>
          </a:prstGeom>
          <a:noFill/>
        </p:spPr>
        <p:txBody>
          <a:bodyPr wrap="square" lIns="68579" tIns="34289" rIns="68579" bIns="34289" rtlCol="0">
            <a:spAutoFit/>
          </a:bodyPr>
          <a:lstStyle/>
          <a:p>
            <a:pPr defTabSz="685783"/>
            <a:r>
              <a:rPr lang="en-US" sz="2400" b="1" dirty="0" err="1" smtClean="0">
                <a:solidFill>
                  <a:prstClr val="black"/>
                </a:solidFill>
                <a:latin typeface="Times New Roman" pitchFamily="18" charset="0"/>
                <a:cs typeface="Times New Roman" pitchFamily="18" charset="0"/>
              </a:rPr>
              <a:t>Chiếc</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điện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thoại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đầu</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tiên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ra</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đời</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vào</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năm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nào</a:t>
            </a:r>
            <a:r>
              <a:rPr lang="en-US" sz="2400" b="1" dirty="0" smtClean="0">
                <a:solidFill>
                  <a:prstClr val="black"/>
                </a:solidFill>
                <a:latin typeface="Times New Roman" pitchFamily="18" charset="0"/>
                <a:cs typeface="Times New Roman" pitchFamily="18" charset="0"/>
              </a:rPr>
              <a:t>?</a:t>
            </a:r>
            <a:endParaRPr lang="en-US" sz="2400" b="1" dirty="0">
              <a:solidFill>
                <a:prstClr val="black"/>
              </a:solidFill>
              <a:latin typeface="Times New Roman" pitchFamily="18" charset="0"/>
              <a:cs typeface="Times New Roman" pitchFamily="18" charset="0"/>
            </a:endParaRPr>
          </a:p>
        </p:txBody>
      </p:sp>
      <p:sp>
        <p:nvSpPr>
          <p:cNvPr id="16" name="TextBox 25"/>
          <p:cNvSpPr txBox="1">
            <a:spLocks noChangeArrowheads="1"/>
          </p:cNvSpPr>
          <p:nvPr/>
        </p:nvSpPr>
        <p:spPr bwMode="auto">
          <a:xfrm>
            <a:off x="4362681" y="1906469"/>
            <a:ext cx="3999121" cy="222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endParaRPr lang="vi-VN" sz="2800" b="1" dirty="0">
              <a:solidFill>
                <a:srgbClr val="0000CC"/>
              </a:solidFill>
              <a:latin typeface="Times New Roman" pitchFamily="18" charset="0"/>
            </a:endParaRPr>
          </a:p>
          <a:p>
            <a:r>
              <a:rPr lang="vi-VN" sz="2800" dirty="0">
                <a:latin typeface="Times New Roman" pitchFamily="18" charset="0"/>
              </a:rPr>
              <a:t>A. </a:t>
            </a:r>
            <a:r>
              <a:rPr lang="en-US" sz="2800" dirty="0" smtClean="0">
                <a:latin typeface="Times New Roman" pitchFamily="18" charset="0"/>
              </a:rPr>
              <a:t>1876</a:t>
            </a:r>
            <a:endParaRPr lang="vi-VN" sz="2800" dirty="0">
              <a:latin typeface="Times New Roman" pitchFamily="18" charset="0"/>
            </a:endParaRPr>
          </a:p>
          <a:p>
            <a:r>
              <a:rPr lang="vi-VN" sz="2800" dirty="0">
                <a:latin typeface="Times New Roman" pitchFamily="18" charset="0"/>
              </a:rPr>
              <a:t>B. </a:t>
            </a:r>
            <a:r>
              <a:rPr lang="en-US" sz="2800" dirty="0" smtClean="0">
                <a:latin typeface="Times New Roman" pitchFamily="18" charset="0"/>
              </a:rPr>
              <a:t>1886</a:t>
            </a:r>
            <a:endParaRPr lang="vi-VN" sz="2800" dirty="0">
              <a:latin typeface="Times New Roman" pitchFamily="18" charset="0"/>
            </a:endParaRPr>
          </a:p>
          <a:p>
            <a:r>
              <a:rPr lang="vi-VN" sz="2800" dirty="0">
                <a:latin typeface="Times New Roman" pitchFamily="18" charset="0"/>
              </a:rPr>
              <a:t>C. </a:t>
            </a:r>
            <a:r>
              <a:rPr lang="en-US" sz="2800" dirty="0" smtClean="0">
                <a:latin typeface="Times New Roman" pitchFamily="18" charset="0"/>
              </a:rPr>
              <a:t>1786</a:t>
            </a:r>
            <a:endParaRPr lang="vi-VN" sz="2800" dirty="0">
              <a:latin typeface="Times New Roman" pitchFamily="18" charset="0"/>
            </a:endParaRPr>
          </a:p>
          <a:p>
            <a:r>
              <a:rPr lang="vi-VN" sz="2800" dirty="0">
                <a:latin typeface="Times New Roman" pitchFamily="18" charset="0"/>
              </a:rPr>
              <a:t>D. </a:t>
            </a:r>
            <a:r>
              <a:rPr lang="en-US" sz="2800" dirty="0" smtClean="0">
                <a:latin typeface="Times New Roman" pitchFamily="18" charset="0"/>
              </a:rPr>
              <a:t>1878</a:t>
            </a:r>
            <a:endParaRPr lang="vi-VN" sz="2800" dirty="0">
              <a:latin typeface="Times New Roman" pitchFamily="18" charset="0"/>
            </a:endParaRPr>
          </a:p>
        </p:txBody>
      </p:sp>
      <p:sp>
        <p:nvSpPr>
          <p:cNvPr id="17" name="Oval 16">
            <a:extLst>
              <a:ext uri="{FF2B5EF4-FFF2-40B4-BE49-F238E27FC236}">
                <a16:creationId xmlns:a16="http://schemas.microsoft.com/office/drawing/2014/main" id="{4BA70942-9304-A6CC-E6E4-562DA179A5A5}"/>
              </a:ext>
            </a:extLst>
          </p:cNvPr>
          <p:cNvSpPr/>
          <p:nvPr/>
        </p:nvSpPr>
        <p:spPr>
          <a:xfrm>
            <a:off x="4238741" y="2252231"/>
            <a:ext cx="592781" cy="64882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en-US" sz="2100" dirty="0">
              <a:latin typeface="Times New Roman" panose="02020603050405020304" pitchFamily="18" charset="0"/>
            </a:endParaRPr>
          </a:p>
        </p:txBody>
      </p:sp>
    </p:spTree>
    <p:extLst>
      <p:ext uri="{BB962C8B-B14F-4D97-AF65-F5344CB8AC3E}">
        <p14:creationId xmlns:p14="http://schemas.microsoft.com/office/powerpoint/2010/main" val="59436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1000"/>
                                        <p:tgtEl>
                                          <p:spTgt spid="1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circle(in)">
                                      <p:cBhvr>
                                        <p:cTn id="10" dur="1000"/>
                                        <p:tgtEl>
                                          <p:spTgt spid="15"/>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ox(i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ounded Rectangle 7"/>
          <p:cNvSpPr/>
          <p:nvPr/>
        </p:nvSpPr>
        <p:spPr>
          <a:xfrm>
            <a:off x="2819402" y="272762"/>
            <a:ext cx="5230977" cy="1143000"/>
          </a:xfrm>
          <a:prstGeom prst="roundRect">
            <a:avLst/>
          </a:prstGeom>
        </p:spPr>
        <p:style>
          <a:lnRef idx="1">
            <a:schemeClr val="accent5"/>
          </a:lnRef>
          <a:fillRef idx="2">
            <a:schemeClr val="accent5"/>
          </a:fillRef>
          <a:effectRef idx="1">
            <a:schemeClr val="accent5"/>
          </a:effectRef>
          <a:fontRef idx="minor">
            <a:schemeClr val="dk1"/>
          </a:fontRef>
        </p:style>
        <p:txBody>
          <a:bodyPr lIns="68579" tIns="34289" rIns="68579" bIns="34289" rtlCol="0" anchor="ctr"/>
          <a:lstStyle/>
          <a:p>
            <a:pPr algn="ctr" defTabSz="685783"/>
            <a:endParaRPr lang="en-US">
              <a:solidFill>
                <a:prstClr val="black"/>
              </a:solidFill>
            </a:endParaRPr>
          </a:p>
        </p:txBody>
      </p:sp>
      <p:sp>
        <p:nvSpPr>
          <p:cNvPr id="9" name="Rounded Rectangle 8"/>
          <p:cNvSpPr/>
          <p:nvPr/>
        </p:nvSpPr>
        <p:spPr>
          <a:xfrm>
            <a:off x="2442275" y="2030674"/>
            <a:ext cx="6007666" cy="2568307"/>
          </a:xfrm>
          <a:prstGeom prst="roundRect">
            <a:avLst/>
          </a:prstGeom>
        </p:spPr>
        <p:style>
          <a:lnRef idx="1">
            <a:schemeClr val="accent5"/>
          </a:lnRef>
          <a:fillRef idx="2">
            <a:schemeClr val="accent5"/>
          </a:fillRef>
          <a:effectRef idx="1">
            <a:schemeClr val="accent5"/>
          </a:effectRef>
          <a:fontRef idx="minor">
            <a:schemeClr val="dk1"/>
          </a:fontRef>
        </p:style>
        <p:txBody>
          <a:bodyPr lIns="68579" tIns="34289" rIns="68579" bIns="34289" rtlCol="0" anchor="ctr"/>
          <a:lstStyle/>
          <a:p>
            <a:pPr algn="ctr" defTabSz="685783"/>
            <a:endParaRPr lang="en-US">
              <a:solidFill>
                <a:prstClr val="black"/>
              </a:solidFill>
            </a:endParaRPr>
          </a:p>
        </p:txBody>
      </p:sp>
      <p:pic>
        <p:nvPicPr>
          <p:cNvPr id="10" name="Picture 9"/>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868" b="89803" l="0" r="99400">
                        <a14:foregroundMark x1="17200" y1="41776" x2="80000" y2="43860"/>
                        <a14:foregroundMark x1="47100" y1="51316" x2="42300" y2="11513"/>
                        <a14:foregroundMark x1="82600" y1="41996" x2="15900" y2="46820"/>
                        <a14:foregroundMark x1="52200" y1="25439" x2="11700" y2="50548"/>
                        <a14:foregroundMark x1="31400" y1="31360" x2="25300" y2="41996"/>
                        <a14:foregroundMark x1="38900" y1="17763" x2="48000" y2="17325"/>
                        <a14:foregroundMark x1="50400" y1="27632" x2="58500" y2="34101"/>
                        <a14:foregroundMark x1="52900" y1="34539" x2="60300" y2="40789"/>
                        <a14:foregroundMark x1="68800" y1="36184" x2="65800" y2="45066"/>
                        <a14:foregroundMark x1="72700" y1="54934" x2="86300" y2="48246"/>
                        <a14:foregroundMark x1="91300" y1="53509" x2="83300" y2="54934"/>
                      </a14:backgroundRemoval>
                    </a14:imgEffect>
                  </a14:imgLayer>
                </a14:imgProps>
              </a:ext>
              <a:ext uri="{28A0092B-C50C-407E-A947-70E740481C1C}">
                <a14:useLocalDpi xmlns:a14="http://schemas.microsoft.com/office/drawing/2010/main" val="0"/>
              </a:ext>
            </a:extLst>
          </a:blip>
          <a:srcRect t="10909" r="70" b="14950"/>
          <a:stretch/>
        </p:blipFill>
        <p:spPr>
          <a:xfrm>
            <a:off x="1" y="1298865"/>
            <a:ext cx="2544895" cy="1906733"/>
          </a:xfrm>
          <a:prstGeom prst="rect">
            <a:avLst/>
          </a:prstGeom>
        </p:spPr>
      </p:pic>
      <p:sp>
        <p:nvSpPr>
          <p:cNvPr id="11" name="TextBox 10"/>
          <p:cNvSpPr txBox="1"/>
          <p:nvPr/>
        </p:nvSpPr>
        <p:spPr>
          <a:xfrm>
            <a:off x="3136337" y="286763"/>
            <a:ext cx="4648200" cy="1177243"/>
          </a:xfrm>
          <a:prstGeom prst="rect">
            <a:avLst/>
          </a:prstGeom>
          <a:noFill/>
        </p:spPr>
        <p:txBody>
          <a:bodyPr wrap="square" lIns="68579" tIns="34289" rIns="68579" bIns="34289" rtlCol="0">
            <a:spAutoFit/>
          </a:bodyPr>
          <a:lstStyle/>
          <a:p>
            <a:pPr defTabSz="685783"/>
            <a:r>
              <a:rPr lang="vi-VN" sz="2400" b="1" dirty="0">
                <a:latin typeface="Times New Roman" pitchFamily="18" charset="0"/>
              </a:rPr>
              <a:t>Tại sao cần phải ghi nhớ số điện thoại của người thân trong gia đình?</a:t>
            </a:r>
            <a:endParaRPr lang="en-US" sz="2400" b="1" dirty="0">
              <a:solidFill>
                <a:prstClr val="black"/>
              </a:solidFill>
              <a:latin typeface="Times New Roman" pitchFamily="18" charset="0"/>
              <a:cs typeface="Times New Roman" pitchFamily="18" charset="0"/>
            </a:endParaRPr>
          </a:p>
        </p:txBody>
      </p:sp>
      <p:sp>
        <p:nvSpPr>
          <p:cNvPr id="12" name="TextBox 11"/>
          <p:cNvSpPr txBox="1"/>
          <p:nvPr/>
        </p:nvSpPr>
        <p:spPr>
          <a:xfrm>
            <a:off x="2721166" y="2204512"/>
            <a:ext cx="5728771" cy="1546575"/>
          </a:xfrm>
          <a:prstGeom prst="rect">
            <a:avLst/>
          </a:prstGeom>
          <a:noFill/>
        </p:spPr>
        <p:txBody>
          <a:bodyPr wrap="square" lIns="68579" tIns="34289" rIns="68579" bIns="34289" rtlCol="0">
            <a:spAutoFit/>
          </a:bodyPr>
          <a:lstStyle/>
          <a:p>
            <a:r>
              <a:rPr lang="vi-VN" sz="2400" dirty="0">
                <a:latin typeface="Times New Roman" pitchFamily="18" charset="0"/>
              </a:rPr>
              <a:t>A. Để phòng những trường hợp khẩn cấp.</a:t>
            </a:r>
          </a:p>
          <a:p>
            <a:r>
              <a:rPr lang="vi-VN" sz="2400" dirty="0">
                <a:latin typeface="Times New Roman" pitchFamily="18" charset="0"/>
              </a:rPr>
              <a:t>B. Để nhớ được nhiều số hơn.</a:t>
            </a:r>
          </a:p>
          <a:p>
            <a:r>
              <a:rPr lang="vi-VN" sz="2400" dirty="0">
                <a:latin typeface="Times New Roman" pitchFamily="18" charset="0"/>
              </a:rPr>
              <a:t>C. Để cho bố mẹ vui lòng.</a:t>
            </a:r>
          </a:p>
          <a:p>
            <a:r>
              <a:rPr lang="vi-VN" sz="2400" dirty="0">
                <a:latin typeface="Times New Roman" pitchFamily="18" charset="0"/>
              </a:rPr>
              <a:t>D. Để ghi vào sổ liên lạc cho thầy cô giáo.</a:t>
            </a:r>
          </a:p>
        </p:txBody>
      </p:sp>
      <p:pic>
        <p:nvPicPr>
          <p:cNvPr id="13" name="Picture 12">
            <a:hlinkClick r:id="rId5" action="ppaction://hlinksldjump"/>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2315" l="9883" r="100000">
                        <a14:foregroundMark x1="49309" y1="79630" x2="52285" y2="33981"/>
                        <a14:foregroundMark x1="62487" y1="56389" x2="69501" y2="43796"/>
                      </a14:backgroundRemoval>
                    </a14:imgEffect>
                  </a14:imgLayer>
                </a14:imgProps>
              </a:ext>
              <a:ext uri="{28A0092B-C50C-407E-A947-70E740481C1C}">
                <a14:useLocalDpi xmlns:a14="http://schemas.microsoft.com/office/drawing/2010/main" val="0"/>
              </a:ext>
            </a:extLst>
          </a:blip>
          <a:srcRect l="12670" t="13333" b="7071"/>
          <a:stretch/>
        </p:blipFill>
        <p:spPr>
          <a:xfrm>
            <a:off x="7446820" y="3714753"/>
            <a:ext cx="1697183" cy="1331536"/>
          </a:xfrm>
          <a:prstGeom prst="rect">
            <a:avLst/>
          </a:prstGeom>
        </p:spPr>
      </p:pic>
      <p:sp>
        <p:nvSpPr>
          <p:cNvPr id="14" name="Oval 13">
            <a:extLst>
              <a:ext uri="{FF2B5EF4-FFF2-40B4-BE49-F238E27FC236}">
                <a16:creationId xmlns:a16="http://schemas.microsoft.com/office/drawing/2014/main" id="{4BA70942-9304-A6CC-E6E4-562DA179A5A5}"/>
              </a:ext>
            </a:extLst>
          </p:cNvPr>
          <p:cNvSpPr/>
          <p:nvPr/>
        </p:nvSpPr>
        <p:spPr>
          <a:xfrm>
            <a:off x="2544896" y="2030674"/>
            <a:ext cx="592781" cy="64882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en-US" sz="2100" dirty="0">
              <a:latin typeface="Times New Roman" panose="02020603050405020304" pitchFamily="18" charset="0"/>
            </a:endParaRPr>
          </a:p>
        </p:txBody>
      </p:sp>
    </p:spTree>
    <p:extLst>
      <p:ext uri="{BB962C8B-B14F-4D97-AF65-F5344CB8AC3E}">
        <p14:creationId xmlns:p14="http://schemas.microsoft.com/office/powerpoint/2010/main" val="191374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anim calcmode="lin" valueType="num">
                                      <p:cBhvr>
                                        <p:cTn id="20" dur="500" fill="hold"/>
                                        <p:tgtEl>
                                          <p:spTgt spid="12"/>
                                        </p:tgtEl>
                                        <p:attrNameLst>
                                          <p:attrName>ppt_x</p:attrName>
                                        </p:attrNameLst>
                                      </p:cBhvr>
                                      <p:tavLst>
                                        <p:tav tm="0">
                                          <p:val>
                                            <p:strVal val="#ppt_x"/>
                                          </p:val>
                                        </p:tav>
                                        <p:tav tm="100000">
                                          <p:val>
                                            <p:strVal val="#ppt_x"/>
                                          </p:val>
                                        </p:tav>
                                      </p:tavLst>
                                    </p:anim>
                                    <p:anim calcmode="lin" valueType="num">
                                      <p:cBhvr>
                                        <p:cTn id="2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p:bldP spid="12"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p:nvPicPr>
        <p:blipFill>
          <a:blip r:embed="rId3"/>
          <a:stretch>
            <a:fillRect/>
          </a:stretch>
        </p:blipFill>
        <p:spPr>
          <a:xfrm>
            <a:off x="126254" y="1339083"/>
            <a:ext cx="8867275" cy="1751358"/>
          </a:xfrm>
          <a:prstGeom prst="rect">
            <a:avLst/>
          </a:prstGeom>
        </p:spPr>
      </p:pic>
    </p:spTree>
    <p:extLst>
      <p:ext uri="{BB962C8B-B14F-4D97-AF65-F5344CB8AC3E}">
        <p14:creationId xmlns:p14="http://schemas.microsoft.com/office/powerpoint/2010/main" val="1680119908"/>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2" y="1"/>
            <a:ext cx="9144000" cy="5080551"/>
          </a:xfrm>
          <a:prstGeom prst="rect">
            <a:avLst/>
          </a:prstGeom>
        </p:spPr>
      </p:pic>
      <p:pic>
        <p:nvPicPr>
          <p:cNvPr id="10" name="图片 13"/>
          <p:cNvPicPr>
            <a:picLocks noChangeAspect="1"/>
          </p:cNvPicPr>
          <p:nvPr/>
        </p:nvPicPr>
        <p:blipFill>
          <a:blip r:embed="rId3"/>
          <a:stretch>
            <a:fillRect/>
          </a:stretch>
        </p:blipFill>
        <p:spPr>
          <a:xfrm>
            <a:off x="995846" y="174217"/>
            <a:ext cx="6936767" cy="2227706"/>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404" y="2918000"/>
            <a:ext cx="1925975" cy="1613655"/>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810" y="2194785"/>
            <a:ext cx="4021931" cy="32289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1528006" y="685124"/>
            <a:ext cx="5866385" cy="1810669"/>
          </a:xfrm>
          <a:prstGeom prst="rect">
            <a:avLst/>
          </a:prstGeom>
        </p:spPr>
      </p:pic>
    </p:spTree>
    <p:extLst>
      <p:ext uri="{BB962C8B-B14F-4D97-AF65-F5344CB8AC3E}">
        <p14:creationId xmlns:p14="http://schemas.microsoft.com/office/powerpoint/2010/main" val="1954167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478"/>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057400" y="236689"/>
            <a:ext cx="6000750" cy="392415"/>
          </a:xfrm>
          <a:prstGeom prst="rect">
            <a:avLst/>
          </a:prstGeom>
          <a:noFill/>
        </p:spPr>
        <p:txBody>
          <a:bodyPr wrap="square" lIns="68579" tIns="34289" rIns="68579" bIns="34289" rtlCol="0">
            <a:spAutoFit/>
          </a:bodyPr>
          <a:lstStyle/>
          <a:p>
            <a:pPr algn="ctr" defTabSz="685783">
              <a:defRPr/>
            </a:pPr>
            <a:r>
              <a:rPr lang="vi-VN" sz="2100" b="1" dirty="0">
                <a:latin typeface="+mj-lt"/>
                <a:ea typeface="#9Slide02 Noi dung rat dai" panose="02000000000000000000" pitchFamily="2" charset="0"/>
                <a:cs typeface="Times New Roman" panose="02020603050405020304" pitchFamily="18" charset="0"/>
              </a:rPr>
              <a:t>Thứ</a:t>
            </a:r>
            <a:r>
              <a:rPr lang="en-US" sz="2100" b="1" dirty="0">
                <a:latin typeface="+mj-lt"/>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ngày </a:t>
            </a:r>
            <a:r>
              <a:rPr lang="en-US" sz="2100" b="1" dirty="0">
                <a:latin typeface="+mj-lt"/>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tháng </a:t>
            </a:r>
            <a:r>
              <a:rPr lang="en-US" sz="2100" b="1" dirty="0">
                <a:latin typeface="+mj-lt"/>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năm</a:t>
            </a:r>
            <a:r>
              <a:rPr lang="en-US" sz="2100" b="1" dirty="0">
                <a:latin typeface="+mj-lt"/>
                <a:ea typeface="#9Slide02 Noi dung rat dai" panose="02000000000000000000" pitchFamily="2" charset="0"/>
                <a:cs typeface="Times New Roman" panose="02020603050405020304" pitchFamily="18" charset="0"/>
              </a:rPr>
              <a:t> </a:t>
            </a:r>
            <a:r>
              <a:rPr lang="en-US" sz="2100" b="1"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2686050" y="629105"/>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p>
            <a:pPr algn="ctr" eaLnBrk="1" hangingPunct="1">
              <a:spcBef>
                <a:spcPct val="0"/>
              </a:spcBef>
              <a:buClrTx/>
              <a:buSzTx/>
              <a:buFontTx/>
              <a:buNone/>
            </a:pPr>
            <a:r>
              <a:rPr lang="en-US" altLang="en-US" sz="2100" b="1" u="sng" dirty="0" err="1">
                <a:latin typeface="Times New Roman" panose="02020603050405020304" pitchFamily="18" charset="0"/>
                <a:cs typeface="Times New Roman" panose="02020603050405020304" pitchFamily="18" charset="0"/>
              </a:rPr>
              <a:t>Công</a:t>
            </a:r>
            <a:r>
              <a:rPr lang="en-US" altLang="en-US" sz="2100" b="1" u="sng" dirty="0">
                <a:latin typeface="Times New Roman" panose="02020603050405020304" pitchFamily="18" charset="0"/>
                <a:cs typeface="Times New Roman" panose="02020603050405020304" pitchFamily="18" charset="0"/>
              </a:rPr>
              <a:t> </a:t>
            </a:r>
            <a:r>
              <a:rPr lang="en-US" altLang="en-US" sz="2100" b="1" u="sng" dirty="0" err="1">
                <a:latin typeface="Times New Roman" panose="02020603050405020304" pitchFamily="18" charset="0"/>
                <a:cs typeface="Times New Roman" panose="02020603050405020304" pitchFamily="18" charset="0"/>
              </a:rPr>
              <a:t>nghệ</a:t>
            </a:r>
            <a:r>
              <a:rPr lang="en-US" altLang="en-US" sz="2100" b="1" u="sng" dirty="0">
                <a:latin typeface="Times New Roman" panose="02020603050405020304" pitchFamily="18" charset="0"/>
                <a:cs typeface="Times New Roman" panose="02020603050405020304" pitchFamily="18" charset="0"/>
              </a:rPr>
              <a:t>:</a:t>
            </a:r>
            <a:endParaRPr lang="en-US" altLang="en-US" sz="21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942976" y="1940428"/>
            <a:ext cx="7858125" cy="1084913"/>
          </a:xfrm>
          <a:prstGeom prst="rect">
            <a:avLst/>
          </a:prstGeom>
          <a:noFill/>
        </p:spPr>
        <p:txBody>
          <a:bodyPr wrap="square" lIns="68579" tIns="34289" rIns="68579" bIns="34289">
            <a:spAutoFit/>
          </a:bodyPr>
          <a:lstStyle/>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PHẦN I: CÔNG NGHỆ VÀ ĐỜI SỐNG</a:t>
            </a:r>
          </a:p>
          <a:p>
            <a:pPr algn="ctr">
              <a:defRPr/>
            </a:pPr>
            <a:endPar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685800" y="2800352"/>
            <a:ext cx="8058150"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p>
            <a:pPr algn="ctr" eaLnBrk="1" hangingPunct="1">
              <a:spcBef>
                <a:spcPct val="0"/>
              </a:spcBef>
              <a:buClrTx/>
              <a:buSzTx/>
              <a:buFontTx/>
              <a:buNone/>
            </a:pPr>
            <a:r>
              <a:rPr lang="en-US" altLang="en-US" sz="3000" b="1" u="sng" dirty="0">
                <a:solidFill>
                  <a:srgbClr val="0000CC"/>
                </a:solidFill>
                <a:latin typeface="Times New Roman" panose="02020603050405020304" pitchFamily="18" charset="0"/>
                <a:cs typeface="Times New Roman" panose="02020603050405020304" pitchFamily="18" charset="0"/>
              </a:rPr>
              <a:t>BÀI</a:t>
            </a:r>
            <a:r>
              <a:rPr lang="vi-VN" altLang="en-US" sz="3000" b="1" u="sng" dirty="0">
                <a:solidFill>
                  <a:srgbClr val="0000CC"/>
                </a:solidFill>
                <a:latin typeface="Times New Roman" panose="02020603050405020304" pitchFamily="18" charset="0"/>
                <a:cs typeface="Times New Roman" panose="02020603050405020304" pitchFamily="18" charset="0"/>
              </a:rPr>
              <a:t> </a:t>
            </a:r>
            <a:r>
              <a:rPr lang="en-US" altLang="en-US" sz="3000" b="1" u="sng" dirty="0" smtClean="0">
                <a:solidFill>
                  <a:srgbClr val="0000CC"/>
                </a:solidFill>
                <a:latin typeface="Times New Roman" panose="02020603050405020304" pitchFamily="18" charset="0"/>
                <a:cs typeface="Times New Roman" panose="02020603050405020304" pitchFamily="18" charset="0"/>
              </a:rPr>
              <a:t>5</a:t>
            </a:r>
            <a:r>
              <a:rPr lang="vi-VN" altLang="en-US" sz="3000" b="1" dirty="0" smtClean="0">
                <a:solidFill>
                  <a:srgbClr val="0000CC"/>
                </a:solidFill>
                <a:latin typeface="Times New Roman" panose="02020603050405020304" pitchFamily="18" charset="0"/>
                <a:cs typeface="Times New Roman" panose="02020603050405020304" pitchFamily="18" charset="0"/>
              </a:rPr>
              <a:t>:</a:t>
            </a:r>
            <a:r>
              <a:rPr lang="en-US" altLang="en-US" sz="3000" b="1" dirty="0" smtClean="0">
                <a:solidFill>
                  <a:srgbClr val="0000CC"/>
                </a:solidFill>
                <a:latin typeface="Times New Roman" panose="02020603050405020304" pitchFamily="18" charset="0"/>
                <a:cs typeface="Times New Roman" panose="02020603050405020304" pitchFamily="18" charset="0"/>
              </a:rPr>
              <a:t> SỬ DỤNG ĐIỆN THOẠI (TIẾT 2)</a:t>
            </a:r>
            <a:endParaRPr lang="en-US" altLang="en-US" sz="36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8194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2746772" y="-13096"/>
            <a:ext cx="4976815" cy="51435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dirty="0">
                <a:latin typeface="Times New Roman" pitchFamily="18" charset="0"/>
              </a:endParaRPr>
            </a:p>
          </p:txBody>
        </p:sp>
      </p:grpSp>
      <p:sp>
        <p:nvSpPr>
          <p:cNvPr id="18" name="TextBox 17"/>
          <p:cNvSpPr txBox="1">
            <a:spLocks noChangeArrowheads="1"/>
          </p:cNvSpPr>
          <p:nvPr/>
        </p:nvSpPr>
        <p:spPr bwMode="auto">
          <a:xfrm>
            <a:off x="-885719" y="2170771"/>
            <a:ext cx="2937272"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1857375" y="827474"/>
            <a:ext cx="7200900" cy="4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p>
            <a:pPr algn="ctr">
              <a:spcBef>
                <a:spcPct val="0"/>
              </a:spcBef>
            </a:pPr>
            <a:r>
              <a:rPr lang="en-US"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vi-VN" alt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400" b="1" dirty="0">
                <a:solidFill>
                  <a:srgbClr val="0000CC"/>
                </a:solidFill>
                <a:latin typeface="Times New Roman" panose="02020603050405020304" pitchFamily="18" charset="0"/>
                <a:cs typeface="Times New Roman" panose="02020603050405020304" pitchFamily="18" charset="0"/>
              </a:rPr>
              <a:t>SỬ DỤNG ĐIỆN THOẠI (TIẾT </a:t>
            </a:r>
            <a:r>
              <a:rPr lang="en-US" altLang="en-US" sz="2400" b="1" dirty="0" smtClean="0">
                <a:solidFill>
                  <a:srgbClr val="0000CC"/>
                </a:solidFill>
                <a:latin typeface="Times New Roman" panose="02020603050405020304" pitchFamily="18" charset="0"/>
                <a:cs typeface="Times New Roman" panose="02020603050405020304" pitchFamily="18" charset="0"/>
              </a:rPr>
              <a:t>2) </a:t>
            </a:r>
            <a:endParaRPr lang="en-US" altLang="en-US" sz="24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C873B5-5CCD-2C4C-F00E-192DFF407078}"/>
              </a:ext>
            </a:extLst>
          </p:cNvPr>
          <p:cNvSpPr txBox="1"/>
          <p:nvPr/>
        </p:nvSpPr>
        <p:spPr>
          <a:xfrm>
            <a:off x="2457450" y="57151"/>
            <a:ext cx="6000750" cy="392415"/>
          </a:xfrm>
          <a:prstGeom prst="rect">
            <a:avLst/>
          </a:prstGeom>
          <a:noFill/>
        </p:spPr>
        <p:txBody>
          <a:bodyPr wrap="square" lIns="68579" tIns="34289" rIns="68579" bIns="34289" rtlCol="0">
            <a:spAutoFit/>
          </a:bodyPr>
          <a:lstStyle/>
          <a:p>
            <a:pPr algn="ctr" defTabSz="685783">
              <a:defRPr/>
            </a:pPr>
            <a:r>
              <a:rPr lang="vi-VN" sz="2100" dirty="0">
                <a:latin typeface="+mj-lt"/>
                <a:ea typeface="#9Slide02 Noi dung rat dai" panose="02000000000000000000" pitchFamily="2" charset="0"/>
                <a:cs typeface="Times New Roman" panose="02020603050405020304" pitchFamily="18" charset="0"/>
              </a:rPr>
              <a:t>Thứ</a:t>
            </a:r>
            <a:r>
              <a:rPr lang="en-US" sz="2100" dirty="0">
                <a:latin typeface="Times New Roman" pitchFamily="18" charset="0"/>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ngày </a:t>
            </a:r>
            <a:r>
              <a:rPr lang="en-US" sz="2100" dirty="0">
                <a:latin typeface="Times New Roman" pitchFamily="18" charset="0"/>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tháng </a:t>
            </a:r>
            <a:r>
              <a:rPr lang="en-US" sz="2100" dirty="0">
                <a:latin typeface="Times New Roman" pitchFamily="18" charset="0"/>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năm</a:t>
            </a:r>
            <a:r>
              <a:rPr lang="en-US" sz="2100" dirty="0">
                <a:latin typeface="Times New Roman" pitchFamily="18" charset="0"/>
                <a:ea typeface="#9Slide02 Noi dung rat dai" panose="02000000000000000000" pitchFamily="2" charset="0"/>
                <a:cs typeface="Times New Roman" panose="02020603050405020304" pitchFamily="18" charset="0"/>
              </a:rPr>
              <a:t> </a:t>
            </a:r>
            <a:r>
              <a:rPr lang="en-US" sz="2100"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3028950" y="407686"/>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p>
            <a:pPr algn="ctr" eaLnBrk="1" hangingPunct="1">
              <a:spcBef>
                <a:spcPct val="0"/>
              </a:spcBef>
              <a:buClrTx/>
              <a:buSzTx/>
              <a:buFontTx/>
              <a:buNone/>
            </a:pPr>
            <a:r>
              <a:rPr lang="en-US" altLang="en-US" sz="2100" u="sng" dirty="0" err="1">
                <a:latin typeface="Times New Roman" panose="02020603050405020304" pitchFamily="18" charset="0"/>
                <a:cs typeface="Times New Roman" panose="02020603050405020304" pitchFamily="18" charset="0"/>
              </a:rPr>
              <a:t>Công</a:t>
            </a:r>
            <a:r>
              <a:rPr lang="en-US" altLang="en-US" sz="2100" u="sng" dirty="0">
                <a:latin typeface="Times New Roman" panose="02020603050405020304" pitchFamily="18" charset="0"/>
                <a:cs typeface="Times New Roman" panose="02020603050405020304" pitchFamily="18" charset="0"/>
              </a:rPr>
              <a:t> </a:t>
            </a:r>
            <a:r>
              <a:rPr lang="en-US" altLang="en-US" sz="2100" u="sng" dirty="0" err="1">
                <a:latin typeface="Times New Roman" panose="02020603050405020304" pitchFamily="18" charset="0"/>
                <a:cs typeface="Times New Roman" panose="02020603050405020304" pitchFamily="18" charset="0"/>
              </a:rPr>
              <a:t>nghệ</a:t>
            </a:r>
            <a:r>
              <a:rPr lang="en-US" altLang="en-US" sz="2100" u="sng" dirty="0">
                <a:latin typeface="Times New Roman" panose="02020603050405020304" pitchFamily="18" charset="0"/>
                <a:cs typeface="Times New Roman" panose="02020603050405020304" pitchFamily="18" charset="0"/>
              </a:rPr>
              <a:t>:</a:t>
            </a:r>
          </a:p>
        </p:txBody>
      </p:sp>
      <p:grpSp>
        <p:nvGrpSpPr>
          <p:cNvPr id="24" name="Group 23"/>
          <p:cNvGrpSpPr/>
          <p:nvPr/>
        </p:nvGrpSpPr>
        <p:grpSpPr>
          <a:xfrm>
            <a:off x="1541929" y="2166927"/>
            <a:ext cx="6915150" cy="831875"/>
            <a:chOff x="2895601" y="3055367"/>
            <a:chExt cx="9220200" cy="1364233"/>
          </a:xfrm>
        </p:grpSpPr>
        <p:sp>
          <p:nvSpPr>
            <p:cNvPr id="25" name="Oval 24"/>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6" name="Chevron 25"/>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7"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55B8DA7B-D710-41B0-E62A-166F60A110B2}"/>
              </a:ext>
            </a:extLst>
          </p:cNvPr>
          <p:cNvSpPr txBox="1"/>
          <p:nvPr/>
        </p:nvSpPr>
        <p:spPr>
          <a:xfrm>
            <a:off x="2388145" y="2240462"/>
            <a:ext cx="5994926" cy="438580"/>
          </a:xfrm>
          <a:prstGeom prst="rect">
            <a:avLst/>
          </a:prstGeom>
          <a:noFill/>
        </p:spPr>
        <p:txBody>
          <a:bodyPr wrap="square" lIns="68579" tIns="34289" rIns="68579" bIns="34289" rtlCol="0">
            <a:spAutoFit/>
          </a:bodyPr>
          <a:lstStyle/>
          <a:p>
            <a:pPr lvl="2"/>
            <a:r>
              <a:rPr lang="vi-VN" sz="2400" dirty="0">
                <a:latin typeface="Times New Roman" pitchFamily="18" charset="0"/>
              </a:rPr>
              <a:t>Trình bày được tác dụng của điện thoại.</a:t>
            </a:r>
            <a:endParaRPr lang="en-US" sz="2400" dirty="0"/>
          </a:p>
        </p:txBody>
      </p:sp>
      <p:grpSp>
        <p:nvGrpSpPr>
          <p:cNvPr id="19" name="Group 18"/>
          <p:cNvGrpSpPr/>
          <p:nvPr/>
        </p:nvGrpSpPr>
        <p:grpSpPr>
          <a:xfrm>
            <a:off x="1383825" y="3213530"/>
            <a:ext cx="6915150" cy="831875"/>
            <a:chOff x="2895601" y="3055367"/>
            <a:chExt cx="9220200" cy="1364233"/>
          </a:xfrm>
        </p:grpSpPr>
        <p:sp>
          <p:nvSpPr>
            <p:cNvPr id="20" name="Oval 19"/>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1" name="Chevron 20"/>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2"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3" name="TextBox 22">
            <a:extLst>
              <a:ext uri="{FF2B5EF4-FFF2-40B4-BE49-F238E27FC236}">
                <a16:creationId xmlns:a16="http://schemas.microsoft.com/office/drawing/2014/main" id="{55B8DA7B-D710-41B0-E62A-166F60A110B2}"/>
              </a:ext>
            </a:extLst>
          </p:cNvPr>
          <p:cNvSpPr txBox="1"/>
          <p:nvPr/>
        </p:nvSpPr>
        <p:spPr>
          <a:xfrm>
            <a:off x="2230042" y="3287065"/>
            <a:ext cx="5994926" cy="807911"/>
          </a:xfrm>
          <a:prstGeom prst="rect">
            <a:avLst/>
          </a:prstGeom>
          <a:noFill/>
        </p:spPr>
        <p:txBody>
          <a:bodyPr wrap="square" lIns="68579" tIns="34289" rIns="68579" bIns="34289" rtlCol="0">
            <a:spAutoFit/>
          </a:bodyPr>
          <a:lstStyle/>
          <a:p>
            <a:pPr lvl="2"/>
            <a:r>
              <a:rPr lang="vi-VN" sz="2400" dirty="0">
                <a:latin typeface="Times New Roman" pitchFamily="18" charset="0"/>
              </a:rPr>
              <a:t>Nhận biết được các bộ phận cơ bản của điện thoại.</a:t>
            </a:r>
            <a:endParaRPr lang="en-US" sz="2400" dirty="0"/>
          </a:p>
        </p:txBody>
      </p:sp>
    </p:spTree>
    <p:extLst>
      <p:ext uri="{BB962C8B-B14F-4D97-AF65-F5344CB8AC3E}">
        <p14:creationId xmlns:p14="http://schemas.microsoft.com/office/powerpoint/2010/main" val="733735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2"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28"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2" y="1"/>
            <a:ext cx="9144000" cy="5080551"/>
          </a:xfrm>
          <a:prstGeom prst="rect">
            <a:avLst/>
          </a:prstGeom>
        </p:spPr>
      </p:pic>
      <p:pic>
        <p:nvPicPr>
          <p:cNvPr id="10" name="图片 13"/>
          <p:cNvPicPr>
            <a:picLocks noChangeAspect="1"/>
          </p:cNvPicPr>
          <p:nvPr/>
        </p:nvPicPr>
        <p:blipFill>
          <a:blip r:embed="rId3"/>
          <a:stretch>
            <a:fillRect/>
          </a:stretch>
        </p:blipFill>
        <p:spPr>
          <a:xfrm>
            <a:off x="995846" y="174217"/>
            <a:ext cx="6936767" cy="2227706"/>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404" y="2918000"/>
            <a:ext cx="1925975" cy="1613655"/>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810" y="2194785"/>
            <a:ext cx="4021931" cy="32289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1528006" y="685124"/>
            <a:ext cx="5866385" cy="1810669"/>
          </a:xfrm>
          <a:prstGeom prst="rect">
            <a:avLst/>
          </a:prstGeom>
        </p:spPr>
      </p:pic>
    </p:spTree>
    <p:extLst>
      <p:ext uri="{BB962C8B-B14F-4D97-AF65-F5344CB8AC3E}">
        <p14:creationId xmlns:p14="http://schemas.microsoft.com/office/powerpoint/2010/main" val="3920754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75" name="Picture 23" descr="rung x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0"/>
            <a:ext cx="52578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80901" name="Picture 5" descr="Con-soc">
            <a:hlinkClick r:id="rId4" action="ppaction://hlinksldjump"/>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3486151"/>
            <a:ext cx="1300163"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085850" y="758430"/>
            <a:ext cx="1657350" cy="3239348"/>
          </a:xfrm>
          <a:prstGeom prst="rect">
            <a:avLst/>
          </a:prstGeom>
          <a:noFill/>
        </p:spPr>
        <p:txBody>
          <a:bodyPr lIns="68579" tIns="34289" rIns="68579" bIns="34289">
            <a:spAutoFit/>
          </a:bodyPr>
          <a:lstStyle/>
          <a:p>
            <a:pPr algn="ctr">
              <a:defRPr/>
            </a:pPr>
            <a:r>
              <a:rPr lang="en-US" sz="4100" b="1" dirty="0">
                <a:ln w="3810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Chinh</a:t>
            </a:r>
          </a:p>
          <a:p>
            <a:pPr algn="ctr">
              <a:defRPr/>
            </a:pPr>
            <a:endParaRPr lang="en-US" b="1" dirty="0">
              <a:ln w="3810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endParaRPr>
          </a:p>
          <a:p>
            <a:pPr algn="ctr">
              <a:defRPr/>
            </a:pPr>
            <a:r>
              <a:rPr lang="en-US" sz="4100" b="1" dirty="0">
                <a:ln w="3810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Phục</a:t>
            </a:r>
          </a:p>
          <a:p>
            <a:pPr algn="ctr">
              <a:defRPr/>
            </a:pPr>
            <a:endParaRPr lang="en-US" b="1" dirty="0">
              <a:ln w="3810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endParaRPr>
          </a:p>
          <a:p>
            <a:pPr algn="ctr">
              <a:defRPr/>
            </a:pPr>
            <a:r>
              <a:rPr lang="en-US" sz="4100" b="1" dirty="0">
                <a:ln w="3810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Rừng</a:t>
            </a:r>
          </a:p>
          <a:p>
            <a:pPr algn="ctr">
              <a:defRPr/>
            </a:pPr>
            <a:endParaRPr lang="en-US" b="1" dirty="0">
              <a:ln w="3810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endParaRPr>
          </a:p>
          <a:p>
            <a:pPr algn="ctr">
              <a:defRPr/>
            </a:pPr>
            <a:r>
              <a:rPr lang="en-US" sz="4100" b="1" dirty="0">
                <a:ln w="38100"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Xanh</a:t>
            </a:r>
          </a:p>
        </p:txBody>
      </p:sp>
      <p:pic>
        <p:nvPicPr>
          <p:cNvPr id="49163" name="Picture 11">
            <a:hlinkClick r:id="rId6" action="ppaction://hlinksldjump"/>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57553" y="971550"/>
            <a:ext cx="1041797" cy="1143000"/>
          </a:xfrm>
          <a:prstGeom prst="rect">
            <a:avLst/>
          </a:prstGeom>
          <a:noFill/>
          <a:extLst>
            <a:ext uri="{909E8E84-426E-40DD-AFC4-6F175D3DCCD1}">
              <a14:hiddenFill xmlns:a14="http://schemas.microsoft.com/office/drawing/2010/main">
                <a:solidFill>
                  <a:srgbClr val="FFFFFF"/>
                </a:solidFill>
              </a14:hiddenFill>
            </a:ext>
          </a:extLst>
        </p:spPr>
      </p:pic>
      <p:pic>
        <p:nvPicPr>
          <p:cNvPr id="49162" name="Picture 10">
            <a:hlinkClick r:id="rId8" action="ppaction://hlinksldjump"/>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0601" y="285751"/>
            <a:ext cx="1952625" cy="1753791"/>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hlinkClick r:id="" action="ppaction://noaction"/>
            <a:extLst>
              <a:ext uri="{FF2B5EF4-FFF2-40B4-BE49-F238E27FC236}">
                <a16:creationId xmlns:a16="http://schemas.microsoft.com/office/drawing/2014/main" id="{20DC592E-954E-45B0-8941-2A167CC793E2}"/>
              </a:ext>
            </a:extLst>
          </p:cNvPr>
          <p:cNvSpPr/>
          <p:nvPr/>
        </p:nvSpPr>
        <p:spPr>
          <a:xfrm>
            <a:off x="1143001" y="4492487"/>
            <a:ext cx="1205120" cy="48701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en-US" dirty="0">
              <a:latin typeface="Times New Roman" pitchFamily="18" charset="0"/>
            </a:endParaRPr>
          </a:p>
        </p:txBody>
      </p:sp>
    </p:spTree>
    <p:extLst>
      <p:ext uri="{BB962C8B-B14F-4D97-AF65-F5344CB8AC3E}">
        <p14:creationId xmlns:p14="http://schemas.microsoft.com/office/powerpoint/2010/main" val="2467487669"/>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drumroll.wav"/>
                                        </p:tgtEl>
                                      </p:cMediaNode>
                                    </p:audio>
                                  </p:subTnLst>
                                </p:cTn>
                              </p:par>
                              <p:par>
                                <p:cTn id="21" presetID="53" presetClass="entr" presetSubtype="0" fill="hold" nodeType="withEffect">
                                  <p:stCondLst>
                                    <p:cond delay="0"/>
                                  </p:stCondLst>
                                  <p:childTnLst>
                                    <p:set>
                                      <p:cBhvr>
                                        <p:cTn id="22" dur="1" fill="hold">
                                          <p:stCondLst>
                                            <p:cond delay="0"/>
                                          </p:stCondLst>
                                        </p:cTn>
                                        <p:tgtEl>
                                          <p:spTgt spid="49162"/>
                                        </p:tgtEl>
                                        <p:attrNameLst>
                                          <p:attrName>style.visibility</p:attrName>
                                        </p:attrNameLst>
                                      </p:cBhvr>
                                      <p:to>
                                        <p:strVal val="visible"/>
                                      </p:to>
                                    </p:set>
                                    <p:anim calcmode="lin" valueType="num">
                                      <p:cBhvr>
                                        <p:cTn id="23" dur="500" fill="hold"/>
                                        <p:tgtEl>
                                          <p:spTgt spid="49162"/>
                                        </p:tgtEl>
                                        <p:attrNameLst>
                                          <p:attrName>ppt_w</p:attrName>
                                        </p:attrNameLst>
                                      </p:cBhvr>
                                      <p:tavLst>
                                        <p:tav tm="0">
                                          <p:val>
                                            <p:fltVal val="0"/>
                                          </p:val>
                                        </p:tav>
                                        <p:tav tm="100000">
                                          <p:val>
                                            <p:strVal val="#ppt_w"/>
                                          </p:val>
                                        </p:tav>
                                      </p:tavLst>
                                    </p:anim>
                                    <p:anim calcmode="lin" valueType="num">
                                      <p:cBhvr>
                                        <p:cTn id="24" dur="500" fill="hold"/>
                                        <p:tgtEl>
                                          <p:spTgt spid="49162"/>
                                        </p:tgtEl>
                                        <p:attrNameLst>
                                          <p:attrName>ppt_h</p:attrName>
                                        </p:attrNameLst>
                                      </p:cBhvr>
                                      <p:tavLst>
                                        <p:tav tm="0">
                                          <p:val>
                                            <p:fltVal val="0"/>
                                          </p:val>
                                        </p:tav>
                                        <p:tav tm="100000">
                                          <p:val>
                                            <p:strVal val="#ppt_h"/>
                                          </p:val>
                                        </p:tav>
                                      </p:tavLst>
                                    </p:anim>
                                    <p:animEffect transition="in" filter="fade">
                                      <p:cBhvr>
                                        <p:cTn id="25" dur="500"/>
                                        <p:tgtEl>
                                          <p:spTgt spid="49162"/>
                                        </p:tgtEl>
                                      </p:cBhvr>
                                    </p:animEffect>
                                  </p:childTnLst>
                                </p:cTn>
                              </p:par>
                              <p:par>
                                <p:cTn id="26" presetID="53" presetClass="entr" presetSubtype="0" fill="hold" nodeType="withEffect">
                                  <p:stCondLst>
                                    <p:cond delay="0"/>
                                  </p:stCondLst>
                                  <p:childTnLst>
                                    <p:set>
                                      <p:cBhvr>
                                        <p:cTn id="27" dur="1" fill="hold">
                                          <p:stCondLst>
                                            <p:cond delay="0"/>
                                          </p:stCondLst>
                                        </p:cTn>
                                        <p:tgtEl>
                                          <p:spTgt spid="80901"/>
                                        </p:tgtEl>
                                        <p:attrNameLst>
                                          <p:attrName>style.visibility</p:attrName>
                                        </p:attrNameLst>
                                      </p:cBhvr>
                                      <p:to>
                                        <p:strVal val="visible"/>
                                      </p:to>
                                    </p:set>
                                    <p:anim calcmode="lin" valueType="num">
                                      <p:cBhvr>
                                        <p:cTn id="28" dur="500" fill="hold"/>
                                        <p:tgtEl>
                                          <p:spTgt spid="80901"/>
                                        </p:tgtEl>
                                        <p:attrNameLst>
                                          <p:attrName>ppt_w</p:attrName>
                                        </p:attrNameLst>
                                      </p:cBhvr>
                                      <p:tavLst>
                                        <p:tav tm="0">
                                          <p:val>
                                            <p:fltVal val="0"/>
                                          </p:val>
                                        </p:tav>
                                        <p:tav tm="100000">
                                          <p:val>
                                            <p:strVal val="#ppt_w"/>
                                          </p:val>
                                        </p:tav>
                                      </p:tavLst>
                                    </p:anim>
                                    <p:anim calcmode="lin" valueType="num">
                                      <p:cBhvr>
                                        <p:cTn id="29" dur="500" fill="hold"/>
                                        <p:tgtEl>
                                          <p:spTgt spid="80901"/>
                                        </p:tgtEl>
                                        <p:attrNameLst>
                                          <p:attrName>ppt_h</p:attrName>
                                        </p:attrNameLst>
                                      </p:cBhvr>
                                      <p:tavLst>
                                        <p:tav tm="0">
                                          <p:val>
                                            <p:fltVal val="0"/>
                                          </p:val>
                                        </p:tav>
                                        <p:tav tm="100000">
                                          <p:val>
                                            <p:strVal val="#ppt_h"/>
                                          </p:val>
                                        </p:tav>
                                      </p:tavLst>
                                    </p:anim>
                                    <p:animEffect transition="in" filter="fade">
                                      <p:cBhvr>
                                        <p:cTn id="30" dur="500"/>
                                        <p:tgtEl>
                                          <p:spTgt spid="80901"/>
                                        </p:tgtEl>
                                      </p:cBhvr>
                                    </p:animEffect>
                                  </p:childTnLst>
                                </p:cTn>
                              </p:par>
                              <p:par>
                                <p:cTn id="31" presetID="53" presetClass="entr" presetSubtype="0" fill="hold" nodeType="withEffect">
                                  <p:stCondLst>
                                    <p:cond delay="0"/>
                                  </p:stCondLst>
                                  <p:childTnLst>
                                    <p:set>
                                      <p:cBhvr>
                                        <p:cTn id="32" dur="1" fill="hold">
                                          <p:stCondLst>
                                            <p:cond delay="0"/>
                                          </p:stCondLst>
                                        </p:cTn>
                                        <p:tgtEl>
                                          <p:spTgt spid="49163"/>
                                        </p:tgtEl>
                                        <p:attrNameLst>
                                          <p:attrName>style.visibility</p:attrName>
                                        </p:attrNameLst>
                                      </p:cBhvr>
                                      <p:to>
                                        <p:strVal val="visible"/>
                                      </p:to>
                                    </p:set>
                                    <p:anim calcmode="lin" valueType="num">
                                      <p:cBhvr>
                                        <p:cTn id="33" dur="500" fill="hold"/>
                                        <p:tgtEl>
                                          <p:spTgt spid="49163"/>
                                        </p:tgtEl>
                                        <p:attrNameLst>
                                          <p:attrName>ppt_w</p:attrName>
                                        </p:attrNameLst>
                                      </p:cBhvr>
                                      <p:tavLst>
                                        <p:tav tm="0">
                                          <p:val>
                                            <p:fltVal val="0"/>
                                          </p:val>
                                        </p:tav>
                                        <p:tav tm="100000">
                                          <p:val>
                                            <p:strVal val="#ppt_w"/>
                                          </p:val>
                                        </p:tav>
                                      </p:tavLst>
                                    </p:anim>
                                    <p:anim calcmode="lin" valueType="num">
                                      <p:cBhvr>
                                        <p:cTn id="34" dur="500" fill="hold"/>
                                        <p:tgtEl>
                                          <p:spTgt spid="49163"/>
                                        </p:tgtEl>
                                        <p:attrNameLst>
                                          <p:attrName>ppt_h</p:attrName>
                                        </p:attrNameLst>
                                      </p:cBhvr>
                                      <p:tavLst>
                                        <p:tav tm="0">
                                          <p:val>
                                            <p:fltVal val="0"/>
                                          </p:val>
                                        </p:tav>
                                        <p:tav tm="100000">
                                          <p:val>
                                            <p:strVal val="#ppt_h"/>
                                          </p:val>
                                        </p:tav>
                                      </p:tavLst>
                                    </p:anim>
                                    <p:animEffect transition="in" filter="fade">
                                      <p:cBhvr>
                                        <p:cTn id="35" dur="500"/>
                                        <p:tgtEl>
                                          <p:spTgt spid="491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80901"/>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4" presetClass="exit" presetSubtype="16" fill="hold" nodeType="clickEffect">
                                  <p:stCondLst>
                                    <p:cond delay="0"/>
                                  </p:stCondLst>
                                  <p:childTnLst>
                                    <p:animEffect transition="out" filter="box(in)">
                                      <p:cBhvr>
                                        <p:cTn id="40" dur="500"/>
                                        <p:tgtEl>
                                          <p:spTgt spid="80901"/>
                                        </p:tgtEl>
                                      </p:cBhvr>
                                    </p:animEffect>
                                    <p:set>
                                      <p:cBhvr>
                                        <p:cTn id="41" dur="1" fill="hold">
                                          <p:stCondLst>
                                            <p:cond delay="499"/>
                                          </p:stCondLst>
                                        </p:cTn>
                                        <p:tgtEl>
                                          <p:spTgt spid="80901"/>
                                        </p:tgtEl>
                                        <p:attrNameLst>
                                          <p:attrName>style.visibility</p:attrName>
                                        </p:attrNameLst>
                                      </p:cBhvr>
                                      <p:to>
                                        <p:strVal val="hidden"/>
                                      </p:to>
                                    </p:set>
                                  </p:childTnLst>
                                </p:cTn>
                              </p:par>
                            </p:childTnLst>
                          </p:cTn>
                        </p:par>
                      </p:childTnLst>
                    </p:cTn>
                  </p:par>
                </p:childTnLst>
              </p:cTn>
              <p:nextCondLst>
                <p:cond evt="onClick" delay="0">
                  <p:tgtEl>
                    <p:spTgt spid="80901"/>
                  </p:tgtEl>
                </p:cond>
              </p:nextCondLst>
            </p:seq>
            <p:seq concurrent="1" nextAc="seek">
              <p:cTn id="42" restart="whenNotActive" fill="hold" evtFilter="cancelBubble" nodeType="interactiveSeq">
                <p:stCondLst>
                  <p:cond evt="onClick" delay="0">
                    <p:tgtEl>
                      <p:spTgt spid="49163"/>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4" presetClass="exit" presetSubtype="16" fill="hold" nodeType="clickEffect">
                                  <p:stCondLst>
                                    <p:cond delay="0"/>
                                  </p:stCondLst>
                                  <p:childTnLst>
                                    <p:animEffect transition="out" filter="box(in)">
                                      <p:cBhvr>
                                        <p:cTn id="46" dur="500"/>
                                        <p:tgtEl>
                                          <p:spTgt spid="49163"/>
                                        </p:tgtEl>
                                      </p:cBhvr>
                                    </p:animEffect>
                                    <p:set>
                                      <p:cBhvr>
                                        <p:cTn id="47" dur="1" fill="hold">
                                          <p:stCondLst>
                                            <p:cond delay="499"/>
                                          </p:stCondLst>
                                        </p:cTn>
                                        <p:tgtEl>
                                          <p:spTgt spid="49163"/>
                                        </p:tgtEl>
                                        <p:attrNameLst>
                                          <p:attrName>style.visibility</p:attrName>
                                        </p:attrNameLst>
                                      </p:cBhvr>
                                      <p:to>
                                        <p:strVal val="hidden"/>
                                      </p:to>
                                    </p:set>
                                  </p:childTnLst>
                                </p:cTn>
                              </p:par>
                            </p:childTnLst>
                          </p:cTn>
                        </p:par>
                      </p:childTnLst>
                    </p:cTn>
                  </p:par>
                </p:childTnLst>
              </p:cTn>
              <p:nextCondLst>
                <p:cond evt="onClick" delay="0">
                  <p:tgtEl>
                    <p:spTgt spid="49163"/>
                  </p:tgtEl>
                </p:cond>
              </p:nextCondLst>
            </p:seq>
            <p:seq concurrent="1" nextAc="seek">
              <p:cTn id="48" restart="whenNotActive" fill="hold" evtFilter="cancelBubble" nodeType="interactiveSeq">
                <p:stCondLst>
                  <p:cond evt="onClick" delay="0">
                    <p:tgtEl>
                      <p:spTgt spid="49162"/>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4" presetClass="exit" presetSubtype="16" fill="hold" nodeType="clickEffect">
                                  <p:stCondLst>
                                    <p:cond delay="0"/>
                                  </p:stCondLst>
                                  <p:childTnLst>
                                    <p:animEffect transition="out" filter="box(in)">
                                      <p:cBhvr>
                                        <p:cTn id="52" dur="500"/>
                                        <p:tgtEl>
                                          <p:spTgt spid="49162"/>
                                        </p:tgtEl>
                                      </p:cBhvr>
                                    </p:animEffect>
                                    <p:set>
                                      <p:cBhvr>
                                        <p:cTn id="53" dur="1" fill="hold">
                                          <p:stCondLst>
                                            <p:cond delay="499"/>
                                          </p:stCondLst>
                                        </p:cTn>
                                        <p:tgtEl>
                                          <p:spTgt spid="49162"/>
                                        </p:tgtEl>
                                        <p:attrNameLst>
                                          <p:attrName>style.visibility</p:attrName>
                                        </p:attrNameLst>
                                      </p:cBhvr>
                                      <p:to>
                                        <p:strVal val="hidden"/>
                                      </p:to>
                                    </p:set>
                                  </p:childTnLst>
                                </p:cTn>
                              </p:par>
                            </p:childTnLst>
                          </p:cTn>
                        </p:par>
                      </p:childTnLst>
                    </p:cTn>
                  </p:par>
                </p:childTnLst>
              </p:cTn>
              <p:nextCondLst>
                <p:cond evt="onClick" delay="0">
                  <p:tgtEl>
                    <p:spTgt spid="4916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9" name="TextBox 25"/>
          <p:cNvSpPr txBox="1">
            <a:spLocks noChangeArrowheads="1"/>
          </p:cNvSpPr>
          <p:nvPr/>
        </p:nvSpPr>
        <p:spPr bwMode="auto">
          <a:xfrm>
            <a:off x="451692" y="571503"/>
            <a:ext cx="8306718" cy="3085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2800" b="1" dirty="0" err="1" smtClean="0">
                <a:solidFill>
                  <a:srgbClr val="0000CC"/>
                </a:solidFill>
                <a:latin typeface="Times New Roman" pitchFamily="18" charset="0"/>
              </a:rPr>
              <a:t>Điện</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thoại</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dùng</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để</a:t>
            </a:r>
            <a:r>
              <a:rPr lang="en-US" sz="2800" b="1" dirty="0" smtClean="0">
                <a:solidFill>
                  <a:srgbClr val="0000CC"/>
                </a:solidFill>
                <a:latin typeface="Times New Roman" pitchFamily="18" charset="0"/>
              </a:rPr>
              <a:t> ….?</a:t>
            </a:r>
            <a:endParaRPr lang="en-US" sz="2800" b="1" dirty="0">
              <a:solidFill>
                <a:srgbClr val="0000CC"/>
              </a:solidFill>
              <a:latin typeface="Times New Roman" pitchFamily="18" charset="0"/>
            </a:endParaRPr>
          </a:p>
          <a:p>
            <a:pPr algn="ctr"/>
            <a:endParaRPr lang="vi-VN" sz="2800" b="1" dirty="0">
              <a:solidFill>
                <a:srgbClr val="0000CC"/>
              </a:solidFill>
              <a:latin typeface="Times New Roman" pitchFamily="18" charset="0"/>
            </a:endParaRPr>
          </a:p>
          <a:p>
            <a:r>
              <a:rPr lang="vi-VN" sz="2800" dirty="0" smtClean="0">
                <a:latin typeface="Times New Roman" pitchFamily="18" charset="0"/>
              </a:rPr>
              <a:t>A</a:t>
            </a:r>
            <a:r>
              <a:rPr lang="vi-VN" sz="2800" dirty="0">
                <a:latin typeface="Times New Roman" pitchFamily="18" charset="0"/>
              </a:rPr>
              <a:t>. </a:t>
            </a:r>
            <a:r>
              <a:rPr lang="en-US" sz="2800" dirty="0" err="1">
                <a:latin typeface="Times New Roman" pitchFamily="18" charset="0"/>
              </a:rPr>
              <a:t>Dùng</a:t>
            </a:r>
            <a:r>
              <a:rPr lang="en-US" sz="2800" dirty="0">
                <a:latin typeface="Times New Roman" pitchFamily="18" charset="0"/>
              </a:rPr>
              <a:t> </a:t>
            </a:r>
            <a:r>
              <a:rPr lang="en-US" sz="2800" dirty="0" err="1">
                <a:latin typeface="Times New Roman" pitchFamily="18" charset="0"/>
              </a:rPr>
              <a:t>để</a:t>
            </a:r>
            <a:r>
              <a:rPr lang="en-US" sz="2800" dirty="0">
                <a:latin typeface="Times New Roman" pitchFamily="18" charset="0"/>
              </a:rPr>
              <a:t> </a:t>
            </a:r>
            <a:r>
              <a:rPr lang="en-US" sz="2800" dirty="0" err="1">
                <a:latin typeface="Times New Roman" pitchFamily="18" charset="0"/>
              </a:rPr>
              <a:t>liên</a:t>
            </a:r>
            <a:r>
              <a:rPr lang="en-US" sz="2800" dirty="0">
                <a:latin typeface="Times New Roman" pitchFamily="18" charset="0"/>
              </a:rPr>
              <a:t> </a:t>
            </a:r>
            <a:r>
              <a:rPr lang="en-US" sz="2800" dirty="0" err="1">
                <a:latin typeface="Times New Roman" pitchFamily="18" charset="0"/>
              </a:rPr>
              <a:t>lạc</a:t>
            </a:r>
            <a:endParaRPr lang="vi-VN" sz="2800" dirty="0">
              <a:latin typeface="Times New Roman" pitchFamily="18" charset="0"/>
            </a:endParaRPr>
          </a:p>
          <a:p>
            <a:r>
              <a:rPr lang="vi-VN" sz="2800" dirty="0">
                <a:latin typeface="Times New Roman" pitchFamily="18" charset="0"/>
              </a:rPr>
              <a:t>B. </a:t>
            </a:r>
            <a:r>
              <a:rPr lang="en-US" sz="2800" dirty="0" err="1">
                <a:latin typeface="Times New Roman" pitchFamily="18" charset="0"/>
              </a:rPr>
              <a:t>Dùng</a:t>
            </a:r>
            <a:r>
              <a:rPr lang="en-US" sz="2800" dirty="0">
                <a:latin typeface="Times New Roman" pitchFamily="18" charset="0"/>
              </a:rPr>
              <a:t> </a:t>
            </a:r>
            <a:r>
              <a:rPr lang="en-US" sz="2800" dirty="0" err="1">
                <a:latin typeface="Times New Roman" pitchFamily="18" charset="0"/>
              </a:rPr>
              <a:t>để</a:t>
            </a:r>
            <a:r>
              <a:rPr lang="en-US" sz="2800" dirty="0">
                <a:latin typeface="Times New Roman" pitchFamily="18" charset="0"/>
              </a:rPr>
              <a:t> </a:t>
            </a:r>
            <a:r>
              <a:rPr lang="en-US" sz="2800" dirty="0" err="1">
                <a:latin typeface="Times New Roman" pitchFamily="18" charset="0"/>
              </a:rPr>
              <a:t>giải</a:t>
            </a:r>
            <a:r>
              <a:rPr lang="en-US" sz="2800" dirty="0">
                <a:latin typeface="Times New Roman" pitchFamily="18" charset="0"/>
              </a:rPr>
              <a:t> </a:t>
            </a:r>
            <a:r>
              <a:rPr lang="en-US" sz="2800" dirty="0" err="1">
                <a:latin typeface="Times New Roman" pitchFamily="18" charset="0"/>
              </a:rPr>
              <a:t>trí</a:t>
            </a:r>
            <a:endParaRPr lang="vi-VN" sz="2800" dirty="0">
              <a:latin typeface="Times New Roman" pitchFamily="18" charset="0"/>
            </a:endParaRPr>
          </a:p>
          <a:p>
            <a:r>
              <a:rPr lang="vi-VN" sz="2800" dirty="0">
                <a:latin typeface="Times New Roman" pitchFamily="18" charset="0"/>
              </a:rPr>
              <a:t>C. </a:t>
            </a:r>
            <a:r>
              <a:rPr lang="en-US" sz="2800" dirty="0" err="1">
                <a:latin typeface="Times New Roman" pitchFamily="18" charset="0"/>
              </a:rPr>
              <a:t>Hỗ</a:t>
            </a:r>
            <a:r>
              <a:rPr lang="en-US" sz="2800" dirty="0">
                <a:latin typeface="Times New Roman" pitchFamily="18" charset="0"/>
              </a:rPr>
              <a:t> </a:t>
            </a:r>
            <a:r>
              <a:rPr lang="en-US" sz="2800" dirty="0" err="1">
                <a:latin typeface="Times New Roman" pitchFamily="18" charset="0"/>
              </a:rPr>
              <a:t>trợ</a:t>
            </a:r>
            <a:r>
              <a:rPr lang="en-US" sz="2800" dirty="0">
                <a:latin typeface="Times New Roman" pitchFamily="18" charset="0"/>
              </a:rPr>
              <a:t> </a:t>
            </a:r>
            <a:r>
              <a:rPr lang="en-US" sz="2800" dirty="0" err="1">
                <a:latin typeface="Times New Roman" pitchFamily="18" charset="0"/>
              </a:rPr>
              <a:t>học</a:t>
            </a:r>
            <a:r>
              <a:rPr lang="en-US" sz="2800" dirty="0">
                <a:latin typeface="Times New Roman" pitchFamily="18" charset="0"/>
              </a:rPr>
              <a:t> </a:t>
            </a:r>
            <a:r>
              <a:rPr lang="en-US" sz="2800" dirty="0" err="1">
                <a:latin typeface="Times New Roman" pitchFamily="18" charset="0"/>
              </a:rPr>
              <a:t>tập</a:t>
            </a:r>
            <a:endParaRPr lang="vi-VN" sz="2800" dirty="0">
              <a:latin typeface="Times New Roman" pitchFamily="18" charset="0"/>
            </a:endParaRPr>
          </a:p>
          <a:p>
            <a:r>
              <a:rPr lang="vi-VN" sz="2800" dirty="0">
                <a:latin typeface="Times New Roman" pitchFamily="18" charset="0"/>
              </a:rPr>
              <a:t>D. </a:t>
            </a:r>
            <a:r>
              <a:rPr lang="en-US" sz="2800" dirty="0" err="1">
                <a:latin typeface="Times New Roman" pitchFamily="18" charset="0"/>
              </a:rPr>
              <a:t>Dùng</a:t>
            </a:r>
            <a:r>
              <a:rPr lang="en-US" sz="2800" dirty="0">
                <a:latin typeface="Times New Roman" pitchFamily="18" charset="0"/>
              </a:rPr>
              <a:t> </a:t>
            </a:r>
            <a:r>
              <a:rPr lang="en-US" sz="2800" dirty="0" err="1">
                <a:latin typeface="Times New Roman" pitchFamily="18" charset="0"/>
              </a:rPr>
              <a:t>để</a:t>
            </a:r>
            <a:r>
              <a:rPr lang="en-US" sz="2800" dirty="0">
                <a:latin typeface="Times New Roman" pitchFamily="18" charset="0"/>
              </a:rPr>
              <a:t> </a:t>
            </a:r>
            <a:r>
              <a:rPr lang="en-US" sz="2800" dirty="0" err="1">
                <a:latin typeface="Times New Roman" pitchFamily="18" charset="0"/>
              </a:rPr>
              <a:t>liên</a:t>
            </a:r>
            <a:r>
              <a:rPr lang="en-US" sz="2800" dirty="0">
                <a:latin typeface="Times New Roman" pitchFamily="18" charset="0"/>
              </a:rPr>
              <a:t> </a:t>
            </a:r>
            <a:r>
              <a:rPr lang="en-US" sz="2800" dirty="0" err="1" smtClean="0">
                <a:latin typeface="Times New Roman" pitchFamily="18" charset="0"/>
              </a:rPr>
              <a:t>lạc</a:t>
            </a:r>
            <a:r>
              <a:rPr lang="en-US" sz="2800" dirty="0" smtClean="0">
                <a:latin typeface="Times New Roman" pitchFamily="18" charset="0"/>
              </a:rPr>
              <a:t>, </a:t>
            </a:r>
            <a:r>
              <a:rPr lang="en-US" sz="2800" dirty="0" err="1" smtClean="0">
                <a:latin typeface="Times New Roman" pitchFamily="18" charset="0"/>
              </a:rPr>
              <a:t>giải</a:t>
            </a:r>
            <a:r>
              <a:rPr lang="en-US" sz="2800" dirty="0" smtClean="0">
                <a:latin typeface="Times New Roman" pitchFamily="18" charset="0"/>
              </a:rPr>
              <a:t> </a:t>
            </a:r>
            <a:r>
              <a:rPr lang="en-US" sz="2800" dirty="0" err="1" smtClean="0">
                <a:latin typeface="Times New Roman" pitchFamily="18" charset="0"/>
              </a:rPr>
              <a:t>trí</a:t>
            </a:r>
            <a:r>
              <a:rPr lang="en-US" sz="2800" dirty="0" smtClean="0">
                <a:latin typeface="Times New Roman" pitchFamily="18" charset="0"/>
              </a:rPr>
              <a:t>, </a:t>
            </a:r>
            <a:r>
              <a:rPr lang="en-US" sz="2800" dirty="0" err="1" smtClean="0">
                <a:latin typeface="Times New Roman" pitchFamily="18" charset="0"/>
              </a:rPr>
              <a:t>học</a:t>
            </a:r>
            <a:r>
              <a:rPr lang="en-US" sz="2800" dirty="0" smtClean="0">
                <a:latin typeface="Times New Roman" pitchFamily="18" charset="0"/>
              </a:rPr>
              <a:t> </a:t>
            </a:r>
            <a:r>
              <a:rPr lang="en-US" sz="2800" dirty="0" err="1" smtClean="0">
                <a:latin typeface="Times New Roman" pitchFamily="18" charset="0"/>
              </a:rPr>
              <a:t>tập</a:t>
            </a:r>
            <a:r>
              <a:rPr lang="en-US" sz="2800" dirty="0" smtClean="0">
                <a:latin typeface="Times New Roman" pitchFamily="18" charset="0"/>
              </a:rPr>
              <a:t>,…</a:t>
            </a:r>
            <a:endParaRPr lang="vi-VN" sz="2800" dirty="0">
              <a:latin typeface="Times New Roman" pitchFamily="18" charset="0"/>
            </a:endParaRPr>
          </a:p>
          <a:p>
            <a:endParaRPr lang="vi-VN" sz="2800" dirty="0">
              <a:latin typeface="Times New Roman" pitchFamily="18" charset="0"/>
            </a:endParaRPr>
          </a:p>
        </p:txBody>
      </p:sp>
      <p:sp>
        <p:nvSpPr>
          <p:cNvPr id="7" name="Curved Left Arrow 6">
            <a:hlinkClick r:id="rId3" action="ppaction://hlinksldjump"/>
          </p:cNvPr>
          <p:cNvSpPr/>
          <p:nvPr/>
        </p:nvSpPr>
        <p:spPr>
          <a:xfrm>
            <a:off x="7029450" y="4171950"/>
            <a:ext cx="400050" cy="6286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endParaRPr lang="en-US" dirty="0">
              <a:solidFill>
                <a:schemeClr val="tx1"/>
              </a:solidFill>
              <a:latin typeface="Times New Roman" pitchFamily="18" charset="0"/>
            </a:endParaRPr>
          </a:p>
        </p:txBody>
      </p:sp>
      <p:pic>
        <p:nvPicPr>
          <p:cNvPr id="51222" name="Picture 3" descr="E:\Tieu hoc\2017 - 2018\DAY TOT\soc va hat d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43468" y="3759881"/>
            <a:ext cx="1523167" cy="1160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629150" y="57153"/>
            <a:ext cx="2457450" cy="438581"/>
          </a:xfrm>
          <a:prstGeom prst="rect">
            <a:avLst/>
          </a:prstGeom>
          <a:noFill/>
        </p:spPr>
        <p:txBody>
          <a:bodyPr wrap="square" lIns="68579" tIns="34289" rIns="68579" bIns="34289" rtlCol="0">
            <a:spAutoFit/>
          </a:bodyPr>
          <a:lstStyle/>
          <a:p>
            <a:pPr algn="ctr"/>
            <a:r>
              <a:rPr lang="en-US" sz="1200" b="1" dirty="0" err="1">
                <a:solidFill>
                  <a:schemeClr val="bg1"/>
                </a:solidFill>
                <a:latin typeface="Times New Roman" pitchFamily="18" charset="0"/>
              </a:rPr>
              <a:t>Trò</a:t>
            </a:r>
            <a:r>
              <a:rPr lang="en-US" sz="1200" b="1" dirty="0">
                <a:solidFill>
                  <a:schemeClr val="bg1"/>
                </a:solidFill>
                <a:latin typeface="Times New Roman" pitchFamily="18" charset="0"/>
              </a:rPr>
              <a:t> </a:t>
            </a:r>
            <a:r>
              <a:rPr lang="en-US" sz="1200" b="1" dirty="0" err="1">
                <a:solidFill>
                  <a:schemeClr val="bg1"/>
                </a:solidFill>
                <a:latin typeface="Times New Roman" pitchFamily="18" charset="0"/>
              </a:rPr>
              <a:t>chơi</a:t>
            </a:r>
            <a:endParaRPr lang="en-US" sz="1200" b="1" dirty="0">
              <a:solidFill>
                <a:schemeClr val="bg1"/>
              </a:solidFill>
              <a:latin typeface="Times New Roman" pitchFamily="18" charset="0"/>
            </a:endParaRPr>
          </a:p>
          <a:p>
            <a:pPr algn="ctr"/>
            <a:r>
              <a:rPr lang="en-US" sz="1200" b="1" dirty="0">
                <a:solidFill>
                  <a:schemeClr val="bg1"/>
                </a:solidFill>
                <a:latin typeface="Times New Roman" pitchFamily="18" charset="0"/>
              </a:rPr>
              <a:t>CHINH PHỤC RỪNG XANH</a:t>
            </a:r>
          </a:p>
        </p:txBody>
      </p:sp>
      <p:sp>
        <p:nvSpPr>
          <p:cNvPr id="10" name="Oval 9">
            <a:extLst>
              <a:ext uri="{FF2B5EF4-FFF2-40B4-BE49-F238E27FC236}">
                <a16:creationId xmlns:a16="http://schemas.microsoft.com/office/drawing/2014/main" id="{4BA70942-9304-A6CC-E6E4-562DA179A5A5}"/>
              </a:ext>
            </a:extLst>
          </p:cNvPr>
          <p:cNvSpPr/>
          <p:nvPr/>
        </p:nvSpPr>
        <p:spPr>
          <a:xfrm>
            <a:off x="324998" y="2591291"/>
            <a:ext cx="592781" cy="64882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en-US" sz="2100" dirty="0">
              <a:latin typeface="Times New Roman" panose="02020603050405020304" pitchFamily="18" charset="0"/>
            </a:endParaRPr>
          </a:p>
        </p:txBody>
      </p:sp>
    </p:spTree>
    <p:extLst>
      <p:ext uri="{BB962C8B-B14F-4D97-AF65-F5344CB8AC3E}">
        <p14:creationId xmlns:p14="http://schemas.microsoft.com/office/powerpoint/2010/main" val="242966902"/>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withEffect">
                                  <p:stCondLst>
                                    <p:cond delay="0"/>
                                  </p:stCondLst>
                                  <p:childTnLst>
                                    <p:set>
                                      <p:cBhvr>
                                        <p:cTn id="6" dur="1" fill="hold">
                                          <p:stCondLst>
                                            <p:cond delay="0"/>
                                          </p:stCondLst>
                                        </p:cTn>
                                        <p:tgtEl>
                                          <p:spTgt spid="51219"/>
                                        </p:tgtEl>
                                        <p:attrNameLst>
                                          <p:attrName>style.visibility</p:attrName>
                                        </p:attrNameLst>
                                      </p:cBhvr>
                                      <p:to>
                                        <p:strVal val="visible"/>
                                      </p:to>
                                    </p:set>
                                    <p:animEffect transition="in" filter="box(in)">
                                      <p:cBhvr>
                                        <p:cTn id="7" dur="500"/>
                                        <p:tgtEl>
                                          <p:spTgt spid="51219"/>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4" fill="hold" nodeType="clickEffect">
                                  <p:stCondLst>
                                    <p:cond delay="0"/>
                                  </p:stCondLst>
                                  <p:childTnLst>
                                    <p:set>
                                      <p:cBhvr>
                                        <p:cTn id="11" dur="1" fill="hold">
                                          <p:stCondLst>
                                            <p:cond delay="0"/>
                                          </p:stCondLst>
                                        </p:cTn>
                                        <p:tgtEl>
                                          <p:spTgt spid="51222"/>
                                        </p:tgtEl>
                                        <p:attrNameLst>
                                          <p:attrName>style.visibility</p:attrName>
                                        </p:attrNameLst>
                                      </p:cBhvr>
                                      <p:to>
                                        <p:strVal val="visible"/>
                                      </p:to>
                                    </p:set>
                                    <p:anim calcmode="lin" valueType="num">
                                      <p:cBhvr additive="base">
                                        <p:cTn id="12" dur="500" fill="hold"/>
                                        <p:tgtEl>
                                          <p:spTgt spid="51222"/>
                                        </p:tgtEl>
                                        <p:attrNameLst>
                                          <p:attrName>ppt_x</p:attrName>
                                        </p:attrNameLst>
                                      </p:cBhvr>
                                      <p:tavLst>
                                        <p:tav tm="0">
                                          <p:val>
                                            <p:strVal val="#ppt_x"/>
                                          </p:val>
                                        </p:tav>
                                        <p:tav tm="100000">
                                          <p:val>
                                            <p:strVal val="#ppt_x"/>
                                          </p:val>
                                        </p:tav>
                                      </p:tavLst>
                                    </p:anim>
                                    <p:anim calcmode="lin" valueType="num">
                                      <p:cBhvr additive="base">
                                        <p:cTn id="13" dur="500" fill="hold"/>
                                        <p:tgtEl>
                                          <p:spTgt spid="512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L5_CC1_SOC.wav"/>
                                        </p:tgtEl>
                                      </p:cMediaNode>
                                    </p:audio>
                                  </p:sub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9" grpId="0"/>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rved Left Arrow 9">
            <a:hlinkClick r:id="rId3" action="ppaction://hlinksldjump"/>
          </p:cNvPr>
          <p:cNvSpPr/>
          <p:nvPr/>
        </p:nvSpPr>
        <p:spPr>
          <a:xfrm>
            <a:off x="7029450" y="4171950"/>
            <a:ext cx="400050" cy="6286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endParaRPr lang="en-US" dirty="0">
              <a:solidFill>
                <a:schemeClr val="tx1"/>
              </a:solidFill>
              <a:latin typeface="Times New Roman" pitchFamily="18" charset="0"/>
            </a:endParaRPr>
          </a:p>
        </p:txBody>
      </p:sp>
      <p:pic>
        <p:nvPicPr>
          <p:cNvPr id="52249" name="Picture 2" descr="E:\Tieu hoc\2017 - 2018\DAY TOT\khi co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48533" y="4050782"/>
            <a:ext cx="822820" cy="87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4722668" y="38103"/>
            <a:ext cx="2457450" cy="438581"/>
          </a:xfrm>
          <a:prstGeom prst="rect">
            <a:avLst/>
          </a:prstGeom>
          <a:noFill/>
        </p:spPr>
        <p:txBody>
          <a:bodyPr wrap="square" lIns="68579" tIns="34289" rIns="68579" bIns="34289" rtlCol="0">
            <a:spAutoFit/>
          </a:bodyPr>
          <a:lstStyle/>
          <a:p>
            <a:pPr algn="ctr"/>
            <a:r>
              <a:rPr lang="en-US" sz="1200" b="1" dirty="0" err="1">
                <a:solidFill>
                  <a:schemeClr val="bg1"/>
                </a:solidFill>
                <a:latin typeface="Times New Roman" pitchFamily="18" charset="0"/>
              </a:rPr>
              <a:t>Trò</a:t>
            </a:r>
            <a:r>
              <a:rPr lang="en-US" sz="1200" b="1" dirty="0">
                <a:solidFill>
                  <a:schemeClr val="bg1"/>
                </a:solidFill>
                <a:latin typeface="Times New Roman" pitchFamily="18" charset="0"/>
              </a:rPr>
              <a:t> </a:t>
            </a:r>
            <a:r>
              <a:rPr lang="en-US" sz="1200" b="1" dirty="0" err="1">
                <a:solidFill>
                  <a:schemeClr val="bg1"/>
                </a:solidFill>
                <a:latin typeface="Times New Roman" pitchFamily="18" charset="0"/>
              </a:rPr>
              <a:t>chơi</a:t>
            </a:r>
            <a:endParaRPr lang="en-US" sz="1200" b="1" dirty="0">
              <a:solidFill>
                <a:schemeClr val="bg1"/>
              </a:solidFill>
              <a:latin typeface="Times New Roman" pitchFamily="18" charset="0"/>
            </a:endParaRPr>
          </a:p>
          <a:p>
            <a:pPr algn="ctr"/>
            <a:r>
              <a:rPr lang="en-US" sz="1200" b="1" dirty="0">
                <a:solidFill>
                  <a:schemeClr val="bg1"/>
                </a:solidFill>
                <a:latin typeface="Times New Roman" pitchFamily="18" charset="0"/>
              </a:rPr>
              <a:t>CHINH PHỤC RỪNG XANH</a:t>
            </a:r>
          </a:p>
        </p:txBody>
      </p:sp>
      <p:sp>
        <p:nvSpPr>
          <p:cNvPr id="2" name="TextBox 25">
            <a:extLst>
              <a:ext uri="{FF2B5EF4-FFF2-40B4-BE49-F238E27FC236}">
                <a16:creationId xmlns:a16="http://schemas.microsoft.com/office/drawing/2014/main" id="{FD00F54D-71A2-9AB7-7E11-4F2D2B8F1665}"/>
              </a:ext>
            </a:extLst>
          </p:cNvPr>
          <p:cNvSpPr txBox="1">
            <a:spLocks noChangeArrowheads="1"/>
          </p:cNvSpPr>
          <p:nvPr/>
        </p:nvSpPr>
        <p:spPr bwMode="auto">
          <a:xfrm>
            <a:off x="440675" y="754555"/>
            <a:ext cx="8494005" cy="93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dirty="0" err="1" smtClean="0">
                <a:solidFill>
                  <a:srgbClr val="0000CC"/>
                </a:solidFill>
                <a:latin typeface="Times New Roman" pitchFamily="18" charset="0"/>
              </a:rPr>
              <a:t>Điện</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thoại</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để</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bàn</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bàn</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có</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tên</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gọi</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khác</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là</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gì</a:t>
            </a:r>
            <a:r>
              <a:rPr lang="en-US" sz="2800" b="1" dirty="0" smtClean="0">
                <a:solidFill>
                  <a:srgbClr val="0000CC"/>
                </a:solidFill>
                <a:latin typeface="Times New Roman" pitchFamily="18" charset="0"/>
              </a:rPr>
              <a:t>?</a:t>
            </a:r>
            <a:endParaRPr lang="en-US" sz="2800" b="1" dirty="0">
              <a:solidFill>
                <a:srgbClr val="0000CC"/>
              </a:solidFill>
              <a:latin typeface="Times New Roman" pitchFamily="18" charset="0"/>
            </a:endParaRPr>
          </a:p>
          <a:p>
            <a:endParaRPr lang="vi-VN" sz="2800" b="1" dirty="0">
              <a:solidFill>
                <a:srgbClr val="0000CC"/>
              </a:solidFill>
              <a:latin typeface="Times New Roman" pitchFamily="18" charset="0"/>
            </a:endParaRPr>
          </a:p>
        </p:txBody>
      </p:sp>
      <p:sp>
        <p:nvSpPr>
          <p:cNvPr id="7" name="TextBox 25">
            <a:extLst>
              <a:ext uri="{FF2B5EF4-FFF2-40B4-BE49-F238E27FC236}">
                <a16:creationId xmlns:a16="http://schemas.microsoft.com/office/drawing/2014/main" id="{FD00F54D-71A2-9AB7-7E11-4F2D2B8F1665}"/>
              </a:ext>
            </a:extLst>
          </p:cNvPr>
          <p:cNvSpPr txBox="1">
            <a:spLocks noChangeArrowheads="1"/>
          </p:cNvSpPr>
          <p:nvPr/>
        </p:nvSpPr>
        <p:spPr bwMode="auto">
          <a:xfrm>
            <a:off x="475666" y="1713019"/>
            <a:ext cx="3875998" cy="93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dirty="0" err="1" smtClean="0">
                <a:solidFill>
                  <a:srgbClr val="FF0000"/>
                </a:solidFill>
                <a:latin typeface="Times New Roman" pitchFamily="18" charset="0"/>
              </a:rPr>
              <a:t>Điện</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thoại</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cố</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định</a:t>
            </a:r>
            <a:endParaRPr lang="en-US" sz="2800" b="1" dirty="0">
              <a:solidFill>
                <a:srgbClr val="FF0000"/>
              </a:solidFill>
              <a:latin typeface="Times New Roman" pitchFamily="18" charset="0"/>
            </a:endParaRPr>
          </a:p>
          <a:p>
            <a:endParaRPr lang="vi-VN" sz="2800" b="1" dirty="0">
              <a:solidFill>
                <a:srgbClr val="FF0000"/>
              </a:solidFill>
              <a:latin typeface="Times New Roman" pitchFamily="18" charset="0"/>
            </a:endParaRPr>
          </a:p>
        </p:txBody>
      </p:sp>
    </p:spTree>
    <p:extLst>
      <p:ext uri="{BB962C8B-B14F-4D97-AF65-F5344CB8AC3E}">
        <p14:creationId xmlns:p14="http://schemas.microsoft.com/office/powerpoint/2010/main" val="151639194"/>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2249"/>
                                        </p:tgtEl>
                                        <p:attrNameLst>
                                          <p:attrName>style.visibility</p:attrName>
                                        </p:attrNameLst>
                                      </p:cBhvr>
                                      <p:to>
                                        <p:strVal val="visible"/>
                                      </p:to>
                                    </p:set>
                                    <p:animEffect transition="in" filter="slide(fromLeft)">
                                      <p:cBhvr>
                                        <p:cTn id="7" dur="500"/>
                                        <p:tgtEl>
                                          <p:spTgt spid="52249"/>
                                        </p:tgtEl>
                                      </p:cBhvr>
                                    </p:animEffect>
                                  </p:childTnLst>
                                  <p:subTnLst>
                                    <p:audio>
                                      <p:cMediaNode>
                                        <p:cTn display="0" masterRel="sameClick">
                                          <p:stCondLst>
                                            <p:cond evt="begin" delay="0">
                                              <p:tn val="5"/>
                                            </p:cond>
                                          </p:stCondLst>
                                          <p:endCondLst>
                                            <p:cond evt="onStopAudio" delay="0">
                                              <p:tgtEl>
                                                <p:sldTgt/>
                                              </p:tgtEl>
                                            </p:cond>
                                          </p:endCondLst>
                                        </p:cTn>
                                        <p:tgtEl>
                                          <p:sndTgt r:embed="rId2" name="chuoi.wav"/>
                                        </p:tgtEl>
                                      </p:cMediaNode>
                                    </p:audio>
                                  </p:subTnLst>
                                </p:cTn>
                              </p:par>
                              <p:par>
                                <p:cTn id="8" presetID="4"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ox(i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rved Left Arrow 9">
            <a:hlinkClick r:id="rId2" action="ppaction://hlinksldjump"/>
          </p:cNvPr>
          <p:cNvSpPr/>
          <p:nvPr/>
        </p:nvSpPr>
        <p:spPr>
          <a:xfrm>
            <a:off x="7200900" y="4114800"/>
            <a:ext cx="400050" cy="62865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anchor="ctr"/>
          <a:lstStyle/>
          <a:p>
            <a:pPr algn="ctr">
              <a:defRPr/>
            </a:pPr>
            <a:endParaRPr lang="en-US" dirty="0">
              <a:solidFill>
                <a:schemeClr val="tx1"/>
              </a:solidFill>
              <a:latin typeface="Times New Roman" pitchFamily="18" charset="0"/>
            </a:endParaRPr>
          </a:p>
        </p:txBody>
      </p:sp>
      <p:pic>
        <p:nvPicPr>
          <p:cNvPr id="18" name="Picture 14" descr="chim 1"/>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16270" y="3021249"/>
            <a:ext cx="952548" cy="994218"/>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4722668" y="38103"/>
            <a:ext cx="2457450" cy="438581"/>
          </a:xfrm>
          <a:prstGeom prst="rect">
            <a:avLst/>
          </a:prstGeom>
          <a:noFill/>
        </p:spPr>
        <p:txBody>
          <a:bodyPr wrap="square" lIns="68579" tIns="34289" rIns="68579" bIns="34289" rtlCol="0">
            <a:spAutoFit/>
          </a:bodyPr>
          <a:lstStyle/>
          <a:p>
            <a:pPr algn="ctr"/>
            <a:r>
              <a:rPr lang="en-US" sz="1200" b="1" dirty="0" err="1">
                <a:solidFill>
                  <a:schemeClr val="bg1"/>
                </a:solidFill>
                <a:latin typeface="Times New Roman" pitchFamily="18" charset="0"/>
              </a:rPr>
              <a:t>Trò</a:t>
            </a:r>
            <a:r>
              <a:rPr lang="en-US" sz="1200" b="1" dirty="0">
                <a:solidFill>
                  <a:schemeClr val="bg1"/>
                </a:solidFill>
                <a:latin typeface="Times New Roman" pitchFamily="18" charset="0"/>
              </a:rPr>
              <a:t> </a:t>
            </a:r>
            <a:r>
              <a:rPr lang="en-US" sz="1200" b="1" dirty="0" err="1">
                <a:solidFill>
                  <a:schemeClr val="bg1"/>
                </a:solidFill>
                <a:latin typeface="Times New Roman" pitchFamily="18" charset="0"/>
              </a:rPr>
              <a:t>chơi</a:t>
            </a:r>
            <a:endParaRPr lang="en-US" sz="1200" b="1" dirty="0">
              <a:solidFill>
                <a:schemeClr val="bg1"/>
              </a:solidFill>
              <a:latin typeface="Times New Roman" pitchFamily="18" charset="0"/>
            </a:endParaRPr>
          </a:p>
          <a:p>
            <a:pPr algn="ctr"/>
            <a:r>
              <a:rPr lang="en-US" sz="1200" b="1" dirty="0">
                <a:solidFill>
                  <a:schemeClr val="bg1"/>
                </a:solidFill>
                <a:latin typeface="Times New Roman" pitchFamily="18" charset="0"/>
              </a:rPr>
              <a:t>CHINH PHỤC RỪNG XANH</a:t>
            </a:r>
          </a:p>
        </p:txBody>
      </p:sp>
      <p:sp>
        <p:nvSpPr>
          <p:cNvPr id="8" name="TextBox 25">
            <a:extLst>
              <a:ext uri="{FF2B5EF4-FFF2-40B4-BE49-F238E27FC236}">
                <a16:creationId xmlns:a16="http://schemas.microsoft.com/office/drawing/2014/main" id="{FD00F54D-71A2-9AB7-7E11-4F2D2B8F1665}"/>
              </a:ext>
            </a:extLst>
          </p:cNvPr>
          <p:cNvSpPr txBox="1">
            <a:spLocks noChangeArrowheads="1"/>
          </p:cNvSpPr>
          <p:nvPr/>
        </p:nvSpPr>
        <p:spPr bwMode="auto">
          <a:xfrm>
            <a:off x="440675" y="754555"/>
            <a:ext cx="8494005" cy="93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dirty="0" err="1" smtClean="0">
                <a:solidFill>
                  <a:srgbClr val="0000CC"/>
                </a:solidFill>
                <a:latin typeface="Times New Roman" pitchFamily="18" charset="0"/>
              </a:rPr>
              <a:t>Điện</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thoại</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mang</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theo</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người</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có</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tên</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gọi</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khác</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là</a:t>
            </a:r>
            <a:r>
              <a:rPr lang="en-US" sz="2800" b="1" dirty="0" smtClean="0">
                <a:solidFill>
                  <a:srgbClr val="0000CC"/>
                </a:solidFill>
                <a:latin typeface="Times New Roman" pitchFamily="18" charset="0"/>
              </a:rPr>
              <a:t> </a:t>
            </a:r>
            <a:r>
              <a:rPr lang="en-US" sz="2800" b="1" dirty="0" err="1" smtClean="0">
                <a:solidFill>
                  <a:srgbClr val="0000CC"/>
                </a:solidFill>
                <a:latin typeface="Times New Roman" pitchFamily="18" charset="0"/>
              </a:rPr>
              <a:t>gì</a:t>
            </a:r>
            <a:r>
              <a:rPr lang="en-US" sz="2800" b="1" dirty="0" smtClean="0">
                <a:solidFill>
                  <a:srgbClr val="0000CC"/>
                </a:solidFill>
                <a:latin typeface="Times New Roman" pitchFamily="18" charset="0"/>
              </a:rPr>
              <a:t>?</a:t>
            </a:r>
            <a:endParaRPr lang="en-US" sz="2800" b="1" dirty="0">
              <a:solidFill>
                <a:srgbClr val="0000CC"/>
              </a:solidFill>
              <a:latin typeface="Times New Roman" pitchFamily="18" charset="0"/>
            </a:endParaRPr>
          </a:p>
          <a:p>
            <a:endParaRPr lang="vi-VN" sz="2800" b="1" dirty="0">
              <a:solidFill>
                <a:srgbClr val="0000CC"/>
              </a:solidFill>
              <a:latin typeface="Times New Roman" pitchFamily="18" charset="0"/>
            </a:endParaRPr>
          </a:p>
        </p:txBody>
      </p:sp>
      <p:sp>
        <p:nvSpPr>
          <p:cNvPr id="9" name="TextBox 25">
            <a:extLst>
              <a:ext uri="{FF2B5EF4-FFF2-40B4-BE49-F238E27FC236}">
                <a16:creationId xmlns:a16="http://schemas.microsoft.com/office/drawing/2014/main" id="{FD00F54D-71A2-9AB7-7E11-4F2D2B8F1665}"/>
              </a:ext>
            </a:extLst>
          </p:cNvPr>
          <p:cNvSpPr txBox="1">
            <a:spLocks noChangeArrowheads="1"/>
          </p:cNvSpPr>
          <p:nvPr/>
        </p:nvSpPr>
        <p:spPr bwMode="auto">
          <a:xfrm>
            <a:off x="475666" y="1713019"/>
            <a:ext cx="3875998" cy="931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dirty="0" err="1" smtClean="0">
                <a:solidFill>
                  <a:srgbClr val="FF0000"/>
                </a:solidFill>
                <a:latin typeface="Times New Roman" pitchFamily="18" charset="0"/>
              </a:rPr>
              <a:t>Điện</a:t>
            </a:r>
            <a:r>
              <a:rPr lang="en-US" sz="2800" b="1" dirty="0" smtClean="0">
                <a:solidFill>
                  <a:srgbClr val="FF0000"/>
                </a:solidFill>
                <a:latin typeface="Times New Roman" pitchFamily="18" charset="0"/>
              </a:rPr>
              <a:t> </a:t>
            </a:r>
            <a:r>
              <a:rPr lang="en-US" sz="2800" b="1" dirty="0" err="1" smtClean="0">
                <a:solidFill>
                  <a:srgbClr val="FF0000"/>
                </a:solidFill>
                <a:latin typeface="Times New Roman" pitchFamily="18" charset="0"/>
              </a:rPr>
              <a:t>thoại</a:t>
            </a:r>
            <a:r>
              <a:rPr lang="en-US" sz="2800" b="1" dirty="0" smtClean="0">
                <a:solidFill>
                  <a:srgbClr val="FF0000"/>
                </a:solidFill>
                <a:latin typeface="Times New Roman" pitchFamily="18" charset="0"/>
              </a:rPr>
              <a:t> di </a:t>
            </a:r>
            <a:r>
              <a:rPr lang="en-US" sz="2800" b="1" dirty="0" err="1" smtClean="0">
                <a:solidFill>
                  <a:srgbClr val="FF0000"/>
                </a:solidFill>
                <a:latin typeface="Times New Roman" pitchFamily="18" charset="0"/>
              </a:rPr>
              <a:t>động</a:t>
            </a:r>
            <a:endParaRPr lang="en-US" sz="2800" b="1" dirty="0">
              <a:solidFill>
                <a:srgbClr val="FF0000"/>
              </a:solidFill>
              <a:latin typeface="Times New Roman" pitchFamily="18" charset="0"/>
            </a:endParaRPr>
          </a:p>
          <a:p>
            <a:endParaRPr lang="vi-VN" sz="2800" b="1" dirty="0">
              <a:solidFill>
                <a:srgbClr val="FF0000"/>
              </a:solidFill>
              <a:latin typeface="Times New Roman" pitchFamily="18" charset="0"/>
            </a:endParaRPr>
          </a:p>
        </p:txBody>
      </p:sp>
    </p:spTree>
    <p:extLst>
      <p:ext uri="{BB962C8B-B14F-4D97-AF65-F5344CB8AC3E}">
        <p14:creationId xmlns:p14="http://schemas.microsoft.com/office/powerpoint/2010/main" val="3831538415"/>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in)">
                                      <p:cBhvr>
                                        <p:cTn id="10" dur="500"/>
                                        <p:tgtEl>
                                          <p:spTgt spid="8"/>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269364" y="238126"/>
            <a:ext cx="8484802" cy="4690491"/>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685783">
              <a:defRPr/>
            </a:pPr>
            <a:endParaRPr lang="en-US">
              <a:solidFill>
                <a:prstClr val="white"/>
              </a:solidFill>
              <a:latin typeface="Trebuchet MS" panose="020B0603020202020204"/>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6997532" y="2266951"/>
            <a:ext cx="2231208" cy="2661667"/>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2769237" y="1214848"/>
            <a:ext cx="3957452" cy="2941415"/>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lIns="91438" tIns="45719" rIns="91438" bIns="45719" rtlCol="0" anchor="ctr"/>
          <a:lstStyle/>
          <a:p>
            <a:pPr algn="ctr" defTabSz="685783">
              <a:defRPr/>
            </a:pPr>
            <a:endParaRPr lang="en-US">
              <a:solidFill>
                <a:prstClr val="white"/>
              </a:solidFill>
              <a:latin typeface="Times New Roman" panose="02020603050405020304" pitchFamily="18" charset="0"/>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129867" y="797027"/>
            <a:ext cx="1502177" cy="1519270"/>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428871"/>
            <a:ext cx="2508662" cy="2772229"/>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611597" y="335830"/>
            <a:ext cx="922393" cy="922393"/>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2601786" y="2125189"/>
            <a:ext cx="4302625" cy="1444877"/>
          </a:xfrm>
          <a:prstGeom prst="rect">
            <a:avLst/>
          </a:prstGeom>
        </p:spPr>
      </p:pic>
    </p:spTree>
    <p:extLst>
      <p:ext uri="{BB962C8B-B14F-4D97-AF65-F5344CB8AC3E}">
        <p14:creationId xmlns:p14="http://schemas.microsoft.com/office/powerpoint/2010/main" val="731329192"/>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1"/>
          <p:cNvSpPr/>
          <p:nvPr/>
        </p:nvSpPr>
        <p:spPr>
          <a:xfrm>
            <a:off x="1405623" y="45160"/>
            <a:ext cx="7842682" cy="461665"/>
          </a:xfrm>
          <a:prstGeom prst="rect">
            <a:avLst/>
          </a:prstGeom>
          <a:noFill/>
        </p:spPr>
        <p:txBody>
          <a:bodyPr wrap="square" lIns="91438" tIns="45719" rIns="91438" bIns="45719">
            <a:spAutoFit/>
          </a:bodyPr>
          <a:lstStyle/>
          <a:p>
            <a:r>
              <a:rPr lang="en-US" sz="24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MỘT SỐ BỘ PHẬN CƠ BẢN CỦA ĐIỆN THOẠI</a:t>
            </a:r>
            <a:endParaRPr lang="vi-VN"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211340" y="564365"/>
            <a:ext cx="8580042" cy="830995"/>
          </a:xfrm>
          <a:prstGeom prst="rect">
            <a:avLst/>
          </a:prstGeom>
          <a:noFill/>
        </p:spPr>
        <p:txBody>
          <a:bodyPr wrap="square" lIns="91438" tIns="45719" rIns="91438" bIns="45719">
            <a:spAutoFit/>
          </a:bodyPr>
          <a:lstStyle/>
          <a:p>
            <a:pPr lvl="0"/>
            <a:r>
              <a:rPr lang="vi-VN" sz="2400" dirty="0">
                <a:solidFill>
                  <a:srgbClr val="0000CC"/>
                </a:solidFill>
                <a:latin typeface="Times New Roman" pitchFamily="18" charset="0"/>
              </a:rPr>
              <a:t>Em hãy gọi tên một số bộ phận cơ bản trên điện thoại cố định và điện thoại di động ở Hình 3</a:t>
            </a:r>
            <a:endParaRPr lang="vi-VN" sz="2400" b="1" dirty="0">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0242" name="Picture 2" descr="Em hãy gọi tên một số bộ phận cơ bản trên điện thoại cố định và điện thoại di động ở Hình 3"/>
          <p:cNvPicPr>
            <a:picLocks noChangeAspect="1" noChangeArrowheads="1"/>
          </p:cNvPicPr>
          <p:nvPr/>
        </p:nvPicPr>
        <p:blipFill rotWithShape="1">
          <a:blip r:embed="rId3">
            <a:extLst>
              <a:ext uri="{28A0092B-C50C-407E-A947-70E740481C1C}">
                <a14:useLocalDpi xmlns:a14="http://schemas.microsoft.com/office/drawing/2010/main" val="0"/>
              </a:ext>
            </a:extLst>
          </a:blip>
          <a:srcRect t="9000"/>
          <a:stretch/>
        </p:blipFill>
        <p:spPr bwMode="auto">
          <a:xfrm>
            <a:off x="211341" y="1520329"/>
            <a:ext cx="8580042" cy="349234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797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Hình chữ nhật 1"/>
          <p:cNvSpPr/>
          <p:nvPr/>
        </p:nvSpPr>
        <p:spPr>
          <a:xfrm>
            <a:off x="1405623" y="45160"/>
            <a:ext cx="7842682" cy="461665"/>
          </a:xfrm>
          <a:prstGeom prst="rect">
            <a:avLst/>
          </a:prstGeom>
          <a:noFill/>
        </p:spPr>
        <p:txBody>
          <a:bodyPr wrap="square" lIns="91438" tIns="45719" rIns="91438" bIns="45719">
            <a:spAutoFit/>
          </a:bodyPr>
          <a:lstStyle/>
          <a:p>
            <a:r>
              <a:rPr lang="en-US" sz="24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MỘT SỐ BỘ PHẬN CƠ BẢN CỦA ĐIỆN THOẠI</a:t>
            </a:r>
            <a:endParaRPr lang="vi-VN"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211340" y="564365"/>
            <a:ext cx="8580042" cy="830995"/>
          </a:xfrm>
          <a:prstGeom prst="rect">
            <a:avLst/>
          </a:prstGeom>
          <a:noFill/>
        </p:spPr>
        <p:txBody>
          <a:bodyPr wrap="square" lIns="91438" tIns="45719" rIns="91438" bIns="45719">
            <a:spAutoFit/>
          </a:bodyPr>
          <a:lstStyle/>
          <a:p>
            <a:pPr lvl="0"/>
            <a:r>
              <a:rPr lang="vi-VN" sz="2400" dirty="0">
                <a:solidFill>
                  <a:srgbClr val="0000CC"/>
                </a:solidFill>
                <a:latin typeface="Times New Roman" pitchFamily="18" charset="0"/>
              </a:rPr>
              <a:t>Em hãy gọi tên một số bộ phận cơ bản trên điện thoại cố định và điện thoại di động ở Hình 3</a:t>
            </a:r>
            <a:endParaRPr lang="vi-VN" sz="2400" b="1" dirty="0">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5" name="Hình chữ nhật 1"/>
          <p:cNvSpPr/>
          <p:nvPr/>
        </p:nvSpPr>
        <p:spPr>
          <a:xfrm>
            <a:off x="4880472" y="1778723"/>
            <a:ext cx="3690650" cy="830995"/>
          </a:xfrm>
          <a:prstGeom prst="rect">
            <a:avLst/>
          </a:prstGeom>
          <a:noFill/>
        </p:spPr>
        <p:txBody>
          <a:bodyPr wrap="square" lIns="91438" tIns="45719" rIns="91438" bIns="45719">
            <a:spAutoFit/>
          </a:bodyPr>
          <a:lstStyle/>
          <a:p>
            <a:r>
              <a:rPr lang="vi-VN" sz="2400" dirty="0" smtClean="0">
                <a:latin typeface="Times New Roman" pitchFamily="18" charset="0"/>
              </a:rPr>
              <a:t>1-</a:t>
            </a:r>
            <a:r>
              <a:rPr lang="vi-VN" sz="2400" dirty="0">
                <a:latin typeface="Times New Roman" pitchFamily="18" charset="0"/>
              </a:rPr>
              <a:t>    Tai nghe điện thoại</a:t>
            </a:r>
          </a:p>
          <a:p>
            <a:r>
              <a:rPr lang="vi-VN" sz="2400" dirty="0">
                <a:latin typeface="Times New Roman" pitchFamily="18" charset="0"/>
              </a:rPr>
              <a:t>2-    Bàn </a:t>
            </a:r>
            <a:r>
              <a:rPr lang="vi-VN" sz="2400" dirty="0" smtClean="0">
                <a:latin typeface="Times New Roman" pitchFamily="18" charset="0"/>
              </a:rPr>
              <a:t>phím</a:t>
            </a:r>
            <a:endParaRPr lang="vi-VN" sz="2400" dirty="0">
              <a:latin typeface="Times New Roman" pitchFamily="18" charset="0"/>
            </a:endParaRPr>
          </a:p>
        </p:txBody>
      </p:sp>
      <p:pic>
        <p:nvPicPr>
          <p:cNvPr id="7" name="Image 149"/>
          <p:cNvPicPr>
            <a:picLocks/>
          </p:cNvPicPr>
          <p:nvPr/>
        </p:nvPicPr>
        <p:blipFill>
          <a:blip r:embed="rId3" cstate="print"/>
          <a:stretch>
            <a:fillRect/>
          </a:stretch>
        </p:blipFill>
        <p:spPr>
          <a:xfrm>
            <a:off x="702431" y="1758552"/>
            <a:ext cx="3798929" cy="2714295"/>
          </a:xfrm>
          <a:prstGeom prst="rect">
            <a:avLst/>
          </a:prstGeom>
        </p:spPr>
      </p:pic>
    </p:spTree>
    <p:extLst>
      <p:ext uri="{BB962C8B-B14F-4D97-AF65-F5344CB8AC3E}">
        <p14:creationId xmlns:p14="http://schemas.microsoft.com/office/powerpoint/2010/main" val="2991148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3999" cy="5281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435" y="762187"/>
            <a:ext cx="7282150" cy="375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8593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405623" y="45160"/>
            <a:ext cx="7842682" cy="461665"/>
          </a:xfrm>
          <a:prstGeom prst="rect">
            <a:avLst/>
          </a:prstGeom>
          <a:noFill/>
        </p:spPr>
        <p:txBody>
          <a:bodyPr wrap="square" lIns="91438" tIns="45719" rIns="91438" bIns="45719">
            <a:spAutoFit/>
          </a:bodyPr>
          <a:lstStyle/>
          <a:p>
            <a:r>
              <a:rPr lang="en-US" sz="24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MỘT SỐ BỘ PHẬN CƠ BẢN CỦA ĐIỆN THOẠI</a:t>
            </a:r>
            <a:endParaRPr lang="vi-VN"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211340" y="564365"/>
            <a:ext cx="8580042" cy="830995"/>
          </a:xfrm>
          <a:prstGeom prst="rect">
            <a:avLst/>
          </a:prstGeom>
          <a:noFill/>
        </p:spPr>
        <p:txBody>
          <a:bodyPr wrap="square" lIns="91438" tIns="45719" rIns="91438" bIns="45719">
            <a:spAutoFit/>
          </a:bodyPr>
          <a:lstStyle/>
          <a:p>
            <a:pPr lvl="0"/>
            <a:r>
              <a:rPr lang="vi-VN" sz="2400" dirty="0">
                <a:solidFill>
                  <a:srgbClr val="0000CC"/>
                </a:solidFill>
                <a:latin typeface="Times New Roman" pitchFamily="18" charset="0"/>
              </a:rPr>
              <a:t>Em hãy gọi tên một số bộ phận cơ bản trên điện thoại cố định và điện thoại di động ở Hình 3</a:t>
            </a:r>
            <a:endParaRPr lang="vi-VN" sz="2400" b="1" dirty="0">
              <a:ln w="0"/>
              <a:solidFill>
                <a:srgbClr val="0000CC"/>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5" name="Hình chữ nhật 1"/>
          <p:cNvSpPr/>
          <p:nvPr/>
        </p:nvSpPr>
        <p:spPr>
          <a:xfrm>
            <a:off x="4814371" y="1651154"/>
            <a:ext cx="4186410" cy="2677654"/>
          </a:xfrm>
          <a:prstGeom prst="rect">
            <a:avLst/>
          </a:prstGeom>
          <a:noFill/>
        </p:spPr>
        <p:txBody>
          <a:bodyPr wrap="square" lIns="91438" tIns="45719" rIns="91438" bIns="45719">
            <a:spAutoFit/>
          </a:bodyPr>
          <a:lstStyle/>
          <a:p>
            <a:r>
              <a:rPr lang="vi-VN" sz="2400" dirty="0">
                <a:latin typeface="Times New Roman" pitchFamily="18" charset="0"/>
              </a:rPr>
              <a:t>1-    Tai nghe thoại</a:t>
            </a:r>
          </a:p>
          <a:p>
            <a:r>
              <a:rPr lang="vi-VN" sz="2400" dirty="0">
                <a:latin typeface="Times New Roman" pitchFamily="18" charset="0"/>
              </a:rPr>
              <a:t>2-    Màn hình</a:t>
            </a:r>
          </a:p>
          <a:p>
            <a:r>
              <a:rPr lang="vi-VN" sz="2400" dirty="0">
                <a:latin typeface="Times New Roman" pitchFamily="18" charset="0"/>
              </a:rPr>
              <a:t>3-    Nút tăng, giảm âm lượng</a:t>
            </a:r>
          </a:p>
          <a:p>
            <a:r>
              <a:rPr lang="vi-VN" sz="2400" dirty="0">
                <a:latin typeface="Times New Roman" pitchFamily="18" charset="0"/>
              </a:rPr>
              <a:t>4-    Camera</a:t>
            </a:r>
          </a:p>
          <a:p>
            <a:r>
              <a:rPr lang="vi-VN" sz="2400" dirty="0">
                <a:latin typeface="Times New Roman" pitchFamily="18" charset="0"/>
              </a:rPr>
              <a:t>5-    Nút nguồn</a:t>
            </a:r>
          </a:p>
          <a:p>
            <a:r>
              <a:rPr lang="vi-VN" sz="2400" dirty="0">
                <a:latin typeface="Times New Roman" pitchFamily="18" charset="0"/>
              </a:rPr>
              <a:t>6-    Loa</a:t>
            </a:r>
          </a:p>
          <a:p>
            <a:r>
              <a:rPr lang="vi-VN" sz="2400" dirty="0">
                <a:latin typeface="Times New Roman" pitchFamily="18" charset="0"/>
              </a:rPr>
              <a:t>7-    Chân sạc</a:t>
            </a:r>
          </a:p>
        </p:txBody>
      </p:sp>
      <p:pic>
        <p:nvPicPr>
          <p:cNvPr id="7" name="Image 150"/>
          <p:cNvPicPr>
            <a:picLocks/>
          </p:cNvPicPr>
          <p:nvPr/>
        </p:nvPicPr>
        <p:blipFill>
          <a:blip r:embed="rId3" cstate="print"/>
          <a:stretch>
            <a:fillRect/>
          </a:stretch>
        </p:blipFill>
        <p:spPr>
          <a:xfrm>
            <a:off x="505486" y="1651154"/>
            <a:ext cx="3758042" cy="2799660"/>
          </a:xfrm>
          <a:prstGeom prst="rect">
            <a:avLst/>
          </a:prstGeom>
        </p:spPr>
      </p:pic>
    </p:spTree>
    <p:extLst>
      <p:ext uri="{BB962C8B-B14F-4D97-AF65-F5344CB8AC3E}">
        <p14:creationId xmlns:p14="http://schemas.microsoft.com/office/powerpoint/2010/main" val="2154898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405623" y="45160"/>
            <a:ext cx="7842682" cy="461665"/>
          </a:xfrm>
          <a:prstGeom prst="rect">
            <a:avLst/>
          </a:prstGeom>
          <a:noFill/>
        </p:spPr>
        <p:txBody>
          <a:bodyPr wrap="square" lIns="91438" tIns="45719" rIns="91438" bIns="45719">
            <a:spAutoFit/>
          </a:bodyPr>
          <a:lstStyle/>
          <a:p>
            <a:r>
              <a:rPr lang="en-US" sz="2400" b="1" dirty="0" smtClean="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2. MỘT SỐ BỘ PHẬN CƠ BẢN CỦA ĐIỆN THOẠI</a:t>
            </a:r>
            <a:endParaRPr lang="vi-VN"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573" y="1181387"/>
            <a:ext cx="8692309" cy="2332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230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9364" y="238126"/>
            <a:ext cx="8484802" cy="4690491"/>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685783">
              <a:defRPr/>
            </a:pPr>
            <a:endParaRPr lang="en-US">
              <a:solidFill>
                <a:prstClr val="white"/>
              </a:solidFill>
              <a:latin typeface="Trebuchet MS" panose="020B0603020202020204"/>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6997532" y="2266951"/>
            <a:ext cx="2231208" cy="2661667"/>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2769237" y="1214848"/>
            <a:ext cx="3957452" cy="2941415"/>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lIns="91438" tIns="45719" rIns="91438" bIns="45719" rtlCol="0" anchor="ctr"/>
          <a:lstStyle/>
          <a:p>
            <a:pPr algn="ctr" defTabSz="685783">
              <a:defRPr/>
            </a:pPr>
            <a:endParaRPr lang="en-US">
              <a:solidFill>
                <a:prstClr val="white"/>
              </a:solidFill>
              <a:latin typeface="Times New Roman" panose="02020603050405020304" pitchFamily="18" charset="0"/>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129867" y="797027"/>
            <a:ext cx="1502177" cy="1519270"/>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428871"/>
            <a:ext cx="2508662" cy="2772229"/>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611597" y="335830"/>
            <a:ext cx="922393" cy="922393"/>
          </a:xfrm>
          <a:prstGeom prst="rect">
            <a:avLst/>
          </a:prstGeom>
          <a:noFill/>
          <a:ln>
            <a:noFill/>
          </a:ln>
        </p:spPr>
      </p:pic>
      <p:sp>
        <p:nvSpPr>
          <p:cNvPr id="9" name="文本框 10248"/>
          <p:cNvSpPr txBox="1"/>
          <p:nvPr/>
        </p:nvSpPr>
        <p:spPr>
          <a:xfrm>
            <a:off x="2826446" y="2266951"/>
            <a:ext cx="3784921" cy="481125"/>
          </a:xfrm>
          <a:prstGeom prst="rect">
            <a:avLst/>
          </a:prstGeom>
          <a:noFill/>
          <a:ln w="9525">
            <a:noFill/>
          </a:ln>
        </p:spPr>
        <p:txBody>
          <a:bodyPr wrap="square" lIns="49752" tIns="24875" rIns="49752" bIns="24875">
            <a:spAutoFit/>
          </a:bodyPr>
          <a:lstStyle/>
          <a:p>
            <a:pPr algn="ctr" defTabSz="816422">
              <a:spcBef>
                <a:spcPct val="50000"/>
              </a:spcBef>
            </a:pPr>
            <a:r>
              <a:rPr lang="en-US" altLang="zh-CN" sz="2800" b="1" dirty="0" smtClean="0">
                <a:solidFill>
                  <a:srgbClr val="FF0000"/>
                </a:solidFill>
                <a:latin typeface="+mj-lt"/>
                <a:ea typeface="宋体" panose="02010600030101010101" pitchFamily="2" charset="-122"/>
              </a:rPr>
              <a:t>LUYỆN TẬP</a:t>
            </a:r>
            <a:endParaRPr lang="en-US" altLang="zh-CN" sz="2800" b="1" dirty="0">
              <a:solidFill>
                <a:srgbClr val="FF0000"/>
              </a:solidFill>
              <a:latin typeface="+mj-lt"/>
              <a:ea typeface="宋体" panose="02010600030101010101" pitchFamily="2" charset="-122"/>
            </a:endParaRPr>
          </a:p>
        </p:txBody>
      </p:sp>
    </p:spTree>
    <p:extLst>
      <p:ext uri="{BB962C8B-B14F-4D97-AF65-F5344CB8AC3E}">
        <p14:creationId xmlns:p14="http://schemas.microsoft.com/office/powerpoint/2010/main" val="119297670"/>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1"/>
          <p:cNvSpPr/>
          <p:nvPr/>
        </p:nvSpPr>
        <p:spPr>
          <a:xfrm>
            <a:off x="211340" y="344027"/>
            <a:ext cx="8580042" cy="830995"/>
          </a:xfrm>
          <a:prstGeom prst="rect">
            <a:avLst/>
          </a:prstGeom>
          <a:solidFill>
            <a:srgbClr val="B3EBFF"/>
          </a:solidFill>
        </p:spPr>
        <p:style>
          <a:lnRef idx="2">
            <a:schemeClr val="accent4"/>
          </a:lnRef>
          <a:fillRef idx="1">
            <a:schemeClr val="lt1"/>
          </a:fillRef>
          <a:effectRef idx="0">
            <a:schemeClr val="accent4"/>
          </a:effectRef>
          <a:fontRef idx="minor">
            <a:schemeClr val="dk1"/>
          </a:fontRef>
        </p:style>
        <p:txBody>
          <a:bodyPr wrap="square" lIns="91438" tIns="45719" rIns="91438" bIns="45719">
            <a:spAutoFit/>
          </a:bodyPr>
          <a:lstStyle/>
          <a:p>
            <a:pPr lvl="0" algn="ctr"/>
            <a:r>
              <a:rPr lang="vi-VN" sz="2400" dirty="0">
                <a:solidFill>
                  <a:srgbClr val="0000CC"/>
                </a:solidFill>
                <a:latin typeface="Times New Roman" pitchFamily="18" charset="0"/>
              </a:rPr>
              <a:t>Em hãy </a:t>
            </a:r>
            <a:r>
              <a:rPr lang="en-US" sz="2400" dirty="0" err="1">
                <a:solidFill>
                  <a:srgbClr val="0000CC"/>
                </a:solidFill>
                <a:latin typeface="Times New Roman" pitchFamily="18" charset="0"/>
                <a:cs typeface="Times New Roman" pitchFamily="18" charset="0"/>
              </a:rPr>
              <a:t>ghép</a:t>
            </a:r>
            <a:r>
              <a:rPr lang="vi-VN" sz="2400" dirty="0">
                <a:solidFill>
                  <a:srgbClr val="0000CC"/>
                </a:solidFill>
                <a:latin typeface="Times New Roman" pitchFamily="18" charset="0"/>
              </a:rPr>
              <a:t> tên một số bộ phận cơ bản trên điện thoại di </a:t>
            </a:r>
            <a:r>
              <a:rPr lang="vi-VN" sz="2400" dirty="0" smtClean="0">
                <a:solidFill>
                  <a:srgbClr val="0000CC"/>
                </a:solidFill>
                <a:latin typeface="Times New Roman" pitchFamily="18" charset="0"/>
              </a:rPr>
              <a:t>động</a:t>
            </a:r>
            <a:r>
              <a:rPr lang="en-US" sz="2400" dirty="0" smtClean="0">
                <a:solidFill>
                  <a:srgbClr val="0000CC"/>
                </a:solidFill>
              </a:rPr>
              <a:t> </a:t>
            </a:r>
            <a:r>
              <a:rPr lang="en-US" sz="2400" dirty="0" err="1" smtClean="0">
                <a:solidFill>
                  <a:srgbClr val="0000CC"/>
                </a:solidFill>
                <a:latin typeface="Times New Roman" pitchFamily="18" charset="0"/>
                <a:cs typeface="Times New Roman" pitchFamily="18" charset="0"/>
              </a:rPr>
              <a:t>tương</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ứng</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với</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chú</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thích</a:t>
            </a:r>
            <a:r>
              <a:rPr lang="en-US" sz="2400" dirty="0" smtClean="0">
                <a:solidFill>
                  <a:srgbClr val="0000CC"/>
                </a:solidFill>
                <a:latin typeface="Times New Roman" pitchFamily="18" charset="0"/>
                <a:cs typeface="Times New Roman" pitchFamily="18" charset="0"/>
              </a:rPr>
              <a:t> ở </a:t>
            </a:r>
            <a:r>
              <a:rPr lang="en-US" sz="2400" dirty="0" err="1" smtClean="0">
                <a:solidFill>
                  <a:srgbClr val="0000CC"/>
                </a:solidFill>
                <a:latin typeface="Times New Roman" pitchFamily="18" charset="0"/>
                <a:cs typeface="Times New Roman" pitchFamily="18" charset="0"/>
              </a:rPr>
              <a:t>trên</a:t>
            </a:r>
            <a:r>
              <a:rPr lang="en-US" sz="2400" dirty="0" smtClean="0">
                <a:solidFill>
                  <a:srgbClr val="0000CC"/>
                </a:solidFill>
                <a:latin typeface="Times New Roman" pitchFamily="18" charset="0"/>
                <a:cs typeface="Times New Roman" pitchFamily="18" charset="0"/>
              </a:rPr>
              <a:t> </a:t>
            </a:r>
            <a:r>
              <a:rPr lang="en-US" sz="2400" dirty="0" err="1" smtClean="0">
                <a:solidFill>
                  <a:srgbClr val="0000CC"/>
                </a:solidFill>
                <a:latin typeface="Times New Roman" pitchFamily="18" charset="0"/>
                <a:cs typeface="Times New Roman" pitchFamily="18" charset="0"/>
              </a:rPr>
              <a:t>hình</a:t>
            </a:r>
            <a:r>
              <a:rPr lang="en-US" sz="2400" dirty="0" smtClean="0">
                <a:solidFill>
                  <a:srgbClr val="0000CC"/>
                </a:solidFill>
                <a:latin typeface="Times New Roman" pitchFamily="18" charset="0"/>
                <a:cs typeface="Times New Roman" pitchFamily="18" charset="0"/>
              </a:rPr>
              <a:t>.</a:t>
            </a:r>
            <a:endParaRPr lang="vi-VN" sz="2400" b="1" dirty="0">
              <a:ln w="0"/>
              <a:solidFill>
                <a:srgbClr val="0000CC"/>
              </a:solidFill>
              <a:effectLst>
                <a:outerShdw blurRad="38100" dist="25400" dir="5400000" algn="ctr" rotWithShape="0">
                  <a:srgbClr val="6E747A">
                    <a:alpha val="43000"/>
                  </a:srgbClr>
                </a:outerShdw>
              </a:effectLst>
              <a:latin typeface="Times New Roman" pitchFamily="18" charset="0"/>
              <a:cs typeface="Times New Roman" pitchFamily="18" charset="0"/>
            </a:endParaRPr>
          </a:p>
        </p:txBody>
      </p:sp>
      <p:sp>
        <p:nvSpPr>
          <p:cNvPr id="5" name="Hình chữ nhật 1"/>
          <p:cNvSpPr/>
          <p:nvPr/>
        </p:nvSpPr>
        <p:spPr>
          <a:xfrm>
            <a:off x="4814371" y="1651154"/>
            <a:ext cx="4186410" cy="3046986"/>
          </a:xfrm>
          <a:prstGeom prst="rect">
            <a:avLst/>
          </a:prstGeom>
          <a:noFill/>
        </p:spPr>
        <p:txBody>
          <a:bodyPr wrap="square" lIns="91438" tIns="45719" rIns="91438" bIns="45719">
            <a:spAutoFit/>
          </a:bodyPr>
          <a:lstStyle/>
          <a:p>
            <a:r>
              <a:rPr lang="en-US" sz="2400" dirty="0" smtClean="0"/>
              <a:t>a. </a:t>
            </a:r>
            <a:r>
              <a:rPr lang="vi-VN" sz="2400" dirty="0" smtClean="0">
                <a:latin typeface="Times New Roman" pitchFamily="18" charset="0"/>
              </a:rPr>
              <a:t>Tai </a:t>
            </a:r>
            <a:r>
              <a:rPr lang="vi-VN" sz="2400" dirty="0">
                <a:latin typeface="Times New Roman" pitchFamily="18" charset="0"/>
              </a:rPr>
              <a:t>nghe thoại</a:t>
            </a:r>
          </a:p>
          <a:p>
            <a:r>
              <a:rPr lang="en-US" sz="2400" dirty="0" smtClean="0"/>
              <a:t>b.</a:t>
            </a:r>
            <a:r>
              <a:rPr lang="vi-VN" sz="2400" dirty="0">
                <a:latin typeface="Times New Roman" pitchFamily="18" charset="0"/>
              </a:rPr>
              <a:t> </a:t>
            </a:r>
            <a:r>
              <a:rPr lang="vi-VN" sz="2400" dirty="0" smtClean="0">
                <a:latin typeface="Times New Roman" pitchFamily="18" charset="0"/>
              </a:rPr>
              <a:t>Loa</a:t>
            </a:r>
            <a:endParaRPr lang="en-US" sz="2400" dirty="0" smtClean="0"/>
          </a:p>
          <a:p>
            <a:r>
              <a:rPr lang="en-US" sz="2400" dirty="0" smtClean="0"/>
              <a:t>c. </a:t>
            </a:r>
            <a:r>
              <a:rPr lang="vi-VN" sz="2400" dirty="0" smtClean="0">
                <a:latin typeface="Times New Roman" pitchFamily="18" charset="0"/>
              </a:rPr>
              <a:t>Nút </a:t>
            </a:r>
            <a:r>
              <a:rPr lang="vi-VN" sz="2400" dirty="0">
                <a:latin typeface="Times New Roman" pitchFamily="18" charset="0"/>
              </a:rPr>
              <a:t>tăng, giảm âm lượng</a:t>
            </a:r>
          </a:p>
          <a:p>
            <a:r>
              <a:rPr lang="en-US" sz="2400" dirty="0" smtClean="0"/>
              <a:t>d. </a:t>
            </a:r>
            <a:r>
              <a:rPr lang="vi-VN" sz="2400" dirty="0">
                <a:latin typeface="Times New Roman" pitchFamily="18" charset="0"/>
              </a:rPr>
              <a:t>Màn hình</a:t>
            </a:r>
            <a:r>
              <a:rPr lang="en-US" sz="2400" dirty="0"/>
              <a:t> </a:t>
            </a:r>
            <a:endParaRPr lang="en-US" sz="2400" dirty="0" smtClean="0"/>
          </a:p>
          <a:p>
            <a:r>
              <a:rPr lang="en-US" sz="2400" dirty="0" smtClean="0"/>
              <a:t>e. </a:t>
            </a:r>
            <a:r>
              <a:rPr lang="vi-VN" sz="2400" dirty="0" smtClean="0">
                <a:latin typeface="Times New Roman" pitchFamily="18" charset="0"/>
              </a:rPr>
              <a:t>Nút </a:t>
            </a:r>
            <a:r>
              <a:rPr lang="vi-VN" sz="2400" dirty="0">
                <a:latin typeface="Times New Roman" pitchFamily="18" charset="0"/>
              </a:rPr>
              <a:t>nguồn</a:t>
            </a:r>
          </a:p>
          <a:p>
            <a:r>
              <a:rPr lang="en-US" sz="2400" dirty="0" smtClean="0"/>
              <a:t>f. </a:t>
            </a:r>
            <a:r>
              <a:rPr lang="vi-VN" sz="2400" dirty="0">
                <a:latin typeface="Times New Roman" pitchFamily="18" charset="0"/>
              </a:rPr>
              <a:t>Chân sạc</a:t>
            </a:r>
            <a:r>
              <a:rPr lang="en-US" sz="2400" dirty="0"/>
              <a:t> </a:t>
            </a:r>
            <a:endParaRPr lang="en-US" sz="2400" dirty="0" smtClean="0"/>
          </a:p>
          <a:p>
            <a:r>
              <a:rPr lang="en-US" sz="2400" dirty="0" smtClean="0"/>
              <a:t>g. </a:t>
            </a:r>
            <a:r>
              <a:rPr lang="vi-VN" sz="2400" dirty="0" smtClean="0">
                <a:latin typeface="Times New Roman" pitchFamily="18" charset="0"/>
              </a:rPr>
              <a:t>Camera</a:t>
            </a:r>
            <a:endParaRPr lang="vi-VN" sz="2400" dirty="0">
              <a:latin typeface="Times New Roman" pitchFamily="18" charset="0"/>
            </a:endParaRPr>
          </a:p>
          <a:p>
            <a:endParaRPr lang="vi-VN" sz="2400" dirty="0">
              <a:latin typeface="Times New Roman" pitchFamily="18" charset="0"/>
            </a:endParaRPr>
          </a:p>
        </p:txBody>
      </p:sp>
      <p:pic>
        <p:nvPicPr>
          <p:cNvPr id="7" name="Image 150"/>
          <p:cNvPicPr>
            <a:picLocks/>
          </p:cNvPicPr>
          <p:nvPr/>
        </p:nvPicPr>
        <p:blipFill>
          <a:blip r:embed="rId3" cstate="print"/>
          <a:stretch>
            <a:fillRect/>
          </a:stretch>
        </p:blipFill>
        <p:spPr>
          <a:xfrm>
            <a:off x="505486" y="1651154"/>
            <a:ext cx="3758042" cy="2799660"/>
          </a:xfrm>
          <a:prstGeom prst="rect">
            <a:avLst/>
          </a:prstGeom>
        </p:spPr>
      </p:pic>
    </p:spTree>
    <p:extLst>
      <p:ext uri="{BB962C8B-B14F-4D97-AF65-F5344CB8AC3E}">
        <p14:creationId xmlns:p14="http://schemas.microsoft.com/office/powerpoint/2010/main" val="3120850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p:nvPicPr>
        <p:blipFill>
          <a:blip r:embed="rId3"/>
          <a:stretch>
            <a:fillRect/>
          </a:stretch>
        </p:blipFill>
        <p:spPr>
          <a:xfrm>
            <a:off x="126254" y="1339083"/>
            <a:ext cx="8867275" cy="1751358"/>
          </a:xfrm>
          <a:prstGeom prst="rect">
            <a:avLst/>
          </a:prstGeom>
        </p:spPr>
      </p:pic>
    </p:spTree>
    <p:extLst>
      <p:ext uri="{BB962C8B-B14F-4D97-AF65-F5344CB8AC3E}">
        <p14:creationId xmlns:p14="http://schemas.microsoft.com/office/powerpoint/2010/main" val="911305000"/>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4" y="-15478"/>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34325E99-8D03-402E-8158-E4682241AF5E}"/>
              </a:ext>
            </a:extLst>
          </p:cNvPr>
          <p:cNvSpPr/>
          <p:nvPr/>
        </p:nvSpPr>
        <p:spPr>
          <a:xfrm>
            <a:off x="228600" y="1890235"/>
            <a:ext cx="8915400" cy="1084913"/>
          </a:xfrm>
          <a:prstGeom prst="rect">
            <a:avLst/>
          </a:prstGeom>
          <a:noFill/>
        </p:spPr>
        <p:txBody>
          <a:bodyPr wrap="square" lIns="68579" tIns="34289" rIns="68579" bIns="34289">
            <a:spAutoFit/>
          </a:bodyPr>
          <a:lstStyle/>
          <a:p>
            <a:pPr algn="ctr">
              <a:defRPr/>
            </a:pP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CHÀO</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MỪNG</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CÁC</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EM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HỌC</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SINH</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ĐẾN</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3300" b="1"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VỚI</a:t>
            </a: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p>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MÔN: CÔNG NGHỆ LỚP 5</a:t>
            </a: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1152365" y="3504542"/>
            <a:ext cx="706787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p>
            <a:pPr algn="ctr" eaLnBrk="1" hangingPunct="1">
              <a:spcBef>
                <a:spcPct val="0"/>
              </a:spcBef>
              <a:buClrTx/>
              <a:buSzTx/>
              <a:buFontTx/>
              <a:buNone/>
            </a:pPr>
            <a:r>
              <a:rPr lang="en-US" altLang="en-US" sz="3000" b="1" i="1" dirty="0" err="1">
                <a:solidFill>
                  <a:srgbClr val="1D1D1D"/>
                </a:solidFill>
                <a:latin typeface="Times New Roman" panose="02020603050405020304" pitchFamily="18" charset="0"/>
                <a:cs typeface="Times New Roman" panose="02020603050405020304" pitchFamily="18" charset="0"/>
              </a:rPr>
              <a:t>Giáo</a:t>
            </a:r>
            <a:r>
              <a:rPr lang="en-US" altLang="en-US" sz="3000" b="1" i="1" dirty="0">
                <a:solidFill>
                  <a:srgbClr val="1D1D1D"/>
                </a:solidFill>
                <a:latin typeface="Times New Roman" panose="02020603050405020304" pitchFamily="18" charset="0"/>
                <a:cs typeface="Times New Roman" panose="02020603050405020304" pitchFamily="18" charset="0"/>
              </a:rPr>
              <a:t> </a:t>
            </a:r>
            <a:r>
              <a:rPr lang="en-US" altLang="en-US" sz="3000" b="1" i="1" dirty="0" err="1">
                <a:solidFill>
                  <a:srgbClr val="1D1D1D"/>
                </a:solidFill>
                <a:latin typeface="Times New Roman" panose="02020603050405020304" pitchFamily="18" charset="0"/>
                <a:cs typeface="Times New Roman" panose="02020603050405020304" pitchFamily="18" charset="0"/>
              </a:rPr>
              <a:t>viên</a:t>
            </a:r>
            <a:r>
              <a:rPr lang="en-US" altLang="en-US" sz="3000" b="1" i="1" dirty="0">
                <a:solidFill>
                  <a:srgbClr val="1D1D1D"/>
                </a:solidFill>
                <a:latin typeface="Times New Roman" panose="02020603050405020304" pitchFamily="18" charset="0"/>
                <a:cs typeface="Times New Roman" panose="02020603050405020304" pitchFamily="18" charset="0"/>
              </a:rPr>
              <a:t>:</a:t>
            </a:r>
            <a:endParaRPr lang="en-US" altLang="en-US" sz="3600" b="1" i="1" dirty="0">
              <a:solidFill>
                <a:srgbClr val="1D1D1D"/>
              </a:solidFill>
              <a:latin typeface="Times New Roman" panose="02020603050405020304" pitchFamily="18" charset="0"/>
              <a:cs typeface="Times New Roman" panose="02020603050405020304" pitchFamily="18" charset="0"/>
            </a:endParaRPr>
          </a:p>
        </p:txBody>
      </p:sp>
      <p:sp>
        <p:nvSpPr>
          <p:cNvPr id="9" name="TextBox 9">
            <a:extLst>
              <a:ext uri="{FF2B5EF4-FFF2-40B4-BE49-F238E27FC236}">
                <a16:creationId xmlns:a16="http://schemas.microsoft.com/office/drawing/2014/main" id="{179D390A-E1FC-4330-902B-0FBEB616C06D}"/>
              </a:ext>
            </a:extLst>
          </p:cNvPr>
          <p:cNvSpPr txBox="1">
            <a:spLocks noChangeArrowheads="1"/>
          </p:cNvSpPr>
          <p:nvPr/>
        </p:nvSpPr>
        <p:spPr bwMode="auto">
          <a:xfrm>
            <a:off x="1257302" y="4088375"/>
            <a:ext cx="7067871"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p>
            <a:pPr algn="ctr" eaLnBrk="1" hangingPunct="1">
              <a:spcBef>
                <a:spcPct val="0"/>
              </a:spcBef>
              <a:buClrTx/>
              <a:buSzTx/>
              <a:buFontTx/>
              <a:buNone/>
            </a:pPr>
            <a:r>
              <a:rPr lang="en-US" altLang="en-US" sz="3000" b="1" dirty="0" err="1">
                <a:solidFill>
                  <a:srgbClr val="1D1D1D"/>
                </a:solidFill>
                <a:latin typeface="Times New Roman" panose="02020603050405020304" pitchFamily="18" charset="0"/>
                <a:cs typeface="Times New Roman" panose="02020603050405020304" pitchFamily="18" charset="0"/>
              </a:rPr>
              <a:t>Năm</a:t>
            </a:r>
            <a:r>
              <a:rPr lang="en-US" altLang="en-US" sz="3000" b="1" dirty="0">
                <a:solidFill>
                  <a:srgbClr val="1D1D1D"/>
                </a:solidFill>
                <a:latin typeface="Times New Roman" panose="02020603050405020304" pitchFamily="18" charset="0"/>
                <a:cs typeface="Times New Roman" panose="02020603050405020304" pitchFamily="18" charset="0"/>
              </a:rPr>
              <a:t> </a:t>
            </a:r>
            <a:r>
              <a:rPr lang="en-US" altLang="en-US" sz="3000" b="1" dirty="0" err="1">
                <a:solidFill>
                  <a:srgbClr val="1D1D1D"/>
                </a:solidFill>
                <a:latin typeface="Times New Roman" panose="02020603050405020304" pitchFamily="18" charset="0"/>
                <a:cs typeface="Times New Roman" panose="02020603050405020304" pitchFamily="18" charset="0"/>
              </a:rPr>
              <a:t>học</a:t>
            </a:r>
            <a:r>
              <a:rPr lang="en-US" altLang="en-US" sz="3000" b="1" dirty="0">
                <a:solidFill>
                  <a:srgbClr val="1D1D1D"/>
                </a:solidFill>
                <a:latin typeface="Times New Roman" panose="02020603050405020304" pitchFamily="18" charset="0"/>
                <a:cs typeface="Times New Roman" panose="02020603050405020304" pitchFamily="18" charset="0"/>
              </a:rPr>
              <a:t>: 2024 - 2025</a:t>
            </a:r>
            <a:endParaRPr lang="en-US" altLang="en-US" sz="3600" b="1" i="1" dirty="0">
              <a:solidFill>
                <a:srgbClr val="1D1D1D"/>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915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478"/>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000250" y="323179"/>
            <a:ext cx="6000750" cy="438580"/>
          </a:xfrm>
          <a:prstGeom prst="rect">
            <a:avLst/>
          </a:prstGeom>
          <a:noFill/>
        </p:spPr>
        <p:txBody>
          <a:bodyPr wrap="square" lIns="68579" tIns="34289" rIns="68579" bIns="34289" rtlCol="0">
            <a:spAutoFit/>
          </a:bodyPr>
          <a:lstStyle/>
          <a:p>
            <a:pPr algn="ctr" defTabSz="685783">
              <a:defRPr/>
            </a:pPr>
            <a:r>
              <a:rPr lang="vi-VN" sz="2400" b="1" dirty="0">
                <a:latin typeface="+mj-lt"/>
                <a:ea typeface="#9Slide02 Noi dung rat dai" panose="02000000000000000000" pitchFamily="2" charset="0"/>
                <a:cs typeface="Times New Roman" panose="02020603050405020304" pitchFamily="18" charset="0"/>
              </a:rPr>
              <a:t>Thứ</a:t>
            </a:r>
            <a:r>
              <a:rPr lang="en-US" sz="2400" b="1" dirty="0">
                <a:latin typeface="Times New Roman" pitchFamily="18" charset="0"/>
                <a:ea typeface="#9Slide02 Noi dung rat dai" panose="02000000000000000000" pitchFamily="2" charset="0"/>
                <a:cs typeface="Times New Roman" panose="02020603050405020304" pitchFamily="18" charset="0"/>
              </a:rPr>
              <a:t>         </a:t>
            </a:r>
            <a:r>
              <a:rPr lang="vi-VN" sz="2400" b="1" dirty="0">
                <a:latin typeface="+mj-lt"/>
                <a:ea typeface="#9Slide02 Noi dung rat dai" panose="02000000000000000000" pitchFamily="2" charset="0"/>
                <a:cs typeface="Times New Roman" panose="02020603050405020304" pitchFamily="18" charset="0"/>
              </a:rPr>
              <a:t>ngày </a:t>
            </a:r>
            <a:r>
              <a:rPr lang="en-US" sz="2400" b="1" dirty="0">
                <a:latin typeface="Times New Roman" pitchFamily="18" charset="0"/>
                <a:ea typeface="#9Slide02 Noi dung rat dai" panose="02000000000000000000" pitchFamily="2" charset="0"/>
                <a:cs typeface="Times New Roman" panose="02020603050405020304" pitchFamily="18" charset="0"/>
              </a:rPr>
              <a:t>   </a:t>
            </a:r>
            <a:r>
              <a:rPr lang="vi-VN" sz="2400" b="1" dirty="0">
                <a:latin typeface="+mj-lt"/>
                <a:ea typeface="#9Slide02 Noi dung rat dai" panose="02000000000000000000" pitchFamily="2" charset="0"/>
                <a:cs typeface="Times New Roman" panose="02020603050405020304" pitchFamily="18" charset="0"/>
              </a:rPr>
              <a:t>tháng </a:t>
            </a:r>
            <a:r>
              <a:rPr lang="en-US" sz="2400" b="1" dirty="0">
                <a:latin typeface="Times New Roman" pitchFamily="18" charset="0"/>
                <a:ea typeface="#9Slide02 Noi dung rat dai" panose="02000000000000000000" pitchFamily="2" charset="0"/>
                <a:cs typeface="Times New Roman" panose="02020603050405020304" pitchFamily="18" charset="0"/>
              </a:rPr>
              <a:t>   </a:t>
            </a:r>
            <a:r>
              <a:rPr lang="vi-VN" sz="2400" b="1" dirty="0">
                <a:latin typeface="+mj-lt"/>
                <a:ea typeface="#9Slide02 Noi dung rat dai" panose="02000000000000000000" pitchFamily="2" charset="0"/>
                <a:cs typeface="Times New Roman" panose="02020603050405020304" pitchFamily="18" charset="0"/>
              </a:rPr>
              <a:t>năm</a:t>
            </a:r>
            <a:r>
              <a:rPr lang="en-US" sz="2400" b="1" dirty="0">
                <a:latin typeface="Times New Roman" pitchFamily="18" charset="0"/>
                <a:ea typeface="#9Slide02 Noi dung rat dai" panose="02000000000000000000" pitchFamily="2" charset="0"/>
                <a:cs typeface="Times New Roman" panose="02020603050405020304" pitchFamily="18" charset="0"/>
              </a:rPr>
              <a:t> </a:t>
            </a:r>
            <a:r>
              <a:rPr lang="en-US" sz="2400" b="1"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2686050" y="729888"/>
            <a:ext cx="4629150" cy="4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p>
            <a:pPr algn="ctr" eaLnBrk="1" hangingPunct="1">
              <a:spcBef>
                <a:spcPct val="0"/>
              </a:spcBef>
              <a:buClrTx/>
              <a:buSzTx/>
              <a:buFontTx/>
              <a:buNone/>
            </a:pPr>
            <a:r>
              <a:rPr lang="en-US" altLang="en-US" sz="2400" b="1" u="sng" dirty="0" err="1">
                <a:latin typeface="Times New Roman" panose="02020603050405020304" pitchFamily="18" charset="0"/>
                <a:cs typeface="Times New Roman" panose="02020603050405020304" pitchFamily="18" charset="0"/>
              </a:rPr>
              <a:t>Công</a:t>
            </a:r>
            <a:r>
              <a:rPr lang="en-US" altLang="en-US" sz="2400" b="1" u="sng" dirty="0">
                <a:latin typeface="Times New Roman" panose="02020603050405020304" pitchFamily="18" charset="0"/>
                <a:cs typeface="Times New Roman" panose="02020603050405020304" pitchFamily="18" charset="0"/>
              </a:rPr>
              <a:t> </a:t>
            </a:r>
            <a:r>
              <a:rPr lang="en-US" altLang="en-US" sz="2400" b="1" u="sng" dirty="0" err="1">
                <a:latin typeface="Times New Roman" panose="02020603050405020304" pitchFamily="18" charset="0"/>
                <a:cs typeface="Times New Roman" panose="02020603050405020304" pitchFamily="18" charset="0"/>
              </a:rPr>
              <a:t>nghệ</a:t>
            </a:r>
            <a:r>
              <a:rPr lang="en-US" altLang="en-US" sz="2400" b="1" u="sng"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942976" y="1940428"/>
            <a:ext cx="7858125" cy="1084913"/>
          </a:xfrm>
          <a:prstGeom prst="rect">
            <a:avLst/>
          </a:prstGeom>
          <a:noFill/>
        </p:spPr>
        <p:txBody>
          <a:bodyPr wrap="square" lIns="68579" tIns="34289" rIns="68579" bIns="34289">
            <a:spAutoFit/>
          </a:bodyPr>
          <a:lstStyle/>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PHẦN I: CÔNG NGHỆ VÀ ĐỜI SỐNG</a:t>
            </a:r>
          </a:p>
          <a:p>
            <a:pPr algn="ctr">
              <a:defRPr/>
            </a:pPr>
            <a:endPar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685800" y="2800352"/>
            <a:ext cx="8058150"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p>
            <a:pPr algn="ctr" eaLnBrk="1" hangingPunct="1">
              <a:spcBef>
                <a:spcPct val="0"/>
              </a:spcBef>
              <a:buClrTx/>
              <a:buSzTx/>
              <a:buFontTx/>
              <a:buNone/>
            </a:pPr>
            <a:r>
              <a:rPr lang="en-US" altLang="en-US" sz="3000" b="1" u="sng" dirty="0">
                <a:solidFill>
                  <a:srgbClr val="0000CC"/>
                </a:solidFill>
                <a:latin typeface="Times New Roman" panose="02020603050405020304" pitchFamily="18" charset="0"/>
                <a:cs typeface="Times New Roman" panose="02020603050405020304" pitchFamily="18" charset="0"/>
              </a:rPr>
              <a:t>BÀI</a:t>
            </a:r>
            <a:r>
              <a:rPr lang="vi-VN" altLang="en-US" sz="3000" b="1" u="sng" dirty="0">
                <a:solidFill>
                  <a:srgbClr val="0000CC"/>
                </a:solidFill>
                <a:latin typeface="Times New Roman" panose="02020603050405020304" pitchFamily="18" charset="0"/>
                <a:cs typeface="Times New Roman" panose="02020603050405020304" pitchFamily="18" charset="0"/>
              </a:rPr>
              <a:t> </a:t>
            </a:r>
            <a:r>
              <a:rPr lang="en-US" altLang="en-US" sz="3000" b="1" u="sng" dirty="0" smtClean="0">
                <a:solidFill>
                  <a:srgbClr val="0000CC"/>
                </a:solidFill>
                <a:latin typeface="Times New Roman" panose="02020603050405020304" pitchFamily="18" charset="0"/>
                <a:cs typeface="Times New Roman" panose="02020603050405020304" pitchFamily="18" charset="0"/>
              </a:rPr>
              <a:t>5</a:t>
            </a:r>
            <a:r>
              <a:rPr lang="vi-VN" altLang="en-US" sz="3000" b="1" dirty="0" smtClean="0">
                <a:solidFill>
                  <a:srgbClr val="0000CC"/>
                </a:solidFill>
                <a:latin typeface="Times New Roman" panose="02020603050405020304" pitchFamily="18" charset="0"/>
                <a:cs typeface="Times New Roman" panose="02020603050405020304" pitchFamily="18" charset="0"/>
              </a:rPr>
              <a:t>:</a:t>
            </a:r>
            <a:r>
              <a:rPr lang="en-US" altLang="en-US" sz="3000" b="1" dirty="0" smtClean="0">
                <a:solidFill>
                  <a:srgbClr val="0000CC"/>
                </a:solidFill>
                <a:latin typeface="Times New Roman" panose="02020603050405020304" pitchFamily="18" charset="0"/>
                <a:cs typeface="Times New Roman" panose="02020603050405020304" pitchFamily="18" charset="0"/>
              </a:rPr>
              <a:t> SỬ DỤNG ĐIỆN THOẠI (TIẾT 3)</a:t>
            </a:r>
            <a:endParaRPr lang="en-US" altLang="en-US" sz="36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9990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2746772" y="-13096"/>
            <a:ext cx="4976815" cy="51435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dirty="0">
                <a:latin typeface="Times New Roman" pitchFamily="18" charset="0"/>
              </a:endParaRPr>
            </a:p>
          </p:txBody>
        </p:sp>
      </p:grpSp>
      <p:sp>
        <p:nvSpPr>
          <p:cNvPr id="18" name="TextBox 17"/>
          <p:cNvSpPr txBox="1">
            <a:spLocks noChangeArrowheads="1"/>
          </p:cNvSpPr>
          <p:nvPr/>
        </p:nvSpPr>
        <p:spPr bwMode="auto">
          <a:xfrm>
            <a:off x="-885719" y="2170771"/>
            <a:ext cx="2937272"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1857375" y="827474"/>
            <a:ext cx="7200900" cy="4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p>
            <a:pPr algn="ctr">
              <a:spcBef>
                <a:spcPct val="0"/>
              </a:spcBef>
            </a:pPr>
            <a:r>
              <a:rPr lang="en-US"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400" b="1" u="sng"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vi-VN" altLang="en-US" sz="24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4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400" b="1" dirty="0">
                <a:solidFill>
                  <a:srgbClr val="0000CC"/>
                </a:solidFill>
                <a:latin typeface="Times New Roman" panose="02020603050405020304" pitchFamily="18" charset="0"/>
                <a:cs typeface="Times New Roman" panose="02020603050405020304" pitchFamily="18" charset="0"/>
              </a:rPr>
              <a:t>SỬ DỤNG ĐIỆN </a:t>
            </a:r>
            <a:r>
              <a:rPr lang="en-US" altLang="en-US" sz="2400" b="1" dirty="0" smtClean="0">
                <a:solidFill>
                  <a:srgbClr val="0000CC"/>
                </a:solidFill>
                <a:latin typeface="Times New Roman" panose="02020603050405020304" pitchFamily="18" charset="0"/>
                <a:cs typeface="Times New Roman" panose="02020603050405020304" pitchFamily="18" charset="0"/>
              </a:rPr>
              <a:t>THOẠI (TIẾT 3) </a:t>
            </a:r>
            <a:endParaRPr lang="en-US" altLang="en-US" sz="24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C873B5-5CCD-2C4C-F00E-192DFF407078}"/>
              </a:ext>
            </a:extLst>
          </p:cNvPr>
          <p:cNvSpPr txBox="1"/>
          <p:nvPr/>
        </p:nvSpPr>
        <p:spPr>
          <a:xfrm>
            <a:off x="2457450" y="57151"/>
            <a:ext cx="6000750" cy="392415"/>
          </a:xfrm>
          <a:prstGeom prst="rect">
            <a:avLst/>
          </a:prstGeom>
          <a:noFill/>
        </p:spPr>
        <p:txBody>
          <a:bodyPr wrap="square" lIns="68579" tIns="34289" rIns="68579" bIns="34289" rtlCol="0">
            <a:spAutoFit/>
          </a:bodyPr>
          <a:lstStyle/>
          <a:p>
            <a:pPr algn="ctr" defTabSz="685783">
              <a:defRPr/>
            </a:pPr>
            <a:r>
              <a:rPr lang="vi-VN" sz="2100" dirty="0">
                <a:latin typeface="+mj-lt"/>
                <a:ea typeface="#9Slide02 Noi dung rat dai" panose="02000000000000000000" pitchFamily="2" charset="0"/>
                <a:cs typeface="Times New Roman" panose="02020603050405020304" pitchFamily="18" charset="0"/>
              </a:rPr>
              <a:t>Thứ</a:t>
            </a:r>
            <a:r>
              <a:rPr lang="en-US" sz="2100" dirty="0">
                <a:latin typeface="Times New Roman" pitchFamily="18" charset="0"/>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ngày </a:t>
            </a:r>
            <a:r>
              <a:rPr lang="en-US" sz="2100" dirty="0">
                <a:latin typeface="Times New Roman" pitchFamily="18" charset="0"/>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tháng </a:t>
            </a:r>
            <a:r>
              <a:rPr lang="en-US" sz="2100" dirty="0">
                <a:latin typeface="Times New Roman" pitchFamily="18" charset="0"/>
                <a:ea typeface="#9Slide02 Noi dung rat dai" panose="02000000000000000000" pitchFamily="2" charset="0"/>
                <a:cs typeface="Times New Roman" panose="02020603050405020304" pitchFamily="18" charset="0"/>
              </a:rPr>
              <a:t>   </a:t>
            </a:r>
            <a:r>
              <a:rPr lang="vi-VN" sz="2100" dirty="0">
                <a:latin typeface="+mj-lt"/>
                <a:ea typeface="#9Slide02 Noi dung rat dai" panose="02000000000000000000" pitchFamily="2" charset="0"/>
                <a:cs typeface="Times New Roman" panose="02020603050405020304" pitchFamily="18" charset="0"/>
              </a:rPr>
              <a:t>năm</a:t>
            </a:r>
            <a:r>
              <a:rPr lang="en-US" sz="2100" dirty="0">
                <a:latin typeface="Times New Roman" pitchFamily="18" charset="0"/>
                <a:ea typeface="#9Slide02 Noi dung rat dai" panose="02000000000000000000" pitchFamily="2" charset="0"/>
                <a:cs typeface="Times New Roman" panose="02020603050405020304" pitchFamily="18" charset="0"/>
              </a:rPr>
              <a:t> </a:t>
            </a:r>
            <a:r>
              <a:rPr lang="en-US" sz="2100"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3028950" y="407686"/>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p>
            <a:pPr algn="ctr" eaLnBrk="1" hangingPunct="1">
              <a:spcBef>
                <a:spcPct val="0"/>
              </a:spcBef>
              <a:buClrTx/>
              <a:buSzTx/>
              <a:buFontTx/>
              <a:buNone/>
            </a:pPr>
            <a:r>
              <a:rPr lang="en-US" altLang="en-US" sz="2100" u="sng" dirty="0" err="1">
                <a:latin typeface="Times New Roman" panose="02020603050405020304" pitchFamily="18" charset="0"/>
                <a:cs typeface="Times New Roman" panose="02020603050405020304" pitchFamily="18" charset="0"/>
              </a:rPr>
              <a:t>Công</a:t>
            </a:r>
            <a:r>
              <a:rPr lang="en-US" altLang="en-US" sz="2100" u="sng" dirty="0">
                <a:latin typeface="Times New Roman" panose="02020603050405020304" pitchFamily="18" charset="0"/>
                <a:cs typeface="Times New Roman" panose="02020603050405020304" pitchFamily="18" charset="0"/>
              </a:rPr>
              <a:t> </a:t>
            </a:r>
            <a:r>
              <a:rPr lang="en-US" altLang="en-US" sz="2100" u="sng" dirty="0" err="1">
                <a:latin typeface="Times New Roman" panose="02020603050405020304" pitchFamily="18" charset="0"/>
                <a:cs typeface="Times New Roman" panose="02020603050405020304" pitchFamily="18" charset="0"/>
              </a:rPr>
              <a:t>nghệ</a:t>
            </a:r>
            <a:r>
              <a:rPr lang="en-US" altLang="en-US" sz="2100" u="sng" dirty="0">
                <a:latin typeface="Times New Roman" panose="02020603050405020304" pitchFamily="18" charset="0"/>
                <a:cs typeface="Times New Roman" panose="02020603050405020304" pitchFamily="18" charset="0"/>
              </a:rPr>
              <a:t>:</a:t>
            </a:r>
          </a:p>
        </p:txBody>
      </p:sp>
      <p:grpSp>
        <p:nvGrpSpPr>
          <p:cNvPr id="24" name="Group 23"/>
          <p:cNvGrpSpPr/>
          <p:nvPr/>
        </p:nvGrpSpPr>
        <p:grpSpPr>
          <a:xfrm>
            <a:off x="1541929" y="2166927"/>
            <a:ext cx="6915150" cy="831875"/>
            <a:chOff x="2895601" y="3055367"/>
            <a:chExt cx="9220200" cy="1364233"/>
          </a:xfrm>
        </p:grpSpPr>
        <p:sp>
          <p:nvSpPr>
            <p:cNvPr id="25" name="Oval 24"/>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6" name="Chevron 25"/>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7"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55B8DA7B-D710-41B0-E62A-166F60A110B2}"/>
              </a:ext>
            </a:extLst>
          </p:cNvPr>
          <p:cNvSpPr txBox="1"/>
          <p:nvPr/>
        </p:nvSpPr>
        <p:spPr>
          <a:xfrm>
            <a:off x="1938050" y="2281658"/>
            <a:ext cx="6360926" cy="684801"/>
          </a:xfrm>
          <a:prstGeom prst="rect">
            <a:avLst/>
          </a:prstGeom>
          <a:noFill/>
        </p:spPr>
        <p:txBody>
          <a:bodyPr wrap="square" lIns="68579" tIns="34289" rIns="68579" bIns="34289" rtlCol="0">
            <a:spAutoFit/>
          </a:bodyPr>
          <a:lstStyle/>
          <a:p>
            <a:pPr lvl="2"/>
            <a:r>
              <a:rPr lang="vi-VN" sz="2000" dirty="0">
                <a:latin typeface="Times New Roman" pitchFamily="18" charset="0"/>
              </a:rPr>
              <a:t>Nhận biết được các biểu tượng thể hiện trạng thái và chức năng hoạt động của điện thoại.</a:t>
            </a:r>
            <a:endParaRPr lang="en-US" sz="2000" dirty="0"/>
          </a:p>
        </p:txBody>
      </p:sp>
      <p:grpSp>
        <p:nvGrpSpPr>
          <p:cNvPr id="19" name="Group 18"/>
          <p:cNvGrpSpPr/>
          <p:nvPr/>
        </p:nvGrpSpPr>
        <p:grpSpPr>
          <a:xfrm>
            <a:off x="1383825" y="3213530"/>
            <a:ext cx="6915150" cy="831875"/>
            <a:chOff x="2895601" y="3055367"/>
            <a:chExt cx="9220200" cy="1364233"/>
          </a:xfrm>
        </p:grpSpPr>
        <p:sp>
          <p:nvSpPr>
            <p:cNvPr id="20" name="Oval 19"/>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1" name="Chevron 20"/>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2"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3" name="TextBox 22">
            <a:extLst>
              <a:ext uri="{FF2B5EF4-FFF2-40B4-BE49-F238E27FC236}">
                <a16:creationId xmlns:a16="http://schemas.microsoft.com/office/drawing/2014/main" id="{55B8DA7B-D710-41B0-E62A-166F60A110B2}"/>
              </a:ext>
            </a:extLst>
          </p:cNvPr>
          <p:cNvSpPr txBox="1"/>
          <p:nvPr/>
        </p:nvSpPr>
        <p:spPr>
          <a:xfrm>
            <a:off x="1648280" y="3270136"/>
            <a:ext cx="6560023" cy="684801"/>
          </a:xfrm>
          <a:prstGeom prst="rect">
            <a:avLst/>
          </a:prstGeom>
          <a:noFill/>
        </p:spPr>
        <p:txBody>
          <a:bodyPr wrap="square" lIns="68579" tIns="34289" rIns="68579" bIns="34289" rtlCol="0">
            <a:spAutoFit/>
          </a:bodyPr>
          <a:lstStyle/>
          <a:p>
            <a:pPr lvl="2"/>
            <a:r>
              <a:rPr lang="vi-VN" sz="2000" dirty="0">
                <a:latin typeface="Times New Roman" pitchFamily="18" charset="0"/>
              </a:rPr>
              <a:t>Ghi nhớ, thực hiện cuộc gọi tới các số điện thoại của người thân và các số điện thoại khẩn cấp khi cần thiết.</a:t>
            </a:r>
            <a:endParaRPr lang="en-US" sz="2000" dirty="0"/>
          </a:p>
        </p:txBody>
      </p:sp>
    </p:spTree>
    <p:extLst>
      <p:ext uri="{BB962C8B-B14F-4D97-AF65-F5344CB8AC3E}">
        <p14:creationId xmlns:p14="http://schemas.microsoft.com/office/powerpoint/2010/main" val="24735983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2"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28"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2" y="1"/>
            <a:ext cx="9144000" cy="5080551"/>
          </a:xfrm>
          <a:prstGeom prst="rect">
            <a:avLst/>
          </a:prstGeom>
        </p:spPr>
      </p:pic>
      <p:pic>
        <p:nvPicPr>
          <p:cNvPr id="10" name="图片 13"/>
          <p:cNvPicPr>
            <a:picLocks noChangeAspect="1"/>
          </p:cNvPicPr>
          <p:nvPr/>
        </p:nvPicPr>
        <p:blipFill>
          <a:blip r:embed="rId3"/>
          <a:stretch>
            <a:fillRect/>
          </a:stretch>
        </p:blipFill>
        <p:spPr>
          <a:xfrm>
            <a:off x="995846" y="174217"/>
            <a:ext cx="6936767" cy="2227706"/>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404" y="2918000"/>
            <a:ext cx="1925975" cy="1613655"/>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810" y="2194785"/>
            <a:ext cx="4021931" cy="32289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1528006" y="685124"/>
            <a:ext cx="5866385" cy="1810669"/>
          </a:xfrm>
          <a:prstGeom prst="rect">
            <a:avLst/>
          </a:prstGeom>
        </p:spPr>
      </p:pic>
    </p:spTree>
    <p:extLst>
      <p:ext uri="{BB962C8B-B14F-4D97-AF65-F5344CB8AC3E}">
        <p14:creationId xmlns:p14="http://schemas.microsoft.com/office/powerpoint/2010/main" val="6552434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 y="0"/>
            <a:ext cx="9144000" cy="5143500"/>
          </a:xfrm>
          <a:prstGeom prst="rect">
            <a:avLst/>
          </a:prstGeom>
        </p:spPr>
      </p:pic>
      <p:sp>
        <p:nvSpPr>
          <p:cNvPr id="2" name="Title 1"/>
          <p:cNvSpPr>
            <a:spLocks noGrp="1"/>
          </p:cNvSpPr>
          <p:nvPr>
            <p:ph type="ctrTitle" idx="4294967295"/>
          </p:nvPr>
        </p:nvSpPr>
        <p:spPr>
          <a:xfrm>
            <a:off x="0" y="238126"/>
            <a:ext cx="7886700" cy="993775"/>
          </a:xfrm>
          <a:prstGeom prst="rect">
            <a:avLst/>
          </a:prstGeom>
        </p:spPr>
        <p:txBody>
          <a:bodyPr vert="horz" lIns="68579" tIns="34289" rIns="68579" bIns="34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solidFill>
                  <a:srgbClr val="FF0000"/>
                </a:solidFill>
                <a:latin typeface="Times New Roman" panose="02020603050405020304" pitchFamily="18" charset="0"/>
                <a:cs typeface="Times New Roman" panose="02020603050405020304" pitchFamily="18" charset="0"/>
              </a:rPr>
              <a:t>“AI NHANH HƠN”</a:t>
            </a: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228600" y="1080032"/>
            <a:ext cx="903532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r>
              <a:rPr lang="en-US" altLang="en-US" sz="2800" b="1" dirty="0" err="1">
                <a:solidFill>
                  <a:srgbClr val="0000CC"/>
                </a:solidFill>
                <a:latin typeface="Times New Roman" panose="02020603050405020304" pitchFamily="18" charset="0"/>
                <a:cs typeface="Times New Roman" panose="02020603050405020304" pitchFamily="18" charset="0"/>
              </a:rPr>
              <a:t>Câu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smtClean="0">
                <a:solidFill>
                  <a:srgbClr val="0000CC"/>
                </a:solidFill>
                <a:latin typeface="Times New Roman" panose="02020603050405020304" pitchFamily="18" charset="0"/>
                <a:cs typeface="Times New Roman" panose="02020603050405020304" pitchFamily="18" charset="0"/>
              </a:rPr>
              <a:t>1: </a:t>
            </a:r>
            <a:endParaRPr lang="en-US" altLang="en-US" sz="2800" b="1" dirty="0">
              <a:solidFill>
                <a:srgbClr val="0000CC"/>
              </a:solidFill>
              <a:latin typeface="Times New Roman" panose="02020603050405020304" pitchFamily="18" charset="0"/>
              <a:cs typeface="Times New Roman" panose="02020603050405020304" pitchFamily="18" charset="0"/>
            </a:endParaRPr>
          </a:p>
          <a:p>
            <a:pPr lvl="0" algn="ctr"/>
            <a:r>
              <a:rPr lang="en-US" sz="2800" b="1" dirty="0" err="1" smtClean="0">
                <a:solidFill>
                  <a:srgbClr val="0000CC"/>
                </a:solidFill>
                <a:latin typeface="Times New Roman" pitchFamily="18" charset="0"/>
                <a:cs typeface="Times New Roman" pitchFamily="18" charset="0"/>
              </a:rPr>
              <a:t>Em</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hãy</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cho</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biết</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tác</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dụng</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của</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điện</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thoại</a:t>
            </a:r>
            <a:r>
              <a:rPr lang="en-US" sz="2800" b="1" dirty="0" smtClean="0">
                <a:solidFill>
                  <a:srgbClr val="0000CC"/>
                </a:solidFill>
                <a:latin typeface="Times New Roman" pitchFamily="18" charset="0"/>
                <a:cs typeface="Times New Roman" pitchFamily="18" charset="0"/>
              </a:rPr>
              <a:t>?</a:t>
            </a:r>
            <a:endParaRPr lang="en-US" sz="2800" b="1" i="1" dirty="0">
              <a:solidFill>
                <a:srgbClr val="0000CC"/>
              </a:solidFill>
              <a:latin typeface="Times New Roman" pitchFamily="18" charset="0"/>
              <a:cs typeface="Times New Roman" pitchFamily="18" charset="0"/>
            </a:endParaRPr>
          </a:p>
          <a:p>
            <a:pPr algn="ctr"/>
            <a:endParaRPr lang="en-US" sz="2800" b="1" dirty="0">
              <a:solidFill>
                <a:srgbClr val="0000CC"/>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A902A283-E42E-4CD1-959E-B60A3E916D38}"/>
              </a:ext>
            </a:extLst>
          </p:cNvPr>
          <p:cNvSpPr txBox="1"/>
          <p:nvPr/>
        </p:nvSpPr>
        <p:spPr>
          <a:xfrm>
            <a:off x="579965" y="2302951"/>
            <a:ext cx="6739953" cy="1361909"/>
          </a:xfrm>
          <a:prstGeom prst="rect">
            <a:avLst/>
          </a:prstGeom>
          <a:noFill/>
        </p:spPr>
        <p:txBody>
          <a:bodyPr wrap="square" lIns="68579" tIns="34289" rIns="68579" bIns="34289" rtlCol="0">
            <a:spAutoFit/>
          </a:bodyPr>
          <a:lstStyle/>
          <a:p>
            <a:pPr lvl="0"/>
            <a:r>
              <a:rPr lang="vi-VN" sz="2800" dirty="0">
                <a:latin typeface="Times New Roman" pitchFamily="18" charset="0"/>
              </a:rPr>
              <a:t>Điện thoại dùng để liên lạc. Điện thoại di động hiện đại còn hỗ trợ các tiện ích khác như nghe nhạc, định vị, truy cập internet,…</a:t>
            </a:r>
            <a:endParaRPr lang="en-US" sz="2800" dirty="0"/>
          </a:p>
        </p:txBody>
      </p:sp>
    </p:spTree>
    <p:extLst>
      <p:ext uri="{BB962C8B-B14F-4D97-AF65-F5344CB8AC3E}">
        <p14:creationId xmlns:p14="http://schemas.microsoft.com/office/powerpoint/2010/main" val="32460645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478"/>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057400" y="236689"/>
            <a:ext cx="6000750" cy="392415"/>
          </a:xfrm>
          <a:prstGeom prst="rect">
            <a:avLst/>
          </a:prstGeom>
          <a:noFill/>
        </p:spPr>
        <p:txBody>
          <a:bodyPr wrap="square" lIns="68579" tIns="34289" rIns="68579" bIns="34289" rtlCol="0">
            <a:spAutoFit/>
          </a:bodyPr>
          <a:lstStyle/>
          <a:p>
            <a:pPr algn="ctr" defTabSz="685783">
              <a:defRPr/>
            </a:pPr>
            <a:r>
              <a:rPr lang="vi-VN" sz="2100" b="1" dirty="0">
                <a:latin typeface="+mj-lt"/>
                <a:ea typeface="#9Slide02 Noi dung rat dai" panose="02000000000000000000" pitchFamily="2" charset="0"/>
                <a:cs typeface="Times New Roman" panose="02020603050405020304" pitchFamily="18" charset="0"/>
              </a:rPr>
              <a:t>Thứ</a:t>
            </a:r>
            <a:r>
              <a:rPr lang="en-US" sz="2100" b="1" dirty="0">
                <a:latin typeface="Times New Roman" pitchFamily="18" charset="0"/>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ngày </a:t>
            </a:r>
            <a:r>
              <a:rPr lang="en-US" sz="2100" b="1" dirty="0">
                <a:latin typeface="Times New Roman" pitchFamily="18" charset="0"/>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tháng </a:t>
            </a:r>
            <a:r>
              <a:rPr lang="en-US" sz="2100" b="1" dirty="0">
                <a:latin typeface="Times New Roman" pitchFamily="18" charset="0"/>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năm</a:t>
            </a:r>
            <a:r>
              <a:rPr lang="en-US" sz="2100" b="1" dirty="0">
                <a:latin typeface="Times New Roman" pitchFamily="18" charset="0"/>
                <a:ea typeface="#9Slide02 Noi dung rat dai" panose="02000000000000000000" pitchFamily="2" charset="0"/>
                <a:cs typeface="Times New Roman" panose="02020603050405020304" pitchFamily="18" charset="0"/>
              </a:rPr>
              <a:t> </a:t>
            </a:r>
            <a:r>
              <a:rPr lang="en-US" sz="2100" b="1"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2686050" y="629105"/>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p>
            <a:pPr algn="ctr" eaLnBrk="1" hangingPunct="1">
              <a:spcBef>
                <a:spcPct val="0"/>
              </a:spcBef>
              <a:buClrTx/>
              <a:buSzTx/>
              <a:buFontTx/>
              <a:buNone/>
            </a:pPr>
            <a:r>
              <a:rPr lang="en-US" altLang="en-US" sz="2100" b="1" u="sng" dirty="0" err="1">
                <a:latin typeface="Times New Roman" panose="02020603050405020304" pitchFamily="18" charset="0"/>
                <a:cs typeface="Times New Roman" panose="02020603050405020304" pitchFamily="18" charset="0"/>
              </a:rPr>
              <a:t>Công</a:t>
            </a:r>
            <a:r>
              <a:rPr lang="en-US" altLang="en-US" sz="2100" b="1" u="sng" dirty="0">
                <a:latin typeface="Times New Roman" panose="02020603050405020304" pitchFamily="18" charset="0"/>
                <a:cs typeface="Times New Roman" panose="02020603050405020304" pitchFamily="18" charset="0"/>
              </a:rPr>
              <a:t> </a:t>
            </a:r>
            <a:r>
              <a:rPr lang="en-US" altLang="en-US" sz="2100" b="1" u="sng" dirty="0" err="1">
                <a:latin typeface="Times New Roman" panose="02020603050405020304" pitchFamily="18" charset="0"/>
                <a:cs typeface="Times New Roman" panose="02020603050405020304" pitchFamily="18" charset="0"/>
              </a:rPr>
              <a:t>nghệ</a:t>
            </a:r>
            <a:r>
              <a:rPr lang="en-US" altLang="en-US" sz="2100" b="1" u="sng" dirty="0">
                <a:latin typeface="Times New Roman" panose="02020603050405020304" pitchFamily="18" charset="0"/>
                <a:cs typeface="Times New Roman" panose="02020603050405020304" pitchFamily="18" charset="0"/>
              </a:rPr>
              <a:t>:</a:t>
            </a:r>
            <a:endParaRPr lang="en-US" altLang="en-US" sz="21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942976" y="1940428"/>
            <a:ext cx="7858125" cy="1084913"/>
          </a:xfrm>
          <a:prstGeom prst="rect">
            <a:avLst/>
          </a:prstGeom>
          <a:noFill/>
        </p:spPr>
        <p:txBody>
          <a:bodyPr wrap="square" lIns="68579" tIns="34289" rIns="68579" bIns="34289">
            <a:spAutoFit/>
          </a:bodyPr>
          <a:lstStyle/>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PHẦN I: CÔNG NGHỆ VÀ ĐỜI SỐNG</a:t>
            </a:r>
          </a:p>
          <a:p>
            <a:pPr algn="ctr">
              <a:defRPr/>
            </a:pPr>
            <a:endPar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685800" y="2800352"/>
            <a:ext cx="8058150"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p>
            <a:pPr algn="ctr" eaLnBrk="1" hangingPunct="1">
              <a:spcBef>
                <a:spcPct val="0"/>
              </a:spcBef>
              <a:buClrTx/>
              <a:buSzTx/>
              <a:buFontTx/>
              <a:buNone/>
            </a:pPr>
            <a:r>
              <a:rPr lang="en-US" altLang="en-US" sz="3000" b="1" u="sng" dirty="0">
                <a:solidFill>
                  <a:srgbClr val="0000CC"/>
                </a:solidFill>
                <a:latin typeface="Times New Roman" panose="02020603050405020304" pitchFamily="18" charset="0"/>
                <a:cs typeface="Times New Roman" panose="02020603050405020304" pitchFamily="18" charset="0"/>
              </a:rPr>
              <a:t>BÀI</a:t>
            </a:r>
            <a:r>
              <a:rPr lang="vi-VN" altLang="en-US" sz="3000" b="1" u="sng" dirty="0">
                <a:solidFill>
                  <a:srgbClr val="0000CC"/>
                </a:solidFill>
                <a:latin typeface="Times New Roman" panose="02020603050405020304" pitchFamily="18" charset="0"/>
                <a:cs typeface="Times New Roman" panose="02020603050405020304" pitchFamily="18" charset="0"/>
              </a:rPr>
              <a:t> </a:t>
            </a:r>
            <a:r>
              <a:rPr lang="en-US" altLang="en-US" sz="3000" b="1" u="sng" dirty="0" smtClean="0">
                <a:solidFill>
                  <a:srgbClr val="0000CC"/>
                </a:solidFill>
                <a:latin typeface="Times New Roman" panose="02020603050405020304" pitchFamily="18" charset="0"/>
                <a:cs typeface="Times New Roman" panose="02020603050405020304" pitchFamily="18" charset="0"/>
              </a:rPr>
              <a:t>5</a:t>
            </a:r>
            <a:r>
              <a:rPr lang="vi-VN" altLang="en-US" sz="3000" b="1" dirty="0" smtClean="0">
                <a:solidFill>
                  <a:srgbClr val="0000CC"/>
                </a:solidFill>
                <a:latin typeface="Times New Roman" panose="02020603050405020304" pitchFamily="18" charset="0"/>
                <a:cs typeface="Times New Roman" panose="02020603050405020304" pitchFamily="18" charset="0"/>
              </a:rPr>
              <a:t>:</a:t>
            </a:r>
            <a:r>
              <a:rPr lang="en-US" altLang="en-US" sz="3000" b="1" dirty="0" smtClean="0">
                <a:solidFill>
                  <a:srgbClr val="0000CC"/>
                </a:solidFill>
                <a:latin typeface="Times New Roman" panose="02020603050405020304" pitchFamily="18" charset="0"/>
                <a:cs typeface="Times New Roman" panose="02020603050405020304" pitchFamily="18" charset="0"/>
              </a:rPr>
              <a:t> SỬ DỤNG ĐIỆN THOẠI (TIẾT </a:t>
            </a:r>
            <a:r>
              <a:rPr lang="en-US" altLang="en-US" sz="3000" b="1" dirty="0">
                <a:solidFill>
                  <a:srgbClr val="0000CC"/>
                </a:solidFill>
                <a:latin typeface="Times New Roman" panose="02020603050405020304" pitchFamily="18" charset="0"/>
                <a:cs typeface="Times New Roman" panose="02020603050405020304" pitchFamily="18" charset="0"/>
              </a:rPr>
              <a:t>1)</a:t>
            </a:r>
            <a:endParaRPr lang="en-US" altLang="en-US" sz="36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3366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 y="0"/>
            <a:ext cx="9144000" cy="5143500"/>
          </a:xfrm>
          <a:prstGeom prst="rect">
            <a:avLst/>
          </a:prstGeom>
        </p:spPr>
      </p:pic>
      <p:sp>
        <p:nvSpPr>
          <p:cNvPr id="2" name="Title 1"/>
          <p:cNvSpPr>
            <a:spLocks noGrp="1"/>
          </p:cNvSpPr>
          <p:nvPr>
            <p:ph type="ctrTitle" idx="4294967295"/>
          </p:nvPr>
        </p:nvSpPr>
        <p:spPr>
          <a:xfrm>
            <a:off x="0" y="238126"/>
            <a:ext cx="7886700" cy="993775"/>
          </a:xfrm>
          <a:prstGeom prst="rect">
            <a:avLst/>
          </a:prstGeom>
        </p:spPr>
        <p:txBody>
          <a:bodyPr vert="horz" lIns="68579" tIns="34289" rIns="68579" bIns="34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solidFill>
                  <a:srgbClr val="FF0000"/>
                </a:solidFill>
                <a:latin typeface="Times New Roman" panose="02020603050405020304" pitchFamily="18" charset="0"/>
                <a:cs typeface="Times New Roman" panose="02020603050405020304" pitchFamily="18" charset="0"/>
              </a:rPr>
              <a:t>“AI NHANH HƠN”</a:t>
            </a: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228600" y="1080032"/>
            <a:ext cx="9035322"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r>
              <a:rPr lang="en-US" altLang="en-US" sz="2800" b="1" dirty="0" err="1">
                <a:solidFill>
                  <a:srgbClr val="0000CC"/>
                </a:solidFill>
                <a:latin typeface="Times New Roman" panose="02020603050405020304" pitchFamily="18" charset="0"/>
                <a:cs typeface="Times New Roman" panose="02020603050405020304" pitchFamily="18" charset="0"/>
              </a:rPr>
              <a:t>Câu</a:t>
            </a:r>
            <a:r>
              <a:rPr lang="en-US" altLang="en-US" sz="2800" b="1" dirty="0">
                <a:solidFill>
                  <a:srgbClr val="0000CC"/>
                </a:solidFill>
                <a:latin typeface="Times New Roman" panose="02020603050405020304" pitchFamily="18" charset="0"/>
                <a:cs typeface="Times New Roman" panose="02020603050405020304" pitchFamily="18" charset="0"/>
              </a:rPr>
              <a:t> 2: </a:t>
            </a:r>
          </a:p>
          <a:p>
            <a:pPr lvl="0" algn="ctr"/>
            <a:r>
              <a:rPr lang="vi-VN" sz="2800" b="1" dirty="0">
                <a:solidFill>
                  <a:srgbClr val="0000CC"/>
                </a:solidFill>
                <a:latin typeface="Times New Roman" pitchFamily="18" charset="0"/>
                <a:cs typeface="Times New Roman" pitchFamily="18" charset="0"/>
              </a:rPr>
              <a:t>Điện thoại cố định </a:t>
            </a:r>
            <a:r>
              <a:rPr lang="vi-VN" sz="2800" b="1" dirty="0" smtClean="0">
                <a:solidFill>
                  <a:srgbClr val="0000CC"/>
                </a:solidFill>
                <a:latin typeface="Times New Roman" pitchFamily="18" charset="0"/>
                <a:cs typeface="Times New Roman" pitchFamily="18" charset="0"/>
              </a:rPr>
              <a:t>thường gồm </a:t>
            </a:r>
            <a:r>
              <a:rPr lang="en-US" sz="2800" b="1" dirty="0" err="1" smtClean="0">
                <a:solidFill>
                  <a:srgbClr val="0000CC"/>
                </a:solidFill>
                <a:latin typeface="Times New Roman" pitchFamily="18" charset="0"/>
                <a:cs typeface="Times New Roman" pitchFamily="18" charset="0"/>
              </a:rPr>
              <a:t>có</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những</a:t>
            </a:r>
            <a:r>
              <a:rPr lang="vi-VN" sz="2800" b="1" dirty="0" smtClean="0">
                <a:solidFill>
                  <a:srgbClr val="0000CC"/>
                </a:solidFill>
                <a:latin typeface="Times New Roman" pitchFamily="18" charset="0"/>
                <a:cs typeface="Times New Roman" pitchFamily="18" charset="0"/>
              </a:rPr>
              <a:t> </a:t>
            </a:r>
            <a:r>
              <a:rPr lang="vi-VN" sz="2800" b="1" dirty="0">
                <a:solidFill>
                  <a:srgbClr val="0000CC"/>
                </a:solidFill>
                <a:latin typeface="Times New Roman" pitchFamily="18" charset="0"/>
                <a:cs typeface="Times New Roman" pitchFamily="18" charset="0"/>
              </a:rPr>
              <a:t>bộ </a:t>
            </a:r>
            <a:r>
              <a:rPr lang="vi-VN" sz="2800" b="1" dirty="0" smtClean="0">
                <a:solidFill>
                  <a:srgbClr val="0000CC"/>
                </a:solidFill>
                <a:latin typeface="Times New Roman" pitchFamily="18" charset="0"/>
                <a:cs typeface="Times New Roman" pitchFamily="18" charset="0"/>
              </a:rPr>
              <a:t>phận</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nào</a:t>
            </a:r>
            <a:r>
              <a:rPr lang="en-US" sz="2800" b="1" dirty="0" smtClean="0">
                <a:solidFill>
                  <a:srgbClr val="0000CC"/>
                </a:solidFill>
                <a:latin typeface="Times New Roman" pitchFamily="18" charset="0"/>
                <a:cs typeface="Times New Roman" pitchFamily="18" charset="0"/>
              </a:rPr>
              <a:t>?</a:t>
            </a:r>
            <a:endParaRPr lang="en-US" sz="2800" b="1" dirty="0">
              <a:solidFill>
                <a:srgbClr val="0000CC"/>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A902A283-E42E-4CD1-959E-B60A3E916D38}"/>
              </a:ext>
            </a:extLst>
          </p:cNvPr>
          <p:cNvSpPr txBox="1"/>
          <p:nvPr/>
        </p:nvSpPr>
        <p:spPr>
          <a:xfrm>
            <a:off x="458779" y="3768195"/>
            <a:ext cx="6739953" cy="500137"/>
          </a:xfrm>
          <a:prstGeom prst="rect">
            <a:avLst/>
          </a:prstGeom>
          <a:noFill/>
        </p:spPr>
        <p:txBody>
          <a:bodyPr wrap="square" lIns="68579" tIns="34289" rIns="68579" bIns="34289" rtlCol="0">
            <a:spAutoFit/>
          </a:bodyPr>
          <a:lstStyle/>
          <a:p>
            <a:pPr lvl="0" algn="ctr"/>
            <a:r>
              <a:rPr lang="en-US" sz="2800" dirty="0" smtClean="0">
                <a:latin typeface="Times New Roman" pitchFamily="18" charset="0"/>
              </a:rPr>
              <a:t>Ố</a:t>
            </a:r>
            <a:r>
              <a:rPr lang="vi-VN" sz="2800" dirty="0" smtClean="0">
                <a:latin typeface="Times New Roman" pitchFamily="18" charset="0"/>
              </a:rPr>
              <a:t>ng </a:t>
            </a:r>
            <a:r>
              <a:rPr lang="vi-VN" sz="2800" dirty="0">
                <a:latin typeface="Times New Roman" pitchFamily="18" charset="0"/>
              </a:rPr>
              <a:t>nghe và</a:t>
            </a:r>
            <a:r>
              <a:rPr lang="en-US" sz="2800" dirty="0" smtClean="0"/>
              <a:t> </a:t>
            </a:r>
            <a:r>
              <a:rPr lang="vi-VN" sz="2800" dirty="0" smtClean="0">
                <a:latin typeface="Times New Roman" pitchFamily="18" charset="0"/>
              </a:rPr>
              <a:t>nói</a:t>
            </a:r>
            <a:r>
              <a:rPr lang="en-US" sz="2800" dirty="0" smtClean="0"/>
              <a:t>,</a:t>
            </a:r>
            <a:r>
              <a:rPr lang="vi-VN" sz="2800" dirty="0" smtClean="0">
                <a:latin typeface="Times New Roman" pitchFamily="18" charset="0"/>
              </a:rPr>
              <a:t> bàn </a:t>
            </a:r>
            <a:r>
              <a:rPr lang="vi-VN" sz="2800" dirty="0">
                <a:latin typeface="Times New Roman" pitchFamily="18" charset="0"/>
              </a:rPr>
              <a:t>phím. </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104461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 y="0"/>
            <a:ext cx="9144000" cy="5143500"/>
          </a:xfrm>
          <a:prstGeom prst="rect">
            <a:avLst/>
          </a:prstGeom>
        </p:spPr>
      </p:pic>
      <p:sp>
        <p:nvSpPr>
          <p:cNvPr id="2" name="Title 1"/>
          <p:cNvSpPr>
            <a:spLocks noGrp="1"/>
          </p:cNvSpPr>
          <p:nvPr>
            <p:ph type="ctrTitle" idx="4294967295"/>
          </p:nvPr>
        </p:nvSpPr>
        <p:spPr>
          <a:xfrm>
            <a:off x="0" y="238126"/>
            <a:ext cx="7886700" cy="993775"/>
          </a:xfrm>
          <a:prstGeom prst="rect">
            <a:avLst/>
          </a:prstGeom>
        </p:spPr>
        <p:txBody>
          <a:bodyPr vert="horz" lIns="68579" tIns="34289" rIns="68579" bIns="34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800" b="1" dirty="0">
                <a:solidFill>
                  <a:srgbClr val="FF0000"/>
                </a:solidFill>
                <a:latin typeface="Times New Roman" panose="02020603050405020304" pitchFamily="18" charset="0"/>
                <a:cs typeface="Times New Roman" panose="02020603050405020304" pitchFamily="18" charset="0"/>
              </a:rPr>
              <a:t>“AI NHANH HƠN”</a:t>
            </a: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592157" y="1080411"/>
            <a:ext cx="8364557"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r>
              <a:rPr lang="en-US" altLang="en-US" sz="2800" b="1" dirty="0" err="1">
                <a:solidFill>
                  <a:srgbClr val="0000CC"/>
                </a:solidFill>
                <a:latin typeface="Times New Roman" panose="02020603050405020304" pitchFamily="18" charset="0"/>
                <a:cs typeface="Times New Roman" panose="02020603050405020304" pitchFamily="18" charset="0"/>
              </a:rPr>
              <a:t>Câu</a:t>
            </a:r>
            <a:r>
              <a:rPr lang="en-US" altLang="en-US" sz="2800" b="1" dirty="0">
                <a:solidFill>
                  <a:srgbClr val="0000CC"/>
                </a:solidFill>
                <a:latin typeface="Times New Roman" panose="02020603050405020304" pitchFamily="18" charset="0"/>
                <a:cs typeface="Times New Roman" panose="02020603050405020304" pitchFamily="18" charset="0"/>
              </a:rPr>
              <a:t> </a:t>
            </a:r>
            <a:r>
              <a:rPr lang="en-US" altLang="en-US" sz="2800" b="1" dirty="0" smtClean="0">
                <a:solidFill>
                  <a:srgbClr val="0000CC"/>
                </a:solidFill>
                <a:latin typeface="Times New Roman" panose="02020603050405020304" pitchFamily="18" charset="0"/>
                <a:cs typeface="Times New Roman" panose="02020603050405020304" pitchFamily="18" charset="0"/>
              </a:rPr>
              <a:t>3: </a:t>
            </a:r>
            <a:endParaRPr lang="en-US" altLang="en-US" sz="2800" b="1" dirty="0">
              <a:solidFill>
                <a:srgbClr val="0000CC"/>
              </a:solidFill>
              <a:latin typeface="Times New Roman" panose="02020603050405020304" pitchFamily="18" charset="0"/>
              <a:cs typeface="Times New Roman" panose="02020603050405020304" pitchFamily="18" charset="0"/>
            </a:endParaRPr>
          </a:p>
          <a:p>
            <a:pPr lvl="0" algn="ctr"/>
            <a:r>
              <a:rPr lang="vi-VN" sz="2800" b="1" dirty="0">
                <a:solidFill>
                  <a:srgbClr val="0000CC"/>
                </a:solidFill>
                <a:latin typeface="Times New Roman" pitchFamily="18" charset="0"/>
                <a:cs typeface="Times New Roman" pitchFamily="18" charset="0"/>
              </a:rPr>
              <a:t>Điện thoại di động thường </a:t>
            </a:r>
            <a:r>
              <a:rPr lang="vi-VN" sz="2800" b="1" dirty="0" smtClean="0">
                <a:solidFill>
                  <a:srgbClr val="0000CC"/>
                </a:solidFill>
                <a:latin typeface="Times New Roman" pitchFamily="18" charset="0"/>
                <a:cs typeface="Times New Roman" pitchFamily="18" charset="0"/>
              </a:rPr>
              <a:t>gồm</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có</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những</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bộ</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phận</a:t>
            </a:r>
            <a:r>
              <a:rPr lang="en-US" sz="2800" b="1" dirty="0" smtClean="0">
                <a:solidFill>
                  <a:srgbClr val="0000CC"/>
                </a:solidFill>
                <a:latin typeface="Times New Roman" pitchFamily="18" charset="0"/>
                <a:cs typeface="Times New Roman" pitchFamily="18" charset="0"/>
              </a:rPr>
              <a:t> </a:t>
            </a:r>
            <a:r>
              <a:rPr lang="en-US" sz="2800" b="1" dirty="0" err="1" smtClean="0">
                <a:solidFill>
                  <a:srgbClr val="0000CC"/>
                </a:solidFill>
                <a:latin typeface="Times New Roman" pitchFamily="18" charset="0"/>
                <a:cs typeface="Times New Roman" pitchFamily="18" charset="0"/>
              </a:rPr>
              <a:t>nào</a:t>
            </a:r>
            <a:r>
              <a:rPr lang="en-US" sz="2800" b="1" dirty="0" smtClean="0">
                <a:solidFill>
                  <a:srgbClr val="0000CC"/>
                </a:solidFill>
                <a:latin typeface="Times New Roman" pitchFamily="18" charset="0"/>
                <a:cs typeface="Times New Roman" pitchFamily="18" charset="0"/>
              </a:rPr>
              <a:t>?</a:t>
            </a:r>
            <a:endParaRPr lang="en-US" sz="2800" b="1" dirty="0">
              <a:solidFill>
                <a:srgbClr val="0000CC"/>
              </a:solidFill>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id="{A902A283-E42E-4CD1-959E-B60A3E916D38}"/>
              </a:ext>
            </a:extLst>
          </p:cNvPr>
          <p:cNvSpPr txBox="1"/>
          <p:nvPr/>
        </p:nvSpPr>
        <p:spPr>
          <a:xfrm>
            <a:off x="359627" y="3184301"/>
            <a:ext cx="6739953" cy="931022"/>
          </a:xfrm>
          <a:prstGeom prst="rect">
            <a:avLst/>
          </a:prstGeom>
          <a:noFill/>
        </p:spPr>
        <p:txBody>
          <a:bodyPr wrap="square" lIns="68579" tIns="34289" rIns="68579" bIns="34289" rtlCol="0">
            <a:spAutoFit/>
          </a:bodyPr>
          <a:lstStyle/>
          <a:p>
            <a:pPr lvl="0" algn="ctr"/>
            <a:r>
              <a:rPr lang="vi-VN" sz="2800" dirty="0">
                <a:latin typeface="Times New Roman" pitchFamily="18" charset="0"/>
              </a:rPr>
              <a:t>loa, micro, phím, màn hình, camera, cổng cắm nguồn, đèn pin,...</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2968533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9364" y="238126"/>
            <a:ext cx="8484802" cy="4690491"/>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685783">
              <a:defRPr/>
            </a:pPr>
            <a:endParaRPr lang="en-US">
              <a:solidFill>
                <a:prstClr val="white"/>
              </a:solidFill>
              <a:latin typeface="Trebuchet MS" panose="020B0603020202020204"/>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6997532" y="2266951"/>
            <a:ext cx="2231208" cy="2661667"/>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2769237" y="1214848"/>
            <a:ext cx="3957452" cy="2941415"/>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lIns="91438" tIns="45719" rIns="91438" bIns="45719" rtlCol="0" anchor="ctr"/>
          <a:lstStyle/>
          <a:p>
            <a:pPr algn="ctr" defTabSz="685783">
              <a:defRPr/>
            </a:pPr>
            <a:endParaRPr lang="en-US">
              <a:solidFill>
                <a:prstClr val="white"/>
              </a:solidFill>
              <a:latin typeface="Times New Roman" panose="02020603050405020304" pitchFamily="18" charset="0"/>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129867" y="797027"/>
            <a:ext cx="1502177" cy="1519270"/>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428871"/>
            <a:ext cx="2508662" cy="2772229"/>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611597" y="335830"/>
            <a:ext cx="922393" cy="922393"/>
          </a:xfrm>
          <a:prstGeom prst="rect">
            <a:avLst/>
          </a:prstGeom>
          <a:noFill/>
          <a:ln>
            <a:noFill/>
          </a:ln>
        </p:spPr>
      </p:pic>
      <p:sp>
        <p:nvSpPr>
          <p:cNvPr id="9" name="文本框 10248"/>
          <p:cNvSpPr txBox="1"/>
          <p:nvPr/>
        </p:nvSpPr>
        <p:spPr>
          <a:xfrm>
            <a:off x="2826446" y="2266950"/>
            <a:ext cx="3784921" cy="604236"/>
          </a:xfrm>
          <a:prstGeom prst="rect">
            <a:avLst/>
          </a:prstGeom>
          <a:noFill/>
          <a:ln w="9525">
            <a:noFill/>
          </a:ln>
        </p:spPr>
        <p:txBody>
          <a:bodyPr wrap="square" lIns="49752" tIns="24875" rIns="49752" bIns="24875">
            <a:spAutoFit/>
          </a:bodyPr>
          <a:lstStyle/>
          <a:p>
            <a:pPr algn="ctr" defTabSz="816422">
              <a:spcBef>
                <a:spcPct val="50000"/>
              </a:spcBef>
            </a:pPr>
            <a:r>
              <a:rPr lang="en-US" altLang="zh-CN" sz="3600" b="1" dirty="0" smtClean="0">
                <a:solidFill>
                  <a:srgbClr val="FF0000"/>
                </a:solidFill>
                <a:latin typeface="+mj-lt"/>
                <a:ea typeface="宋体" panose="02010600030101010101" pitchFamily="2" charset="-122"/>
              </a:rPr>
              <a:t>KHÁM PHÁ</a:t>
            </a:r>
            <a:endParaRPr lang="en-US" altLang="zh-CN" sz="3600" b="1" dirty="0">
              <a:solidFill>
                <a:srgbClr val="FF0000"/>
              </a:solidFill>
              <a:latin typeface="+mj-lt"/>
              <a:ea typeface="宋体" panose="02010600030101010101" pitchFamily="2" charset="-122"/>
            </a:endParaRPr>
          </a:p>
        </p:txBody>
      </p:sp>
    </p:spTree>
    <p:extLst>
      <p:ext uri="{BB962C8B-B14F-4D97-AF65-F5344CB8AC3E}">
        <p14:creationId xmlns:p14="http://schemas.microsoft.com/office/powerpoint/2010/main" val="1290057722"/>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0E0628-638C-4687-BD6D-632F9A0281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ctrTitle" idx="4294967295"/>
          </p:nvPr>
        </p:nvSpPr>
        <p:spPr>
          <a:xfrm>
            <a:off x="0" y="127959"/>
            <a:ext cx="7886700" cy="555088"/>
          </a:xfrm>
          <a:prstGeom prst="rect">
            <a:avLst/>
          </a:prstGeom>
        </p:spPr>
        <p:txBody>
          <a:bodyPr vert="horz" lIns="68579" tIns="34289" rIns="68579" bIns="34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0000CC"/>
                </a:solidFill>
                <a:latin typeface="Times New Roman" panose="02020603050405020304" pitchFamily="18" charset="0"/>
                <a:cs typeface="Times New Roman" panose="02020603050405020304" pitchFamily="18" charset="0"/>
              </a:rPr>
              <a:t>3. THỰC HIỆN CUỘC GỌI</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259529" y="749524"/>
            <a:ext cx="8624942"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r>
              <a:rPr lang="vi-VN" sz="2800" dirty="0">
                <a:solidFill>
                  <a:srgbClr val="0000CC"/>
                </a:solidFill>
                <a:latin typeface="Times New Roman" pitchFamily="18" charset="0"/>
                <a:cs typeface="Times New Roman" pitchFamily="18" charset="0"/>
              </a:rPr>
              <a:t>a, Biểu tượng thể hiện trạng thái, chức năng hoạt động của điện thoại</a:t>
            </a:r>
            <a:endParaRPr lang="en-US" altLang="en-US" sz="2800" dirty="0">
              <a:solidFill>
                <a:srgbClr val="0000CC"/>
              </a:solidFill>
              <a:latin typeface="Times New Roman" panose="02020603050405020304" pitchFamily="18" charset="0"/>
              <a:cs typeface="Times New Roman" panose="02020603050405020304" pitchFamily="18" charset="0"/>
            </a:endParaRPr>
          </a:p>
          <a:p>
            <a:pPr lvl="0"/>
            <a:r>
              <a:rPr lang="en-US" altLang="en-US" sz="2800" dirty="0">
                <a:solidFill>
                  <a:srgbClr val="0000CC"/>
                </a:solidFill>
                <a:latin typeface="Times New Roman" panose="02020603050405020304" pitchFamily="18" charset="0"/>
                <a:cs typeface="Times New Roman" panose="02020603050405020304" pitchFamily="18" charset="0"/>
              </a:rPr>
              <a:t> </a:t>
            </a:r>
          </a:p>
          <a:p>
            <a:endParaRPr lang="en-US" sz="2800"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257668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27959"/>
            <a:ext cx="7886700" cy="555088"/>
          </a:xfrm>
          <a:prstGeom prst="rect">
            <a:avLst/>
          </a:prstGeom>
        </p:spPr>
        <p:txBody>
          <a:bodyPr vert="horz" lIns="68579" tIns="34289" rIns="68579" bIns="34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0000CC"/>
                </a:solidFill>
                <a:latin typeface="Times New Roman" panose="02020603050405020304" pitchFamily="18" charset="0"/>
                <a:cs typeface="Times New Roman" panose="02020603050405020304" pitchFamily="18" charset="0"/>
              </a:rPr>
              <a:t>3. THỰC HIỆN CUỘC GỌI</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11" name="Subtitle 2">
            <a:extLst>
              <a:ext uri="{FF2B5EF4-FFF2-40B4-BE49-F238E27FC236}">
                <a16:creationId xmlns:a16="http://schemas.microsoft.com/office/drawing/2014/main" id="{3690722C-D547-47D0-B170-5460B608BD7D}"/>
              </a:ext>
            </a:extLst>
          </p:cNvPr>
          <p:cNvSpPr txBox="1">
            <a:spLocks/>
          </p:cNvSpPr>
          <p:nvPr/>
        </p:nvSpPr>
        <p:spPr bwMode="auto">
          <a:xfrm>
            <a:off x="663907" y="641148"/>
            <a:ext cx="6315102"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vi-VN" sz="2000" dirty="0">
                <a:latin typeface="Times New Roman" pitchFamily="18" charset="0"/>
                <a:cs typeface="Times New Roman" pitchFamily="18" charset="0"/>
              </a:rPr>
              <a:t>Em hãy lựa chọn mô tả ở cột B sao cho phù hợp với biểu tượng, trạng thái điện thoại ở cột A</a:t>
            </a:r>
          </a:p>
          <a:p>
            <a:r>
              <a:rPr lang="vi-VN" sz="2000" dirty="0">
                <a:latin typeface="Times New Roman" pitchFamily="18" charset="0"/>
                <a:cs typeface="Times New Roman" pitchFamily="18" charset="0"/>
              </a:rPr>
              <a:t/>
            </a:r>
            <a:br>
              <a:rPr lang="vi-VN" sz="2000" dirty="0">
                <a:latin typeface="Times New Roman" pitchFamily="18" charset="0"/>
                <a:cs typeface="Times New Roman" pitchFamily="18" charset="0"/>
              </a:rPr>
            </a:br>
            <a:endParaRPr lang="en-US" sz="2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9312" y="1481956"/>
            <a:ext cx="5923344" cy="36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8"/>
          <p:cNvGrpSpPr/>
          <p:nvPr/>
        </p:nvGrpSpPr>
        <p:grpSpPr>
          <a:xfrm>
            <a:off x="6979009" y="270609"/>
            <a:ext cx="2164991" cy="1381505"/>
            <a:chOff x="892354" y="3758439"/>
            <a:chExt cx="4278451" cy="2786042"/>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2"/>
            <p:cNvSpPr/>
            <p:nvPr/>
          </p:nvSpPr>
          <p:spPr>
            <a:xfrm>
              <a:off x="1442720" y="5405120"/>
              <a:ext cx="3169920" cy="11393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51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C00000"/>
                  </a:solidFill>
                  <a:effectLst/>
                  <a:uLnTx/>
                  <a:uFillTx/>
                  <a:latin typeface="Times New Roman" pitchFamily="18" charset="0"/>
                  <a:ea typeface="+mn-ea"/>
                  <a:cs typeface="Times New Roman" pitchFamily="18" charset="0"/>
                </a:rPr>
                <a:t>Hoạt</a:t>
              </a:r>
              <a:r>
                <a:rPr kumimoji="0" lang="en-US" sz="2400" b="1" i="0" u="none" strike="noStrike" kern="1200" cap="none" spc="0" normalizeH="0" noProof="0" dirty="0" smtClean="0">
                  <a:ln>
                    <a:noFill/>
                  </a:ln>
                  <a:solidFill>
                    <a:srgbClr val="C00000"/>
                  </a:solidFill>
                  <a:effectLst/>
                  <a:uLnTx/>
                  <a:uFillTx/>
                  <a:latin typeface="Times New Roman" pitchFamily="18" charset="0"/>
                  <a:ea typeface="+mn-ea"/>
                  <a:cs typeface="Times New Roman" pitchFamily="18" charset="0"/>
                </a:rPr>
                <a:t> </a:t>
              </a:r>
              <a:r>
                <a:rPr kumimoji="0" lang="en-US" sz="2400" b="1" i="0" u="none" strike="noStrike" kern="1200" cap="none" spc="0" normalizeH="0" noProof="0" dirty="0" err="1" smtClean="0">
                  <a:ln>
                    <a:noFill/>
                  </a:ln>
                  <a:solidFill>
                    <a:srgbClr val="C00000"/>
                  </a:solidFill>
                  <a:effectLst/>
                  <a:uLnTx/>
                  <a:uFillTx/>
                  <a:latin typeface="Times New Roman" pitchFamily="18" charset="0"/>
                  <a:ea typeface="+mn-ea"/>
                  <a:cs typeface="Times New Roman" pitchFamily="18" charset="0"/>
                </a:rPr>
                <a:t>động</a:t>
              </a:r>
              <a:r>
                <a:rPr kumimoji="0" lang="en-US" sz="2400" b="1" i="0" u="none" strike="noStrike" kern="1200" cap="none" spc="0" normalizeH="0" noProof="0" dirty="0" smtClean="0">
                  <a:ln>
                    <a:noFill/>
                  </a:ln>
                  <a:solidFill>
                    <a:srgbClr val="C00000"/>
                  </a:solidFill>
                  <a:effectLst/>
                  <a:uLnTx/>
                  <a:uFillTx/>
                  <a:latin typeface="Times New Roman" pitchFamily="18" charset="0"/>
                  <a:ea typeface="+mn-ea"/>
                  <a:cs typeface="Times New Roman" pitchFamily="18" charset="0"/>
                </a:rPr>
                <a:t> </a:t>
              </a:r>
            </a:p>
            <a:p>
              <a:pPr marL="0" marR="0" lvl="0" indent="0" algn="ctr" defTabSz="68551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smtClean="0">
                  <a:ln>
                    <a:noFill/>
                  </a:ln>
                  <a:solidFill>
                    <a:srgbClr val="C00000"/>
                  </a:solidFill>
                  <a:effectLst/>
                  <a:uLnTx/>
                  <a:uFillTx/>
                  <a:latin typeface="Times New Roman" pitchFamily="18" charset="0"/>
                  <a:ea typeface="+mn-ea"/>
                  <a:cs typeface="Times New Roman" pitchFamily="18" charset="0"/>
                </a:rPr>
                <a:t>nhóm</a:t>
              </a:r>
              <a:r>
                <a:rPr kumimoji="0" lang="en-US" sz="2400" b="1" i="0" u="none" strike="noStrike" kern="1200" cap="none" spc="0" normalizeH="0" baseline="0" noProof="0" dirty="0" smtClean="0">
                  <a:ln>
                    <a:noFill/>
                  </a:ln>
                  <a:solidFill>
                    <a:srgbClr val="C00000"/>
                  </a:solidFill>
                  <a:effectLst/>
                  <a:uLnTx/>
                  <a:uFillTx/>
                  <a:latin typeface="Times New Roman" pitchFamily="18" charset="0"/>
                  <a:ea typeface="+mn-ea"/>
                  <a:cs typeface="Times New Roman" pitchFamily="18" charset="0"/>
                </a:rPr>
                <a:t> 2</a:t>
              </a:r>
              <a:endParaRPr kumimoji="0" lang="en-US" sz="2400" b="1" i="0" u="none" strike="noStrike" kern="1200" cap="none" spc="0" normalizeH="0" baseline="0" noProof="0" dirty="0">
                <a:ln>
                  <a:noFill/>
                </a:ln>
                <a:solidFill>
                  <a:srgbClr val="C00000"/>
                </a:solidFill>
                <a:effectLst/>
                <a:uLnTx/>
                <a:uFillTx/>
                <a:latin typeface="Times New Roman" pitchFamily="18" charset="0"/>
                <a:ea typeface="+mn-ea"/>
                <a:cs typeface="Times New Roman" pitchFamily="18" charset="0"/>
              </a:endParaRPr>
            </a:p>
          </p:txBody>
        </p:sp>
      </p:grpSp>
    </p:spTree>
    <p:extLst>
      <p:ext uri="{BB962C8B-B14F-4D97-AF65-F5344CB8AC3E}">
        <p14:creationId xmlns:p14="http://schemas.microsoft.com/office/powerpoint/2010/main" val="1387406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stretch>
            <a:fillRect/>
          </a:stretch>
        </p:blipFill>
        <p:spPr>
          <a:xfrm>
            <a:off x="1" y="1"/>
            <a:ext cx="9144001" cy="5143500"/>
          </a:xfrm>
          <a:prstGeom prst="rect">
            <a:avLst/>
          </a:prstGeom>
          <a:noFill/>
          <a:ln>
            <a:noFill/>
          </a:ln>
        </p:spPr>
      </p:pic>
      <p:pic>
        <p:nvPicPr>
          <p:cNvPr id="56" name="Google Shape;56;p13"/>
          <p:cNvPicPr preferRelativeResize="0"/>
          <p:nvPr/>
        </p:nvPicPr>
        <p:blipFill>
          <a:blip r:embed="rId5"/>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stretch>
            <a:fillRect/>
          </a:stretch>
        </p:blipFill>
        <p:spPr>
          <a:xfrm>
            <a:off x="-67650" y="2"/>
            <a:ext cx="2072076" cy="777025"/>
          </a:xfrm>
          <a:prstGeom prst="rect">
            <a:avLst/>
          </a:prstGeom>
          <a:noFill/>
          <a:ln>
            <a:noFill/>
          </a:ln>
        </p:spPr>
      </p:pic>
      <p:pic>
        <p:nvPicPr>
          <p:cNvPr id="60" name="Google Shape;60;p13"/>
          <p:cNvPicPr preferRelativeResize="0"/>
          <p:nvPr/>
        </p:nvPicPr>
        <p:blipFill>
          <a:blip r:embed="rId6"/>
          <a:stretch>
            <a:fillRect/>
          </a:stretch>
        </p:blipFill>
        <p:spPr>
          <a:xfrm>
            <a:off x="1897850" y="2"/>
            <a:ext cx="2072076" cy="777025"/>
          </a:xfrm>
          <a:prstGeom prst="rect">
            <a:avLst/>
          </a:prstGeom>
          <a:noFill/>
          <a:ln>
            <a:noFill/>
          </a:ln>
        </p:spPr>
      </p:pic>
      <p:pic>
        <p:nvPicPr>
          <p:cNvPr id="61" name="Google Shape;61;p13"/>
          <p:cNvPicPr preferRelativeResize="0"/>
          <p:nvPr/>
        </p:nvPicPr>
        <p:blipFill>
          <a:blip r:embed="rId6"/>
          <a:stretch>
            <a:fillRect/>
          </a:stretch>
        </p:blipFill>
        <p:spPr>
          <a:xfrm>
            <a:off x="5106425" y="2"/>
            <a:ext cx="2072076" cy="777025"/>
          </a:xfrm>
          <a:prstGeom prst="rect">
            <a:avLst/>
          </a:prstGeom>
          <a:noFill/>
          <a:ln>
            <a:noFill/>
          </a:ln>
        </p:spPr>
      </p:pic>
      <p:pic>
        <p:nvPicPr>
          <p:cNvPr id="62" name="Google Shape;62;p13"/>
          <p:cNvPicPr preferRelativeResize="0"/>
          <p:nvPr/>
        </p:nvPicPr>
        <p:blipFill>
          <a:blip r:embed="rId6"/>
          <a:stretch>
            <a:fillRect/>
          </a:stretch>
        </p:blipFill>
        <p:spPr>
          <a:xfrm>
            <a:off x="7071925" y="2"/>
            <a:ext cx="2072076" cy="777025"/>
          </a:xfrm>
          <a:prstGeom prst="rect">
            <a:avLst/>
          </a:prstGeom>
          <a:noFill/>
          <a:ln>
            <a:noFill/>
          </a:ln>
        </p:spPr>
      </p:pic>
      <p:pic>
        <p:nvPicPr>
          <p:cNvPr id="63" name="Google Shape;63;p13"/>
          <p:cNvPicPr preferRelativeResize="0"/>
          <p:nvPr/>
        </p:nvPicPr>
        <p:blipFill>
          <a:blip r:embed="rId7"/>
          <a:stretch>
            <a:fillRect/>
          </a:stretch>
        </p:blipFill>
        <p:spPr>
          <a:xfrm>
            <a:off x="4037927" y="-75060"/>
            <a:ext cx="1000499" cy="1000499"/>
          </a:xfrm>
          <a:prstGeom prst="rect">
            <a:avLst/>
          </a:prstGeom>
          <a:noFill/>
          <a:ln>
            <a:noFill/>
          </a:ln>
        </p:spPr>
      </p:pic>
      <p:pic>
        <p:nvPicPr>
          <p:cNvPr id="64" name="Google Shape;64;p13"/>
          <p:cNvPicPr preferRelativeResize="0"/>
          <p:nvPr/>
        </p:nvPicPr>
        <p:blipFill>
          <a:blip r:embed="rId8"/>
          <a:stretch>
            <a:fillRect/>
          </a:stretch>
        </p:blipFill>
        <p:spPr>
          <a:xfrm>
            <a:off x="105438" y="2779476"/>
            <a:ext cx="1748050" cy="1748050"/>
          </a:xfrm>
          <a:prstGeom prst="rect">
            <a:avLst/>
          </a:prstGeom>
          <a:noFill/>
          <a:ln>
            <a:noFill/>
          </a:ln>
        </p:spPr>
      </p:pic>
      <p:pic>
        <p:nvPicPr>
          <p:cNvPr id="45" name="Google Shape;87;p14"/>
          <p:cNvPicPr preferRelativeResize="0"/>
          <p:nvPr/>
        </p:nvPicPr>
        <p:blipFill>
          <a:blip r:embed="rId9"/>
          <a:stretch>
            <a:fillRect/>
          </a:stretch>
        </p:blipFill>
        <p:spPr>
          <a:xfrm>
            <a:off x="2298836" y="730998"/>
            <a:ext cx="4778781" cy="2843422"/>
          </a:xfrm>
          <a:prstGeom prst="rect">
            <a:avLst/>
          </a:prstGeom>
          <a:noFill/>
          <a:ln>
            <a:noFill/>
          </a:ln>
        </p:spPr>
      </p:pic>
      <p:sp>
        <p:nvSpPr>
          <p:cNvPr id="47" name="Google Shape;95;p14"/>
          <p:cNvSpPr txBox="1"/>
          <p:nvPr/>
        </p:nvSpPr>
        <p:spPr>
          <a:xfrm>
            <a:off x="2492145" y="848059"/>
            <a:ext cx="4392101" cy="2427296"/>
          </a:xfrm>
          <a:prstGeom prst="rect">
            <a:avLst/>
          </a:prstGeom>
          <a:solidFill>
            <a:srgbClr val="FFFFFF"/>
          </a:solidFill>
          <a:ln>
            <a:noFill/>
          </a:ln>
        </p:spPr>
        <p:txBody>
          <a:bodyPr spcFirstLastPara="1" wrap="square" lIns="91423" tIns="91423" rIns="91423" bIns="91423" anchor="t" anchorCtr="0">
            <a:noAutofit/>
          </a:bodyPr>
          <a:lstStyle/>
          <a:p>
            <a:pPr algn="ctr" defTabSz="914378">
              <a:buClr>
                <a:srgbClr val="000000"/>
              </a:buClr>
              <a:defRPr/>
            </a:pPr>
            <a:endParaRPr sz="3500" b="1" kern="0">
              <a:solidFill>
                <a:srgbClr val="FFFF00"/>
              </a:solidFill>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7247443"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2854172" y="1731992"/>
            <a:ext cx="3709199" cy="499313"/>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2" y="2130621"/>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81178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3679"/>
          <a:stretch/>
        </p:blipFill>
        <p:spPr bwMode="auto">
          <a:xfrm>
            <a:off x="627961" y="220337"/>
            <a:ext cx="2544896" cy="4693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5467"/>
          <a:stretch/>
        </p:blipFill>
        <p:spPr bwMode="auto">
          <a:xfrm>
            <a:off x="4891488" y="220337"/>
            <a:ext cx="3821017" cy="4781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2633031" y="936435"/>
            <a:ext cx="2258457" cy="848298"/>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V="1">
            <a:off x="2633031" y="936435"/>
            <a:ext cx="2401675" cy="374572"/>
          </a:xfrm>
          <a:prstGeom prst="line">
            <a:avLst/>
          </a:prstGeom>
        </p:spPr>
        <p:style>
          <a:lnRef idx="3">
            <a:schemeClr val="accent5"/>
          </a:lnRef>
          <a:fillRef idx="0">
            <a:schemeClr val="accent5"/>
          </a:fillRef>
          <a:effectRef idx="2">
            <a:schemeClr val="accent5"/>
          </a:effectRef>
          <a:fontRef idx="minor">
            <a:schemeClr val="tx1"/>
          </a:fontRef>
        </p:style>
      </p:cxnSp>
      <p:cxnSp>
        <p:nvCxnSpPr>
          <p:cNvPr id="15" name="Straight Connector 14"/>
          <p:cNvCxnSpPr/>
          <p:nvPr/>
        </p:nvCxnSpPr>
        <p:spPr>
          <a:xfrm>
            <a:off x="2467778" y="1784733"/>
            <a:ext cx="2566928" cy="2765233"/>
          </a:xfrm>
          <a:prstGeom prst="line">
            <a:avLst/>
          </a:prstGeom>
          <a:ln>
            <a:solidFill>
              <a:schemeClr val="accent4"/>
            </a:solidFill>
          </a:ln>
        </p:spPr>
        <p:style>
          <a:lnRef idx="3">
            <a:schemeClr val="accent2"/>
          </a:lnRef>
          <a:fillRef idx="0">
            <a:schemeClr val="accent2"/>
          </a:fillRef>
          <a:effectRef idx="2">
            <a:schemeClr val="accent2"/>
          </a:effectRef>
          <a:fontRef idx="minor">
            <a:schemeClr val="tx1"/>
          </a:fontRef>
        </p:style>
      </p:cxnSp>
      <p:cxnSp>
        <p:nvCxnSpPr>
          <p:cNvPr id="19" name="Straight Connector 18"/>
          <p:cNvCxnSpPr/>
          <p:nvPr/>
        </p:nvCxnSpPr>
        <p:spPr>
          <a:xfrm>
            <a:off x="2467778" y="2236650"/>
            <a:ext cx="2566928" cy="1382616"/>
          </a:xfrm>
          <a:prstGeom prst="line">
            <a:avLst/>
          </a:prstGeom>
        </p:spPr>
        <p:style>
          <a:lnRef idx="3">
            <a:schemeClr val="accent5"/>
          </a:lnRef>
          <a:fillRef idx="0">
            <a:schemeClr val="accent5"/>
          </a:fillRef>
          <a:effectRef idx="2">
            <a:schemeClr val="accent5"/>
          </a:effectRef>
          <a:fontRef idx="minor">
            <a:schemeClr val="tx1"/>
          </a:fontRef>
        </p:style>
      </p:cxnSp>
      <p:cxnSp>
        <p:nvCxnSpPr>
          <p:cNvPr id="21" name="Straight Connector 20"/>
          <p:cNvCxnSpPr/>
          <p:nvPr/>
        </p:nvCxnSpPr>
        <p:spPr>
          <a:xfrm flipV="1">
            <a:off x="2335577" y="1360584"/>
            <a:ext cx="2699129" cy="1250526"/>
          </a:xfrm>
          <a:prstGeom prst="line">
            <a:avLst/>
          </a:prstGeom>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V="1">
            <a:off x="2335576" y="2236650"/>
            <a:ext cx="2699130" cy="999723"/>
          </a:xfrm>
          <a:prstGeom prst="line">
            <a:avLst/>
          </a:prstGeom>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a:off x="2192358" y="3667211"/>
            <a:ext cx="2842348" cy="40903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p:cNvCxnSpPr/>
          <p:nvPr/>
        </p:nvCxnSpPr>
        <p:spPr>
          <a:xfrm flipV="1">
            <a:off x="2330068" y="2838305"/>
            <a:ext cx="2842348" cy="133973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30" name="Straight Connector 29"/>
          <p:cNvCxnSpPr/>
          <p:nvPr/>
        </p:nvCxnSpPr>
        <p:spPr>
          <a:xfrm flipV="1">
            <a:off x="2263967" y="3201861"/>
            <a:ext cx="2908449" cy="133973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7799532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additive="base">
                                        <p:cTn id="43" dur="500" fill="hold"/>
                                        <p:tgtEl>
                                          <p:spTgt spid="25"/>
                                        </p:tgtEl>
                                        <p:attrNameLst>
                                          <p:attrName>ppt_x</p:attrName>
                                        </p:attrNameLst>
                                      </p:cBhvr>
                                      <p:tavLst>
                                        <p:tav tm="0">
                                          <p:val>
                                            <p:strVal val="#ppt_x"/>
                                          </p:val>
                                        </p:tav>
                                        <p:tav tm="100000">
                                          <p:val>
                                            <p:strVal val="#ppt_x"/>
                                          </p:val>
                                        </p:tav>
                                      </p:tavLst>
                                    </p:anim>
                                    <p:anim calcmode="lin" valueType="num">
                                      <p:cBhvr additive="base">
                                        <p:cTn id="44"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additive="base">
                                        <p:cTn id="55" dur="500" fill="hold"/>
                                        <p:tgtEl>
                                          <p:spTgt spid="30"/>
                                        </p:tgtEl>
                                        <p:attrNameLst>
                                          <p:attrName>ppt_x</p:attrName>
                                        </p:attrNameLst>
                                      </p:cBhvr>
                                      <p:tavLst>
                                        <p:tav tm="0">
                                          <p:val>
                                            <p:strVal val="#ppt_x"/>
                                          </p:val>
                                        </p:tav>
                                        <p:tav tm="100000">
                                          <p:val>
                                            <p:strVal val="#ppt_x"/>
                                          </p:val>
                                        </p:tav>
                                      </p:tavLst>
                                    </p:anim>
                                    <p:anim calcmode="lin" valueType="num">
                                      <p:cBhvr additive="base">
                                        <p:cTn id="5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9364" y="238126"/>
            <a:ext cx="8484802" cy="4690491"/>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685783">
              <a:defRPr/>
            </a:pPr>
            <a:endParaRPr lang="en-US">
              <a:solidFill>
                <a:prstClr val="white"/>
              </a:solidFill>
              <a:latin typeface="Trebuchet MS" panose="020B0603020202020204"/>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6997532" y="2266951"/>
            <a:ext cx="2231208" cy="2661667"/>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2769237" y="1214848"/>
            <a:ext cx="3957452" cy="2941415"/>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lIns="91438" tIns="45719" rIns="91438" bIns="45719" rtlCol="0" anchor="ctr"/>
          <a:lstStyle/>
          <a:p>
            <a:pPr algn="ctr" defTabSz="685783">
              <a:defRPr/>
            </a:pPr>
            <a:endParaRPr lang="en-US">
              <a:solidFill>
                <a:prstClr val="white"/>
              </a:solidFill>
              <a:latin typeface="Times New Roman" panose="02020603050405020304" pitchFamily="18" charset="0"/>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129867" y="797027"/>
            <a:ext cx="1502177" cy="1519270"/>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428871"/>
            <a:ext cx="2508662" cy="2772229"/>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611597" y="335830"/>
            <a:ext cx="922393" cy="922393"/>
          </a:xfrm>
          <a:prstGeom prst="rect">
            <a:avLst/>
          </a:prstGeom>
          <a:noFill/>
          <a:ln>
            <a:noFill/>
          </a:ln>
        </p:spPr>
      </p:pic>
      <p:sp>
        <p:nvSpPr>
          <p:cNvPr id="9" name="文本框 10248"/>
          <p:cNvSpPr txBox="1"/>
          <p:nvPr/>
        </p:nvSpPr>
        <p:spPr>
          <a:xfrm>
            <a:off x="2826446" y="2266950"/>
            <a:ext cx="3784921" cy="604236"/>
          </a:xfrm>
          <a:prstGeom prst="rect">
            <a:avLst/>
          </a:prstGeom>
          <a:noFill/>
          <a:ln w="9525">
            <a:noFill/>
          </a:ln>
        </p:spPr>
        <p:txBody>
          <a:bodyPr wrap="square" lIns="49752" tIns="24875" rIns="49752" bIns="24875">
            <a:spAutoFit/>
          </a:bodyPr>
          <a:lstStyle/>
          <a:p>
            <a:pPr algn="ctr" defTabSz="816422">
              <a:spcBef>
                <a:spcPct val="50000"/>
              </a:spcBef>
            </a:pPr>
            <a:r>
              <a:rPr lang="en-US" altLang="zh-CN" sz="3600" b="1" dirty="0" smtClean="0">
                <a:solidFill>
                  <a:srgbClr val="FF0000"/>
                </a:solidFill>
                <a:latin typeface="+mj-lt"/>
                <a:ea typeface="宋体" panose="02010600030101010101" pitchFamily="2" charset="-122"/>
              </a:rPr>
              <a:t>LUYỆN TẬP</a:t>
            </a:r>
            <a:endParaRPr lang="en-US" altLang="zh-CN" sz="3600" b="1" dirty="0">
              <a:solidFill>
                <a:srgbClr val="FF0000"/>
              </a:solidFill>
              <a:latin typeface="+mj-lt"/>
              <a:ea typeface="宋体" panose="02010600030101010101" pitchFamily="2" charset="-122"/>
            </a:endParaRPr>
          </a:p>
        </p:txBody>
      </p:sp>
    </p:spTree>
    <p:extLst>
      <p:ext uri="{BB962C8B-B14F-4D97-AF65-F5344CB8AC3E}">
        <p14:creationId xmlns:p14="http://schemas.microsoft.com/office/powerpoint/2010/main" val="1152357516"/>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243003" y="286423"/>
            <a:ext cx="8624942"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r>
              <a:rPr lang="vi-VN" sz="2400" dirty="0">
                <a:latin typeface="Times New Roman" pitchFamily="18" charset="0"/>
                <a:cs typeface="Times New Roman" pitchFamily="18" charset="0"/>
              </a:rPr>
              <a:t>Quan sát Hình 4 và cho biết trường hợp nào có thể thực hiện được cuộc gọi điện thoại bình </a:t>
            </a:r>
            <a:r>
              <a:rPr lang="vi-VN" sz="2400" dirty="0" smtClean="0">
                <a:latin typeface="Times New Roman" pitchFamily="18" charset="0"/>
                <a:cs typeface="Times New Roman" pitchFamily="18" charset="0"/>
              </a:rPr>
              <a:t>thường</a:t>
            </a:r>
            <a:r>
              <a:rPr lang="en-US" sz="2400" dirty="0">
                <a:solidFill>
                  <a:prstClr val="black"/>
                </a:solidFill>
                <a:latin typeface="Times New Roman" panose="02020603050405020304" pitchFamily="18" charset="0"/>
                <a:cs typeface="Times New Roman" panose="02020603050405020304" pitchFamily="18" charset="0"/>
              </a:rPr>
              <a:t>.</a:t>
            </a:r>
            <a:endParaRPr lang="en-US" altLang="en-US" sz="2400" dirty="0">
              <a:solidFill>
                <a:prstClr val="black"/>
              </a:solidFill>
              <a:latin typeface="Times New Roman" panose="02020603050405020304" pitchFamily="18" charset="0"/>
              <a:cs typeface="Times New Roman" panose="02020603050405020304" pitchFamily="18" charset="0"/>
            </a:endParaRPr>
          </a:p>
          <a:p>
            <a:endParaRPr lang="en-US" sz="2400" dirty="0">
              <a:latin typeface="Times New Roman" pitchFamily="18" charset="0"/>
              <a:cs typeface="Times New Roman" pitchFamily="18" charset="0"/>
            </a:endParaRPr>
          </a:p>
        </p:txBody>
      </p:sp>
      <p:pic>
        <p:nvPicPr>
          <p:cNvPr id="2050" name="Picture 2" descr="Quan sát Hình 4 và cho biết trường hợp nào có thể thực hiện được cuộc gọi điện thoại bình thườ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962" y="1309745"/>
            <a:ext cx="7728232" cy="349223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627961" y="4263528"/>
            <a:ext cx="2269475" cy="661757"/>
          </a:xfrm>
          <a:prstGeom prst="rect">
            <a:avLst/>
          </a:prstGeom>
          <a:solidFill>
            <a:schemeClr val="accent4">
              <a:lumMod val="60000"/>
              <a:lumOff val="40000"/>
            </a:schemeClr>
          </a:solidFill>
        </p:spPr>
        <p:txBody>
          <a:bodyPr vert="horz" lIns="68579" tIns="34289" rIns="68579" bIns="3428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800" dirty="0"/>
              <a:t>sóng điện </a:t>
            </a:r>
            <a:r>
              <a:rPr lang="vi-VN" sz="1800" dirty="0" smtClean="0"/>
              <a:t>thoại</a:t>
            </a:r>
            <a:endParaRPr lang="en-US" sz="1800" dirty="0" smtClean="0"/>
          </a:p>
          <a:p>
            <a:pPr algn="ctr"/>
            <a:r>
              <a:rPr lang="vi-VN" sz="1800" dirty="0" smtClean="0"/>
              <a:t> </a:t>
            </a:r>
            <a:r>
              <a:rPr lang="vi-VN" sz="1800" dirty="0"/>
              <a:t>và wifi rất yếu</a:t>
            </a:r>
            <a:endParaRPr lang="en-US" sz="1800" b="1" dirty="0">
              <a:solidFill>
                <a:srgbClr val="0000CC"/>
              </a:solidFill>
              <a:latin typeface="Times New Roman" panose="02020603050405020304" pitchFamily="18" charset="0"/>
              <a:cs typeface="Times New Roman" panose="02020603050405020304" pitchFamily="18" charset="0"/>
            </a:endParaRPr>
          </a:p>
        </p:txBody>
      </p:sp>
      <p:sp>
        <p:nvSpPr>
          <p:cNvPr id="7" name="Title 1"/>
          <p:cNvSpPr txBox="1">
            <a:spLocks/>
          </p:cNvSpPr>
          <p:nvPr/>
        </p:nvSpPr>
        <p:spPr>
          <a:xfrm>
            <a:off x="3415229" y="4263528"/>
            <a:ext cx="2280491" cy="661757"/>
          </a:xfrm>
          <a:prstGeom prst="rect">
            <a:avLst/>
          </a:prstGeom>
          <a:solidFill>
            <a:schemeClr val="accent4">
              <a:lumMod val="60000"/>
              <a:lumOff val="40000"/>
            </a:schemeClr>
          </a:solidFill>
        </p:spPr>
        <p:txBody>
          <a:bodyPr vert="horz" lIns="68579" tIns="34289" rIns="68579" bIns="3428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800" dirty="0"/>
              <a:t>Điện thoại để chế độ máy bay</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9" name="Title 1"/>
          <p:cNvSpPr txBox="1">
            <a:spLocks/>
          </p:cNvSpPr>
          <p:nvPr/>
        </p:nvSpPr>
        <p:spPr>
          <a:xfrm>
            <a:off x="5860973" y="4271045"/>
            <a:ext cx="2445744" cy="661757"/>
          </a:xfrm>
          <a:prstGeom prst="rect">
            <a:avLst/>
          </a:prstGeom>
          <a:solidFill>
            <a:schemeClr val="accent4">
              <a:lumMod val="60000"/>
              <a:lumOff val="40000"/>
            </a:schemeClr>
          </a:solidFill>
        </p:spPr>
        <p:txBody>
          <a:bodyPr vert="horz" lIns="68579" tIns="34289" rIns="68579" bIns="3428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vi-VN" sz="1600" dirty="0"/>
              <a:t>điện thoại có đầy đủ cột sóng và wifi, đủ pin, không ở chế độ máy bay</a:t>
            </a:r>
            <a:endParaRPr lang="en-US" sz="2400" b="1" dirty="0">
              <a:solidFill>
                <a:srgbClr val="0000CC"/>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7C6F11C4-03E4-4CC1-9383-62E63D4535B8}"/>
              </a:ext>
            </a:extLst>
          </p:cNvPr>
          <p:cNvPicPr>
            <a:picLocks noChangeAspect="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420423" y="2853370"/>
            <a:ext cx="922718" cy="904964"/>
          </a:xfrm>
          <a:prstGeom prst="rect">
            <a:avLst/>
          </a:prstGeom>
        </p:spPr>
      </p:pic>
    </p:spTree>
    <p:extLst>
      <p:ext uri="{BB962C8B-B14F-4D97-AF65-F5344CB8AC3E}">
        <p14:creationId xmlns:p14="http://schemas.microsoft.com/office/powerpoint/2010/main" val="2532779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circle(in)">
                                      <p:cBhvr>
                                        <p:cTn id="13" dur="2000"/>
                                        <p:tgtEl>
                                          <p:spTgt spid="2050"/>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32"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250" fill="hold"/>
                                        <p:tgtEl>
                                          <p:spTgt spid="10"/>
                                        </p:tgtEl>
                                        <p:attrNameLst>
                                          <p:attrName>ppt_w</p:attrName>
                                        </p:attrNameLst>
                                      </p:cBhvr>
                                      <p:tavLst>
                                        <p:tav tm="0">
                                          <p:val>
                                            <p:strVal val="4*#ppt_w"/>
                                          </p:val>
                                        </p:tav>
                                        <p:tav tm="100000">
                                          <p:val>
                                            <p:strVal val="#ppt_w"/>
                                          </p:val>
                                        </p:tav>
                                      </p:tavLst>
                                    </p:anim>
                                    <p:anim calcmode="lin" valueType="num">
                                      <p:cBhvr>
                                        <p:cTn id="19"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6"/>
                                            </p:cond>
                                          </p:stCondLst>
                                          <p:endCondLst>
                                            <p:cond evt="onStopAudio" delay="0">
                                              <p:tgtEl>
                                                <p:sldTgt/>
                                              </p:tgtEl>
                                            </p:cond>
                                          </p:endCondLst>
                                        </p:cTn>
                                        <p:tgtEl>
                                          <p:sndTgt r:embed="rId2" name="Check mark.wav"/>
                                        </p:tgtEl>
                                      </p:cMediaNode>
                                    </p:audio>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42" presetClass="entr" presetSubtype="0"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animBg="1"/>
      <p:bldP spid="7" grpId="0" animBg="1"/>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380715" y="77495"/>
            <a:ext cx="8624942"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r>
              <a:rPr lang="vi-VN" sz="2800" b="1" dirty="0">
                <a:solidFill>
                  <a:srgbClr val="0000CC"/>
                </a:solidFill>
                <a:latin typeface="Times New Roman" pitchFamily="18" charset="0"/>
                <a:cs typeface="Times New Roman" pitchFamily="18" charset="0"/>
              </a:rPr>
              <a:t> </a:t>
            </a:r>
            <a:r>
              <a:rPr lang="en-US" sz="2800" b="1" dirty="0" smtClean="0">
                <a:solidFill>
                  <a:srgbClr val="0000CC"/>
                </a:solidFill>
                <a:latin typeface="Times New Roman" pitchFamily="18" charset="0"/>
                <a:cs typeface="Times New Roman" pitchFamily="18" charset="0"/>
              </a:rPr>
              <a:t>b. </a:t>
            </a:r>
            <a:r>
              <a:rPr lang="vi-VN" sz="2800" b="1" dirty="0" smtClean="0">
                <a:solidFill>
                  <a:srgbClr val="0000CC"/>
                </a:solidFill>
                <a:latin typeface="Times New Roman" pitchFamily="18" charset="0"/>
                <a:cs typeface="Times New Roman" pitchFamily="18" charset="0"/>
              </a:rPr>
              <a:t>Các </a:t>
            </a:r>
            <a:r>
              <a:rPr lang="vi-VN" sz="2800" b="1" dirty="0">
                <a:solidFill>
                  <a:srgbClr val="0000CC"/>
                </a:solidFill>
                <a:latin typeface="Times New Roman" pitchFamily="18" charset="0"/>
                <a:cs typeface="Times New Roman" pitchFamily="18" charset="0"/>
              </a:rPr>
              <a:t>bước thực hiện cuộc gọi</a:t>
            </a:r>
            <a:r>
              <a:rPr lang="en-US" altLang="en-US" sz="2800" b="1" dirty="0" smtClean="0">
                <a:solidFill>
                  <a:srgbClr val="0000CC"/>
                </a:solidFill>
                <a:latin typeface="Times New Roman" panose="02020603050405020304" pitchFamily="18" charset="0"/>
                <a:cs typeface="Times New Roman" panose="02020603050405020304" pitchFamily="18" charset="0"/>
              </a:rPr>
              <a:t> </a:t>
            </a:r>
            <a:endParaRPr lang="en-US" altLang="en-US" sz="2800" b="1" dirty="0">
              <a:solidFill>
                <a:srgbClr val="0000CC"/>
              </a:solidFill>
              <a:latin typeface="Times New Roman" panose="02020603050405020304" pitchFamily="18" charset="0"/>
              <a:cs typeface="Times New Roman" panose="02020603050405020304" pitchFamily="18" charset="0"/>
            </a:endParaRPr>
          </a:p>
          <a:p>
            <a:endParaRPr lang="en-US" sz="2800" b="1" dirty="0">
              <a:solidFill>
                <a:srgbClr val="0000CC"/>
              </a:solidFill>
              <a:latin typeface="Times New Roman" pitchFamily="18" charset="0"/>
              <a:cs typeface="Times New Roman" pitchFamily="18" charset="0"/>
            </a:endParaRPr>
          </a:p>
        </p:txBody>
      </p:sp>
      <p:sp>
        <p:nvSpPr>
          <p:cNvPr id="6" name="Subtitle 2">
            <a:extLst>
              <a:ext uri="{FF2B5EF4-FFF2-40B4-BE49-F238E27FC236}">
                <a16:creationId xmlns:a16="http://schemas.microsoft.com/office/drawing/2014/main" id="{3690722C-D547-47D0-B170-5460B608BD7D}"/>
              </a:ext>
            </a:extLst>
          </p:cNvPr>
          <p:cNvSpPr txBox="1">
            <a:spLocks/>
          </p:cNvSpPr>
          <p:nvPr/>
        </p:nvSpPr>
        <p:spPr bwMode="auto">
          <a:xfrm>
            <a:off x="380715" y="523489"/>
            <a:ext cx="8624942"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r>
              <a:rPr lang="vi-VN" sz="2400" b="1" dirty="0">
                <a:latin typeface="Times New Roman" pitchFamily="18" charset="0"/>
                <a:cs typeface="Times New Roman" pitchFamily="18" charset="0"/>
              </a:rPr>
              <a:t> </a:t>
            </a:r>
            <a:r>
              <a:rPr lang="vi-VN" sz="2400" dirty="0">
                <a:latin typeface="Times New Roman" pitchFamily="18" charset="0"/>
                <a:cs typeface="Times New Roman" pitchFamily="18" charset="0"/>
              </a:rPr>
              <a:t>Sắp xếp thứ tự các hình minh hoạ trong Hình 5 để thể hiện các bước thực hiện một cuộc gọi bằng điện thoại</a:t>
            </a:r>
            <a:endParaRPr lang="en-US" sz="2400" b="1" dirty="0">
              <a:latin typeface="Times New Roman" pitchFamily="18" charset="0"/>
              <a:cs typeface="Times New Roman" pitchFamily="18" charset="0"/>
            </a:endParaRPr>
          </a:p>
        </p:txBody>
      </p:sp>
      <p:pic>
        <p:nvPicPr>
          <p:cNvPr id="4098" name="Picture 2" descr="Sắp xếp thứ tự các hình minh hoạ trong Hình 5 để thể hiện các bước thực hiện một cuộc gọi bằng điện thoạ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485" y="1415476"/>
            <a:ext cx="6178902" cy="3575163"/>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a:extLst>
              <a:ext uri="{FF2B5EF4-FFF2-40B4-BE49-F238E27FC236}">
                <a16:creationId xmlns:a16="http://schemas.microsoft.com/office/drawing/2014/main" id="{3690722C-D547-47D0-B170-5460B608BD7D}"/>
              </a:ext>
            </a:extLst>
          </p:cNvPr>
          <p:cNvSpPr txBox="1">
            <a:spLocks/>
          </p:cNvSpPr>
          <p:nvPr/>
        </p:nvSpPr>
        <p:spPr bwMode="auto">
          <a:xfrm>
            <a:off x="6957785" y="1586430"/>
            <a:ext cx="2047872" cy="52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r>
              <a:rPr lang="vi-VN" sz="2400" b="1" dirty="0">
                <a:solidFill>
                  <a:srgbClr val="0000CC"/>
                </a:solidFill>
                <a:latin typeface="Times New Roman" pitchFamily="18" charset="0"/>
                <a:cs typeface="Times New Roman" pitchFamily="18" charset="0"/>
              </a:rPr>
              <a:t> </a:t>
            </a:r>
            <a:r>
              <a:rPr lang="en-US" sz="2400" b="1" dirty="0">
                <a:solidFill>
                  <a:srgbClr val="0000CC"/>
                </a:solidFill>
                <a:latin typeface="Times New Roman" pitchFamily="18" charset="0"/>
                <a:cs typeface="Times New Roman" pitchFamily="18" charset="0"/>
              </a:rPr>
              <a:t>a-c-d-b</a:t>
            </a:r>
          </a:p>
        </p:txBody>
      </p:sp>
      <p:sp>
        <p:nvSpPr>
          <p:cNvPr id="9" name="Subtitle 2">
            <a:extLst>
              <a:ext uri="{FF2B5EF4-FFF2-40B4-BE49-F238E27FC236}">
                <a16:creationId xmlns:a16="http://schemas.microsoft.com/office/drawing/2014/main" id="{3690722C-D547-47D0-B170-5460B608BD7D}"/>
              </a:ext>
            </a:extLst>
          </p:cNvPr>
          <p:cNvSpPr txBox="1">
            <a:spLocks/>
          </p:cNvSpPr>
          <p:nvPr/>
        </p:nvSpPr>
        <p:spPr bwMode="auto">
          <a:xfrm>
            <a:off x="297455" y="2831334"/>
            <a:ext cx="4087258" cy="523114"/>
          </a:xfrm>
          <a:prstGeom prst="rect">
            <a:avLst/>
          </a:prstGeom>
          <a:noFill/>
          <a:ln>
            <a:noFill/>
          </a:ln>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lgn="ctr"/>
            <a:r>
              <a:rPr lang="en-US" sz="1800" i="1" dirty="0" err="1" smtClean="0">
                <a:latin typeface="Times New Roman" pitchFamily="18" charset="0"/>
                <a:cs typeface="Times New Roman" pitchFamily="18" charset="0"/>
              </a:rPr>
              <a:t>mở</a:t>
            </a:r>
            <a:r>
              <a:rPr lang="en-US" sz="1800" i="1" dirty="0" smtClean="0">
                <a:latin typeface="Times New Roman" pitchFamily="18" charset="0"/>
                <a:cs typeface="Times New Roman" pitchFamily="18" charset="0"/>
              </a:rPr>
              <a:t> </a:t>
            </a:r>
            <a:r>
              <a:rPr lang="en-US" sz="1800" i="1" dirty="0" err="1">
                <a:latin typeface="Times New Roman" pitchFamily="18" charset="0"/>
                <a:cs typeface="Times New Roman" pitchFamily="18" charset="0"/>
              </a:rPr>
              <a:t>phần</a:t>
            </a:r>
            <a:r>
              <a:rPr lang="en-US" sz="1800" i="1" dirty="0">
                <a:latin typeface="Times New Roman" pitchFamily="18" charset="0"/>
                <a:cs typeface="Times New Roman" pitchFamily="18" charset="0"/>
              </a:rPr>
              <a:t> </a:t>
            </a:r>
            <a:r>
              <a:rPr lang="en-US" sz="1800" i="1" dirty="0" err="1">
                <a:latin typeface="Times New Roman" pitchFamily="18" charset="0"/>
                <a:cs typeface="Times New Roman" pitchFamily="18" charset="0"/>
              </a:rPr>
              <a:t>thực</a:t>
            </a:r>
            <a:r>
              <a:rPr lang="en-US" sz="1800" i="1" dirty="0">
                <a:latin typeface="Times New Roman" pitchFamily="18" charset="0"/>
                <a:cs typeface="Times New Roman" pitchFamily="18" charset="0"/>
              </a:rPr>
              <a:t> </a:t>
            </a:r>
            <a:r>
              <a:rPr lang="en-US" sz="1800" i="1" dirty="0" err="1">
                <a:latin typeface="Times New Roman" pitchFamily="18" charset="0"/>
                <a:cs typeface="Times New Roman" pitchFamily="18" charset="0"/>
              </a:rPr>
              <a:t>hiện</a:t>
            </a:r>
            <a:r>
              <a:rPr lang="en-US" sz="1800" i="1" dirty="0">
                <a:latin typeface="Times New Roman" pitchFamily="18" charset="0"/>
                <a:cs typeface="Times New Roman" pitchFamily="18" charset="0"/>
              </a:rPr>
              <a:t> </a:t>
            </a:r>
            <a:r>
              <a:rPr lang="en-US" sz="1800" i="1" dirty="0" err="1">
                <a:latin typeface="Times New Roman" pitchFamily="18" charset="0"/>
                <a:cs typeface="Times New Roman" pitchFamily="18" charset="0"/>
              </a:rPr>
              <a:t>cuộc</a:t>
            </a:r>
            <a:r>
              <a:rPr lang="en-US" sz="1800" i="1" dirty="0">
                <a:latin typeface="Times New Roman" pitchFamily="18" charset="0"/>
                <a:cs typeface="Times New Roman" pitchFamily="18" charset="0"/>
              </a:rPr>
              <a:t> </a:t>
            </a:r>
            <a:r>
              <a:rPr lang="en-US" sz="1800" i="1" dirty="0" err="1">
                <a:latin typeface="Times New Roman" pitchFamily="18" charset="0"/>
                <a:cs typeface="Times New Roman" pitchFamily="18" charset="0"/>
              </a:rPr>
              <a:t>gọi</a:t>
            </a:r>
            <a:endParaRPr lang="en-US" sz="1800" b="1" i="1" dirty="0">
              <a:solidFill>
                <a:srgbClr val="0000CC"/>
              </a:solidFill>
              <a:latin typeface="Times New Roman" pitchFamily="18" charset="0"/>
              <a:cs typeface="Times New Roman" pitchFamily="18" charset="0"/>
            </a:endParaRPr>
          </a:p>
        </p:txBody>
      </p:sp>
      <p:sp>
        <p:nvSpPr>
          <p:cNvPr id="10" name="Subtitle 2">
            <a:extLst>
              <a:ext uri="{FF2B5EF4-FFF2-40B4-BE49-F238E27FC236}">
                <a16:creationId xmlns:a16="http://schemas.microsoft.com/office/drawing/2014/main" id="{3690722C-D547-47D0-B170-5460B608BD7D}"/>
              </a:ext>
            </a:extLst>
          </p:cNvPr>
          <p:cNvSpPr txBox="1">
            <a:spLocks/>
          </p:cNvSpPr>
          <p:nvPr/>
        </p:nvSpPr>
        <p:spPr bwMode="auto">
          <a:xfrm>
            <a:off x="4512041" y="2897436"/>
            <a:ext cx="2445744" cy="52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lgn="ctr"/>
            <a:r>
              <a:rPr lang="vi-VN" sz="1800" i="1" dirty="0">
                <a:latin typeface="Times New Roman" pitchFamily="18" charset="0"/>
                <a:cs typeface="Times New Roman" pitchFamily="18" charset="0"/>
              </a:rPr>
              <a:t>bấm số điện thoại</a:t>
            </a:r>
            <a:endParaRPr lang="en-US" sz="1800" b="1" i="1" dirty="0">
              <a:solidFill>
                <a:srgbClr val="0000CC"/>
              </a:solidFill>
              <a:latin typeface="Times New Roman" pitchFamily="18" charset="0"/>
              <a:cs typeface="Times New Roman" pitchFamily="18" charset="0"/>
            </a:endParaRPr>
          </a:p>
        </p:txBody>
      </p:sp>
      <p:sp>
        <p:nvSpPr>
          <p:cNvPr id="11" name="Subtitle 2">
            <a:extLst>
              <a:ext uri="{FF2B5EF4-FFF2-40B4-BE49-F238E27FC236}">
                <a16:creationId xmlns:a16="http://schemas.microsoft.com/office/drawing/2014/main" id="{3690722C-D547-47D0-B170-5460B608BD7D}"/>
              </a:ext>
            </a:extLst>
          </p:cNvPr>
          <p:cNvSpPr txBox="1">
            <a:spLocks/>
          </p:cNvSpPr>
          <p:nvPr/>
        </p:nvSpPr>
        <p:spPr bwMode="auto">
          <a:xfrm>
            <a:off x="826265" y="4631399"/>
            <a:ext cx="2445744" cy="52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lgn="ctr"/>
            <a:r>
              <a:rPr lang="en-US" sz="1800" i="1" dirty="0" err="1">
                <a:latin typeface="Times New Roman" pitchFamily="18" charset="0"/>
                <a:cs typeface="Times New Roman" pitchFamily="18" charset="0"/>
              </a:rPr>
              <a:t>thực</a:t>
            </a:r>
            <a:r>
              <a:rPr lang="en-US" sz="1800" i="1" dirty="0">
                <a:latin typeface="Times New Roman" pitchFamily="18" charset="0"/>
                <a:cs typeface="Times New Roman" pitchFamily="18" charset="0"/>
              </a:rPr>
              <a:t> </a:t>
            </a:r>
            <a:r>
              <a:rPr lang="en-US" sz="1800" i="1" dirty="0" err="1">
                <a:latin typeface="Times New Roman" pitchFamily="18" charset="0"/>
                <a:cs typeface="Times New Roman" pitchFamily="18" charset="0"/>
              </a:rPr>
              <a:t>hiện</a:t>
            </a:r>
            <a:r>
              <a:rPr lang="en-US" sz="1800" i="1" dirty="0">
                <a:latin typeface="Times New Roman" pitchFamily="18" charset="0"/>
                <a:cs typeface="Times New Roman" pitchFamily="18" charset="0"/>
              </a:rPr>
              <a:t> </a:t>
            </a:r>
            <a:r>
              <a:rPr lang="en-US" sz="1800" i="1" dirty="0" err="1">
                <a:latin typeface="Times New Roman" pitchFamily="18" charset="0"/>
                <a:cs typeface="Times New Roman" pitchFamily="18" charset="0"/>
              </a:rPr>
              <a:t>cuộc</a:t>
            </a:r>
            <a:r>
              <a:rPr lang="en-US" sz="1800" i="1" dirty="0">
                <a:latin typeface="Times New Roman" pitchFamily="18" charset="0"/>
                <a:cs typeface="Times New Roman" pitchFamily="18" charset="0"/>
              </a:rPr>
              <a:t> </a:t>
            </a:r>
            <a:r>
              <a:rPr lang="en-US" sz="1800" i="1" dirty="0" err="1">
                <a:latin typeface="Times New Roman" pitchFamily="18" charset="0"/>
                <a:cs typeface="Times New Roman" pitchFamily="18" charset="0"/>
              </a:rPr>
              <a:t>gọi</a:t>
            </a:r>
            <a:endParaRPr lang="en-US" sz="1800" b="1" i="1" dirty="0">
              <a:solidFill>
                <a:srgbClr val="0000CC"/>
              </a:solidFill>
              <a:latin typeface="Times New Roman" pitchFamily="18" charset="0"/>
              <a:cs typeface="Times New Roman" pitchFamily="18" charset="0"/>
            </a:endParaRPr>
          </a:p>
        </p:txBody>
      </p:sp>
      <p:sp>
        <p:nvSpPr>
          <p:cNvPr id="12" name="Subtitle 2">
            <a:extLst>
              <a:ext uri="{FF2B5EF4-FFF2-40B4-BE49-F238E27FC236}">
                <a16:creationId xmlns:a16="http://schemas.microsoft.com/office/drawing/2014/main" id="{3690722C-D547-47D0-B170-5460B608BD7D}"/>
              </a:ext>
            </a:extLst>
          </p:cNvPr>
          <p:cNvSpPr txBox="1">
            <a:spLocks/>
          </p:cNvSpPr>
          <p:nvPr/>
        </p:nvSpPr>
        <p:spPr bwMode="auto">
          <a:xfrm>
            <a:off x="4634982" y="4591180"/>
            <a:ext cx="2445744" cy="523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lgn="ctr"/>
            <a:r>
              <a:rPr lang="en-US" sz="1800" i="1" dirty="0" err="1">
                <a:latin typeface="Times New Roman" pitchFamily="18" charset="0"/>
                <a:cs typeface="Times New Roman" pitchFamily="18" charset="0"/>
              </a:rPr>
              <a:t>kết</a:t>
            </a:r>
            <a:r>
              <a:rPr lang="en-US" sz="1800" i="1" dirty="0">
                <a:latin typeface="Times New Roman" pitchFamily="18" charset="0"/>
                <a:cs typeface="Times New Roman" pitchFamily="18" charset="0"/>
              </a:rPr>
              <a:t> </a:t>
            </a:r>
            <a:r>
              <a:rPr lang="en-US" sz="1800" i="1" dirty="0" err="1">
                <a:latin typeface="Times New Roman" pitchFamily="18" charset="0"/>
                <a:cs typeface="Times New Roman" pitchFamily="18" charset="0"/>
              </a:rPr>
              <a:t>thúc</a:t>
            </a:r>
            <a:r>
              <a:rPr lang="en-US" sz="1800" i="1" dirty="0">
                <a:latin typeface="Times New Roman" pitchFamily="18" charset="0"/>
                <a:cs typeface="Times New Roman" pitchFamily="18" charset="0"/>
              </a:rPr>
              <a:t> </a:t>
            </a:r>
            <a:r>
              <a:rPr lang="en-US" sz="1800" i="1" dirty="0" err="1">
                <a:latin typeface="Times New Roman" pitchFamily="18" charset="0"/>
                <a:cs typeface="Times New Roman" pitchFamily="18" charset="0"/>
              </a:rPr>
              <a:t>cuộc</a:t>
            </a:r>
            <a:r>
              <a:rPr lang="en-US" sz="1800" i="1" dirty="0">
                <a:latin typeface="Times New Roman" pitchFamily="18" charset="0"/>
                <a:cs typeface="Times New Roman" pitchFamily="18" charset="0"/>
              </a:rPr>
              <a:t> </a:t>
            </a:r>
            <a:r>
              <a:rPr lang="en-US" sz="1800" i="1" dirty="0" err="1">
                <a:latin typeface="Times New Roman" pitchFamily="18" charset="0"/>
                <a:cs typeface="Times New Roman" pitchFamily="18" charset="0"/>
              </a:rPr>
              <a:t>gọi</a:t>
            </a:r>
            <a:endParaRPr lang="en-US" sz="1800" b="1" i="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993067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 calcmode="lin" valueType="num">
                                      <p:cBhvr additive="base">
                                        <p:cTn id="19" dur="500" fill="hold"/>
                                        <p:tgtEl>
                                          <p:spTgt spid="4098"/>
                                        </p:tgtEl>
                                        <p:attrNameLst>
                                          <p:attrName>ppt_x</p:attrName>
                                        </p:attrNameLst>
                                      </p:cBhvr>
                                      <p:tavLst>
                                        <p:tav tm="0">
                                          <p:val>
                                            <p:strVal val="#ppt_x"/>
                                          </p:val>
                                        </p:tav>
                                        <p:tav tm="100000">
                                          <p:val>
                                            <p:strVal val="#ppt_x"/>
                                          </p:val>
                                        </p:tav>
                                      </p:tavLst>
                                    </p:anim>
                                    <p:anim calcmode="lin" valueType="num">
                                      <p:cBhvr additive="base">
                                        <p:cTn id="20"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par>
                          <p:cTn id="33" fill="hold">
                            <p:stCondLst>
                              <p:cond delay="500"/>
                            </p:stCondLst>
                            <p:childTnLst>
                              <p:par>
                                <p:cTn id="34" presetID="2" presetClass="entr" presetSubtype="4"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 presetClass="entr" presetSubtype="4"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par>
                          <p:cTn id="43" fill="hold">
                            <p:stCondLst>
                              <p:cond delay="1500"/>
                            </p:stCondLst>
                            <p:childTnLst>
                              <p:par>
                                <p:cTn id="44" presetID="2" presetClass="entr" presetSubtype="4"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P spid="9"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2746772" y="-13096"/>
            <a:ext cx="4976815" cy="51435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dirty="0">
                <a:latin typeface="Times New Roman" pitchFamily="18" charset="0"/>
              </a:endParaRPr>
            </a:p>
          </p:txBody>
        </p:sp>
      </p:grpSp>
      <p:sp>
        <p:nvSpPr>
          <p:cNvPr id="18" name="TextBox 17"/>
          <p:cNvSpPr txBox="1">
            <a:spLocks noChangeArrowheads="1"/>
          </p:cNvSpPr>
          <p:nvPr/>
        </p:nvSpPr>
        <p:spPr bwMode="auto">
          <a:xfrm>
            <a:off x="-885719" y="2170771"/>
            <a:ext cx="2937272"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1857375" y="1088956"/>
            <a:ext cx="7200900" cy="4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p>
            <a:pPr algn="ctr">
              <a:spcBef>
                <a:spcPct val="0"/>
              </a:spcBef>
            </a:pPr>
            <a:r>
              <a:rPr lang="en-US"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vi-VN" alt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400" b="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400" b="1" dirty="0">
                <a:solidFill>
                  <a:srgbClr val="0000CC"/>
                </a:solidFill>
                <a:latin typeface="Times New Roman" panose="02020603050405020304" pitchFamily="18" charset="0"/>
                <a:cs typeface="Times New Roman" panose="02020603050405020304" pitchFamily="18" charset="0"/>
              </a:rPr>
              <a:t>SỬ DỤNG ĐIỆN THOẠI (TIẾT </a:t>
            </a:r>
            <a:r>
              <a:rPr lang="en-US" altLang="en-US" sz="2400" b="1" dirty="0" smtClean="0">
                <a:solidFill>
                  <a:srgbClr val="0000CC"/>
                </a:solidFill>
                <a:latin typeface="Times New Roman" panose="02020603050405020304" pitchFamily="18" charset="0"/>
                <a:cs typeface="Times New Roman" panose="02020603050405020304" pitchFamily="18" charset="0"/>
              </a:rPr>
              <a:t>1) </a:t>
            </a:r>
            <a:endParaRPr lang="en-US" altLang="en-US" sz="24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C873B5-5CCD-2C4C-F00E-192DFF407078}"/>
              </a:ext>
            </a:extLst>
          </p:cNvPr>
          <p:cNvSpPr txBox="1"/>
          <p:nvPr/>
        </p:nvSpPr>
        <p:spPr>
          <a:xfrm>
            <a:off x="2457450" y="57151"/>
            <a:ext cx="6000750" cy="438580"/>
          </a:xfrm>
          <a:prstGeom prst="rect">
            <a:avLst/>
          </a:prstGeom>
          <a:noFill/>
        </p:spPr>
        <p:txBody>
          <a:bodyPr wrap="square" lIns="68579" tIns="34289" rIns="68579" bIns="34289" rtlCol="0">
            <a:spAutoFit/>
          </a:bodyPr>
          <a:lstStyle/>
          <a:p>
            <a:pPr algn="ctr" defTabSz="685783">
              <a:defRPr/>
            </a:pPr>
            <a:r>
              <a:rPr lang="vi-VN" sz="2400" b="1" dirty="0">
                <a:latin typeface="+mj-lt"/>
                <a:ea typeface="#9Slide02 Noi dung rat dai" panose="02000000000000000000" pitchFamily="2" charset="0"/>
                <a:cs typeface="Times New Roman" panose="02020603050405020304" pitchFamily="18" charset="0"/>
              </a:rPr>
              <a:t>Thứ</a:t>
            </a:r>
            <a:r>
              <a:rPr lang="en-US" sz="2400" b="1" dirty="0">
                <a:latin typeface="Times New Roman" pitchFamily="18" charset="0"/>
                <a:ea typeface="#9Slide02 Noi dung rat dai" panose="02000000000000000000" pitchFamily="2" charset="0"/>
                <a:cs typeface="Times New Roman" panose="02020603050405020304" pitchFamily="18" charset="0"/>
              </a:rPr>
              <a:t>         </a:t>
            </a:r>
            <a:r>
              <a:rPr lang="vi-VN" sz="2400" b="1" dirty="0">
                <a:latin typeface="+mj-lt"/>
                <a:ea typeface="#9Slide02 Noi dung rat dai" panose="02000000000000000000" pitchFamily="2" charset="0"/>
                <a:cs typeface="Times New Roman" panose="02020603050405020304" pitchFamily="18" charset="0"/>
              </a:rPr>
              <a:t>ngày </a:t>
            </a:r>
            <a:r>
              <a:rPr lang="en-US" sz="2400" b="1" dirty="0">
                <a:latin typeface="Times New Roman" pitchFamily="18" charset="0"/>
                <a:ea typeface="#9Slide02 Noi dung rat dai" panose="02000000000000000000" pitchFamily="2" charset="0"/>
                <a:cs typeface="Times New Roman" panose="02020603050405020304" pitchFamily="18" charset="0"/>
              </a:rPr>
              <a:t>   </a:t>
            </a:r>
            <a:r>
              <a:rPr lang="vi-VN" sz="2400" b="1" dirty="0">
                <a:latin typeface="+mj-lt"/>
                <a:ea typeface="#9Slide02 Noi dung rat dai" panose="02000000000000000000" pitchFamily="2" charset="0"/>
                <a:cs typeface="Times New Roman" panose="02020603050405020304" pitchFamily="18" charset="0"/>
              </a:rPr>
              <a:t>tháng </a:t>
            </a:r>
            <a:r>
              <a:rPr lang="en-US" sz="2400" b="1" dirty="0">
                <a:latin typeface="Times New Roman" pitchFamily="18" charset="0"/>
                <a:ea typeface="#9Slide02 Noi dung rat dai" panose="02000000000000000000" pitchFamily="2" charset="0"/>
                <a:cs typeface="Times New Roman" panose="02020603050405020304" pitchFamily="18" charset="0"/>
              </a:rPr>
              <a:t>   </a:t>
            </a:r>
            <a:r>
              <a:rPr lang="vi-VN" sz="2400" b="1" dirty="0">
                <a:latin typeface="+mj-lt"/>
                <a:ea typeface="#9Slide02 Noi dung rat dai" panose="02000000000000000000" pitchFamily="2" charset="0"/>
                <a:cs typeface="Times New Roman" panose="02020603050405020304" pitchFamily="18" charset="0"/>
              </a:rPr>
              <a:t>năm</a:t>
            </a:r>
            <a:r>
              <a:rPr lang="en-US" sz="2400" b="1" dirty="0">
                <a:latin typeface="Times New Roman" pitchFamily="18" charset="0"/>
                <a:ea typeface="#9Slide02 Noi dung rat dai" panose="02000000000000000000" pitchFamily="2" charset="0"/>
                <a:cs typeface="Times New Roman" panose="02020603050405020304" pitchFamily="18" charset="0"/>
              </a:rPr>
              <a:t> </a:t>
            </a:r>
            <a:r>
              <a:rPr lang="en-US" sz="2400" b="1"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3028950" y="407686"/>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p>
            <a:pPr algn="ctr" eaLnBrk="1" hangingPunct="1">
              <a:spcBef>
                <a:spcPct val="0"/>
              </a:spcBef>
              <a:buClrTx/>
              <a:buSzTx/>
              <a:buFontTx/>
              <a:buNone/>
            </a:pPr>
            <a:r>
              <a:rPr lang="en-US" altLang="en-US" sz="2100" b="1" u="sng" dirty="0" err="1">
                <a:latin typeface="Times New Roman" panose="02020603050405020304" pitchFamily="18" charset="0"/>
                <a:cs typeface="Times New Roman" panose="02020603050405020304" pitchFamily="18" charset="0"/>
              </a:rPr>
              <a:t>Công</a:t>
            </a:r>
            <a:r>
              <a:rPr lang="en-US" altLang="en-US" sz="2100" b="1" u="sng" dirty="0">
                <a:latin typeface="Times New Roman" panose="02020603050405020304" pitchFamily="18" charset="0"/>
                <a:cs typeface="Times New Roman" panose="02020603050405020304" pitchFamily="18" charset="0"/>
              </a:rPr>
              <a:t> </a:t>
            </a:r>
            <a:r>
              <a:rPr lang="en-US" altLang="en-US" sz="2100" b="1" u="sng" dirty="0" err="1">
                <a:latin typeface="Times New Roman" panose="02020603050405020304" pitchFamily="18" charset="0"/>
                <a:cs typeface="Times New Roman" panose="02020603050405020304" pitchFamily="18" charset="0"/>
              </a:rPr>
              <a:t>nghệ</a:t>
            </a:r>
            <a:r>
              <a:rPr lang="en-US" altLang="en-US" sz="2100" b="1" u="sng" dirty="0">
                <a:latin typeface="Times New Roman" panose="02020603050405020304" pitchFamily="18" charset="0"/>
                <a:cs typeface="Times New Roman" panose="02020603050405020304" pitchFamily="18" charset="0"/>
              </a:rPr>
              <a:t>:</a:t>
            </a:r>
          </a:p>
        </p:txBody>
      </p:sp>
      <p:grpSp>
        <p:nvGrpSpPr>
          <p:cNvPr id="24" name="Group 23"/>
          <p:cNvGrpSpPr/>
          <p:nvPr/>
        </p:nvGrpSpPr>
        <p:grpSpPr>
          <a:xfrm>
            <a:off x="1541929" y="2166927"/>
            <a:ext cx="6915150" cy="831875"/>
            <a:chOff x="2895601" y="3055367"/>
            <a:chExt cx="9220200" cy="1364233"/>
          </a:xfrm>
        </p:grpSpPr>
        <p:sp>
          <p:nvSpPr>
            <p:cNvPr id="25" name="Oval 24"/>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6" name="Chevron 25"/>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7"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55B8DA7B-D710-41B0-E62A-166F60A110B2}"/>
              </a:ext>
            </a:extLst>
          </p:cNvPr>
          <p:cNvSpPr txBox="1"/>
          <p:nvPr/>
        </p:nvSpPr>
        <p:spPr>
          <a:xfrm>
            <a:off x="2388145" y="2240462"/>
            <a:ext cx="5994926" cy="438580"/>
          </a:xfrm>
          <a:prstGeom prst="rect">
            <a:avLst/>
          </a:prstGeom>
          <a:noFill/>
        </p:spPr>
        <p:txBody>
          <a:bodyPr wrap="square" lIns="68579" tIns="34289" rIns="68579" bIns="34289" rtlCol="0">
            <a:spAutoFit/>
          </a:bodyPr>
          <a:lstStyle/>
          <a:p>
            <a:pPr lvl="2"/>
            <a:r>
              <a:rPr lang="vi-VN" sz="2400" dirty="0">
                <a:latin typeface="Times New Roman" pitchFamily="18" charset="0"/>
              </a:rPr>
              <a:t>Trình bày được tác dụng của điện thoại.</a:t>
            </a:r>
            <a:endParaRPr lang="en-US" sz="2400" dirty="0"/>
          </a:p>
        </p:txBody>
      </p:sp>
      <p:grpSp>
        <p:nvGrpSpPr>
          <p:cNvPr id="19" name="Group 18"/>
          <p:cNvGrpSpPr/>
          <p:nvPr/>
        </p:nvGrpSpPr>
        <p:grpSpPr>
          <a:xfrm>
            <a:off x="1383825" y="3213530"/>
            <a:ext cx="6915150" cy="831875"/>
            <a:chOff x="2895601" y="3055367"/>
            <a:chExt cx="9220200" cy="1364233"/>
          </a:xfrm>
        </p:grpSpPr>
        <p:sp>
          <p:nvSpPr>
            <p:cNvPr id="20" name="Oval 19"/>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1" name="Chevron 20"/>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2"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3" name="TextBox 22">
            <a:extLst>
              <a:ext uri="{FF2B5EF4-FFF2-40B4-BE49-F238E27FC236}">
                <a16:creationId xmlns:a16="http://schemas.microsoft.com/office/drawing/2014/main" id="{55B8DA7B-D710-41B0-E62A-166F60A110B2}"/>
              </a:ext>
            </a:extLst>
          </p:cNvPr>
          <p:cNvSpPr txBox="1"/>
          <p:nvPr/>
        </p:nvSpPr>
        <p:spPr>
          <a:xfrm>
            <a:off x="2230042" y="3287065"/>
            <a:ext cx="5994926" cy="807911"/>
          </a:xfrm>
          <a:prstGeom prst="rect">
            <a:avLst/>
          </a:prstGeom>
          <a:noFill/>
        </p:spPr>
        <p:txBody>
          <a:bodyPr wrap="square" lIns="68579" tIns="34289" rIns="68579" bIns="34289" rtlCol="0">
            <a:spAutoFit/>
          </a:bodyPr>
          <a:lstStyle/>
          <a:p>
            <a:pPr lvl="2"/>
            <a:r>
              <a:rPr lang="vi-VN" sz="2400" dirty="0">
                <a:latin typeface="Times New Roman" pitchFamily="18" charset="0"/>
              </a:rPr>
              <a:t>Nhận biết được các bộ phận cơ bản của điện thoại.</a:t>
            </a:r>
            <a:endParaRPr lang="en-US" sz="2400" dirty="0"/>
          </a:p>
        </p:txBody>
      </p:sp>
    </p:spTree>
    <p:extLst>
      <p:ext uri="{BB962C8B-B14F-4D97-AF65-F5344CB8AC3E}">
        <p14:creationId xmlns:p14="http://schemas.microsoft.com/office/powerpoint/2010/main" val="25785273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2"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28" grpId="0"/>
      <p:bldP spid="2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380715" y="77495"/>
            <a:ext cx="8624942"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r>
              <a:rPr lang="vi-VN" sz="2800" b="1" dirty="0">
                <a:solidFill>
                  <a:srgbClr val="0000CC"/>
                </a:solidFill>
                <a:latin typeface="Times New Roman" pitchFamily="18" charset="0"/>
                <a:cs typeface="Times New Roman" pitchFamily="18" charset="0"/>
              </a:rPr>
              <a:t> </a:t>
            </a:r>
            <a:r>
              <a:rPr lang="en-US" sz="2800" b="1" dirty="0" smtClean="0">
                <a:solidFill>
                  <a:srgbClr val="0000CC"/>
                </a:solidFill>
                <a:latin typeface="Times New Roman" pitchFamily="18" charset="0"/>
                <a:cs typeface="Times New Roman" pitchFamily="18" charset="0"/>
              </a:rPr>
              <a:t>c. </a:t>
            </a:r>
            <a:r>
              <a:rPr lang="vi-VN" sz="2800" b="1" dirty="0">
                <a:solidFill>
                  <a:srgbClr val="0000CC"/>
                </a:solidFill>
                <a:latin typeface="Times New Roman" pitchFamily="18" charset="0"/>
                <a:cs typeface="Times New Roman" pitchFamily="18" charset="0"/>
              </a:rPr>
              <a:t>Số điện thoại cần nhớ</a:t>
            </a:r>
            <a:endParaRPr lang="en-US" altLang="en-US" sz="2800" b="1" dirty="0">
              <a:solidFill>
                <a:srgbClr val="0000CC"/>
              </a:solidFill>
              <a:latin typeface="Times New Roman" panose="02020603050405020304" pitchFamily="18" charset="0"/>
              <a:cs typeface="Times New Roman" panose="02020603050405020304" pitchFamily="18" charset="0"/>
            </a:endParaRPr>
          </a:p>
          <a:p>
            <a:endParaRPr lang="en-US" sz="2800" b="1" dirty="0">
              <a:solidFill>
                <a:srgbClr val="0000CC"/>
              </a:solidFill>
              <a:latin typeface="Times New Roman" pitchFamily="18" charset="0"/>
              <a:cs typeface="Times New Roman" pitchFamily="18" charset="0"/>
            </a:endParaRPr>
          </a:p>
        </p:txBody>
      </p:sp>
      <p:sp>
        <p:nvSpPr>
          <p:cNvPr id="6" name="Subtitle 2">
            <a:extLst>
              <a:ext uri="{FF2B5EF4-FFF2-40B4-BE49-F238E27FC236}">
                <a16:creationId xmlns:a16="http://schemas.microsoft.com/office/drawing/2014/main" id="{3690722C-D547-47D0-B170-5460B608BD7D}"/>
              </a:ext>
            </a:extLst>
          </p:cNvPr>
          <p:cNvSpPr txBox="1">
            <a:spLocks/>
          </p:cNvSpPr>
          <p:nvPr/>
        </p:nvSpPr>
        <p:spPr bwMode="auto">
          <a:xfrm>
            <a:off x="380715" y="666708"/>
            <a:ext cx="8624942"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vi-VN" sz="2400" b="1" dirty="0">
                <a:latin typeface="Times New Roman" pitchFamily="18" charset="0"/>
                <a:cs typeface="Times New Roman" pitchFamily="18" charset="0"/>
              </a:rPr>
              <a:t> </a:t>
            </a:r>
            <a:r>
              <a:rPr lang="vi-VN" sz="2400" dirty="0">
                <a:latin typeface="Times New Roman" pitchFamily="18" charset="0"/>
                <a:cs typeface="Times New Roman" pitchFamily="18" charset="0"/>
              </a:rPr>
              <a:t>- Tại sao cần phải ghi nhớ số điện thoại của người thân trong gia đình? Hãy liệt kê những số điện thoại của người thân trong gia đình mà em nhớ</a:t>
            </a:r>
          </a:p>
          <a:p>
            <a:r>
              <a:rPr lang="vi-VN" sz="2400" dirty="0">
                <a:latin typeface="Times New Roman" pitchFamily="18" charset="0"/>
                <a:cs typeface="Times New Roman" pitchFamily="18" charset="0"/>
              </a:rPr>
              <a:t> - Trong những trường hợp nào, em cần gọi tới các số điện thoại khẩn cấp dưới đây?</a:t>
            </a:r>
          </a:p>
        </p:txBody>
      </p:sp>
      <p:pic>
        <p:nvPicPr>
          <p:cNvPr id="5122" name="Picture 2" descr="Số điện thoại cần nhớ"/>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911" y="2617099"/>
            <a:ext cx="8075364" cy="2274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07262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380715" y="77495"/>
            <a:ext cx="8624942"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r>
              <a:rPr lang="vi-VN" sz="2800" b="1" dirty="0">
                <a:solidFill>
                  <a:srgbClr val="0000CC"/>
                </a:solidFill>
                <a:latin typeface="Times New Roman" pitchFamily="18" charset="0"/>
                <a:cs typeface="Times New Roman" pitchFamily="18" charset="0"/>
              </a:rPr>
              <a:t> </a:t>
            </a:r>
            <a:r>
              <a:rPr lang="en-US" sz="2800" b="1" dirty="0" smtClean="0">
                <a:solidFill>
                  <a:srgbClr val="0000CC"/>
                </a:solidFill>
                <a:latin typeface="Times New Roman" pitchFamily="18" charset="0"/>
                <a:cs typeface="Times New Roman" pitchFamily="18" charset="0"/>
              </a:rPr>
              <a:t>c. </a:t>
            </a:r>
            <a:r>
              <a:rPr lang="vi-VN" sz="2800" b="1" dirty="0">
                <a:solidFill>
                  <a:srgbClr val="0000CC"/>
                </a:solidFill>
                <a:latin typeface="Times New Roman" pitchFamily="18" charset="0"/>
                <a:cs typeface="Times New Roman" pitchFamily="18" charset="0"/>
              </a:rPr>
              <a:t>Số điện thoại cần nhớ</a:t>
            </a:r>
            <a:endParaRPr lang="en-US" altLang="en-US" sz="2800" b="1" dirty="0">
              <a:solidFill>
                <a:srgbClr val="0000CC"/>
              </a:solidFill>
              <a:latin typeface="Times New Roman" panose="02020603050405020304" pitchFamily="18" charset="0"/>
              <a:cs typeface="Times New Roman" panose="02020603050405020304" pitchFamily="18" charset="0"/>
            </a:endParaRPr>
          </a:p>
          <a:p>
            <a:endParaRPr lang="en-US" sz="2800" b="1" dirty="0">
              <a:solidFill>
                <a:srgbClr val="0000CC"/>
              </a:solidFill>
              <a:latin typeface="Times New Roman" pitchFamily="18" charset="0"/>
              <a:cs typeface="Times New Roman" pitchFamily="18" charset="0"/>
            </a:endParaRPr>
          </a:p>
        </p:txBody>
      </p:sp>
      <p:sp>
        <p:nvSpPr>
          <p:cNvPr id="6" name="Subtitle 2">
            <a:extLst>
              <a:ext uri="{FF2B5EF4-FFF2-40B4-BE49-F238E27FC236}">
                <a16:creationId xmlns:a16="http://schemas.microsoft.com/office/drawing/2014/main" id="{3690722C-D547-47D0-B170-5460B608BD7D}"/>
              </a:ext>
            </a:extLst>
          </p:cNvPr>
          <p:cNvSpPr txBox="1">
            <a:spLocks/>
          </p:cNvSpPr>
          <p:nvPr/>
        </p:nvSpPr>
        <p:spPr bwMode="auto">
          <a:xfrm>
            <a:off x="380715" y="666708"/>
            <a:ext cx="8624942"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vi-VN" sz="2400" b="1" dirty="0">
                <a:latin typeface="Times New Roman" pitchFamily="18" charset="0"/>
                <a:cs typeface="Times New Roman" pitchFamily="18" charset="0"/>
              </a:rPr>
              <a:t> </a:t>
            </a:r>
            <a:r>
              <a:rPr lang="vi-VN" sz="2400" dirty="0">
                <a:latin typeface="Times New Roman" pitchFamily="18" charset="0"/>
                <a:cs typeface="Times New Roman" pitchFamily="18" charset="0"/>
              </a:rPr>
              <a:t>- Chúng ta cần ghi nhớ số điện thoại của người thân trong gia đình để nếu chúng ta đi lạc thì sẽ gọi bố mẹ. Hoặc nếu chúng ta gặp bất cứ trường hợp gì cũng có thể liên lạc với người nhà.</a:t>
            </a:r>
          </a:p>
          <a:p>
            <a:r>
              <a:rPr lang="vi-VN" sz="2400" dirty="0">
                <a:latin typeface="Times New Roman" pitchFamily="18" charset="0"/>
                <a:cs typeface="Times New Roman" pitchFamily="18" charset="0"/>
              </a:rPr>
              <a:t> </a:t>
            </a:r>
          </a:p>
        </p:txBody>
      </p:sp>
    </p:spTree>
    <p:extLst>
      <p:ext uri="{BB962C8B-B14F-4D97-AF65-F5344CB8AC3E}">
        <p14:creationId xmlns:p14="http://schemas.microsoft.com/office/powerpoint/2010/main" val="319566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380715" y="77495"/>
            <a:ext cx="8624942"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r>
              <a:rPr lang="vi-VN" sz="2800" b="1" dirty="0">
                <a:solidFill>
                  <a:srgbClr val="0000CC"/>
                </a:solidFill>
                <a:latin typeface="Times New Roman" pitchFamily="18" charset="0"/>
                <a:cs typeface="Times New Roman" pitchFamily="18" charset="0"/>
              </a:rPr>
              <a:t> </a:t>
            </a:r>
            <a:r>
              <a:rPr lang="en-US" sz="2800" b="1" dirty="0" smtClean="0">
                <a:solidFill>
                  <a:srgbClr val="0000CC"/>
                </a:solidFill>
                <a:latin typeface="Times New Roman" pitchFamily="18" charset="0"/>
                <a:cs typeface="Times New Roman" pitchFamily="18" charset="0"/>
              </a:rPr>
              <a:t>c. </a:t>
            </a:r>
            <a:r>
              <a:rPr lang="vi-VN" sz="2800" b="1" dirty="0">
                <a:solidFill>
                  <a:srgbClr val="0000CC"/>
                </a:solidFill>
                <a:latin typeface="Times New Roman" pitchFamily="18" charset="0"/>
                <a:cs typeface="Times New Roman" pitchFamily="18" charset="0"/>
              </a:rPr>
              <a:t>Số điện thoại cần nhớ</a:t>
            </a:r>
            <a:endParaRPr lang="en-US" altLang="en-US" sz="2800" b="1" dirty="0">
              <a:solidFill>
                <a:srgbClr val="0000CC"/>
              </a:solidFill>
              <a:latin typeface="Times New Roman" panose="02020603050405020304" pitchFamily="18" charset="0"/>
              <a:cs typeface="Times New Roman" panose="02020603050405020304" pitchFamily="18" charset="0"/>
            </a:endParaRPr>
          </a:p>
          <a:p>
            <a:endParaRPr lang="en-US" sz="2800" b="1" dirty="0">
              <a:solidFill>
                <a:srgbClr val="0000CC"/>
              </a:solidFill>
              <a:latin typeface="Times New Roman" pitchFamily="18" charset="0"/>
              <a:cs typeface="Times New Roman" pitchFamily="18" charset="0"/>
            </a:endParaRPr>
          </a:p>
        </p:txBody>
      </p:sp>
      <p:sp>
        <p:nvSpPr>
          <p:cNvPr id="6" name="Subtitle 2">
            <a:extLst>
              <a:ext uri="{FF2B5EF4-FFF2-40B4-BE49-F238E27FC236}">
                <a16:creationId xmlns:a16="http://schemas.microsoft.com/office/drawing/2014/main" id="{3690722C-D547-47D0-B170-5460B608BD7D}"/>
              </a:ext>
            </a:extLst>
          </p:cNvPr>
          <p:cNvSpPr txBox="1">
            <a:spLocks/>
          </p:cNvSpPr>
          <p:nvPr/>
        </p:nvSpPr>
        <p:spPr bwMode="auto">
          <a:xfrm>
            <a:off x="380715" y="666708"/>
            <a:ext cx="8624942"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a:r>
              <a:rPr lang="vi-VN" sz="2000" b="1" i="1" dirty="0" smtClean="0">
                <a:latin typeface="Times New Roman" pitchFamily="18" charset="0"/>
                <a:cs typeface="Times New Roman" pitchFamily="18" charset="0"/>
              </a:rPr>
              <a:t>- </a:t>
            </a:r>
            <a:r>
              <a:rPr lang="vi-VN" sz="2000" b="1" i="1" dirty="0">
                <a:latin typeface="Times New Roman" pitchFamily="18" charset="0"/>
                <a:cs typeface="Times New Roman" pitchFamily="18" charset="0"/>
              </a:rPr>
              <a:t>Các trường hợp phải gọi số khẩn cấp:</a:t>
            </a:r>
          </a:p>
          <a:p>
            <a:pPr algn="just"/>
            <a:r>
              <a:rPr lang="vi-VN" sz="2000" dirty="0">
                <a:latin typeface="Times New Roman" pitchFamily="18" charset="0"/>
                <a:cs typeface="Times New Roman" pitchFamily="18" charset="0"/>
              </a:rPr>
              <a:t>  </a:t>
            </a:r>
            <a:r>
              <a:rPr lang="vi-VN" sz="2000" dirty="0" smtClean="0">
                <a:latin typeface="Times New Roman" pitchFamily="18" charset="0"/>
                <a:cs typeface="Times New Roman" pitchFamily="18" charset="0"/>
              </a:rPr>
              <a:t>+ </a:t>
            </a:r>
            <a:r>
              <a:rPr lang="vi-VN" sz="2000" dirty="0">
                <a:latin typeface="Times New Roman" pitchFamily="18" charset="0"/>
                <a:cs typeface="Times New Roman" pitchFamily="18" charset="0"/>
              </a:rPr>
              <a:t>111: Nếu phát hiện hoặc chứng kiến hành vi bạo lực, xâm hại trẻ em </a:t>
            </a:r>
            <a:endParaRPr lang="en-US" sz="2000" dirty="0" smtClean="0">
              <a:latin typeface="Times New Roman" pitchFamily="18" charset="0"/>
              <a:cs typeface="Times New Roman" pitchFamily="18" charset="0"/>
            </a:endParaRPr>
          </a:p>
          <a:p>
            <a:pPr algn="just"/>
            <a:r>
              <a:rPr lang="vi-VN" sz="2000" dirty="0">
                <a:latin typeface="Times New Roman" pitchFamily="18" charset="0"/>
                <a:cs typeface="Times New Roman" pitchFamily="18" charset="0"/>
              </a:rPr>
              <a:t>  </a:t>
            </a:r>
            <a:r>
              <a:rPr lang="vi-VN" sz="2000" dirty="0" smtClean="0">
                <a:latin typeface="Times New Roman" pitchFamily="18" charset="0"/>
                <a:cs typeface="Times New Roman" pitchFamily="18" charset="0"/>
              </a:rPr>
              <a:t>+ </a:t>
            </a:r>
            <a:r>
              <a:rPr lang="vi-VN" sz="2000" dirty="0">
                <a:latin typeface="Times New Roman" pitchFamily="18" charset="0"/>
                <a:cs typeface="Times New Roman" pitchFamily="18" charset="0"/>
              </a:rPr>
              <a:t>112: </a:t>
            </a:r>
            <a:r>
              <a:rPr lang="en-US" sz="2000" dirty="0">
                <a:latin typeface="Times New Roman" pitchFamily="18" charset="0"/>
                <a:cs typeface="Times New Roman" pitchFamily="18" charset="0"/>
              </a:rPr>
              <a:t>T</a:t>
            </a:r>
            <a:r>
              <a:rPr lang="vi-VN" sz="2000" dirty="0" smtClean="0">
                <a:latin typeface="Times New Roman" pitchFamily="18" charset="0"/>
                <a:cs typeface="Times New Roman" pitchFamily="18" charset="0"/>
              </a:rPr>
              <a:t>rợ </a:t>
            </a:r>
            <a:r>
              <a:rPr lang="vi-VN" sz="2000" dirty="0">
                <a:latin typeface="Times New Roman" pitchFamily="18" charset="0"/>
                <a:cs typeface="Times New Roman" pitchFamily="18" charset="0"/>
              </a:rPr>
              <a:t>giúp, tìm kiếm cứu </a:t>
            </a:r>
            <a:r>
              <a:rPr lang="vi-VN" sz="2000" dirty="0" smtClean="0">
                <a:latin typeface="Times New Roman" pitchFamily="18" charset="0"/>
                <a:cs typeface="Times New Roman" pitchFamily="18" charset="0"/>
              </a:rPr>
              <a:t>nạn: </a:t>
            </a:r>
            <a:r>
              <a:rPr lang="vi-VN" sz="2000" dirty="0">
                <a:latin typeface="Times New Roman" pitchFamily="18" charset="0"/>
                <a:cs typeface="Times New Roman" pitchFamily="18" charset="0"/>
              </a:rPr>
              <a:t> bão lụt, lũ quét, lũ ống, sạt </a:t>
            </a:r>
            <a:r>
              <a:rPr lang="vi-VN" sz="2000" dirty="0" smtClean="0">
                <a:latin typeface="Times New Roman" pitchFamily="18" charset="0"/>
                <a:cs typeface="Times New Roman" pitchFamily="18" charset="0"/>
              </a:rPr>
              <a:t>lở</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tàu </a:t>
            </a:r>
            <a:r>
              <a:rPr lang="vi-VN" sz="2000" dirty="0">
                <a:latin typeface="Times New Roman" pitchFamily="18" charset="0"/>
                <a:cs typeface="Times New Roman" pitchFamily="18" charset="0"/>
              </a:rPr>
              <a:t>bè bị chìm, bị trôi dạt, bị hư hỏng mất phương </a:t>
            </a:r>
            <a:r>
              <a:rPr lang="vi-VN" sz="2000" dirty="0" smtClean="0">
                <a:latin typeface="Times New Roman" pitchFamily="18" charset="0"/>
                <a:cs typeface="Times New Roman" pitchFamily="18" charset="0"/>
              </a:rPr>
              <a:t>hướng</a:t>
            </a:r>
            <a:endParaRPr lang="en-US" sz="2000" dirty="0" smtClean="0">
              <a:latin typeface="Times New Roman" pitchFamily="18" charset="0"/>
              <a:cs typeface="Times New Roman" pitchFamily="18" charset="0"/>
            </a:endParaRPr>
          </a:p>
          <a:p>
            <a:pPr algn="just"/>
            <a:r>
              <a:rPr lang="vi-VN" sz="2000" dirty="0">
                <a:latin typeface="Times New Roman" pitchFamily="18" charset="0"/>
                <a:cs typeface="Times New Roman" pitchFamily="18" charset="0"/>
              </a:rPr>
              <a:t>+ 113:Là tổng đài khẩn cấp về an ninh trật tự, các vụ việc cướp giật, trộm cắp, đánh nhau, bạo hành, tai nạn giao thông</a:t>
            </a:r>
          </a:p>
          <a:p>
            <a:pPr algn="just"/>
            <a:r>
              <a:rPr lang="vi-VN" sz="2000" dirty="0">
                <a:latin typeface="Times New Roman" pitchFamily="18" charset="0"/>
                <a:cs typeface="Times New Roman" pitchFamily="18" charset="0"/>
              </a:rPr>
              <a:t>   + 114:Đây là số tổng đài gọi cứu hỏa, cứu nạn trong trường hợp khẩn cấp: hỏa hoạn, cháy nổ hoặc bị mắc kẹt trong những tòa nhà, thang máy, dưới hầm mỏ...</a:t>
            </a:r>
          </a:p>
          <a:p>
            <a:pPr algn="just"/>
            <a:r>
              <a:rPr lang="vi-VN" sz="2000" dirty="0">
                <a:latin typeface="Times New Roman" pitchFamily="18" charset="0"/>
                <a:cs typeface="Times New Roman" pitchFamily="18" charset="0"/>
              </a:rPr>
              <a:t>   +</a:t>
            </a:r>
            <a:r>
              <a:rPr lang="vi-VN" sz="2000" b="1" dirty="0">
                <a:latin typeface="Times New Roman" pitchFamily="18" charset="0"/>
                <a:cs typeface="Times New Roman" pitchFamily="18" charset="0"/>
              </a:rPr>
              <a:t> </a:t>
            </a:r>
            <a:r>
              <a:rPr lang="vi-VN" sz="2000" dirty="0">
                <a:latin typeface="Times New Roman" pitchFamily="18" charset="0"/>
                <a:cs typeface="Times New Roman" pitchFamily="18" charset="0"/>
              </a:rPr>
              <a:t>115 là số gọi cấp cứu khẩn cấp trong những trường hợp sức khỏe nghiêm </a:t>
            </a:r>
            <a:r>
              <a:rPr lang="vi-VN" sz="2000" dirty="0" smtClean="0">
                <a:latin typeface="Times New Roman" pitchFamily="18" charset="0"/>
                <a:cs typeface="Times New Roman" pitchFamily="18" charset="0"/>
              </a:rPr>
              <a:t>trọng</a:t>
            </a:r>
            <a:r>
              <a:rPr lang="en-US" sz="2000" dirty="0" smtClean="0">
                <a:latin typeface="Times New Roman" pitchFamily="18" charset="0"/>
                <a:cs typeface="Times New Roman" pitchFamily="18" charset="0"/>
              </a:rPr>
              <a:t>, </a:t>
            </a:r>
            <a:r>
              <a:rPr lang="vi-VN" sz="2000" dirty="0" smtClean="0">
                <a:latin typeface="Times New Roman" pitchFamily="18" charset="0"/>
                <a:cs typeface="Times New Roman" pitchFamily="18" charset="0"/>
              </a:rPr>
              <a:t>được hỗ trợ đưa đến bệnh viện để cấp cứu nhanh chóng</a:t>
            </a:r>
          </a:p>
          <a:p>
            <a:pPr algn="just"/>
            <a:endParaRPr lang="vi-VN" sz="2000" dirty="0" smtClean="0">
              <a:latin typeface="Times New Roman" pitchFamily="18" charset="0"/>
              <a:cs typeface="Times New Roman" pitchFamily="18" charset="0"/>
            </a:endParaRPr>
          </a:p>
          <a:p>
            <a:pPr algn="just"/>
            <a:r>
              <a:rPr lang="vi-VN" sz="2000" dirty="0">
                <a:latin typeface="Times New Roman" pitchFamily="18" charset="0"/>
                <a:cs typeface="Times New Roman" pitchFamily="18" charset="0"/>
              </a:rPr>
              <a:t> </a:t>
            </a:r>
          </a:p>
        </p:txBody>
      </p:sp>
    </p:spTree>
    <p:extLst>
      <p:ext uri="{BB962C8B-B14F-4D97-AF65-F5344CB8AC3E}">
        <p14:creationId xmlns:p14="http://schemas.microsoft.com/office/powerpoint/2010/main" val="25185488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455" y="0"/>
            <a:ext cx="8460955" cy="5034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3981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p:nvPicPr>
        <p:blipFill>
          <a:blip r:embed="rId3"/>
          <a:stretch>
            <a:fillRect/>
          </a:stretch>
        </p:blipFill>
        <p:spPr>
          <a:xfrm>
            <a:off x="126254" y="1339083"/>
            <a:ext cx="8867275" cy="1751358"/>
          </a:xfrm>
          <a:prstGeom prst="rect">
            <a:avLst/>
          </a:prstGeom>
        </p:spPr>
      </p:pic>
    </p:spTree>
    <p:extLst>
      <p:ext uri="{BB962C8B-B14F-4D97-AF65-F5344CB8AC3E}">
        <p14:creationId xmlns:p14="http://schemas.microsoft.com/office/powerpoint/2010/main" val="3068358160"/>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478"/>
            <a:ext cx="9144000" cy="515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8DB2BA37-17C4-4552-9FC4-5BF272E1495C}"/>
              </a:ext>
            </a:extLst>
          </p:cNvPr>
          <p:cNvSpPr txBox="1"/>
          <p:nvPr/>
        </p:nvSpPr>
        <p:spPr>
          <a:xfrm>
            <a:off x="2057400" y="236689"/>
            <a:ext cx="6000750" cy="438580"/>
          </a:xfrm>
          <a:prstGeom prst="rect">
            <a:avLst/>
          </a:prstGeom>
          <a:noFill/>
        </p:spPr>
        <p:txBody>
          <a:bodyPr wrap="square" lIns="68579" tIns="34289" rIns="68579" bIns="34289" rtlCol="0">
            <a:spAutoFit/>
          </a:bodyPr>
          <a:lstStyle/>
          <a:p>
            <a:pPr algn="ctr" defTabSz="685783">
              <a:defRPr/>
            </a:pPr>
            <a:r>
              <a:rPr lang="vi-VN" sz="2400" b="1" dirty="0">
                <a:latin typeface="+mj-lt"/>
                <a:ea typeface="#9Slide02 Noi dung rat dai" panose="02000000000000000000" pitchFamily="2" charset="0"/>
                <a:cs typeface="Times New Roman" panose="02020603050405020304" pitchFamily="18" charset="0"/>
              </a:rPr>
              <a:t>Thứ</a:t>
            </a:r>
            <a:r>
              <a:rPr lang="en-US" sz="2400" b="1" dirty="0">
                <a:latin typeface="Times New Roman" pitchFamily="18" charset="0"/>
                <a:ea typeface="#9Slide02 Noi dung rat dai" panose="02000000000000000000" pitchFamily="2" charset="0"/>
                <a:cs typeface="Times New Roman" panose="02020603050405020304" pitchFamily="18" charset="0"/>
              </a:rPr>
              <a:t>         </a:t>
            </a:r>
            <a:r>
              <a:rPr lang="vi-VN" sz="2400" b="1" dirty="0">
                <a:latin typeface="+mj-lt"/>
                <a:ea typeface="#9Slide02 Noi dung rat dai" panose="02000000000000000000" pitchFamily="2" charset="0"/>
                <a:cs typeface="Times New Roman" panose="02020603050405020304" pitchFamily="18" charset="0"/>
              </a:rPr>
              <a:t>ngày </a:t>
            </a:r>
            <a:r>
              <a:rPr lang="en-US" sz="2400" b="1" dirty="0">
                <a:latin typeface="Times New Roman" pitchFamily="18" charset="0"/>
                <a:ea typeface="#9Slide02 Noi dung rat dai" panose="02000000000000000000" pitchFamily="2" charset="0"/>
                <a:cs typeface="Times New Roman" panose="02020603050405020304" pitchFamily="18" charset="0"/>
              </a:rPr>
              <a:t>   </a:t>
            </a:r>
            <a:r>
              <a:rPr lang="vi-VN" sz="2400" b="1" dirty="0">
                <a:latin typeface="+mj-lt"/>
                <a:ea typeface="#9Slide02 Noi dung rat dai" panose="02000000000000000000" pitchFamily="2" charset="0"/>
                <a:cs typeface="Times New Roman" panose="02020603050405020304" pitchFamily="18" charset="0"/>
              </a:rPr>
              <a:t>tháng </a:t>
            </a:r>
            <a:r>
              <a:rPr lang="en-US" sz="2400" b="1" dirty="0">
                <a:latin typeface="Times New Roman" pitchFamily="18" charset="0"/>
                <a:ea typeface="#9Slide02 Noi dung rat dai" panose="02000000000000000000" pitchFamily="2" charset="0"/>
                <a:cs typeface="Times New Roman" panose="02020603050405020304" pitchFamily="18" charset="0"/>
              </a:rPr>
              <a:t>   </a:t>
            </a:r>
            <a:r>
              <a:rPr lang="vi-VN" sz="2400" b="1" dirty="0">
                <a:latin typeface="+mj-lt"/>
                <a:ea typeface="#9Slide02 Noi dung rat dai" panose="02000000000000000000" pitchFamily="2" charset="0"/>
                <a:cs typeface="Times New Roman" panose="02020603050405020304" pitchFamily="18" charset="0"/>
              </a:rPr>
              <a:t>năm</a:t>
            </a:r>
            <a:r>
              <a:rPr lang="en-US" sz="2400" b="1" dirty="0">
                <a:latin typeface="Times New Roman" pitchFamily="18" charset="0"/>
                <a:ea typeface="#9Slide02 Noi dung rat dai" panose="02000000000000000000" pitchFamily="2" charset="0"/>
                <a:cs typeface="Times New Roman" panose="02020603050405020304" pitchFamily="18" charset="0"/>
              </a:rPr>
              <a:t> </a:t>
            </a:r>
            <a:r>
              <a:rPr lang="en-US" sz="2400" b="1"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2686050" y="629105"/>
            <a:ext cx="4629150" cy="4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p>
            <a:pPr algn="ctr" eaLnBrk="1" hangingPunct="1">
              <a:spcBef>
                <a:spcPct val="0"/>
              </a:spcBef>
              <a:buClrTx/>
              <a:buSzTx/>
              <a:buFontTx/>
              <a:buNone/>
            </a:pPr>
            <a:r>
              <a:rPr lang="en-US" altLang="en-US" sz="2400" b="1" u="sng" dirty="0" err="1">
                <a:latin typeface="Times New Roman" panose="02020603050405020304" pitchFamily="18" charset="0"/>
                <a:cs typeface="Times New Roman" panose="02020603050405020304" pitchFamily="18" charset="0"/>
              </a:rPr>
              <a:t>Công</a:t>
            </a:r>
            <a:r>
              <a:rPr lang="en-US" altLang="en-US" sz="2400" b="1" u="sng" dirty="0">
                <a:latin typeface="Times New Roman" panose="02020603050405020304" pitchFamily="18" charset="0"/>
                <a:cs typeface="Times New Roman" panose="02020603050405020304" pitchFamily="18" charset="0"/>
              </a:rPr>
              <a:t> </a:t>
            </a:r>
            <a:r>
              <a:rPr lang="en-US" altLang="en-US" sz="2400" b="1" u="sng" dirty="0" err="1">
                <a:latin typeface="Times New Roman" panose="02020603050405020304" pitchFamily="18" charset="0"/>
                <a:cs typeface="Times New Roman" panose="02020603050405020304" pitchFamily="18" charset="0"/>
              </a:rPr>
              <a:t>nghệ</a:t>
            </a:r>
            <a:r>
              <a:rPr lang="en-US" altLang="en-US" sz="2400" b="1" u="sng" dirty="0">
                <a:latin typeface="Times New Roman" panose="02020603050405020304" pitchFamily="18" charset="0"/>
                <a:cs typeface="Times New Roman" panose="02020603050405020304" pitchFamily="18" charset="0"/>
              </a:rPr>
              <a:t>:</a:t>
            </a:r>
            <a:endParaRPr lang="en-US" altLang="en-US" sz="2400" b="1"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4325E99-8D03-402E-8158-E4682241AF5E}"/>
              </a:ext>
            </a:extLst>
          </p:cNvPr>
          <p:cNvSpPr/>
          <p:nvPr/>
        </p:nvSpPr>
        <p:spPr>
          <a:xfrm>
            <a:off x="942976" y="1940428"/>
            <a:ext cx="7858125" cy="1084913"/>
          </a:xfrm>
          <a:prstGeom prst="rect">
            <a:avLst/>
          </a:prstGeom>
          <a:noFill/>
        </p:spPr>
        <p:txBody>
          <a:bodyPr wrap="square" lIns="68579" tIns="34289" rIns="68579" bIns="34289">
            <a:spAutoFit/>
          </a:bodyPr>
          <a:lstStyle/>
          <a:p>
            <a:pPr algn="ctr">
              <a:defRPr/>
            </a:pPr>
            <a:r>
              <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PHẦN I: CÔNG NGHỆ VÀ ĐỜI SỐNG</a:t>
            </a:r>
          </a:p>
          <a:p>
            <a:pPr algn="ctr">
              <a:defRPr/>
            </a:pPr>
            <a:endParaRPr lang="en-US" sz="3300" b="1"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8" name="TextBox 9">
            <a:extLst>
              <a:ext uri="{FF2B5EF4-FFF2-40B4-BE49-F238E27FC236}">
                <a16:creationId xmlns:a16="http://schemas.microsoft.com/office/drawing/2014/main" id="{B3F36DA1-BF7F-4E43-924C-B8D1AE60B01A}"/>
              </a:ext>
            </a:extLst>
          </p:cNvPr>
          <p:cNvSpPr txBox="1">
            <a:spLocks noChangeArrowheads="1"/>
          </p:cNvSpPr>
          <p:nvPr/>
        </p:nvSpPr>
        <p:spPr bwMode="auto">
          <a:xfrm>
            <a:off x="685800" y="2800352"/>
            <a:ext cx="8058150" cy="530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p>
            <a:pPr algn="ctr" eaLnBrk="1" hangingPunct="1">
              <a:spcBef>
                <a:spcPct val="0"/>
              </a:spcBef>
              <a:buClrTx/>
              <a:buSzTx/>
              <a:buFontTx/>
              <a:buNone/>
            </a:pPr>
            <a:r>
              <a:rPr lang="en-US" altLang="en-US" sz="3000" b="1" u="sng" dirty="0">
                <a:solidFill>
                  <a:srgbClr val="0000CC"/>
                </a:solidFill>
                <a:latin typeface="Times New Roman" panose="02020603050405020304" pitchFamily="18" charset="0"/>
                <a:cs typeface="Times New Roman" panose="02020603050405020304" pitchFamily="18" charset="0"/>
              </a:rPr>
              <a:t>BÀI</a:t>
            </a:r>
            <a:r>
              <a:rPr lang="vi-VN" altLang="en-US" sz="3000" b="1" u="sng" dirty="0">
                <a:solidFill>
                  <a:srgbClr val="0000CC"/>
                </a:solidFill>
                <a:latin typeface="Times New Roman" panose="02020603050405020304" pitchFamily="18" charset="0"/>
                <a:cs typeface="Times New Roman" panose="02020603050405020304" pitchFamily="18" charset="0"/>
              </a:rPr>
              <a:t> </a:t>
            </a:r>
            <a:r>
              <a:rPr lang="en-US" altLang="en-US" sz="3000" b="1" u="sng" dirty="0" smtClean="0">
                <a:solidFill>
                  <a:srgbClr val="0000CC"/>
                </a:solidFill>
                <a:latin typeface="Times New Roman" panose="02020603050405020304" pitchFamily="18" charset="0"/>
                <a:cs typeface="Times New Roman" panose="02020603050405020304" pitchFamily="18" charset="0"/>
              </a:rPr>
              <a:t>5</a:t>
            </a:r>
            <a:r>
              <a:rPr lang="vi-VN" altLang="en-US" sz="3000" b="1" dirty="0" smtClean="0">
                <a:solidFill>
                  <a:srgbClr val="0000CC"/>
                </a:solidFill>
                <a:latin typeface="Times New Roman" panose="02020603050405020304" pitchFamily="18" charset="0"/>
                <a:cs typeface="Times New Roman" panose="02020603050405020304" pitchFamily="18" charset="0"/>
              </a:rPr>
              <a:t>:</a:t>
            </a:r>
            <a:r>
              <a:rPr lang="en-US" altLang="en-US" sz="3000" b="1" dirty="0" smtClean="0">
                <a:solidFill>
                  <a:srgbClr val="0000CC"/>
                </a:solidFill>
                <a:latin typeface="Times New Roman" panose="02020603050405020304" pitchFamily="18" charset="0"/>
                <a:cs typeface="Times New Roman" panose="02020603050405020304" pitchFamily="18" charset="0"/>
              </a:rPr>
              <a:t> SỬ DỤNG ĐIỆN THOẠI (TIẾT 4)</a:t>
            </a:r>
            <a:endParaRPr lang="en-US" altLang="en-US" sz="3600" b="1" i="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47527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a:grpSpLocks/>
          </p:cNvGrpSpPr>
          <p:nvPr/>
        </p:nvGrpSpPr>
        <p:grpSpPr bwMode="auto">
          <a:xfrm>
            <a:off x="-2746772" y="-13096"/>
            <a:ext cx="4976815" cy="5143501"/>
            <a:chOff x="-2222500" y="1600200"/>
            <a:chExt cx="4770438" cy="4824413"/>
          </a:xfrm>
        </p:grpSpPr>
        <p:sp>
          <p:nvSpPr>
            <p:cNvPr id="15" name="AutoShape 41"/>
            <p:cNvSpPr>
              <a:spLocks noChangeArrowheads="1"/>
            </p:cNvSpPr>
            <p:nvPr/>
          </p:nvSpPr>
          <p:spPr bwMode="ltGray">
            <a:xfrm rot="5400000">
              <a:off x="-2249488" y="1627188"/>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solidFill>
              <a:schemeClr val="bg1">
                <a:lumMod val="65000"/>
              </a:schemeClr>
            </a:solidFill>
            <a:ln>
              <a:noFill/>
            </a:ln>
            <a:effectLst/>
          </p:spPr>
          <p:txBody>
            <a:bodyPr wrap="none" anchor="ctr"/>
            <a:lstStyle/>
            <a:p>
              <a:pPr eaLnBrk="1" hangingPunct="1">
                <a:defRPr/>
              </a:pPr>
              <a:endParaRPr lang="en-US" dirty="0">
                <a:latin typeface="Times New Roman" pitchFamily="18" charset="0"/>
              </a:endParaRPr>
            </a:p>
          </p:txBody>
        </p:sp>
        <p:sp>
          <p:nvSpPr>
            <p:cNvPr id="16" name="AutoShape 42"/>
            <p:cNvSpPr>
              <a:spLocks noChangeArrowheads="1"/>
            </p:cNvSpPr>
            <p:nvPr/>
          </p:nvSpPr>
          <p:spPr bwMode="ltGray">
            <a:xfrm rot="5400000" flipH="1">
              <a:off x="-1844208" y="2062571"/>
              <a:ext cx="4032628" cy="392982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95000"/>
              </a:schemeClr>
            </a:solidFill>
            <a:ln>
              <a:noFill/>
            </a:ln>
            <a:effectLst>
              <a:outerShdw blurRad="50800" dist="38100" algn="l" rotWithShape="0">
                <a:prstClr val="black">
                  <a:alpha val="40000"/>
                </a:prstClr>
              </a:outerShdw>
            </a:effectLst>
          </p:spPr>
          <p:txBody>
            <a:bodyPr wrap="none" anchor="ctr"/>
            <a:lstStyle/>
            <a:p>
              <a:pPr eaLnBrk="1" hangingPunct="1">
                <a:defRPr/>
              </a:pPr>
              <a:endParaRPr lang="en-US" dirty="0">
                <a:latin typeface="Times New Roman" pitchFamily="18" charset="0"/>
              </a:endParaRPr>
            </a:p>
          </p:txBody>
        </p:sp>
        <p:sp>
          <p:nvSpPr>
            <p:cNvPr id="17" name="AutoShape 42"/>
            <p:cNvSpPr>
              <a:spLocks noChangeArrowheads="1"/>
            </p:cNvSpPr>
            <p:nvPr/>
          </p:nvSpPr>
          <p:spPr bwMode="ltGray">
            <a:xfrm rot="5400000" flipH="1">
              <a:off x="-1602907" y="2255488"/>
              <a:ext cx="3506669" cy="3501256"/>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bg1">
                <a:lumMod val="85000"/>
              </a:schemeClr>
            </a:solidFill>
            <a:ln>
              <a:noFill/>
            </a:ln>
            <a:effectLst>
              <a:innerShdw blurRad="63500" dist="50800" dir="16200000">
                <a:prstClr val="black">
                  <a:alpha val="50000"/>
                </a:prstClr>
              </a:innerShdw>
            </a:effectLst>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dirty="0">
                <a:latin typeface="Times New Roman" pitchFamily="18" charset="0"/>
              </a:endParaRPr>
            </a:p>
          </p:txBody>
        </p:sp>
      </p:grpSp>
      <p:sp>
        <p:nvSpPr>
          <p:cNvPr id="18" name="TextBox 17"/>
          <p:cNvSpPr txBox="1">
            <a:spLocks noChangeArrowheads="1"/>
          </p:cNvSpPr>
          <p:nvPr/>
        </p:nvSpPr>
        <p:spPr bwMode="auto">
          <a:xfrm>
            <a:off x="-885719" y="2170771"/>
            <a:ext cx="2937272" cy="561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vi-VN" altLang="en-US"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rPr>
              <a:t>MỤC TIÊU</a:t>
            </a:r>
            <a:endParaRPr lang="en-US" altLang="en-US" b="1" dirty="0">
              <a:solidFill>
                <a:srgbClr val="FF0066"/>
              </a:solidFill>
              <a:latin typeface="Times New Roman" panose="02020603050405020304" pitchFamily="18" charset="0"/>
              <a:ea typeface="Verdana" panose="020B0604030504040204" pitchFamily="34" charset="0"/>
              <a:cs typeface="Times New Roman" panose="02020603050405020304" pitchFamily="18" charset="0"/>
            </a:endParaRPr>
          </a:p>
        </p:txBody>
      </p:sp>
      <p:sp>
        <p:nvSpPr>
          <p:cNvPr id="2" name="TextBox 9">
            <a:extLst>
              <a:ext uri="{FF2B5EF4-FFF2-40B4-BE49-F238E27FC236}">
                <a16:creationId xmlns:a16="http://schemas.microsoft.com/office/drawing/2014/main" id="{FC79FD3C-BC0B-8409-BF68-9AA76702F772}"/>
              </a:ext>
            </a:extLst>
          </p:cNvPr>
          <p:cNvSpPr txBox="1">
            <a:spLocks noChangeArrowheads="1"/>
          </p:cNvSpPr>
          <p:nvPr/>
        </p:nvSpPr>
        <p:spPr bwMode="auto">
          <a:xfrm>
            <a:off x="1857375" y="1178172"/>
            <a:ext cx="7200900" cy="43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9" tIns="34289" rIns="68579" bIns="34289">
            <a:spAutoFit/>
          </a:bodyPr>
          <a:lstStyle/>
          <a:p>
            <a:pPr algn="ctr">
              <a:spcBef>
                <a:spcPct val="0"/>
              </a:spcBef>
            </a:pPr>
            <a:r>
              <a:rPr lang="en-US"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vi-VN" altLang="en-US" sz="2400" b="1" u="sng"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400" b="1" u="sng"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a:t>
            </a:r>
            <a:r>
              <a:rPr lang="vi-VN" altLang="en-US" sz="24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altLang="en-US" sz="2400" b="1" dirty="0" smtClean="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altLang="en-US" sz="2400" b="1" dirty="0">
                <a:solidFill>
                  <a:srgbClr val="0000CC"/>
                </a:solidFill>
                <a:latin typeface="Times New Roman" panose="02020603050405020304" pitchFamily="18" charset="0"/>
                <a:cs typeface="Times New Roman" panose="02020603050405020304" pitchFamily="18" charset="0"/>
              </a:rPr>
              <a:t>SỬ DỤNG ĐIỆN </a:t>
            </a:r>
            <a:r>
              <a:rPr lang="en-US" altLang="en-US" sz="2400" b="1" dirty="0" smtClean="0">
                <a:solidFill>
                  <a:srgbClr val="0000CC"/>
                </a:solidFill>
                <a:latin typeface="Times New Roman" panose="02020603050405020304" pitchFamily="18" charset="0"/>
                <a:cs typeface="Times New Roman" panose="02020603050405020304" pitchFamily="18" charset="0"/>
              </a:rPr>
              <a:t>THOẠI (TIẾT 4) </a:t>
            </a:r>
            <a:endParaRPr lang="en-US" altLang="en-US" sz="2400" b="1" i="1" dirty="0">
              <a:solidFill>
                <a:srgbClr val="0000CC"/>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ACC873B5-5CCD-2C4C-F00E-192DFF407078}"/>
              </a:ext>
            </a:extLst>
          </p:cNvPr>
          <p:cNvSpPr txBox="1"/>
          <p:nvPr/>
        </p:nvSpPr>
        <p:spPr>
          <a:xfrm>
            <a:off x="2457450" y="57151"/>
            <a:ext cx="6000750" cy="392415"/>
          </a:xfrm>
          <a:prstGeom prst="rect">
            <a:avLst/>
          </a:prstGeom>
          <a:noFill/>
        </p:spPr>
        <p:txBody>
          <a:bodyPr wrap="square" lIns="68579" tIns="34289" rIns="68579" bIns="34289" rtlCol="0">
            <a:spAutoFit/>
          </a:bodyPr>
          <a:lstStyle/>
          <a:p>
            <a:pPr algn="ctr" defTabSz="685783">
              <a:defRPr/>
            </a:pPr>
            <a:r>
              <a:rPr lang="vi-VN" sz="2100" b="1" dirty="0">
                <a:latin typeface="+mj-lt"/>
                <a:ea typeface="#9Slide02 Noi dung rat dai" panose="02000000000000000000" pitchFamily="2" charset="0"/>
                <a:cs typeface="Times New Roman" panose="02020603050405020304" pitchFamily="18" charset="0"/>
              </a:rPr>
              <a:t>Thứ</a:t>
            </a:r>
            <a:r>
              <a:rPr lang="en-US" sz="2100" b="1" dirty="0">
                <a:latin typeface="Times New Roman" pitchFamily="18" charset="0"/>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ngày </a:t>
            </a:r>
            <a:r>
              <a:rPr lang="en-US" sz="2100" b="1" dirty="0">
                <a:latin typeface="Times New Roman" pitchFamily="18" charset="0"/>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tháng </a:t>
            </a:r>
            <a:r>
              <a:rPr lang="en-US" sz="2100" b="1" dirty="0">
                <a:latin typeface="Times New Roman" pitchFamily="18" charset="0"/>
                <a:ea typeface="#9Slide02 Noi dung rat dai" panose="02000000000000000000" pitchFamily="2" charset="0"/>
                <a:cs typeface="Times New Roman" panose="02020603050405020304" pitchFamily="18" charset="0"/>
              </a:rPr>
              <a:t>   </a:t>
            </a:r>
            <a:r>
              <a:rPr lang="vi-VN" sz="2100" b="1" dirty="0">
                <a:latin typeface="+mj-lt"/>
                <a:ea typeface="#9Slide02 Noi dung rat dai" panose="02000000000000000000" pitchFamily="2" charset="0"/>
                <a:cs typeface="Times New Roman" panose="02020603050405020304" pitchFamily="18" charset="0"/>
              </a:rPr>
              <a:t>năm</a:t>
            </a:r>
            <a:r>
              <a:rPr lang="en-US" sz="2100" b="1" dirty="0">
                <a:latin typeface="Times New Roman" pitchFamily="18" charset="0"/>
                <a:ea typeface="#9Slide02 Noi dung rat dai" panose="02000000000000000000" pitchFamily="2" charset="0"/>
                <a:cs typeface="Times New Roman" panose="02020603050405020304" pitchFamily="18" charset="0"/>
              </a:rPr>
              <a:t> </a:t>
            </a:r>
            <a:r>
              <a:rPr lang="en-US" sz="2100" b="1" dirty="0">
                <a:latin typeface="Times New Roman" panose="02020603050405020304" pitchFamily="18" charset="0"/>
                <a:ea typeface="Tahoma" panose="020B0604030504040204" pitchFamily="34" charset="0"/>
                <a:cs typeface="Times New Roman" panose="02020603050405020304" pitchFamily="18" charset="0"/>
              </a:rPr>
              <a:t>2024</a:t>
            </a:r>
          </a:p>
        </p:txBody>
      </p:sp>
      <p:sp>
        <p:nvSpPr>
          <p:cNvPr id="4" name="TextBox 9">
            <a:extLst>
              <a:ext uri="{FF2B5EF4-FFF2-40B4-BE49-F238E27FC236}">
                <a16:creationId xmlns:a16="http://schemas.microsoft.com/office/drawing/2014/main" id="{AB2B02D3-7DEA-1506-CF20-EC2D68FA8432}"/>
              </a:ext>
            </a:extLst>
          </p:cNvPr>
          <p:cNvSpPr txBox="1">
            <a:spLocks noChangeArrowheads="1"/>
          </p:cNvSpPr>
          <p:nvPr/>
        </p:nvSpPr>
        <p:spPr bwMode="auto">
          <a:xfrm>
            <a:off x="3028950" y="407686"/>
            <a:ext cx="4629150"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spAutoFit/>
          </a:bodyPr>
          <a:lstStyle/>
          <a:p>
            <a:pPr algn="ctr" eaLnBrk="1" hangingPunct="1">
              <a:spcBef>
                <a:spcPct val="0"/>
              </a:spcBef>
              <a:buClrTx/>
              <a:buSzTx/>
              <a:buFontTx/>
              <a:buNone/>
            </a:pPr>
            <a:r>
              <a:rPr lang="en-US" altLang="en-US" sz="2100" b="1" u="sng" dirty="0" err="1">
                <a:latin typeface="Times New Roman" panose="02020603050405020304" pitchFamily="18" charset="0"/>
                <a:cs typeface="Times New Roman" panose="02020603050405020304" pitchFamily="18" charset="0"/>
              </a:rPr>
              <a:t>Công</a:t>
            </a:r>
            <a:r>
              <a:rPr lang="en-US" altLang="en-US" sz="2100" b="1" u="sng" dirty="0">
                <a:latin typeface="Times New Roman" panose="02020603050405020304" pitchFamily="18" charset="0"/>
                <a:cs typeface="Times New Roman" panose="02020603050405020304" pitchFamily="18" charset="0"/>
              </a:rPr>
              <a:t> </a:t>
            </a:r>
            <a:r>
              <a:rPr lang="en-US" altLang="en-US" sz="2100" b="1" u="sng" dirty="0" err="1">
                <a:latin typeface="Times New Roman" panose="02020603050405020304" pitchFamily="18" charset="0"/>
                <a:cs typeface="Times New Roman" panose="02020603050405020304" pitchFamily="18" charset="0"/>
              </a:rPr>
              <a:t>nghệ</a:t>
            </a:r>
            <a:r>
              <a:rPr lang="en-US" altLang="en-US" sz="2100" b="1" u="sng" dirty="0">
                <a:latin typeface="Times New Roman" panose="02020603050405020304" pitchFamily="18" charset="0"/>
                <a:cs typeface="Times New Roman" panose="02020603050405020304" pitchFamily="18" charset="0"/>
              </a:rPr>
              <a:t>:</a:t>
            </a:r>
          </a:p>
        </p:txBody>
      </p:sp>
      <p:grpSp>
        <p:nvGrpSpPr>
          <p:cNvPr id="24" name="Group 23"/>
          <p:cNvGrpSpPr/>
          <p:nvPr/>
        </p:nvGrpSpPr>
        <p:grpSpPr>
          <a:xfrm>
            <a:off x="1541929" y="2166927"/>
            <a:ext cx="6915150" cy="831875"/>
            <a:chOff x="2895601" y="3055367"/>
            <a:chExt cx="9220200" cy="1364233"/>
          </a:xfrm>
        </p:grpSpPr>
        <p:sp>
          <p:nvSpPr>
            <p:cNvPr id="25" name="Oval 24"/>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6" name="Chevron 25"/>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7"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8" name="TextBox 27">
            <a:extLst>
              <a:ext uri="{FF2B5EF4-FFF2-40B4-BE49-F238E27FC236}">
                <a16:creationId xmlns:a16="http://schemas.microsoft.com/office/drawing/2014/main" id="{55B8DA7B-D710-41B0-E62A-166F60A110B2}"/>
              </a:ext>
            </a:extLst>
          </p:cNvPr>
          <p:cNvSpPr txBox="1"/>
          <p:nvPr/>
        </p:nvSpPr>
        <p:spPr>
          <a:xfrm>
            <a:off x="1938050" y="2281658"/>
            <a:ext cx="6360926" cy="684801"/>
          </a:xfrm>
          <a:prstGeom prst="rect">
            <a:avLst/>
          </a:prstGeom>
          <a:noFill/>
        </p:spPr>
        <p:txBody>
          <a:bodyPr wrap="square" lIns="68579" tIns="34289" rIns="68579" bIns="34289" rtlCol="0">
            <a:spAutoFit/>
          </a:bodyPr>
          <a:lstStyle/>
          <a:p>
            <a:pPr lvl="2"/>
            <a:r>
              <a:rPr lang="vi-VN" sz="2000" dirty="0">
                <a:latin typeface="Times New Roman" pitchFamily="18" charset="0"/>
              </a:rPr>
              <a:t>Nhận biết được các biểu tượng thể hiện trạng thái và chức năng hoạt động của điện thoại.</a:t>
            </a:r>
            <a:endParaRPr lang="en-US" sz="2000" dirty="0"/>
          </a:p>
        </p:txBody>
      </p:sp>
      <p:grpSp>
        <p:nvGrpSpPr>
          <p:cNvPr id="19" name="Group 18"/>
          <p:cNvGrpSpPr/>
          <p:nvPr/>
        </p:nvGrpSpPr>
        <p:grpSpPr>
          <a:xfrm>
            <a:off x="1383825" y="3213530"/>
            <a:ext cx="6915150" cy="831875"/>
            <a:chOff x="2895601" y="3055367"/>
            <a:chExt cx="9220200" cy="1364233"/>
          </a:xfrm>
        </p:grpSpPr>
        <p:sp>
          <p:nvSpPr>
            <p:cNvPr id="20" name="Oval 19"/>
            <p:cNvSpPr/>
            <p:nvPr/>
          </p:nvSpPr>
          <p:spPr>
            <a:xfrm>
              <a:off x="2895601" y="3251463"/>
              <a:ext cx="738967" cy="916512"/>
            </a:xfrm>
            <a:prstGeom prst="ellipse">
              <a:avLst/>
            </a:prstGeom>
            <a:solidFill>
              <a:schemeClr val="bg1"/>
            </a:solid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latin typeface="Times New Roman" pitchFamily="18" charset="0"/>
              </a:endParaRPr>
            </a:p>
          </p:txBody>
        </p:sp>
        <p:sp>
          <p:nvSpPr>
            <p:cNvPr id="21" name="Chevron 20"/>
            <p:cNvSpPr/>
            <p:nvPr/>
          </p:nvSpPr>
          <p:spPr>
            <a:xfrm>
              <a:off x="3581403" y="3278438"/>
              <a:ext cx="322047" cy="91651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Times New Roman" pitchFamily="18" charset="0"/>
              </a:endParaRPr>
            </a:p>
          </p:txBody>
        </p:sp>
        <p:sp>
          <p:nvSpPr>
            <p:cNvPr id="22" name="AutoShape 47"/>
            <p:cNvSpPr>
              <a:spLocks noChangeArrowheads="1"/>
            </p:cNvSpPr>
            <p:nvPr/>
          </p:nvSpPr>
          <p:spPr bwMode="gray">
            <a:xfrm>
              <a:off x="3868415" y="3055367"/>
              <a:ext cx="8247386" cy="1364233"/>
            </a:xfrm>
            <a:prstGeom prst="roundRect">
              <a:avLst>
                <a:gd name="adj" fmla="val 50000"/>
              </a:avLst>
            </a:prstGeom>
            <a:ln>
              <a:solidFill>
                <a:srgbClr val="00B050"/>
              </a:solidFill>
              <a:headEnd/>
              <a:tailEnd/>
            </a:ln>
          </p:spPr>
          <p:style>
            <a:lnRef idx="2">
              <a:schemeClr val="accent6"/>
            </a:lnRef>
            <a:fillRef idx="1">
              <a:schemeClr val="lt1"/>
            </a:fillRef>
            <a:effectRef idx="0">
              <a:schemeClr val="accent6"/>
            </a:effectRef>
            <a:fontRef idx="minor">
              <a:schemeClr val="dk1"/>
            </a:fontRef>
          </p:style>
          <p:txBody>
            <a:bodyPr wrap="none" anchor="ctr"/>
            <a:lstStyle/>
            <a:p>
              <a:pPr eaLnBrk="1" hangingPunct="1">
                <a:defRPr/>
              </a:pPr>
              <a:endParaRPr lang="en-US" sz="3300" b="1" dirty="0">
                <a:latin typeface="Times New Roman" panose="02020603050405020304" pitchFamily="18" charset="0"/>
                <a:cs typeface="Times New Roman" panose="02020603050405020304" pitchFamily="18" charset="0"/>
              </a:endParaRPr>
            </a:p>
          </p:txBody>
        </p:sp>
      </p:grpSp>
      <p:sp>
        <p:nvSpPr>
          <p:cNvPr id="23" name="TextBox 22">
            <a:extLst>
              <a:ext uri="{FF2B5EF4-FFF2-40B4-BE49-F238E27FC236}">
                <a16:creationId xmlns:a16="http://schemas.microsoft.com/office/drawing/2014/main" id="{55B8DA7B-D710-41B0-E62A-166F60A110B2}"/>
              </a:ext>
            </a:extLst>
          </p:cNvPr>
          <p:cNvSpPr txBox="1"/>
          <p:nvPr/>
        </p:nvSpPr>
        <p:spPr>
          <a:xfrm>
            <a:off x="1648280" y="3270136"/>
            <a:ext cx="6560023" cy="684801"/>
          </a:xfrm>
          <a:prstGeom prst="rect">
            <a:avLst/>
          </a:prstGeom>
          <a:noFill/>
        </p:spPr>
        <p:txBody>
          <a:bodyPr wrap="square" lIns="68579" tIns="34289" rIns="68579" bIns="34289" rtlCol="0">
            <a:spAutoFit/>
          </a:bodyPr>
          <a:lstStyle/>
          <a:p>
            <a:pPr lvl="2"/>
            <a:r>
              <a:rPr lang="vi-VN" sz="2000" dirty="0">
                <a:latin typeface="Times New Roman" pitchFamily="18" charset="0"/>
              </a:rPr>
              <a:t>Ghi nhớ, thực hiện cuộc gọi tới các số điện thoại của người thân và các số điện thoại khẩn cấp khi cần thiết.</a:t>
            </a:r>
            <a:endParaRPr lang="en-US" sz="2000" dirty="0"/>
          </a:p>
        </p:txBody>
      </p:sp>
    </p:spTree>
    <p:extLst>
      <p:ext uri="{BB962C8B-B14F-4D97-AF65-F5344CB8AC3E}">
        <p14:creationId xmlns:p14="http://schemas.microsoft.com/office/powerpoint/2010/main" val="955567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heel(1)">
                                      <p:cBhvr>
                                        <p:cTn id="13" dur="2000"/>
                                        <p:tgtEl>
                                          <p:spTgt spid="1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heel(1)">
                                      <p:cBhvr>
                                        <p:cTn id="16" dur="2000"/>
                                        <p:tgtEl>
                                          <p:spTgt spid="18"/>
                                        </p:tgtEl>
                                      </p:cBhvr>
                                    </p:animEffect>
                                  </p:childTnLst>
                                </p:cTn>
                              </p:par>
                            </p:childTnLst>
                          </p:cTn>
                        </p:par>
                        <p:par>
                          <p:cTn id="17" fill="hold">
                            <p:stCondLst>
                              <p:cond delay="3000"/>
                            </p:stCondLst>
                            <p:childTnLst>
                              <p:par>
                                <p:cTn id="18" presetID="42" presetClass="entr" presetSubtype="0"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childTnLst>
                          </p:cTn>
                        </p:par>
                        <p:par>
                          <p:cTn id="23" fill="hold">
                            <p:stCondLst>
                              <p:cond delay="4000"/>
                            </p:stCondLst>
                            <p:childTnLst>
                              <p:par>
                                <p:cTn id="24" presetID="42" presetClass="entr" presetSubtype="0" fill="hold" grpId="0" nodeType="after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childTnLst>
                          </p:cTn>
                        </p:par>
                        <p:par>
                          <p:cTn id="29" fill="hold">
                            <p:stCondLst>
                              <p:cond delay="5000"/>
                            </p:stCondLst>
                            <p:childTnLst>
                              <p:par>
                                <p:cTn id="30" presetID="42"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par>
                          <p:cTn id="35" fill="hold">
                            <p:stCondLst>
                              <p:cond delay="6000"/>
                            </p:stCondLst>
                            <p:childTnLst>
                              <p:par>
                                <p:cTn id="36" presetID="42" presetClass="entr" presetSubtype="0"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28" grpId="0"/>
      <p:bldP spid="2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374F7508-525A-4D48-839D-1E0B5751F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2" y="1"/>
            <a:ext cx="9144000" cy="5080551"/>
          </a:xfrm>
          <a:prstGeom prst="rect">
            <a:avLst/>
          </a:prstGeom>
        </p:spPr>
      </p:pic>
      <p:pic>
        <p:nvPicPr>
          <p:cNvPr id="10" name="图片 13"/>
          <p:cNvPicPr>
            <a:picLocks noChangeAspect="1"/>
          </p:cNvPicPr>
          <p:nvPr/>
        </p:nvPicPr>
        <p:blipFill>
          <a:blip r:embed="rId3"/>
          <a:stretch>
            <a:fillRect/>
          </a:stretch>
        </p:blipFill>
        <p:spPr>
          <a:xfrm>
            <a:off x="995846" y="174217"/>
            <a:ext cx="6936767" cy="2227706"/>
          </a:xfrm>
          <a:prstGeom prst="rect">
            <a:avLst/>
          </a:prstGeom>
        </p:spPr>
      </p:pic>
      <p:pic>
        <p:nvPicPr>
          <p:cNvPr id="7" name="图片 6">
            <a:extLst>
              <a:ext uri="{FF2B5EF4-FFF2-40B4-BE49-F238E27FC236}">
                <a16:creationId xmlns:a16="http://schemas.microsoft.com/office/drawing/2014/main" id="{F8207F9D-6954-424A-A4F0-9D0363CB14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404" y="2918000"/>
            <a:ext cx="1925975" cy="1613655"/>
          </a:xfrm>
          <a:prstGeom prst="rect">
            <a:avLst/>
          </a:prstGeom>
        </p:spPr>
      </p:pic>
      <p:pic>
        <p:nvPicPr>
          <p:cNvPr id="9" name="Picture 2" descr="https://i.pinimg.com/564x/fc/e5/af/fce5af448eb4c49b9c3fac710c719fa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8810" y="2194785"/>
            <a:ext cx="4021931" cy="32289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AD8BD19-E627-47BC-B52D-910924B24DAB}"/>
              </a:ext>
            </a:extLst>
          </p:cNvPr>
          <p:cNvPicPr>
            <a:picLocks noChangeAspect="1"/>
          </p:cNvPicPr>
          <p:nvPr/>
        </p:nvPicPr>
        <p:blipFill>
          <a:blip r:embed="rId6"/>
          <a:stretch>
            <a:fillRect/>
          </a:stretch>
        </p:blipFill>
        <p:spPr>
          <a:xfrm>
            <a:off x="1528006" y="685124"/>
            <a:ext cx="5866385" cy="1810669"/>
          </a:xfrm>
          <a:prstGeom prst="rect">
            <a:avLst/>
          </a:prstGeom>
        </p:spPr>
      </p:pic>
    </p:spTree>
    <p:extLst>
      <p:ext uri="{BB962C8B-B14F-4D97-AF65-F5344CB8AC3E}">
        <p14:creationId xmlns:p14="http://schemas.microsoft.com/office/powerpoint/2010/main" val="506485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9"/>
                                        </p:tgtEl>
                                        <p:attrNameLst>
                                          <p:attrName>r</p:attrName>
                                        </p:attrNameLst>
                                      </p:cBhvr>
                                    </p:animRot>
                                    <p:animRot by="-240000">
                                      <p:cBhvr>
                                        <p:cTn id="10" dur="200" fill="hold">
                                          <p:stCondLst>
                                            <p:cond delay="200"/>
                                          </p:stCondLst>
                                        </p:cTn>
                                        <p:tgtEl>
                                          <p:spTgt spid="9"/>
                                        </p:tgtEl>
                                        <p:attrNameLst>
                                          <p:attrName>r</p:attrName>
                                        </p:attrNameLst>
                                      </p:cBhvr>
                                    </p:animRot>
                                    <p:animRot by="240000">
                                      <p:cBhvr>
                                        <p:cTn id="11" dur="200" fill="hold">
                                          <p:stCondLst>
                                            <p:cond delay="400"/>
                                          </p:stCondLst>
                                        </p:cTn>
                                        <p:tgtEl>
                                          <p:spTgt spid="9"/>
                                        </p:tgtEl>
                                        <p:attrNameLst>
                                          <p:attrName>r</p:attrName>
                                        </p:attrNameLst>
                                      </p:cBhvr>
                                    </p:animRot>
                                    <p:animRot by="-240000">
                                      <p:cBhvr>
                                        <p:cTn id="12" dur="200" fill="hold">
                                          <p:stCondLst>
                                            <p:cond delay="600"/>
                                          </p:stCondLst>
                                        </p:cTn>
                                        <p:tgtEl>
                                          <p:spTgt spid="9"/>
                                        </p:tgtEl>
                                        <p:attrNameLst>
                                          <p:attrName>r</p:attrName>
                                        </p:attrNameLst>
                                      </p:cBhvr>
                                    </p:animRot>
                                    <p:animRot by="120000">
                                      <p:cBhvr>
                                        <p:cTn id="13"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dministrator\Desktop\Tro choi hai tao\cây táo 1.PNG">
            <a:extLst>
              <a:ext uri="{FF2B5EF4-FFF2-40B4-BE49-F238E27FC236}">
                <a16:creationId xmlns:a16="http://schemas.microsoft.com/office/drawing/2014/main" id="{5090C044-BA17-4FB3-AB04-9C8AA7B98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180" y="-26194"/>
            <a:ext cx="7989246" cy="487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Tao do 3" descr="C:\Users\Administrator\Desktop\Tro choi hai tao\tao do.PNG">
            <a:hlinkClick r:id="rId3" action="ppaction://hlinksldjump"/>
            <a:extLst>
              <a:ext uri="{FF2B5EF4-FFF2-40B4-BE49-F238E27FC236}">
                <a16:creationId xmlns:a16="http://schemas.microsoft.com/office/drawing/2014/main" id="{8FD7FFB8-C822-472A-8C8B-EB2128850C85}"/>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5636420" y="519218"/>
            <a:ext cx="979487" cy="8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Tao do 1" descr="C:\Users\Administrator\Desktop\Tro choi hai tao\tao do.PNG">
            <a:hlinkClick r:id="rId5" action="ppaction://hlinksldjump"/>
            <a:extLst>
              <a:ext uri="{FF2B5EF4-FFF2-40B4-BE49-F238E27FC236}">
                <a16:creationId xmlns:a16="http://schemas.microsoft.com/office/drawing/2014/main" id="{65AC6EDD-4805-4641-8866-EE70DDB5F5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7651" y="1347326"/>
            <a:ext cx="979487" cy="8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Tao do 2" descr="C:\Users\Administrator\Desktop\Tro choi hai tao\tao do.PNG">
            <a:hlinkClick r:id="rId6" action="ppaction://hlinksldjump"/>
            <a:extLst>
              <a:ext uri="{FF2B5EF4-FFF2-40B4-BE49-F238E27FC236}">
                <a16:creationId xmlns:a16="http://schemas.microsoft.com/office/drawing/2014/main" id="{3515AD10-90A6-48C6-9585-F4820673946C}"/>
              </a:ext>
            </a:extLst>
          </p:cNvPr>
          <p:cNvPicPr>
            <a:picLocks noChangeAspect="1" noChangeArrowheads="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24351" y="1222271"/>
            <a:ext cx="977900" cy="896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Tao do 3" descr="C:\Users\Administrator\Desktop\Tro choi hai tao\tao do.PNG">
            <a:hlinkClick r:id="rId7" action="ppaction://hlinksldjump"/>
            <a:extLst>
              <a:ext uri="{FF2B5EF4-FFF2-40B4-BE49-F238E27FC236}">
                <a16:creationId xmlns:a16="http://schemas.microsoft.com/office/drawing/2014/main" id="{533E1012-A859-40D0-A3CD-696E86D64D89}"/>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0457" y="371638"/>
            <a:ext cx="979488" cy="89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Tao xanh 10" descr="C:\Users\Administrator\Desktop\Tro choi hai tao\tao xanh.PNG">
            <a:hlinkClick r:id="rId8" action="ppaction://hlinksldjump"/>
            <a:extLst>
              <a:ext uri="{FF2B5EF4-FFF2-40B4-BE49-F238E27FC236}">
                <a16:creationId xmlns:a16="http://schemas.microsoft.com/office/drawing/2014/main" id="{C7FBB2C3-FB15-41B0-8763-DAC904AB8BE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23289" y="4602956"/>
            <a:ext cx="592137"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Tao xanh 10" descr="C:\Users\Administrator\Desktop\Tro choi hai tao\tao xanh.PNG">
            <a:extLst>
              <a:ext uri="{FF2B5EF4-FFF2-40B4-BE49-F238E27FC236}">
                <a16:creationId xmlns:a16="http://schemas.microsoft.com/office/drawing/2014/main" id="{24A645F6-C227-44FC-B017-EED3AF3FE8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21164" y="4657725"/>
            <a:ext cx="592137"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Tao xanh 10" descr="C:\Users\Administrator\Desktop\Tro choi hai tao\tao xanh.PNG">
            <a:extLst>
              <a:ext uri="{FF2B5EF4-FFF2-40B4-BE49-F238E27FC236}">
                <a16:creationId xmlns:a16="http://schemas.microsoft.com/office/drawing/2014/main" id="{808C574B-7162-4B95-88EE-BDE619E8446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56364" y="4614862"/>
            <a:ext cx="592137"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Tao xanh 10" descr="C:\Users\Administrator\Desktop\Tro choi hai tao\tao xanh.PNG">
            <a:extLst>
              <a:ext uri="{FF2B5EF4-FFF2-40B4-BE49-F238E27FC236}">
                <a16:creationId xmlns:a16="http://schemas.microsoft.com/office/drawing/2014/main" id="{2BF9D64B-BE86-4BD3-A3A5-49F89489B0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5513" y="4637486"/>
            <a:ext cx="592137" cy="53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a:extLst>
              <a:ext uri="{FF2B5EF4-FFF2-40B4-BE49-F238E27FC236}">
                <a16:creationId xmlns:a16="http://schemas.microsoft.com/office/drawing/2014/main" id="{7FB77231-B259-4B34-959F-29E5673A705F}"/>
              </a:ext>
            </a:extLst>
          </p:cNvPr>
          <p:cNvSpPr txBox="1"/>
          <p:nvPr/>
        </p:nvSpPr>
        <p:spPr>
          <a:xfrm>
            <a:off x="94645" y="193164"/>
            <a:ext cx="2525500" cy="1161857"/>
          </a:xfrm>
          <a:prstGeom prst="rect">
            <a:avLst/>
          </a:prstGeom>
          <a:noFill/>
        </p:spPr>
        <p:txBody>
          <a:bodyPr wrap="none" lIns="68580" tIns="34290" rIns="68580" bIns="34290">
            <a:spAutoFit/>
          </a:bodyPr>
          <a:lstStyle/>
          <a:p>
            <a:pPr algn="ctr" eaLnBrk="1" hangingPunct="1">
              <a:defRPr/>
            </a:pPr>
            <a:r>
              <a:rPr lang="en-US" sz="3000" b="1" noProof="1">
                <a:ln w="22225">
                  <a:solidFill>
                    <a:schemeClr val="accent2"/>
                  </a:solidFill>
                  <a:prstDash val="solid"/>
                </a:ln>
                <a:solidFill>
                  <a:srgbClr val="00CC00"/>
                </a:solidFill>
                <a:effectLst>
                  <a:outerShdw blurRad="38100" dist="38100" dir="2700000" algn="tl">
                    <a:srgbClr val="000000">
                      <a:alpha val="43137"/>
                    </a:srgbClr>
                  </a:outerShdw>
                </a:effectLst>
                <a:latin typeface="Times New Roman" pitchFamily="18" charset="0"/>
              </a:rPr>
              <a:t>TRÒ CHƠI:</a:t>
            </a:r>
          </a:p>
          <a:p>
            <a:pPr algn="ctr" eaLnBrk="1" hangingPunct="1">
              <a:defRPr/>
            </a:pPr>
            <a:r>
              <a:rPr lang="en-US" sz="4100" b="1" noProof="1">
                <a:ln w="22225">
                  <a:solidFill>
                    <a:schemeClr val="accent2"/>
                  </a:solidFill>
                  <a:prstDash val="solid"/>
                </a:ln>
                <a:solidFill>
                  <a:srgbClr val="FF0000"/>
                </a:solidFill>
                <a:effectLst>
                  <a:outerShdw blurRad="38100" dist="38100" dir="2700000" algn="tl">
                    <a:srgbClr val="000000">
                      <a:alpha val="43137"/>
                    </a:srgbClr>
                  </a:outerShdw>
                </a:effectLst>
                <a:latin typeface="Times New Roman" pitchFamily="18" charset="0"/>
              </a:rPr>
              <a:t> HÁI TÁO</a:t>
            </a:r>
          </a:p>
        </p:txBody>
      </p:sp>
      <p:pic>
        <p:nvPicPr>
          <p:cNvPr id="13" name="Tao do 1" descr="C:\Users\Administrator\Desktop\Tro choi hai tao\tao do.PNG">
            <a:hlinkClick r:id="rId10" action="ppaction://hlinksldjump"/>
            <a:extLst>
              <a:ext uri="{FF2B5EF4-FFF2-40B4-BE49-F238E27FC236}">
                <a16:creationId xmlns:a16="http://schemas.microsoft.com/office/drawing/2014/main" id="{65AC6EDD-4805-4641-8866-EE70DDB5F51E}"/>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262689" y="1516332"/>
            <a:ext cx="979487" cy="894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a:hlinkClick r:id="rId11" action="ppaction://hlinksldjump"/>
          </p:cNvPr>
          <p:cNvSpPr/>
          <p:nvPr/>
        </p:nvSpPr>
        <p:spPr>
          <a:xfrm>
            <a:off x="7886701" y="193164"/>
            <a:ext cx="932657" cy="57708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dirty="0">
              <a:latin typeface="Times New Roman" pitchFamily="18" charset="0"/>
            </a:endParaRPr>
          </a:p>
        </p:txBody>
      </p:sp>
    </p:spTree>
    <p:extLst>
      <p:ext uri="{BB962C8B-B14F-4D97-AF65-F5344CB8AC3E}">
        <p14:creationId xmlns:p14="http://schemas.microsoft.com/office/powerpoint/2010/main" val="3683206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par>
                                <p:cTn id="8" presetID="14" presetClass="entr" presetSubtype="1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5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42" presetClass="path" presetSubtype="0" accel="50000" decel="50000" fill="hold" nodeType="clickEffect">
                                  <p:stCondLst>
                                    <p:cond delay="0"/>
                                  </p:stCondLst>
                                  <p:childTnLst>
                                    <p:animMotion origin="layout" path="M 0 -3.7037E-7 L -0.08976 0.56019 " pathEditMode="relative" rAng="0" ptsTypes="AA">
                                      <p:cBhvr>
                                        <p:cTn id="15" dur="2000" fill="hold"/>
                                        <p:tgtEl>
                                          <p:spTgt spid="2055"/>
                                        </p:tgtEl>
                                        <p:attrNameLst>
                                          <p:attrName>ppt_x</p:attrName>
                                          <p:attrName>ppt_y</p:attrName>
                                        </p:attrNameLst>
                                      </p:cBhvr>
                                      <p:rCtr x="-4497" y="28009"/>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16" presetClass="exit" presetSubtype="21" fill="hold" nodeType="clickEffect">
                                  <p:stCondLst>
                                    <p:cond delay="0"/>
                                  </p:stCondLst>
                                  <p:childTnLst>
                                    <p:animEffect transition="out" filter="barn(inVertical)">
                                      <p:cBhvr>
                                        <p:cTn id="19" dur="500"/>
                                        <p:tgtEl>
                                          <p:spTgt spid="2055"/>
                                        </p:tgtEl>
                                      </p:cBhvr>
                                    </p:animEffect>
                                    <p:set>
                                      <p:cBhvr>
                                        <p:cTn id="20" dur="1" fill="hold">
                                          <p:stCondLst>
                                            <p:cond delay="499"/>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2055"/>
                  </p:tgtEl>
                </p:cond>
              </p:nextCondLst>
            </p:seq>
            <p:seq concurrent="1" nextAc="seek">
              <p:cTn id="21" restart="whenNotActive" fill="hold" evtFilter="cancelBubble" nodeType="interactiveSeq">
                <p:stCondLst>
                  <p:cond evt="onClick" delay="0">
                    <p:tgtEl>
                      <p:spTgt spid="3081"/>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42" presetClass="path" presetSubtype="0" accel="50000" decel="50000" fill="hold" nodeType="clickEffect">
                                  <p:stCondLst>
                                    <p:cond delay="0"/>
                                  </p:stCondLst>
                                  <p:childTnLst>
                                    <p:animMotion origin="layout" path="M 1.94444E-6 -1.48148E-6 L -0.09965 0.54908 " pathEditMode="relative" rAng="0" ptsTypes="AA">
                                      <p:cBhvr>
                                        <p:cTn id="25" dur="2000" fill="hold"/>
                                        <p:tgtEl>
                                          <p:spTgt spid="3081"/>
                                        </p:tgtEl>
                                        <p:attrNameLst>
                                          <p:attrName>ppt_x</p:attrName>
                                          <p:attrName>ppt_y</p:attrName>
                                        </p:attrNameLst>
                                      </p:cBhvr>
                                      <p:rCtr x="-4983" y="27454"/>
                                    </p:animMotion>
                                  </p:childTnLst>
                                </p:cTn>
                              </p:par>
                            </p:childTnLst>
                          </p:cTn>
                        </p:par>
                      </p:childTnLst>
                    </p:cTn>
                  </p:par>
                  <p:par>
                    <p:cTn id="26" fill="hold" nodeType="clickPar">
                      <p:stCondLst>
                        <p:cond delay="indefinite"/>
                      </p:stCondLst>
                      <p:childTnLst>
                        <p:par>
                          <p:cTn id="27" fill="hold" nodeType="withGroup">
                            <p:stCondLst>
                              <p:cond delay="0"/>
                            </p:stCondLst>
                            <p:childTnLst>
                              <p:par>
                                <p:cTn id="28" presetID="14" presetClass="exit" presetSubtype="10" fill="hold" nodeType="clickEffect">
                                  <p:stCondLst>
                                    <p:cond delay="0"/>
                                  </p:stCondLst>
                                  <p:childTnLst>
                                    <p:animEffect transition="out" filter="randombar(horizontal)">
                                      <p:cBhvr>
                                        <p:cTn id="29" dur="500"/>
                                        <p:tgtEl>
                                          <p:spTgt spid="3081"/>
                                        </p:tgtEl>
                                      </p:cBhvr>
                                    </p:animEffect>
                                    <p:set>
                                      <p:cBhvr>
                                        <p:cTn id="30" dur="1" fill="hold">
                                          <p:stCondLst>
                                            <p:cond delay="499"/>
                                          </p:stCondLst>
                                        </p:cTn>
                                        <p:tgtEl>
                                          <p:spTgt spid="3081"/>
                                        </p:tgtEl>
                                        <p:attrNameLst>
                                          <p:attrName>style.visibility</p:attrName>
                                        </p:attrNameLst>
                                      </p:cBhvr>
                                      <p:to>
                                        <p:strVal val="hidden"/>
                                      </p:to>
                                    </p:set>
                                  </p:childTnLst>
                                </p:cTn>
                              </p:par>
                            </p:childTnLst>
                          </p:cTn>
                        </p:par>
                      </p:childTnLst>
                    </p:cTn>
                  </p:par>
                </p:childTnLst>
              </p:cTn>
              <p:nextCondLst>
                <p:cond evt="onClick" delay="0">
                  <p:tgtEl>
                    <p:spTgt spid="3081"/>
                  </p:tgtEl>
                </p:cond>
              </p:nextCondLst>
            </p:seq>
            <p:seq concurrent="1" nextAc="seek">
              <p:cTn id="31" restart="whenNotActive" fill="hold" evtFilter="cancelBubble" nodeType="interactiveSeq">
                <p:stCondLst>
                  <p:cond evt="onClick" delay="0">
                    <p:tgtEl>
                      <p:spTgt spid="3076"/>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42" presetClass="path" presetSubtype="0" accel="50000" decel="50000" fill="hold" nodeType="clickEffect">
                                  <p:stCondLst>
                                    <p:cond delay="0"/>
                                  </p:stCondLst>
                                  <p:childTnLst>
                                    <p:animMotion origin="layout" path="M -0.00157 -0.00417 L 0.15243 0.7125 " pathEditMode="relative" rAng="0" ptsTypes="AA">
                                      <p:cBhvr>
                                        <p:cTn id="35" dur="2000" fill="hold"/>
                                        <p:tgtEl>
                                          <p:spTgt spid="3076"/>
                                        </p:tgtEl>
                                        <p:attrNameLst>
                                          <p:attrName>ppt_x</p:attrName>
                                          <p:attrName>ppt_y</p:attrName>
                                        </p:attrNameLst>
                                      </p:cBhvr>
                                      <p:rCtr x="7691" y="35833"/>
                                    </p:animMotion>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xit" presetSubtype="4" fill="hold" nodeType="clickEffect">
                                  <p:stCondLst>
                                    <p:cond delay="0"/>
                                  </p:stCondLst>
                                  <p:childTnLst>
                                    <p:animEffect transition="out" filter="wipe(down)">
                                      <p:cBhvr>
                                        <p:cTn id="39" dur="500"/>
                                        <p:tgtEl>
                                          <p:spTgt spid="3076"/>
                                        </p:tgtEl>
                                      </p:cBhvr>
                                    </p:animEffect>
                                    <p:set>
                                      <p:cBhvr>
                                        <p:cTn id="40" dur="1" fill="hold">
                                          <p:stCondLst>
                                            <p:cond delay="499"/>
                                          </p:stCondLst>
                                        </p:cTn>
                                        <p:tgtEl>
                                          <p:spTgt spid="3076"/>
                                        </p:tgtEl>
                                        <p:attrNameLst>
                                          <p:attrName>style.visibility</p:attrName>
                                        </p:attrNameLst>
                                      </p:cBhvr>
                                      <p:to>
                                        <p:strVal val="hidden"/>
                                      </p:to>
                                    </p:set>
                                  </p:childTnLst>
                                </p:cTn>
                              </p:par>
                            </p:childTnLst>
                          </p:cTn>
                        </p:par>
                      </p:childTnLst>
                    </p:cTn>
                  </p:par>
                </p:childTnLst>
              </p:cTn>
              <p:nextCondLst>
                <p:cond evt="onClick" delay="0">
                  <p:tgtEl>
                    <p:spTgt spid="3076"/>
                  </p:tgtEl>
                </p:cond>
              </p:nextCondLst>
            </p:seq>
            <p:seq concurrent="1" nextAc="seek">
              <p:cTn id="41" restart="whenNotActive" fill="hold" evtFilter="cancelBubble" nodeType="interactiveSeq">
                <p:stCondLst>
                  <p:cond evt="onClick" delay="0">
                    <p:tgtEl>
                      <p:spTgt spid="35"/>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42" presetClass="path" presetSubtype="0" accel="50000" decel="50000" fill="hold" nodeType="clickEffect">
                                  <p:stCondLst>
                                    <p:cond delay="0"/>
                                  </p:stCondLst>
                                  <p:childTnLst>
                                    <p:animMotion origin="layout" path="M 2.22222E-6 2.22222E-6 L 0.23333 0.76319 " pathEditMode="relative" rAng="0" ptsTypes="AA">
                                      <p:cBhvr>
                                        <p:cTn id="45" dur="2000" fill="hold"/>
                                        <p:tgtEl>
                                          <p:spTgt spid="35"/>
                                        </p:tgtEl>
                                        <p:attrNameLst>
                                          <p:attrName>ppt_x</p:attrName>
                                          <p:attrName>ppt_y</p:attrName>
                                        </p:attrNameLst>
                                      </p:cBhvr>
                                      <p:rCtr x="11667" y="38148"/>
                                    </p:animMotion>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xit" presetSubtype="4" fill="hold" nodeType="clickEffect">
                                  <p:stCondLst>
                                    <p:cond delay="0"/>
                                  </p:stCondLst>
                                  <p:childTnLst>
                                    <p:animEffect transition="out" filter="wipe(down)">
                                      <p:cBhvr>
                                        <p:cTn id="49" dur="500"/>
                                        <p:tgtEl>
                                          <p:spTgt spid="35"/>
                                        </p:tgtEl>
                                      </p:cBhvr>
                                    </p:animEffect>
                                    <p:set>
                                      <p:cBhvr>
                                        <p:cTn id="50"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51" restart="whenNotActive" fill="hold" evtFilter="cancelBubble" nodeType="interactiveSeq">
                <p:stCondLst>
                  <p:cond evt="onClick" delay="0">
                    <p:tgtEl>
                      <p:spTgt spid="13"/>
                    </p:tgtEl>
                  </p:cond>
                </p:stCondLst>
                <p:endSync evt="end" delay="0">
                  <p:rtn val="all"/>
                </p:endSync>
                <p:childTnLst>
                  <p:par>
                    <p:cTn id="52" fill="hold">
                      <p:stCondLst>
                        <p:cond delay="0"/>
                      </p:stCondLst>
                      <p:childTnLst>
                        <p:par>
                          <p:cTn id="53" fill="hold">
                            <p:stCondLst>
                              <p:cond delay="0"/>
                            </p:stCondLst>
                            <p:childTnLst>
                              <p:par>
                                <p:cTn id="54" presetID="42" presetClass="path" presetSubtype="0" accel="50000" decel="50000" fill="hold" nodeType="clickEffect">
                                  <p:stCondLst>
                                    <p:cond delay="0"/>
                                  </p:stCondLst>
                                  <p:childTnLst>
                                    <p:animMotion origin="layout" path="M 0 -3.7037E-7 L -0.08976 0.56019 " pathEditMode="relative" rAng="0" ptsTypes="AA">
                                      <p:cBhvr>
                                        <p:cTn id="55" dur="2000" fill="hold"/>
                                        <p:tgtEl>
                                          <p:spTgt spid="13"/>
                                        </p:tgtEl>
                                        <p:attrNameLst>
                                          <p:attrName>ppt_x</p:attrName>
                                          <p:attrName>ppt_y</p:attrName>
                                        </p:attrNameLst>
                                      </p:cBhvr>
                                      <p:rCtr x="-4497" y="28009"/>
                                    </p:animMotion>
                                  </p:childTnLst>
                                </p:cTn>
                              </p:par>
                            </p:childTnLst>
                          </p:cTn>
                        </p:par>
                      </p:childTnLst>
                    </p:cTn>
                  </p:par>
                  <p:par>
                    <p:cTn id="56" fill="hold">
                      <p:stCondLst>
                        <p:cond delay="indefinite"/>
                      </p:stCondLst>
                      <p:childTnLst>
                        <p:par>
                          <p:cTn id="57" fill="hold">
                            <p:stCondLst>
                              <p:cond delay="0"/>
                            </p:stCondLst>
                            <p:childTnLst>
                              <p:par>
                                <p:cTn id="58" presetID="16" presetClass="exit" presetSubtype="21" fill="hold" nodeType="clickEffect">
                                  <p:stCondLst>
                                    <p:cond delay="0"/>
                                  </p:stCondLst>
                                  <p:childTnLst>
                                    <p:animEffect transition="out" filter="barn(inVertical)">
                                      <p:cBhvr>
                                        <p:cTn id="59" dur="500"/>
                                        <p:tgtEl>
                                          <p:spTgt spid="13"/>
                                        </p:tgtEl>
                                      </p:cBhvr>
                                    </p:animEffect>
                                    <p:set>
                                      <p:cBhvr>
                                        <p:cTn id="60"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n30">
            <a:extLst>
              <a:ext uri="{FF2B5EF4-FFF2-40B4-BE49-F238E27FC236}">
                <a16:creationId xmlns:a16="http://schemas.microsoft.com/office/drawing/2014/main" id="{DA71F604-1801-4DEA-920C-27BDA5806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813" y="267892"/>
            <a:ext cx="1409700" cy="93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33">
            <a:extLst>
              <a:ext uri="{FF2B5EF4-FFF2-40B4-BE49-F238E27FC236}">
                <a16:creationId xmlns:a16="http://schemas.microsoft.com/office/drawing/2014/main" id="{E8E73BCD-35A6-49CF-A513-BAD4DE86F4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 y="1085850"/>
            <a:ext cx="8458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star_tip_md_wht">
            <a:hlinkClick r:id="" action="ppaction://hlinkshowjump?jump=nextslide"/>
            <a:extLst>
              <a:ext uri="{FF2B5EF4-FFF2-40B4-BE49-F238E27FC236}">
                <a16:creationId xmlns:a16="http://schemas.microsoft.com/office/drawing/2014/main" id="{CDEA94CC-5620-49A9-921C-1D79135154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7200" y="62865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4B197837-582E-4317-B778-B7EA290C0C3F}"/>
              </a:ext>
            </a:extLst>
          </p:cNvPr>
          <p:cNvSpPr txBox="1">
            <a:spLocks noChangeArrowheads="1"/>
          </p:cNvSpPr>
          <p:nvPr/>
        </p:nvSpPr>
        <p:spPr bwMode="auto">
          <a:xfrm>
            <a:off x="1812925" y="4598194"/>
            <a:ext cx="1019751" cy="438581"/>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lIns="68580" tIns="34290" rIns="68580" bIns="34290">
            <a:spAutoFit/>
            <a:flatTx/>
          </a:bodyP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eaLnBrk="1" hangingPunct="1">
              <a:defRPr/>
            </a:pPr>
            <a:r>
              <a:rPr lang="en-US" altLang="zh-CN" sz="24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zh-CN" sz="24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zh-CN" sz="24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zh-CN" sz="24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a:extLst>
              <a:ext uri="{FF2B5EF4-FFF2-40B4-BE49-F238E27FC236}">
                <a16:creationId xmlns:a16="http://schemas.microsoft.com/office/drawing/2014/main" id="{F5FE331F-905D-462C-A723-8DE316FA7FC3}"/>
              </a:ext>
            </a:extLst>
          </p:cNvPr>
          <p:cNvGrpSpPr>
            <a:grpSpLocks/>
          </p:cNvGrpSpPr>
          <p:nvPr/>
        </p:nvGrpSpPr>
        <p:grpSpPr bwMode="auto">
          <a:xfrm>
            <a:off x="7215189" y="3857625"/>
            <a:ext cx="1370012" cy="971550"/>
            <a:chOff x="4574" y="3342"/>
            <a:chExt cx="960" cy="912"/>
          </a:xfrm>
        </p:grpSpPr>
        <p:sp>
          <p:nvSpPr>
            <p:cNvPr id="16430"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31"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9</a:t>
              </a:r>
            </a:p>
          </p:txBody>
        </p:sp>
      </p:grpSp>
      <p:grpSp>
        <p:nvGrpSpPr>
          <p:cNvPr id="3" name="Group 22">
            <a:extLst>
              <a:ext uri="{FF2B5EF4-FFF2-40B4-BE49-F238E27FC236}">
                <a16:creationId xmlns:a16="http://schemas.microsoft.com/office/drawing/2014/main" id="{C760BFDD-4E35-499C-894D-8FAE7B4192E3}"/>
              </a:ext>
            </a:extLst>
          </p:cNvPr>
          <p:cNvGrpSpPr>
            <a:grpSpLocks/>
          </p:cNvGrpSpPr>
          <p:nvPr/>
        </p:nvGrpSpPr>
        <p:grpSpPr bwMode="auto">
          <a:xfrm>
            <a:off x="7202488" y="3857625"/>
            <a:ext cx="1370012" cy="971550"/>
            <a:chOff x="4574" y="3342"/>
            <a:chExt cx="960" cy="912"/>
          </a:xfrm>
        </p:grpSpPr>
        <p:sp>
          <p:nvSpPr>
            <p:cNvPr id="16428"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9"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8</a:t>
              </a:r>
            </a:p>
          </p:txBody>
        </p:sp>
      </p:grpSp>
      <p:grpSp>
        <p:nvGrpSpPr>
          <p:cNvPr id="4" name="Group 25">
            <a:extLst>
              <a:ext uri="{FF2B5EF4-FFF2-40B4-BE49-F238E27FC236}">
                <a16:creationId xmlns:a16="http://schemas.microsoft.com/office/drawing/2014/main" id="{4EC21864-B687-4278-AB2A-729527471F3E}"/>
              </a:ext>
            </a:extLst>
          </p:cNvPr>
          <p:cNvGrpSpPr>
            <a:grpSpLocks/>
          </p:cNvGrpSpPr>
          <p:nvPr/>
        </p:nvGrpSpPr>
        <p:grpSpPr bwMode="auto">
          <a:xfrm>
            <a:off x="7215189" y="3857625"/>
            <a:ext cx="1370012" cy="971550"/>
            <a:chOff x="4574" y="3342"/>
            <a:chExt cx="960" cy="912"/>
          </a:xfrm>
        </p:grpSpPr>
        <p:sp>
          <p:nvSpPr>
            <p:cNvPr id="16426"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7"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7</a:t>
              </a:r>
            </a:p>
          </p:txBody>
        </p:sp>
      </p:grpSp>
      <p:grpSp>
        <p:nvGrpSpPr>
          <p:cNvPr id="5" name="Group 28">
            <a:extLst>
              <a:ext uri="{FF2B5EF4-FFF2-40B4-BE49-F238E27FC236}">
                <a16:creationId xmlns:a16="http://schemas.microsoft.com/office/drawing/2014/main" id="{49ED3022-4D5F-4C5C-A4E2-91BA5C24D2F2}"/>
              </a:ext>
            </a:extLst>
          </p:cNvPr>
          <p:cNvGrpSpPr>
            <a:grpSpLocks/>
          </p:cNvGrpSpPr>
          <p:nvPr/>
        </p:nvGrpSpPr>
        <p:grpSpPr bwMode="auto">
          <a:xfrm>
            <a:off x="7215189" y="3857625"/>
            <a:ext cx="1370012" cy="971550"/>
            <a:chOff x="4574" y="3342"/>
            <a:chExt cx="960" cy="912"/>
          </a:xfrm>
        </p:grpSpPr>
        <p:sp>
          <p:nvSpPr>
            <p:cNvPr id="1642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6</a:t>
              </a:r>
            </a:p>
          </p:txBody>
        </p:sp>
      </p:grpSp>
      <p:grpSp>
        <p:nvGrpSpPr>
          <p:cNvPr id="6" name="Group 31">
            <a:extLst>
              <a:ext uri="{FF2B5EF4-FFF2-40B4-BE49-F238E27FC236}">
                <a16:creationId xmlns:a16="http://schemas.microsoft.com/office/drawing/2014/main" id="{01D531D8-1288-4D57-94E8-A0BB3BD3AA49}"/>
              </a:ext>
            </a:extLst>
          </p:cNvPr>
          <p:cNvGrpSpPr>
            <a:grpSpLocks/>
          </p:cNvGrpSpPr>
          <p:nvPr/>
        </p:nvGrpSpPr>
        <p:grpSpPr bwMode="auto">
          <a:xfrm>
            <a:off x="7215189" y="3857625"/>
            <a:ext cx="1370012" cy="971550"/>
            <a:chOff x="3817" y="5015"/>
            <a:chExt cx="960" cy="912"/>
          </a:xfrm>
        </p:grpSpPr>
        <p:sp>
          <p:nvSpPr>
            <p:cNvPr id="1642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7"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5</a:t>
              </a:r>
            </a:p>
          </p:txBody>
        </p:sp>
      </p:grpSp>
      <p:grpSp>
        <p:nvGrpSpPr>
          <p:cNvPr id="7" name="Group 34">
            <a:extLst>
              <a:ext uri="{FF2B5EF4-FFF2-40B4-BE49-F238E27FC236}">
                <a16:creationId xmlns:a16="http://schemas.microsoft.com/office/drawing/2014/main" id="{7B75D766-0022-4096-8DDE-E02036F002E9}"/>
              </a:ext>
            </a:extLst>
          </p:cNvPr>
          <p:cNvGrpSpPr>
            <a:grpSpLocks/>
          </p:cNvGrpSpPr>
          <p:nvPr/>
        </p:nvGrpSpPr>
        <p:grpSpPr bwMode="auto">
          <a:xfrm>
            <a:off x="7215189" y="3850481"/>
            <a:ext cx="1370012" cy="971550"/>
            <a:chOff x="4574" y="3342"/>
            <a:chExt cx="960" cy="912"/>
          </a:xfrm>
        </p:grpSpPr>
        <p:sp>
          <p:nvSpPr>
            <p:cNvPr id="16420"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1"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4</a:t>
              </a:r>
            </a:p>
          </p:txBody>
        </p:sp>
      </p:grpSp>
      <p:grpSp>
        <p:nvGrpSpPr>
          <p:cNvPr id="8" name="Group 37">
            <a:extLst>
              <a:ext uri="{FF2B5EF4-FFF2-40B4-BE49-F238E27FC236}">
                <a16:creationId xmlns:a16="http://schemas.microsoft.com/office/drawing/2014/main" id="{7B97C047-C9FA-4313-A5F3-0B56B3DDB80C}"/>
              </a:ext>
            </a:extLst>
          </p:cNvPr>
          <p:cNvGrpSpPr>
            <a:grpSpLocks/>
          </p:cNvGrpSpPr>
          <p:nvPr/>
        </p:nvGrpSpPr>
        <p:grpSpPr bwMode="auto">
          <a:xfrm>
            <a:off x="7215189" y="3850481"/>
            <a:ext cx="1370012" cy="971550"/>
            <a:chOff x="4574" y="3342"/>
            <a:chExt cx="960" cy="912"/>
          </a:xfrm>
        </p:grpSpPr>
        <p:sp>
          <p:nvSpPr>
            <p:cNvPr id="1641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3</a:t>
              </a:r>
            </a:p>
          </p:txBody>
        </p:sp>
      </p:grpSp>
      <p:grpSp>
        <p:nvGrpSpPr>
          <p:cNvPr id="9" name="Group 40">
            <a:extLst>
              <a:ext uri="{FF2B5EF4-FFF2-40B4-BE49-F238E27FC236}">
                <a16:creationId xmlns:a16="http://schemas.microsoft.com/office/drawing/2014/main" id="{351F7159-F112-46D0-99A6-7D9D9203A6F7}"/>
              </a:ext>
            </a:extLst>
          </p:cNvPr>
          <p:cNvGrpSpPr>
            <a:grpSpLocks/>
          </p:cNvGrpSpPr>
          <p:nvPr/>
        </p:nvGrpSpPr>
        <p:grpSpPr bwMode="auto">
          <a:xfrm>
            <a:off x="7215189" y="3850481"/>
            <a:ext cx="1370012" cy="971550"/>
            <a:chOff x="4574" y="3342"/>
            <a:chExt cx="960" cy="912"/>
          </a:xfrm>
        </p:grpSpPr>
        <p:sp>
          <p:nvSpPr>
            <p:cNvPr id="16416"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7"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2</a:t>
              </a:r>
            </a:p>
          </p:txBody>
        </p:sp>
      </p:grpSp>
      <p:grpSp>
        <p:nvGrpSpPr>
          <p:cNvPr id="10" name="Group 43">
            <a:extLst>
              <a:ext uri="{FF2B5EF4-FFF2-40B4-BE49-F238E27FC236}">
                <a16:creationId xmlns:a16="http://schemas.microsoft.com/office/drawing/2014/main" id="{6C0D1D91-D9E8-4250-B4E6-6F1D1EAD82BF}"/>
              </a:ext>
            </a:extLst>
          </p:cNvPr>
          <p:cNvGrpSpPr>
            <a:grpSpLocks/>
          </p:cNvGrpSpPr>
          <p:nvPr/>
        </p:nvGrpSpPr>
        <p:grpSpPr bwMode="auto">
          <a:xfrm>
            <a:off x="7215189" y="3857625"/>
            <a:ext cx="1370012" cy="971550"/>
            <a:chOff x="4574" y="3342"/>
            <a:chExt cx="960" cy="912"/>
          </a:xfrm>
        </p:grpSpPr>
        <p:sp>
          <p:nvSpPr>
            <p:cNvPr id="1641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74" y="3594"/>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a:solidFill>
                    <a:schemeClr val="bg1"/>
                  </a:solidFill>
                  <a:latin typeface=".VnTime"/>
                  <a:ea typeface="SimSun" panose="02010600030101010101" pitchFamily="2" charset="-122"/>
                </a:rPr>
                <a:t>1</a:t>
              </a:r>
            </a:p>
          </p:txBody>
        </p:sp>
      </p:grpSp>
      <p:sp>
        <p:nvSpPr>
          <p:cNvPr id="12320"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4419600" y="4572000"/>
            <a:ext cx="2393950" cy="5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Thời gian</a:t>
            </a:r>
          </a:p>
        </p:txBody>
      </p:sp>
      <p:sp>
        <p:nvSpPr>
          <p:cNvPr id="4148" name="AutoShape 52">
            <a:extLst>
              <a:ext uri="{FF2B5EF4-FFF2-40B4-BE49-F238E27FC236}">
                <a16:creationId xmlns:a16="http://schemas.microsoft.com/office/drawing/2014/main" id="{57475E23-2FE9-4C80-9061-F4AFE454CA25}"/>
              </a:ext>
            </a:extLst>
          </p:cNvPr>
          <p:cNvSpPr>
            <a:spLocks noChangeArrowheads="1"/>
          </p:cNvSpPr>
          <p:nvPr/>
        </p:nvSpPr>
        <p:spPr bwMode="auto">
          <a:xfrm>
            <a:off x="4716753" y="2336462"/>
            <a:ext cx="3183441" cy="774118"/>
          </a:xfrm>
          <a:prstGeom prst="roundRect">
            <a:avLst>
              <a:gd name="adj" fmla="val 16667"/>
            </a:avLst>
          </a:prstGeom>
          <a:solidFill>
            <a:srgbClr val="FFCC00"/>
          </a:solidFill>
          <a:ln w="9525">
            <a:solidFill>
              <a:schemeClr val="tx1"/>
            </a:solidFill>
            <a:round/>
            <a:headEnd/>
            <a:tailEnd/>
          </a:ln>
        </p:spPr>
        <p:txBody>
          <a:bodyPr wrap="none" lIns="68580" tIns="34290" rIns="68580" bIns="34290"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grpSp>
        <p:nvGrpSpPr>
          <p:cNvPr id="11" name="Group 40">
            <a:extLst>
              <a:ext uri="{FF2B5EF4-FFF2-40B4-BE49-F238E27FC236}">
                <a16:creationId xmlns:a16="http://schemas.microsoft.com/office/drawing/2014/main" id="{1E2FD997-65F8-455A-B4FE-7FC593618F92}"/>
              </a:ext>
            </a:extLst>
          </p:cNvPr>
          <p:cNvGrpSpPr>
            <a:grpSpLocks/>
          </p:cNvGrpSpPr>
          <p:nvPr/>
        </p:nvGrpSpPr>
        <p:grpSpPr bwMode="auto">
          <a:xfrm>
            <a:off x="7215189" y="3857625"/>
            <a:ext cx="1370012" cy="971550"/>
            <a:chOff x="4574" y="3342"/>
            <a:chExt cx="960" cy="912"/>
          </a:xfrm>
        </p:grpSpPr>
        <p:sp>
          <p:nvSpPr>
            <p:cNvPr id="1641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Times New Roman" panose="02020603050405020304" pitchFamily="18" charset="0"/>
                  <a:ea typeface="SimSun" panose="02010600030101010101" pitchFamily="2" charset="-122"/>
                </a:rPr>
                <a:t>0</a:t>
              </a:r>
            </a:p>
          </p:txBody>
        </p:sp>
      </p:grpSp>
      <p:sp>
        <p:nvSpPr>
          <p:cNvPr id="16402" name="Title 1">
            <a:extLst>
              <a:ext uri="{FF2B5EF4-FFF2-40B4-BE49-F238E27FC236}">
                <a16:creationId xmlns:a16="http://schemas.microsoft.com/office/drawing/2014/main" id="{F9144E26-63E6-4359-9B9A-5F2EC7E673B9}"/>
              </a:ext>
            </a:extLst>
          </p:cNvPr>
          <p:cNvSpPr txBox="1">
            <a:spLocks noChangeArrowheads="1"/>
          </p:cNvSpPr>
          <p:nvPr/>
        </p:nvSpPr>
        <p:spPr bwMode="auto">
          <a:xfrm>
            <a:off x="611188" y="12858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vi-VN" sz="2800" b="1" dirty="0">
                <a:solidFill>
                  <a:srgbClr val="0000CC"/>
                </a:solidFill>
              </a:rPr>
              <a:t>Tại sao cần phải ghi nhớ số điện thoại của người thân trong gia đình?</a:t>
            </a:r>
            <a:endParaRPr lang="en-US" altLang="zh-CN" sz="2700" b="1" dirty="0">
              <a:solidFill>
                <a:srgbClr val="0000CC"/>
              </a:solidFill>
              <a:latin typeface="Times New Roman" panose="02020603050405020304" pitchFamily="18" charset="0"/>
              <a:cs typeface="Times New Roman" panose="02020603050405020304" pitchFamily="18" charset="0"/>
            </a:endParaRPr>
          </a:p>
        </p:txBody>
      </p:sp>
      <p:sp>
        <p:nvSpPr>
          <p:cNvPr id="50" name="Rectangle 49">
            <a:extLst>
              <a:ext uri="{FF2B5EF4-FFF2-40B4-BE49-F238E27FC236}">
                <a16:creationId xmlns:a16="http://schemas.microsoft.com/office/drawing/2014/main" id="{8BDE3D75-E828-4DFE-B453-EFABF82ADA97}"/>
              </a:ext>
            </a:extLst>
          </p:cNvPr>
          <p:cNvSpPr/>
          <p:nvPr/>
        </p:nvSpPr>
        <p:spPr>
          <a:xfrm>
            <a:off x="666750" y="2336462"/>
            <a:ext cx="3219450" cy="5941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lvl="0"/>
            <a:r>
              <a:rPr lang="en-US" altLang="zh-CN" sz="2400" b="1" dirty="0">
                <a:latin typeface="Times New Roman" panose="02020603050405020304" pitchFamily="18" charset="0"/>
                <a:cs typeface="Times New Roman" panose="02020603050405020304" pitchFamily="18" charset="0"/>
              </a:rPr>
              <a:t>A. </a:t>
            </a:r>
            <a:r>
              <a:rPr lang="vi-VN" sz="2400" dirty="0"/>
              <a:t>Để nhớ được nhiều số hơn.</a:t>
            </a:r>
            <a:endParaRPr lang="en-US" sz="2400" dirty="0">
              <a:latin typeface="Times New Roman" pitchFamily="18" charset="0"/>
            </a:endParaRPr>
          </a:p>
        </p:txBody>
      </p:sp>
      <p:sp>
        <p:nvSpPr>
          <p:cNvPr id="52" name="Rectangle 51">
            <a:extLst>
              <a:ext uri="{FF2B5EF4-FFF2-40B4-BE49-F238E27FC236}">
                <a16:creationId xmlns:a16="http://schemas.microsoft.com/office/drawing/2014/main" id="{E3837565-CE87-40AD-A53A-730B1EF9CC1E}"/>
              </a:ext>
            </a:extLst>
          </p:cNvPr>
          <p:cNvSpPr/>
          <p:nvPr/>
        </p:nvSpPr>
        <p:spPr>
          <a:xfrm>
            <a:off x="666750" y="3110580"/>
            <a:ext cx="2933700" cy="595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lvl="0"/>
            <a:r>
              <a:rPr lang="en-US" altLang="zh-CN" sz="2400" b="1" dirty="0">
                <a:latin typeface="Times New Roman" panose="02020603050405020304" pitchFamily="18" charset="0"/>
                <a:cs typeface="Times New Roman" panose="02020603050405020304" pitchFamily="18" charset="0"/>
              </a:rPr>
              <a:t>B. </a:t>
            </a:r>
            <a:r>
              <a:rPr lang="en-US" sz="2400" dirty="0" err="1"/>
              <a:t>Để</a:t>
            </a:r>
            <a:r>
              <a:rPr lang="en-US" sz="2400" dirty="0"/>
              <a:t> </a:t>
            </a:r>
            <a:r>
              <a:rPr lang="en-US" sz="2400" dirty="0" err="1"/>
              <a:t>cho</a:t>
            </a:r>
            <a:r>
              <a:rPr lang="en-US" sz="2400" dirty="0"/>
              <a:t> </a:t>
            </a:r>
            <a:r>
              <a:rPr lang="en-US" sz="2400" dirty="0" err="1"/>
              <a:t>bố</a:t>
            </a:r>
            <a:r>
              <a:rPr lang="en-US" sz="2400" dirty="0"/>
              <a:t> </a:t>
            </a:r>
            <a:r>
              <a:rPr lang="en-US" sz="2400" dirty="0" err="1"/>
              <a:t>mẹ</a:t>
            </a:r>
            <a:r>
              <a:rPr lang="en-US" sz="2400" dirty="0"/>
              <a:t> </a:t>
            </a:r>
            <a:r>
              <a:rPr lang="en-US" sz="2400" dirty="0" err="1"/>
              <a:t>vui</a:t>
            </a:r>
            <a:r>
              <a:rPr lang="en-US" sz="2400" dirty="0"/>
              <a:t> </a:t>
            </a:r>
            <a:r>
              <a:rPr lang="en-US" sz="2400" dirty="0" err="1"/>
              <a:t>lòng</a:t>
            </a:r>
            <a:r>
              <a:rPr lang="en-US" sz="2400" dirty="0"/>
              <a:t>.</a:t>
            </a:r>
            <a:r>
              <a:rPr lang="en-US" sz="2400" dirty="0" smtClean="0">
                <a:latin typeface="Times New Roman" pitchFamily="18" charset="0"/>
              </a:rPr>
              <a:t>.</a:t>
            </a:r>
            <a:endParaRPr lang="en-US" sz="2400" dirty="0">
              <a:latin typeface="Times New Roman" pitchFamily="18" charset="0"/>
            </a:endParaRPr>
          </a:p>
        </p:txBody>
      </p:sp>
      <p:pic>
        <p:nvPicPr>
          <p:cNvPr id="43" name="Tao xanh 10" descr="C:\Users\Administrator\Desktop\Tro choi hai tao\tao xanh.PNG">
            <a:hlinkClick r:id="rId8" action="ppaction://hlinksldjump"/>
            <a:extLst>
              <a:ext uri="{FF2B5EF4-FFF2-40B4-BE49-F238E27FC236}">
                <a16:creationId xmlns:a16="http://schemas.microsoft.com/office/drawing/2014/main" id="{FC5ED735-C32A-4EF7-A6A5-A73C46A8EB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10600" y="4610100"/>
            <a:ext cx="590550"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 Box 5">
            <a:extLst>
              <a:ext uri="{FF2B5EF4-FFF2-40B4-BE49-F238E27FC236}">
                <a16:creationId xmlns:a16="http://schemas.microsoft.com/office/drawing/2014/main" id="{7FB77231-B259-4B34-959F-29E5673A705F}"/>
              </a:ext>
            </a:extLst>
          </p:cNvPr>
          <p:cNvSpPr txBox="1"/>
          <p:nvPr/>
        </p:nvSpPr>
        <p:spPr>
          <a:xfrm>
            <a:off x="2370781" y="509589"/>
            <a:ext cx="2242441" cy="577081"/>
          </a:xfrm>
          <a:prstGeom prst="rect">
            <a:avLst/>
          </a:prstGeom>
          <a:noFill/>
        </p:spPr>
        <p:txBody>
          <a:bodyPr wrap="none" lIns="68580" tIns="34290" rIns="68580" bIns="34290">
            <a:spAutoFit/>
          </a:bodyPr>
          <a:lstStyle/>
          <a:p>
            <a:pPr eaLnBrk="1" hangingPunct="1">
              <a:defRPr/>
            </a:pPr>
            <a:r>
              <a:rPr lang="en-US" sz="3300" noProof="1">
                <a:ln w="22225">
                  <a:solidFill>
                    <a:schemeClr val="accent2"/>
                  </a:solidFill>
                  <a:prstDash val="solid"/>
                </a:ln>
                <a:solidFill>
                  <a:srgbClr val="FF0000"/>
                </a:solidFill>
                <a:latin typeface="Times New Roman" pitchFamily="18" charset="0"/>
              </a:rPr>
              <a:t>TRÒ CHƠI:</a:t>
            </a:r>
          </a:p>
        </p:txBody>
      </p:sp>
      <p:sp>
        <p:nvSpPr>
          <p:cNvPr id="48" name="Text Box 3">
            <a:extLst>
              <a:ext uri="{FF2B5EF4-FFF2-40B4-BE49-F238E27FC236}">
                <a16:creationId xmlns:a16="http://schemas.microsoft.com/office/drawing/2014/main" id="{FE71A75E-81DB-42C5-8569-ABFDD5E026B3}"/>
              </a:ext>
            </a:extLst>
          </p:cNvPr>
          <p:cNvSpPr txBox="1"/>
          <p:nvPr/>
        </p:nvSpPr>
        <p:spPr>
          <a:xfrm>
            <a:off x="4757200" y="491178"/>
            <a:ext cx="2117503" cy="623248"/>
          </a:xfrm>
          <a:prstGeom prst="rect">
            <a:avLst/>
          </a:prstGeom>
          <a:noFill/>
        </p:spPr>
        <p:txBody>
          <a:bodyPr wrap="none" lIns="68580" tIns="34290" rIns="68580" bIns="34290">
            <a:spAutoFit/>
          </a:bodyPr>
          <a:lstStyle/>
          <a:p>
            <a:pPr eaLnBrk="1" hangingPunct="1">
              <a:defRPr/>
            </a:pPr>
            <a:r>
              <a:rPr lang="en-US" sz="3600" b="1" noProof="1">
                <a:solidFill>
                  <a:srgbClr val="FF0000"/>
                </a:solidFill>
                <a:effectLst>
                  <a:outerShdw blurRad="38100" dist="19050" dir="2700000" algn="tl" rotWithShape="0">
                    <a:schemeClr val="dk1">
                      <a:alpha val="40000"/>
                    </a:schemeClr>
                  </a:outerShdw>
                </a:effectLst>
                <a:latin typeface="Times New Roman" pitchFamily="18" charset="0"/>
              </a:rPr>
              <a:t>HÁI TÁO</a:t>
            </a:r>
          </a:p>
        </p:txBody>
      </p:sp>
      <p:sp>
        <p:nvSpPr>
          <p:cNvPr id="49" name="Rectangle 48">
            <a:extLst>
              <a:ext uri="{FF2B5EF4-FFF2-40B4-BE49-F238E27FC236}">
                <a16:creationId xmlns:a16="http://schemas.microsoft.com/office/drawing/2014/main" id="{E3837565-CE87-40AD-A53A-730B1EF9CC1E}"/>
              </a:ext>
            </a:extLst>
          </p:cNvPr>
          <p:cNvSpPr/>
          <p:nvPr/>
        </p:nvSpPr>
        <p:spPr>
          <a:xfrm>
            <a:off x="4724400" y="2473209"/>
            <a:ext cx="2853271" cy="595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a:defRPr/>
            </a:pPr>
            <a:r>
              <a:rPr lang="en-US" altLang="zh-CN" sz="2400" b="1" dirty="0">
                <a:latin typeface="Times New Roman" panose="02020603050405020304" pitchFamily="18" charset="0"/>
                <a:cs typeface="Times New Roman" panose="02020603050405020304" pitchFamily="18" charset="0"/>
              </a:rPr>
              <a:t>C. </a:t>
            </a:r>
            <a:r>
              <a:rPr lang="vi-VN" sz="2400" dirty="0"/>
              <a:t>Để phòng những trường hợp khẩn cấp.</a:t>
            </a:r>
            <a:endParaRPr lang="en-US" altLang="zh-CN" sz="2400" b="1" dirty="0">
              <a:solidFill>
                <a:srgbClr val="FFFFFF"/>
              </a:solidFill>
              <a:latin typeface="Times New Roman" panose="02020603050405020304" pitchFamily="18" charset="0"/>
              <a:cs typeface="Times New Roman" panose="02020603050405020304" pitchFamily="18" charset="0"/>
            </a:endParaRPr>
          </a:p>
        </p:txBody>
      </p:sp>
      <p:sp>
        <p:nvSpPr>
          <p:cNvPr id="53" name="Rectangle 52">
            <a:extLst>
              <a:ext uri="{FF2B5EF4-FFF2-40B4-BE49-F238E27FC236}">
                <a16:creationId xmlns:a16="http://schemas.microsoft.com/office/drawing/2014/main" id="{E3837565-CE87-40AD-A53A-730B1EF9CC1E}"/>
              </a:ext>
            </a:extLst>
          </p:cNvPr>
          <p:cNvSpPr/>
          <p:nvPr/>
        </p:nvSpPr>
        <p:spPr>
          <a:xfrm>
            <a:off x="4716753" y="3119437"/>
            <a:ext cx="2933700" cy="595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a:defRPr/>
            </a:pPr>
            <a:r>
              <a:rPr lang="en-US" altLang="zh-CN" sz="2400" b="1" dirty="0">
                <a:latin typeface="Times New Roman" panose="02020603050405020304" pitchFamily="18" charset="0"/>
                <a:cs typeface="Times New Roman" panose="02020603050405020304" pitchFamily="18" charset="0"/>
              </a:rPr>
              <a:t>D. </a:t>
            </a:r>
            <a:r>
              <a:rPr lang="en-US" sz="2400" dirty="0" err="1"/>
              <a:t>Để</a:t>
            </a:r>
            <a:r>
              <a:rPr lang="en-US" sz="2400" dirty="0"/>
              <a:t> </a:t>
            </a:r>
            <a:r>
              <a:rPr lang="en-US" sz="2400" dirty="0" err="1"/>
              <a:t>ghi</a:t>
            </a:r>
            <a:r>
              <a:rPr lang="en-US" sz="2400" dirty="0"/>
              <a:t> </a:t>
            </a:r>
            <a:r>
              <a:rPr lang="en-US" sz="2400" dirty="0" err="1"/>
              <a:t>vào</a:t>
            </a:r>
            <a:r>
              <a:rPr lang="en-US" sz="2400" dirty="0"/>
              <a:t> </a:t>
            </a:r>
            <a:r>
              <a:rPr lang="en-US" sz="2400" dirty="0" err="1"/>
              <a:t>sổ</a:t>
            </a:r>
            <a:r>
              <a:rPr lang="en-US" sz="2400" dirty="0"/>
              <a:t> </a:t>
            </a:r>
            <a:r>
              <a:rPr lang="en-US" sz="2400" dirty="0" err="1"/>
              <a:t>liên</a:t>
            </a:r>
            <a:r>
              <a:rPr lang="en-US" sz="2400" dirty="0"/>
              <a:t> </a:t>
            </a:r>
            <a:r>
              <a:rPr lang="en-US" sz="2400" dirty="0" err="1"/>
              <a:t>lạc</a:t>
            </a:r>
            <a:r>
              <a:rPr lang="en-US" sz="2400" dirty="0"/>
              <a:t> </a:t>
            </a:r>
            <a:r>
              <a:rPr lang="en-US" sz="2400" dirty="0" err="1"/>
              <a:t>cho</a:t>
            </a:r>
            <a:r>
              <a:rPr lang="en-US" sz="2400" dirty="0"/>
              <a:t> </a:t>
            </a:r>
            <a:r>
              <a:rPr lang="en-US" sz="2400" dirty="0" err="1"/>
              <a:t>thầy</a:t>
            </a:r>
            <a:r>
              <a:rPr lang="en-US" sz="2400" dirty="0"/>
              <a:t> </a:t>
            </a:r>
            <a:r>
              <a:rPr lang="en-US" sz="2400" dirty="0" err="1"/>
              <a:t>cô</a:t>
            </a:r>
            <a:r>
              <a:rPr lang="en-US" sz="2400" dirty="0"/>
              <a:t> </a:t>
            </a:r>
            <a:r>
              <a:rPr lang="en-US" sz="2400" dirty="0" err="1"/>
              <a:t>giáo</a:t>
            </a:r>
            <a:r>
              <a:rPr lang="en-US" sz="2400" dirty="0"/>
              <a:t>.</a:t>
            </a:r>
            <a:endParaRPr lang="en-US" altLang="zh-CN" sz="2400" b="1"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513760"/>
      </p:ext>
    </p:extLst>
  </p:cSld>
  <p:clrMapOvr>
    <a:masterClrMapping/>
  </p:clrMapOvr>
  <p:transition spd="slow">
    <p:zoom/>
    <p:sndAc>
      <p:stSnd>
        <p:snd r:embed="rId2" name="beep.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randombar(horizontal)">
                                      <p:cBhvr>
                                        <p:cTn id="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3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nodeType="afterGroup">
                            <p:stCondLst>
                              <p:cond delay="1001"/>
                            </p:stCondLst>
                            <p:childTnLst>
                              <p:par>
                                <p:cTn id="14" presetID="1" presetClass="entr" presetSubtype="0" fill="hold" nodeType="afterEffect">
                                  <p:stCondLst>
                                    <p:cond delay="1000"/>
                                  </p:stCondLst>
                                  <p:childTnLst>
                                    <p:set>
                                      <p:cBhvr>
                                        <p:cTn id="15"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nodeType="afterGroup">
                            <p:stCondLst>
                              <p:cond delay="2501"/>
                            </p:stCondLst>
                            <p:childTnLst>
                              <p:par>
                                <p:cTn id="17" presetID="1" presetClass="entr" presetSubtype="0" fill="hold" nodeType="afterEffect">
                                  <p:stCondLst>
                                    <p:cond delay="1000"/>
                                  </p:stCondLst>
                                  <p:childTnLst>
                                    <p:set>
                                      <p:cBhvr>
                                        <p:cTn id="18"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nodeType="afterGroup">
                            <p:stCondLst>
                              <p:cond delay="4001"/>
                            </p:stCondLst>
                            <p:childTnLst>
                              <p:par>
                                <p:cTn id="20" presetID="1" presetClass="entr" presetSubtype="0" fill="hold" nodeType="afterEffect">
                                  <p:stCondLst>
                                    <p:cond delay="1000"/>
                                  </p:stCondLst>
                                  <p:childTnLst>
                                    <p:set>
                                      <p:cBhvr>
                                        <p:cTn id="21"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nodeType="afterGroup">
                            <p:stCondLst>
                              <p:cond delay="5501"/>
                            </p:stCondLst>
                            <p:childTnLst>
                              <p:par>
                                <p:cTn id="23" presetID="1" presetClass="entr" presetSubtype="0" fill="hold" nodeType="afterEffect">
                                  <p:stCondLst>
                                    <p:cond delay="1000"/>
                                  </p:stCondLst>
                                  <p:childTnLst>
                                    <p:set>
                                      <p:cBhvr>
                                        <p:cTn id="24"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nodeType="afterGroup">
                            <p:stCondLst>
                              <p:cond delay="7001"/>
                            </p:stCondLst>
                            <p:childTnLst>
                              <p:par>
                                <p:cTn id="26" presetID="1" presetClass="entr" presetSubtype="0" fill="hold" nodeType="afterEffect">
                                  <p:stCondLst>
                                    <p:cond delay="1000"/>
                                  </p:stCondLst>
                                  <p:childTnLst>
                                    <p:set>
                                      <p:cBhvr>
                                        <p:cTn id="27"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8501"/>
                            </p:stCondLst>
                            <p:childTnLst>
                              <p:par>
                                <p:cTn id="29" presetID="1" presetClass="entr" presetSubtype="0" fill="hold" nodeType="afterEffect">
                                  <p:stCondLst>
                                    <p:cond delay="1000"/>
                                  </p:stCondLst>
                                  <p:childTnLst>
                                    <p:set>
                                      <p:cBhvr>
                                        <p:cTn id="30"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10001"/>
                            </p:stCondLst>
                            <p:childTnLst>
                              <p:par>
                                <p:cTn id="32" presetID="1" presetClass="entr" presetSubtype="0" fill="hold" nodeType="afterEffect">
                                  <p:stCondLst>
                                    <p:cond delay="1000"/>
                                  </p:stCondLst>
                                  <p:childTnLst>
                                    <p:set>
                                      <p:cBhvr>
                                        <p:cTn id="33"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11501"/>
                            </p:stCondLst>
                            <p:childTnLst>
                              <p:par>
                                <p:cTn id="35" presetID="1" presetClass="entr" presetSubtype="0" fill="hold" nodeType="afterEffect">
                                  <p:stCondLst>
                                    <p:cond delay="1000"/>
                                  </p:stCondLst>
                                  <p:childTnLst>
                                    <p:set>
                                      <p:cBhvr>
                                        <p:cTn id="36"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13001"/>
                            </p:stCondLst>
                            <p:childTnLst>
                              <p:par>
                                <p:cTn id="38" presetID="1" presetClass="entr" presetSubtype="0" fill="hold" nodeType="afterEffect">
                                  <p:stCondLst>
                                    <p:cond delay="500"/>
                                  </p:stCondLst>
                                  <p:childTnLst>
                                    <p:set>
                                      <p:cBhvr>
                                        <p:cTn id="39"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8. Ket thuc cau hoi.wav"/>
                                        </p:tgtEl>
                                      </p:cMediaNode>
                                    </p:audio>
                                  </p:subTnLst>
                                </p:cTn>
                              </p:par>
                            </p:childTnLst>
                          </p:cTn>
                        </p:par>
                        <p:par>
                          <p:cTn id="40" fill="hold" nodeType="afterGroup">
                            <p:stCondLst>
                              <p:cond delay="14001"/>
                            </p:stCondLst>
                            <p:childTnLst>
                              <p:par>
                                <p:cTn id="41" presetID="1" presetClass="entr" presetSubtype="0" fill="hold" nodeType="afterEffect">
                                  <p:stCondLst>
                                    <p:cond delay="500"/>
                                  </p:stCondLst>
                                  <p:childTnLst>
                                    <p:set>
                                      <p:cBhvr>
                                        <p:cTn id="42" dur="1" fill="hold">
                                          <p:stCondLst>
                                            <p:cond delay="499"/>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320"/>
                  </p:tgtEl>
                </p:cond>
              </p:nextCondLst>
            </p:seq>
            <p:seq concurrent="1" nextAc="seek">
              <p:cTn id="43" restart="whenNotActive" fill="hold" evtFilter="cancelBubble" nodeType="interactiveSeq">
                <p:stCondLst>
                  <p:cond evt="onClick" delay="0">
                    <p:tgtEl>
                      <p:spTgt spid="4114"/>
                    </p:tgtEl>
                  </p:cond>
                </p:stCondLst>
                <p:endSync evt="end" delay="0">
                  <p:rtn val="all"/>
                </p:endSync>
                <p:childTnLst>
                  <p:par>
                    <p:cTn id="44" fill="hold" nodeType="clickPar">
                      <p:stCondLst>
                        <p:cond delay="0"/>
                        <p:cond evt="onBegin" delay="0">
                          <p:tn val="43"/>
                        </p:cond>
                      </p:stCondLst>
                      <p:childTnLst>
                        <p:par>
                          <p:cTn id="45" fill="hold" nodeType="withGroup">
                            <p:stCondLst>
                              <p:cond delay="0"/>
                            </p:stCondLst>
                            <p:childTnLst>
                              <p:par>
                                <p:cTn id="46" presetID="3" presetClass="entr" presetSubtype="10" fill="hold" grpId="0" nodeType="withEffect">
                                  <p:stCondLst>
                                    <p:cond delay="0"/>
                                  </p:stCondLst>
                                  <p:childTnLst>
                                    <p:set>
                                      <p:cBhvr>
                                        <p:cTn id="47" dur="1" fill="hold">
                                          <p:stCondLst>
                                            <p:cond delay="0"/>
                                          </p:stCondLst>
                                        </p:cTn>
                                        <p:tgtEl>
                                          <p:spTgt spid="4148"/>
                                        </p:tgtEl>
                                        <p:attrNameLst>
                                          <p:attrName>style.visibility</p:attrName>
                                        </p:attrNameLst>
                                      </p:cBhvr>
                                      <p:to>
                                        <p:strVal val="visible"/>
                                      </p:to>
                                    </p:set>
                                    <p:animEffect transition="in" filter="blinds(horizontal)">
                                      <p:cBhvr>
                                        <p:cTn id="48" dur="500"/>
                                        <p:tgtEl>
                                          <p:spTgt spid="4148"/>
                                        </p:tgtEl>
                                      </p:cBhvr>
                                    </p:animEffect>
                                  </p:childTnLst>
                                </p:cTn>
                              </p:par>
                              <p:par>
                                <p:cTn id="49" presetID="22" presetClass="emph" presetSubtype="0" repeatCount="10000" fill="remove" grpId="1" nodeType="withEffect">
                                  <p:stCondLst>
                                    <p:cond delay="0"/>
                                  </p:stCondLst>
                                  <p:childTnLst>
                                    <p:animClr clrSpc="hsl" dir="cw">
                                      <p:cBhvr override="childStyle">
                                        <p:cTn id="50" dur="500" fill="hold"/>
                                        <p:tgtEl>
                                          <p:spTgt spid="4148"/>
                                        </p:tgtEl>
                                        <p:attrNameLst>
                                          <p:attrName>style.color</p:attrName>
                                        </p:attrNameLst>
                                      </p:cBhvr>
                                      <p:by>
                                        <p:hsl h="-7200000" s="0" l="0"/>
                                      </p:by>
                                    </p:animClr>
                                    <p:animClr clrSpc="hsl" dir="cw">
                                      <p:cBhvr>
                                        <p:cTn id="51" dur="500" fill="hold"/>
                                        <p:tgtEl>
                                          <p:spTgt spid="4148"/>
                                        </p:tgtEl>
                                        <p:attrNameLst>
                                          <p:attrName>fillcolor</p:attrName>
                                        </p:attrNameLst>
                                      </p:cBhvr>
                                      <p:by>
                                        <p:hsl h="-7200000" s="0" l="0"/>
                                      </p:by>
                                    </p:animClr>
                                    <p:animClr clrSpc="hsl" dir="cw">
                                      <p:cBhvr>
                                        <p:cTn id="52" dur="500" fill="hold"/>
                                        <p:tgtEl>
                                          <p:spTgt spid="4148"/>
                                        </p:tgtEl>
                                        <p:attrNameLst>
                                          <p:attrName>stroke.color</p:attrName>
                                        </p:attrNameLst>
                                      </p:cBhvr>
                                      <p:by>
                                        <p:hsl h="-7200000" s="0" l="0"/>
                                      </p:by>
                                    </p:animClr>
                                    <p:set>
                                      <p:cBhvr>
                                        <p:cTn id="53" dur="500" fill="hold"/>
                                        <p:tgtEl>
                                          <p:spTgt spid="4148"/>
                                        </p:tgtEl>
                                        <p:attrNameLst>
                                          <p:attrName>fill.type</p:attrName>
                                        </p:attrNameLst>
                                      </p:cBhvr>
                                      <p:to>
                                        <p:strVal val="solid"/>
                                      </p:to>
                                    </p:set>
                                  </p:childTnLst>
                                  <p:subTnLst>
                                    <p:audio>
                                      <p:cMediaNode>
                                        <p:cTn display="0" masterRel="sameClick">
                                          <p:stCondLst>
                                            <p:cond evt="begin" delay="0">
                                              <p:tn val="49"/>
                                            </p:cond>
                                          </p:stCondLst>
                                          <p:endCondLst>
                                            <p:cond evt="onStopAudio" delay="0">
                                              <p:tgtEl>
                                                <p:sldTgt/>
                                              </p:tgtEl>
                                            </p:cond>
                                          </p:endCondLst>
                                        </p:cTn>
                                        <p:tgtEl>
                                          <p:sndTgt r:embed="rId4" name="FELIZ2.WAV"/>
                                        </p:tgtEl>
                                      </p:cMediaNode>
                                    </p:audio>
                                  </p:subTnLst>
                                </p:cTn>
                              </p:par>
                            </p:childTnLst>
                          </p:cTn>
                        </p:par>
                      </p:childTnLst>
                    </p:cTn>
                  </p:par>
                </p:childTnLst>
              </p:cTn>
              <p:nextCondLst>
                <p:cond evt="onClick" delay="0">
                  <p:tgtEl>
                    <p:spTgt spid="4114"/>
                  </p:tgtEl>
                </p:cond>
              </p:nextCondLst>
            </p:seq>
          </p:childTnLst>
        </p:cTn>
      </p:par>
    </p:tnLst>
    <p:bldLst>
      <p:bldP spid="4148" grpId="0" bldLvl="0" animBg="1"/>
      <p:bldP spid="4148" grpId="1" bldLvl="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ounded Rectangle 4"/>
          <p:cNvSpPr/>
          <p:nvPr/>
        </p:nvSpPr>
        <p:spPr>
          <a:xfrm>
            <a:off x="269364" y="238126"/>
            <a:ext cx="8484802" cy="4690491"/>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685783">
              <a:defRPr/>
            </a:pPr>
            <a:endParaRPr lang="en-US">
              <a:solidFill>
                <a:prstClr val="white"/>
              </a:solidFill>
              <a:latin typeface="Trebuchet MS" panose="020B0603020202020204"/>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6997532" y="2266951"/>
            <a:ext cx="2231208" cy="2661667"/>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2769237" y="1214848"/>
            <a:ext cx="3957452" cy="2941415"/>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lIns="91438" tIns="45719" rIns="91438" bIns="45719" rtlCol="0" anchor="ctr"/>
          <a:lstStyle/>
          <a:p>
            <a:pPr algn="ctr" defTabSz="685783">
              <a:defRPr/>
            </a:pPr>
            <a:endParaRPr lang="en-US">
              <a:solidFill>
                <a:prstClr val="white"/>
              </a:solidFill>
              <a:latin typeface="Times New Roman" panose="02020603050405020304" pitchFamily="18" charset="0"/>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129867" y="797027"/>
            <a:ext cx="1502177" cy="1519270"/>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428871"/>
            <a:ext cx="2508662" cy="2772229"/>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611597" y="335830"/>
            <a:ext cx="922393" cy="922393"/>
          </a:xfrm>
          <a:prstGeom prst="rect">
            <a:avLst/>
          </a:prstGeom>
          <a:noFill/>
          <a:ln>
            <a:noFill/>
          </a:ln>
        </p:spPr>
      </p:pic>
      <p:pic>
        <p:nvPicPr>
          <p:cNvPr id="4" name="Picture 3">
            <a:extLst>
              <a:ext uri="{FF2B5EF4-FFF2-40B4-BE49-F238E27FC236}">
                <a16:creationId xmlns:a16="http://schemas.microsoft.com/office/drawing/2014/main" id="{6A622EEF-70EA-4472-94CC-B201FFB2C6E6}"/>
              </a:ext>
            </a:extLst>
          </p:cNvPr>
          <p:cNvPicPr>
            <a:picLocks noChangeAspect="1"/>
          </p:cNvPicPr>
          <p:nvPr/>
        </p:nvPicPr>
        <p:blipFill>
          <a:blip r:embed="rId8"/>
          <a:stretch>
            <a:fillRect/>
          </a:stretch>
        </p:blipFill>
        <p:spPr>
          <a:xfrm>
            <a:off x="2601786" y="2125189"/>
            <a:ext cx="4302625" cy="1444877"/>
          </a:xfrm>
          <a:prstGeom prst="rect">
            <a:avLst/>
          </a:prstGeom>
        </p:spPr>
      </p:pic>
    </p:spTree>
    <p:extLst>
      <p:ext uri="{BB962C8B-B14F-4D97-AF65-F5344CB8AC3E}">
        <p14:creationId xmlns:p14="http://schemas.microsoft.com/office/powerpoint/2010/main" val="2789937040"/>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n30">
            <a:extLst>
              <a:ext uri="{FF2B5EF4-FFF2-40B4-BE49-F238E27FC236}">
                <a16:creationId xmlns:a16="http://schemas.microsoft.com/office/drawing/2014/main" id="{DA71F604-1801-4DEA-920C-27BDA5806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267892"/>
            <a:ext cx="1409700" cy="93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33">
            <a:extLst>
              <a:ext uri="{FF2B5EF4-FFF2-40B4-BE49-F238E27FC236}">
                <a16:creationId xmlns:a16="http://schemas.microsoft.com/office/drawing/2014/main" id="{E8E73BCD-35A6-49CF-A513-BAD4DE86F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1085850"/>
            <a:ext cx="8458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star_tip_md_wht">
            <a:hlinkClick r:id="" action="ppaction://hlinkshowjump?jump=nextslide"/>
            <a:extLst>
              <a:ext uri="{FF2B5EF4-FFF2-40B4-BE49-F238E27FC236}">
                <a16:creationId xmlns:a16="http://schemas.microsoft.com/office/drawing/2014/main" id="{CDEA94CC-5620-49A9-921C-1D79135154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62865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4B197837-582E-4317-B778-B7EA290C0C3F}"/>
              </a:ext>
            </a:extLst>
          </p:cNvPr>
          <p:cNvSpPr txBox="1">
            <a:spLocks noChangeArrowheads="1"/>
          </p:cNvSpPr>
          <p:nvPr/>
        </p:nvSpPr>
        <p:spPr bwMode="auto">
          <a:xfrm>
            <a:off x="1812925" y="4598194"/>
            <a:ext cx="1019751" cy="438581"/>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lIns="68580" tIns="34290" rIns="68580" bIns="34290">
            <a:spAutoFit/>
            <a:flatTx/>
          </a:bodyP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eaLnBrk="1" hangingPunct="1">
              <a:defRPr/>
            </a:pPr>
            <a:r>
              <a:rPr lang="en-US" altLang="zh-CN" sz="24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zh-CN" sz="24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zh-CN" sz="24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zh-CN" sz="24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a:extLst>
              <a:ext uri="{FF2B5EF4-FFF2-40B4-BE49-F238E27FC236}">
                <a16:creationId xmlns:a16="http://schemas.microsoft.com/office/drawing/2014/main" id="{F5FE331F-905D-462C-A723-8DE316FA7FC3}"/>
              </a:ext>
            </a:extLst>
          </p:cNvPr>
          <p:cNvGrpSpPr>
            <a:grpSpLocks/>
          </p:cNvGrpSpPr>
          <p:nvPr/>
        </p:nvGrpSpPr>
        <p:grpSpPr bwMode="auto">
          <a:xfrm>
            <a:off x="7215189" y="3857625"/>
            <a:ext cx="1370012" cy="971550"/>
            <a:chOff x="4574" y="3342"/>
            <a:chExt cx="960" cy="912"/>
          </a:xfrm>
        </p:grpSpPr>
        <p:sp>
          <p:nvSpPr>
            <p:cNvPr id="16430"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31"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9</a:t>
              </a:r>
            </a:p>
          </p:txBody>
        </p:sp>
      </p:grpSp>
      <p:grpSp>
        <p:nvGrpSpPr>
          <p:cNvPr id="3" name="Group 22">
            <a:extLst>
              <a:ext uri="{FF2B5EF4-FFF2-40B4-BE49-F238E27FC236}">
                <a16:creationId xmlns:a16="http://schemas.microsoft.com/office/drawing/2014/main" id="{C760BFDD-4E35-499C-894D-8FAE7B4192E3}"/>
              </a:ext>
            </a:extLst>
          </p:cNvPr>
          <p:cNvGrpSpPr>
            <a:grpSpLocks/>
          </p:cNvGrpSpPr>
          <p:nvPr/>
        </p:nvGrpSpPr>
        <p:grpSpPr bwMode="auto">
          <a:xfrm>
            <a:off x="7202488" y="3857625"/>
            <a:ext cx="1370012" cy="971550"/>
            <a:chOff x="4574" y="3342"/>
            <a:chExt cx="960" cy="912"/>
          </a:xfrm>
        </p:grpSpPr>
        <p:sp>
          <p:nvSpPr>
            <p:cNvPr id="16428"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9"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8</a:t>
              </a:r>
            </a:p>
          </p:txBody>
        </p:sp>
      </p:grpSp>
      <p:grpSp>
        <p:nvGrpSpPr>
          <p:cNvPr id="4" name="Group 25">
            <a:extLst>
              <a:ext uri="{FF2B5EF4-FFF2-40B4-BE49-F238E27FC236}">
                <a16:creationId xmlns:a16="http://schemas.microsoft.com/office/drawing/2014/main" id="{4EC21864-B687-4278-AB2A-729527471F3E}"/>
              </a:ext>
            </a:extLst>
          </p:cNvPr>
          <p:cNvGrpSpPr>
            <a:grpSpLocks/>
          </p:cNvGrpSpPr>
          <p:nvPr/>
        </p:nvGrpSpPr>
        <p:grpSpPr bwMode="auto">
          <a:xfrm>
            <a:off x="7215189" y="3857625"/>
            <a:ext cx="1370012" cy="971550"/>
            <a:chOff x="4574" y="3342"/>
            <a:chExt cx="960" cy="912"/>
          </a:xfrm>
        </p:grpSpPr>
        <p:sp>
          <p:nvSpPr>
            <p:cNvPr id="16426"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7"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7</a:t>
              </a:r>
            </a:p>
          </p:txBody>
        </p:sp>
      </p:grpSp>
      <p:grpSp>
        <p:nvGrpSpPr>
          <p:cNvPr id="5" name="Group 28">
            <a:extLst>
              <a:ext uri="{FF2B5EF4-FFF2-40B4-BE49-F238E27FC236}">
                <a16:creationId xmlns:a16="http://schemas.microsoft.com/office/drawing/2014/main" id="{49ED3022-4D5F-4C5C-A4E2-91BA5C24D2F2}"/>
              </a:ext>
            </a:extLst>
          </p:cNvPr>
          <p:cNvGrpSpPr>
            <a:grpSpLocks/>
          </p:cNvGrpSpPr>
          <p:nvPr/>
        </p:nvGrpSpPr>
        <p:grpSpPr bwMode="auto">
          <a:xfrm>
            <a:off x="7215189" y="3857625"/>
            <a:ext cx="1370012" cy="971550"/>
            <a:chOff x="4574" y="3342"/>
            <a:chExt cx="960" cy="912"/>
          </a:xfrm>
        </p:grpSpPr>
        <p:sp>
          <p:nvSpPr>
            <p:cNvPr id="1642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6</a:t>
              </a:r>
            </a:p>
          </p:txBody>
        </p:sp>
      </p:grpSp>
      <p:grpSp>
        <p:nvGrpSpPr>
          <p:cNvPr id="6" name="Group 31">
            <a:extLst>
              <a:ext uri="{FF2B5EF4-FFF2-40B4-BE49-F238E27FC236}">
                <a16:creationId xmlns:a16="http://schemas.microsoft.com/office/drawing/2014/main" id="{01D531D8-1288-4D57-94E8-A0BB3BD3AA49}"/>
              </a:ext>
            </a:extLst>
          </p:cNvPr>
          <p:cNvGrpSpPr>
            <a:grpSpLocks/>
          </p:cNvGrpSpPr>
          <p:nvPr/>
        </p:nvGrpSpPr>
        <p:grpSpPr bwMode="auto">
          <a:xfrm>
            <a:off x="7215189" y="3857625"/>
            <a:ext cx="1370012" cy="971550"/>
            <a:chOff x="3817" y="5015"/>
            <a:chExt cx="960" cy="912"/>
          </a:xfrm>
        </p:grpSpPr>
        <p:sp>
          <p:nvSpPr>
            <p:cNvPr id="1642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7"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5</a:t>
              </a:r>
            </a:p>
          </p:txBody>
        </p:sp>
      </p:grpSp>
      <p:grpSp>
        <p:nvGrpSpPr>
          <p:cNvPr id="7" name="Group 34">
            <a:extLst>
              <a:ext uri="{FF2B5EF4-FFF2-40B4-BE49-F238E27FC236}">
                <a16:creationId xmlns:a16="http://schemas.microsoft.com/office/drawing/2014/main" id="{7B75D766-0022-4096-8DDE-E02036F002E9}"/>
              </a:ext>
            </a:extLst>
          </p:cNvPr>
          <p:cNvGrpSpPr>
            <a:grpSpLocks/>
          </p:cNvGrpSpPr>
          <p:nvPr/>
        </p:nvGrpSpPr>
        <p:grpSpPr bwMode="auto">
          <a:xfrm>
            <a:off x="7215189" y="3850481"/>
            <a:ext cx="1370012" cy="971550"/>
            <a:chOff x="4574" y="3342"/>
            <a:chExt cx="960" cy="912"/>
          </a:xfrm>
        </p:grpSpPr>
        <p:sp>
          <p:nvSpPr>
            <p:cNvPr id="16420"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1"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4</a:t>
              </a:r>
            </a:p>
          </p:txBody>
        </p:sp>
      </p:grpSp>
      <p:grpSp>
        <p:nvGrpSpPr>
          <p:cNvPr id="8" name="Group 37">
            <a:extLst>
              <a:ext uri="{FF2B5EF4-FFF2-40B4-BE49-F238E27FC236}">
                <a16:creationId xmlns:a16="http://schemas.microsoft.com/office/drawing/2014/main" id="{7B97C047-C9FA-4313-A5F3-0B56B3DDB80C}"/>
              </a:ext>
            </a:extLst>
          </p:cNvPr>
          <p:cNvGrpSpPr>
            <a:grpSpLocks/>
          </p:cNvGrpSpPr>
          <p:nvPr/>
        </p:nvGrpSpPr>
        <p:grpSpPr bwMode="auto">
          <a:xfrm>
            <a:off x="7215189" y="3850481"/>
            <a:ext cx="1370012" cy="971550"/>
            <a:chOff x="4574" y="3342"/>
            <a:chExt cx="960" cy="912"/>
          </a:xfrm>
        </p:grpSpPr>
        <p:sp>
          <p:nvSpPr>
            <p:cNvPr id="1641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3</a:t>
              </a:r>
            </a:p>
          </p:txBody>
        </p:sp>
      </p:grpSp>
      <p:grpSp>
        <p:nvGrpSpPr>
          <p:cNvPr id="9" name="Group 40">
            <a:extLst>
              <a:ext uri="{FF2B5EF4-FFF2-40B4-BE49-F238E27FC236}">
                <a16:creationId xmlns:a16="http://schemas.microsoft.com/office/drawing/2014/main" id="{351F7159-F112-46D0-99A6-7D9D9203A6F7}"/>
              </a:ext>
            </a:extLst>
          </p:cNvPr>
          <p:cNvGrpSpPr>
            <a:grpSpLocks/>
          </p:cNvGrpSpPr>
          <p:nvPr/>
        </p:nvGrpSpPr>
        <p:grpSpPr bwMode="auto">
          <a:xfrm>
            <a:off x="7215189" y="3850481"/>
            <a:ext cx="1370012" cy="971550"/>
            <a:chOff x="4574" y="3342"/>
            <a:chExt cx="960" cy="912"/>
          </a:xfrm>
        </p:grpSpPr>
        <p:sp>
          <p:nvSpPr>
            <p:cNvPr id="16416"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7"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2</a:t>
              </a:r>
            </a:p>
          </p:txBody>
        </p:sp>
      </p:grpSp>
      <p:grpSp>
        <p:nvGrpSpPr>
          <p:cNvPr id="10" name="Group 43">
            <a:extLst>
              <a:ext uri="{FF2B5EF4-FFF2-40B4-BE49-F238E27FC236}">
                <a16:creationId xmlns:a16="http://schemas.microsoft.com/office/drawing/2014/main" id="{6C0D1D91-D9E8-4250-B4E6-6F1D1EAD82BF}"/>
              </a:ext>
            </a:extLst>
          </p:cNvPr>
          <p:cNvGrpSpPr>
            <a:grpSpLocks/>
          </p:cNvGrpSpPr>
          <p:nvPr/>
        </p:nvGrpSpPr>
        <p:grpSpPr bwMode="auto">
          <a:xfrm>
            <a:off x="7215189" y="3857625"/>
            <a:ext cx="1370012" cy="971550"/>
            <a:chOff x="4574" y="3342"/>
            <a:chExt cx="960" cy="912"/>
          </a:xfrm>
        </p:grpSpPr>
        <p:sp>
          <p:nvSpPr>
            <p:cNvPr id="1641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74" y="3594"/>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a:solidFill>
                    <a:schemeClr val="bg1"/>
                  </a:solidFill>
                  <a:latin typeface=".VnTime"/>
                  <a:ea typeface="SimSun" panose="02010600030101010101" pitchFamily="2" charset="-122"/>
                </a:rPr>
                <a:t>1</a:t>
              </a:r>
            </a:p>
          </p:txBody>
        </p:sp>
      </p:grpSp>
      <p:sp>
        <p:nvSpPr>
          <p:cNvPr id="12320"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4419600" y="4572000"/>
            <a:ext cx="2393950" cy="5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Thời gian</a:t>
            </a:r>
          </a:p>
        </p:txBody>
      </p:sp>
      <p:grpSp>
        <p:nvGrpSpPr>
          <p:cNvPr id="11" name="Group 40">
            <a:extLst>
              <a:ext uri="{FF2B5EF4-FFF2-40B4-BE49-F238E27FC236}">
                <a16:creationId xmlns:a16="http://schemas.microsoft.com/office/drawing/2014/main" id="{1E2FD997-65F8-455A-B4FE-7FC593618F92}"/>
              </a:ext>
            </a:extLst>
          </p:cNvPr>
          <p:cNvGrpSpPr>
            <a:grpSpLocks/>
          </p:cNvGrpSpPr>
          <p:nvPr/>
        </p:nvGrpSpPr>
        <p:grpSpPr bwMode="auto">
          <a:xfrm>
            <a:off x="7215189" y="3857625"/>
            <a:ext cx="1370012" cy="971550"/>
            <a:chOff x="4574" y="3342"/>
            <a:chExt cx="960" cy="912"/>
          </a:xfrm>
        </p:grpSpPr>
        <p:sp>
          <p:nvSpPr>
            <p:cNvPr id="1641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Times New Roman" panose="02020603050405020304" pitchFamily="18" charset="0"/>
                  <a:ea typeface="SimSun" panose="02010600030101010101" pitchFamily="2" charset="-122"/>
                </a:rPr>
                <a:t>0</a:t>
              </a:r>
            </a:p>
          </p:txBody>
        </p:sp>
      </p:grpSp>
      <p:sp>
        <p:nvSpPr>
          <p:cNvPr id="16402" name="Title 1">
            <a:extLst>
              <a:ext uri="{FF2B5EF4-FFF2-40B4-BE49-F238E27FC236}">
                <a16:creationId xmlns:a16="http://schemas.microsoft.com/office/drawing/2014/main" id="{F9144E26-63E6-4359-9B9A-5F2EC7E673B9}"/>
              </a:ext>
            </a:extLst>
          </p:cNvPr>
          <p:cNvSpPr txBox="1">
            <a:spLocks noChangeArrowheads="1"/>
          </p:cNvSpPr>
          <p:nvPr/>
        </p:nvSpPr>
        <p:spPr bwMode="auto">
          <a:xfrm>
            <a:off x="611188" y="1285875"/>
            <a:ext cx="82296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vi-VN" sz="2800" dirty="0">
                <a:solidFill>
                  <a:srgbClr val="0000CC"/>
                </a:solidFill>
              </a:rPr>
              <a:t>Bước nào sau đây </a:t>
            </a:r>
            <a:r>
              <a:rPr lang="vi-VN" sz="2800" b="1" dirty="0">
                <a:solidFill>
                  <a:srgbClr val="0000CC"/>
                </a:solidFill>
              </a:rPr>
              <a:t>không phải</a:t>
            </a:r>
            <a:r>
              <a:rPr lang="vi-VN" sz="2800" dirty="0">
                <a:solidFill>
                  <a:srgbClr val="0000CC"/>
                </a:solidFill>
              </a:rPr>
              <a:t> là một trong các bước thực hiện một cuộc điện thoại?</a:t>
            </a:r>
          </a:p>
          <a:p>
            <a:pPr>
              <a:buNone/>
            </a:pPr>
            <a:r>
              <a:rPr lang="vi-VN" sz="2800" dirty="0"/>
              <a:t>A. Nhấn vào biểu tượng gọi.</a:t>
            </a:r>
          </a:p>
          <a:p>
            <a:pPr>
              <a:buNone/>
            </a:pPr>
            <a:r>
              <a:rPr lang="vi-VN" sz="2800" dirty="0"/>
              <a:t>B. Mở ứng dụng Youtube.</a:t>
            </a:r>
          </a:p>
          <a:p>
            <a:pPr>
              <a:buNone/>
            </a:pPr>
            <a:r>
              <a:rPr lang="vi-VN" sz="2800" dirty="0"/>
              <a:t>C. Mở ứng dụng Điện thoại.</a:t>
            </a:r>
          </a:p>
          <a:p>
            <a:pPr>
              <a:buNone/>
            </a:pPr>
            <a:r>
              <a:rPr lang="vi-VN" sz="2800" dirty="0"/>
              <a:t>D. Nhấn vào biểu tượng kết thúc cuộc gọi.</a:t>
            </a:r>
          </a:p>
        </p:txBody>
      </p:sp>
      <p:sp>
        <p:nvSpPr>
          <p:cNvPr id="45" name="Text Box 5">
            <a:extLst>
              <a:ext uri="{FF2B5EF4-FFF2-40B4-BE49-F238E27FC236}">
                <a16:creationId xmlns:a16="http://schemas.microsoft.com/office/drawing/2014/main" id="{7FB77231-B259-4B34-959F-29E5673A705F}"/>
              </a:ext>
            </a:extLst>
          </p:cNvPr>
          <p:cNvSpPr txBox="1"/>
          <p:nvPr/>
        </p:nvSpPr>
        <p:spPr>
          <a:xfrm>
            <a:off x="2370781" y="509589"/>
            <a:ext cx="2242441" cy="577081"/>
          </a:xfrm>
          <a:prstGeom prst="rect">
            <a:avLst/>
          </a:prstGeom>
          <a:noFill/>
        </p:spPr>
        <p:txBody>
          <a:bodyPr wrap="none" lIns="68580" tIns="34290" rIns="68580" bIns="34290">
            <a:spAutoFit/>
          </a:bodyPr>
          <a:lstStyle/>
          <a:p>
            <a:pPr eaLnBrk="1" hangingPunct="1">
              <a:defRPr/>
            </a:pPr>
            <a:r>
              <a:rPr lang="en-US" sz="3300" noProof="1">
                <a:ln w="22225">
                  <a:solidFill>
                    <a:schemeClr val="accent2"/>
                  </a:solidFill>
                  <a:prstDash val="solid"/>
                </a:ln>
                <a:solidFill>
                  <a:srgbClr val="FF0000"/>
                </a:solidFill>
                <a:latin typeface="Times New Roman" pitchFamily="18" charset="0"/>
              </a:rPr>
              <a:t>TRÒ CHƠI:</a:t>
            </a:r>
          </a:p>
        </p:txBody>
      </p:sp>
      <p:sp>
        <p:nvSpPr>
          <p:cNvPr id="42" name="Text Box 3">
            <a:extLst>
              <a:ext uri="{FF2B5EF4-FFF2-40B4-BE49-F238E27FC236}">
                <a16:creationId xmlns:a16="http://schemas.microsoft.com/office/drawing/2014/main" id="{FE71A75E-81DB-42C5-8569-ABFDD5E026B3}"/>
              </a:ext>
            </a:extLst>
          </p:cNvPr>
          <p:cNvSpPr txBox="1"/>
          <p:nvPr/>
        </p:nvSpPr>
        <p:spPr>
          <a:xfrm>
            <a:off x="4757200" y="491178"/>
            <a:ext cx="2117503" cy="623248"/>
          </a:xfrm>
          <a:prstGeom prst="rect">
            <a:avLst/>
          </a:prstGeom>
          <a:noFill/>
        </p:spPr>
        <p:txBody>
          <a:bodyPr wrap="none" lIns="68580" tIns="34290" rIns="68580" bIns="34290">
            <a:spAutoFit/>
          </a:bodyPr>
          <a:lstStyle/>
          <a:p>
            <a:pPr eaLnBrk="1" hangingPunct="1">
              <a:defRPr/>
            </a:pPr>
            <a:r>
              <a:rPr lang="en-US" sz="3600" b="1" noProof="1">
                <a:solidFill>
                  <a:srgbClr val="FF0000"/>
                </a:solidFill>
                <a:effectLst>
                  <a:outerShdw blurRad="38100" dist="19050" dir="2700000" algn="tl" rotWithShape="0">
                    <a:schemeClr val="dk1">
                      <a:alpha val="40000"/>
                    </a:schemeClr>
                  </a:outerShdw>
                </a:effectLst>
                <a:latin typeface="Times New Roman" pitchFamily="18" charset="0"/>
              </a:rPr>
              <a:t>HÁI TÁO</a:t>
            </a:r>
          </a:p>
        </p:txBody>
      </p:sp>
      <p:pic>
        <p:nvPicPr>
          <p:cNvPr id="46" name="Tao xanh 10" descr="C:\Users\Administrator\Desktop\Tro choi hai tao\tao xanh.PNG">
            <a:hlinkClick r:id="rId7" action="ppaction://hlinksldjump"/>
            <a:extLst>
              <a:ext uri="{FF2B5EF4-FFF2-40B4-BE49-F238E27FC236}">
                <a16:creationId xmlns:a16="http://schemas.microsoft.com/office/drawing/2014/main" id="{FC5ED735-C32A-4EF7-A6A5-A73C46A8EB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10600" y="4610100"/>
            <a:ext cx="590550"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Oval 42">
            <a:extLst>
              <a:ext uri="{FF2B5EF4-FFF2-40B4-BE49-F238E27FC236}">
                <a16:creationId xmlns:a16="http://schemas.microsoft.com/office/drawing/2014/main" id="{4BA70942-9304-A6CC-E6E4-562DA179A5A5}"/>
              </a:ext>
            </a:extLst>
          </p:cNvPr>
          <p:cNvSpPr/>
          <p:nvPr/>
        </p:nvSpPr>
        <p:spPr>
          <a:xfrm>
            <a:off x="489422" y="2615652"/>
            <a:ext cx="592781" cy="64882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en-US" sz="2100" dirty="0">
              <a:latin typeface="Times New Roman" panose="02020603050405020304" pitchFamily="18" charset="0"/>
            </a:endParaRPr>
          </a:p>
        </p:txBody>
      </p:sp>
    </p:spTree>
    <p:extLst>
      <p:ext uri="{BB962C8B-B14F-4D97-AF65-F5344CB8AC3E}">
        <p14:creationId xmlns:p14="http://schemas.microsoft.com/office/powerpoint/2010/main" val="3919874975"/>
      </p:ext>
    </p:extLst>
  </p:cSld>
  <p:clrMapOvr>
    <a:masterClrMapping/>
  </p:clrMapOvr>
  <p:transition spd="slow">
    <p:zoom/>
    <p:sndAc>
      <p:stSnd>
        <p:snd r:embed="rId2" name="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randombar(horizontal)">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3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nodeType="afterGroup">
                            <p:stCondLst>
                              <p:cond delay="1001"/>
                            </p:stCondLst>
                            <p:childTnLst>
                              <p:par>
                                <p:cTn id="14" presetID="1" presetClass="entr" presetSubtype="0" fill="hold" nodeType="afterEffect">
                                  <p:stCondLst>
                                    <p:cond delay="1000"/>
                                  </p:stCondLst>
                                  <p:childTnLst>
                                    <p:set>
                                      <p:cBhvr>
                                        <p:cTn id="15"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nodeType="afterGroup">
                            <p:stCondLst>
                              <p:cond delay="2501"/>
                            </p:stCondLst>
                            <p:childTnLst>
                              <p:par>
                                <p:cTn id="17" presetID="1" presetClass="entr" presetSubtype="0" fill="hold" nodeType="afterEffect">
                                  <p:stCondLst>
                                    <p:cond delay="1000"/>
                                  </p:stCondLst>
                                  <p:childTnLst>
                                    <p:set>
                                      <p:cBhvr>
                                        <p:cTn id="18"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nodeType="afterGroup">
                            <p:stCondLst>
                              <p:cond delay="4001"/>
                            </p:stCondLst>
                            <p:childTnLst>
                              <p:par>
                                <p:cTn id="20" presetID="1" presetClass="entr" presetSubtype="0" fill="hold" nodeType="afterEffect">
                                  <p:stCondLst>
                                    <p:cond delay="1000"/>
                                  </p:stCondLst>
                                  <p:childTnLst>
                                    <p:set>
                                      <p:cBhvr>
                                        <p:cTn id="21"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nodeType="afterGroup">
                            <p:stCondLst>
                              <p:cond delay="5501"/>
                            </p:stCondLst>
                            <p:childTnLst>
                              <p:par>
                                <p:cTn id="23" presetID="1" presetClass="entr" presetSubtype="0" fill="hold" nodeType="afterEffect">
                                  <p:stCondLst>
                                    <p:cond delay="1000"/>
                                  </p:stCondLst>
                                  <p:childTnLst>
                                    <p:set>
                                      <p:cBhvr>
                                        <p:cTn id="24"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nodeType="afterGroup">
                            <p:stCondLst>
                              <p:cond delay="7001"/>
                            </p:stCondLst>
                            <p:childTnLst>
                              <p:par>
                                <p:cTn id="26" presetID="1" presetClass="entr" presetSubtype="0" fill="hold" nodeType="afterEffect">
                                  <p:stCondLst>
                                    <p:cond delay="1000"/>
                                  </p:stCondLst>
                                  <p:childTnLst>
                                    <p:set>
                                      <p:cBhvr>
                                        <p:cTn id="27"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8501"/>
                            </p:stCondLst>
                            <p:childTnLst>
                              <p:par>
                                <p:cTn id="29" presetID="1" presetClass="entr" presetSubtype="0" fill="hold" nodeType="afterEffect">
                                  <p:stCondLst>
                                    <p:cond delay="1000"/>
                                  </p:stCondLst>
                                  <p:childTnLst>
                                    <p:set>
                                      <p:cBhvr>
                                        <p:cTn id="30"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10001"/>
                            </p:stCondLst>
                            <p:childTnLst>
                              <p:par>
                                <p:cTn id="32" presetID="1" presetClass="entr" presetSubtype="0" fill="hold" nodeType="afterEffect">
                                  <p:stCondLst>
                                    <p:cond delay="1000"/>
                                  </p:stCondLst>
                                  <p:childTnLst>
                                    <p:set>
                                      <p:cBhvr>
                                        <p:cTn id="33"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11501"/>
                            </p:stCondLst>
                            <p:childTnLst>
                              <p:par>
                                <p:cTn id="35" presetID="1" presetClass="entr" presetSubtype="0" fill="hold" nodeType="afterEffect">
                                  <p:stCondLst>
                                    <p:cond delay="1000"/>
                                  </p:stCondLst>
                                  <p:childTnLst>
                                    <p:set>
                                      <p:cBhvr>
                                        <p:cTn id="36"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13001"/>
                            </p:stCondLst>
                            <p:childTnLst>
                              <p:par>
                                <p:cTn id="38" presetID="1" presetClass="entr" presetSubtype="0" fill="hold" nodeType="afterEffect">
                                  <p:stCondLst>
                                    <p:cond delay="500"/>
                                  </p:stCondLst>
                                  <p:childTnLst>
                                    <p:set>
                                      <p:cBhvr>
                                        <p:cTn id="39"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8. Ket thuc cau hoi.wav"/>
                                        </p:tgtEl>
                                      </p:cMediaNode>
                                    </p:audio>
                                  </p:subTnLst>
                                </p:cTn>
                              </p:par>
                            </p:childTnLst>
                          </p:cTn>
                        </p:par>
                        <p:par>
                          <p:cTn id="40" fill="hold" nodeType="afterGroup">
                            <p:stCondLst>
                              <p:cond delay="14001"/>
                            </p:stCondLst>
                            <p:childTnLst>
                              <p:par>
                                <p:cTn id="41" presetID="1" presetClass="entr" presetSubtype="0" fill="hold" nodeType="afterEffect">
                                  <p:stCondLst>
                                    <p:cond delay="500"/>
                                  </p:stCondLst>
                                  <p:childTnLst>
                                    <p:set>
                                      <p:cBhvr>
                                        <p:cTn id="42" dur="1" fill="hold">
                                          <p:stCondLst>
                                            <p:cond delay="499"/>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320"/>
                  </p:tgtEl>
                </p:cond>
              </p:nextCondLst>
            </p:seq>
            <p:seq concurrent="1" nextAc="seek">
              <p:cTn id="43" restart="whenNotActive" fill="hold" evtFilter="cancelBubble" nodeType="interactiveSeq">
                <p:stCondLst>
                  <p:cond evt="onClick" delay="0">
                    <p:tgtEl>
                      <p:spTgt spid="4114"/>
                    </p:tgtEl>
                  </p:cond>
                </p:stCondLst>
                <p:endSync evt="end" delay="0">
                  <p:rtn val="all"/>
                </p:endSync>
                <p:childTnLst>
                  <p:par>
                    <p:cTn id="44" fill="hold">
                      <p:stCondLst>
                        <p:cond delay="0"/>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1000"/>
                                        <p:tgtEl>
                                          <p:spTgt spid="43"/>
                                        </p:tgtEl>
                                      </p:cBhvr>
                                    </p:animEffect>
                                    <p:anim calcmode="lin" valueType="num">
                                      <p:cBhvr>
                                        <p:cTn id="49" dur="1000" fill="hold"/>
                                        <p:tgtEl>
                                          <p:spTgt spid="43"/>
                                        </p:tgtEl>
                                        <p:attrNameLst>
                                          <p:attrName>ppt_x</p:attrName>
                                        </p:attrNameLst>
                                      </p:cBhvr>
                                      <p:tavLst>
                                        <p:tav tm="0">
                                          <p:val>
                                            <p:strVal val="#ppt_x"/>
                                          </p:val>
                                        </p:tav>
                                        <p:tav tm="100000">
                                          <p:val>
                                            <p:strVal val="#ppt_x"/>
                                          </p:val>
                                        </p:tav>
                                      </p:tavLst>
                                    </p:anim>
                                    <p:anim calcmode="lin" valueType="num">
                                      <p:cBhvr>
                                        <p:cTn id="5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14"/>
                  </p:tgtEl>
                </p:cond>
              </p:nextCondLst>
            </p:seq>
          </p:childTnLst>
        </p:cTn>
      </p:par>
    </p:tnLst>
    <p:bldLst>
      <p:bldP spid="4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n30">
            <a:extLst>
              <a:ext uri="{FF2B5EF4-FFF2-40B4-BE49-F238E27FC236}">
                <a16:creationId xmlns:a16="http://schemas.microsoft.com/office/drawing/2014/main" id="{DA71F604-1801-4DEA-920C-27BDA5806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267892"/>
            <a:ext cx="1409700" cy="93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33">
            <a:extLst>
              <a:ext uri="{FF2B5EF4-FFF2-40B4-BE49-F238E27FC236}">
                <a16:creationId xmlns:a16="http://schemas.microsoft.com/office/drawing/2014/main" id="{E8E73BCD-35A6-49CF-A513-BAD4DE86F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1085850"/>
            <a:ext cx="8458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star_tip_md_wht">
            <a:hlinkClick r:id="" action="ppaction://hlinkshowjump?jump=nextslide"/>
            <a:extLst>
              <a:ext uri="{FF2B5EF4-FFF2-40B4-BE49-F238E27FC236}">
                <a16:creationId xmlns:a16="http://schemas.microsoft.com/office/drawing/2014/main" id="{CDEA94CC-5620-49A9-921C-1D79135154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62865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4B197837-582E-4317-B778-B7EA290C0C3F}"/>
              </a:ext>
            </a:extLst>
          </p:cNvPr>
          <p:cNvSpPr txBox="1">
            <a:spLocks noChangeArrowheads="1"/>
          </p:cNvSpPr>
          <p:nvPr/>
        </p:nvSpPr>
        <p:spPr bwMode="auto">
          <a:xfrm>
            <a:off x="1812925" y="4598194"/>
            <a:ext cx="1019751" cy="438581"/>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lIns="68580" tIns="34290" rIns="68580" bIns="34290">
            <a:spAutoFit/>
            <a:flatTx/>
          </a:bodyP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eaLnBrk="1" hangingPunct="1">
              <a:defRPr/>
            </a:pPr>
            <a:r>
              <a:rPr lang="en-US" altLang="zh-CN" sz="24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zh-CN" sz="24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zh-CN" sz="24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zh-CN" sz="24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a:extLst>
              <a:ext uri="{FF2B5EF4-FFF2-40B4-BE49-F238E27FC236}">
                <a16:creationId xmlns:a16="http://schemas.microsoft.com/office/drawing/2014/main" id="{F5FE331F-905D-462C-A723-8DE316FA7FC3}"/>
              </a:ext>
            </a:extLst>
          </p:cNvPr>
          <p:cNvGrpSpPr>
            <a:grpSpLocks/>
          </p:cNvGrpSpPr>
          <p:nvPr/>
        </p:nvGrpSpPr>
        <p:grpSpPr bwMode="auto">
          <a:xfrm>
            <a:off x="7215189" y="3857625"/>
            <a:ext cx="1370012" cy="971550"/>
            <a:chOff x="4574" y="3342"/>
            <a:chExt cx="960" cy="912"/>
          </a:xfrm>
        </p:grpSpPr>
        <p:sp>
          <p:nvSpPr>
            <p:cNvPr id="16430"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31"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9</a:t>
              </a:r>
            </a:p>
          </p:txBody>
        </p:sp>
      </p:grpSp>
      <p:grpSp>
        <p:nvGrpSpPr>
          <p:cNvPr id="3" name="Group 22">
            <a:extLst>
              <a:ext uri="{FF2B5EF4-FFF2-40B4-BE49-F238E27FC236}">
                <a16:creationId xmlns:a16="http://schemas.microsoft.com/office/drawing/2014/main" id="{C760BFDD-4E35-499C-894D-8FAE7B4192E3}"/>
              </a:ext>
            </a:extLst>
          </p:cNvPr>
          <p:cNvGrpSpPr>
            <a:grpSpLocks/>
          </p:cNvGrpSpPr>
          <p:nvPr/>
        </p:nvGrpSpPr>
        <p:grpSpPr bwMode="auto">
          <a:xfrm>
            <a:off x="7202488" y="3857625"/>
            <a:ext cx="1370012" cy="971550"/>
            <a:chOff x="4574" y="3342"/>
            <a:chExt cx="960" cy="912"/>
          </a:xfrm>
        </p:grpSpPr>
        <p:sp>
          <p:nvSpPr>
            <p:cNvPr id="16428"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9"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8</a:t>
              </a:r>
            </a:p>
          </p:txBody>
        </p:sp>
      </p:grpSp>
      <p:grpSp>
        <p:nvGrpSpPr>
          <p:cNvPr id="4" name="Group 25">
            <a:extLst>
              <a:ext uri="{FF2B5EF4-FFF2-40B4-BE49-F238E27FC236}">
                <a16:creationId xmlns:a16="http://schemas.microsoft.com/office/drawing/2014/main" id="{4EC21864-B687-4278-AB2A-729527471F3E}"/>
              </a:ext>
            </a:extLst>
          </p:cNvPr>
          <p:cNvGrpSpPr>
            <a:grpSpLocks/>
          </p:cNvGrpSpPr>
          <p:nvPr/>
        </p:nvGrpSpPr>
        <p:grpSpPr bwMode="auto">
          <a:xfrm>
            <a:off x="7215189" y="3857625"/>
            <a:ext cx="1370012" cy="971550"/>
            <a:chOff x="4574" y="3342"/>
            <a:chExt cx="960" cy="912"/>
          </a:xfrm>
        </p:grpSpPr>
        <p:sp>
          <p:nvSpPr>
            <p:cNvPr id="16426"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7"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7</a:t>
              </a:r>
            </a:p>
          </p:txBody>
        </p:sp>
      </p:grpSp>
      <p:grpSp>
        <p:nvGrpSpPr>
          <p:cNvPr id="5" name="Group 28">
            <a:extLst>
              <a:ext uri="{FF2B5EF4-FFF2-40B4-BE49-F238E27FC236}">
                <a16:creationId xmlns:a16="http://schemas.microsoft.com/office/drawing/2014/main" id="{49ED3022-4D5F-4C5C-A4E2-91BA5C24D2F2}"/>
              </a:ext>
            </a:extLst>
          </p:cNvPr>
          <p:cNvGrpSpPr>
            <a:grpSpLocks/>
          </p:cNvGrpSpPr>
          <p:nvPr/>
        </p:nvGrpSpPr>
        <p:grpSpPr bwMode="auto">
          <a:xfrm>
            <a:off x="7215189" y="3857625"/>
            <a:ext cx="1370012" cy="971550"/>
            <a:chOff x="4574" y="3342"/>
            <a:chExt cx="960" cy="912"/>
          </a:xfrm>
        </p:grpSpPr>
        <p:sp>
          <p:nvSpPr>
            <p:cNvPr id="1642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6</a:t>
              </a:r>
            </a:p>
          </p:txBody>
        </p:sp>
      </p:grpSp>
      <p:grpSp>
        <p:nvGrpSpPr>
          <p:cNvPr id="6" name="Group 31">
            <a:extLst>
              <a:ext uri="{FF2B5EF4-FFF2-40B4-BE49-F238E27FC236}">
                <a16:creationId xmlns:a16="http://schemas.microsoft.com/office/drawing/2014/main" id="{01D531D8-1288-4D57-94E8-A0BB3BD3AA49}"/>
              </a:ext>
            </a:extLst>
          </p:cNvPr>
          <p:cNvGrpSpPr>
            <a:grpSpLocks/>
          </p:cNvGrpSpPr>
          <p:nvPr/>
        </p:nvGrpSpPr>
        <p:grpSpPr bwMode="auto">
          <a:xfrm>
            <a:off x="7215189" y="3857625"/>
            <a:ext cx="1370012" cy="971550"/>
            <a:chOff x="3817" y="5015"/>
            <a:chExt cx="960" cy="912"/>
          </a:xfrm>
        </p:grpSpPr>
        <p:sp>
          <p:nvSpPr>
            <p:cNvPr id="1642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7"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5</a:t>
              </a:r>
            </a:p>
          </p:txBody>
        </p:sp>
      </p:grpSp>
      <p:grpSp>
        <p:nvGrpSpPr>
          <p:cNvPr id="7" name="Group 34">
            <a:extLst>
              <a:ext uri="{FF2B5EF4-FFF2-40B4-BE49-F238E27FC236}">
                <a16:creationId xmlns:a16="http://schemas.microsoft.com/office/drawing/2014/main" id="{7B75D766-0022-4096-8DDE-E02036F002E9}"/>
              </a:ext>
            </a:extLst>
          </p:cNvPr>
          <p:cNvGrpSpPr>
            <a:grpSpLocks/>
          </p:cNvGrpSpPr>
          <p:nvPr/>
        </p:nvGrpSpPr>
        <p:grpSpPr bwMode="auto">
          <a:xfrm>
            <a:off x="7215189" y="3850481"/>
            <a:ext cx="1370012" cy="971550"/>
            <a:chOff x="4574" y="3342"/>
            <a:chExt cx="960" cy="912"/>
          </a:xfrm>
        </p:grpSpPr>
        <p:sp>
          <p:nvSpPr>
            <p:cNvPr id="16420"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1"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4</a:t>
              </a:r>
            </a:p>
          </p:txBody>
        </p:sp>
      </p:grpSp>
      <p:grpSp>
        <p:nvGrpSpPr>
          <p:cNvPr id="8" name="Group 37">
            <a:extLst>
              <a:ext uri="{FF2B5EF4-FFF2-40B4-BE49-F238E27FC236}">
                <a16:creationId xmlns:a16="http://schemas.microsoft.com/office/drawing/2014/main" id="{7B97C047-C9FA-4313-A5F3-0B56B3DDB80C}"/>
              </a:ext>
            </a:extLst>
          </p:cNvPr>
          <p:cNvGrpSpPr>
            <a:grpSpLocks/>
          </p:cNvGrpSpPr>
          <p:nvPr/>
        </p:nvGrpSpPr>
        <p:grpSpPr bwMode="auto">
          <a:xfrm>
            <a:off x="7215189" y="3850481"/>
            <a:ext cx="1370012" cy="971550"/>
            <a:chOff x="4574" y="3342"/>
            <a:chExt cx="960" cy="912"/>
          </a:xfrm>
        </p:grpSpPr>
        <p:sp>
          <p:nvSpPr>
            <p:cNvPr id="1641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3</a:t>
              </a:r>
            </a:p>
          </p:txBody>
        </p:sp>
      </p:grpSp>
      <p:grpSp>
        <p:nvGrpSpPr>
          <p:cNvPr id="9" name="Group 40">
            <a:extLst>
              <a:ext uri="{FF2B5EF4-FFF2-40B4-BE49-F238E27FC236}">
                <a16:creationId xmlns:a16="http://schemas.microsoft.com/office/drawing/2014/main" id="{351F7159-F112-46D0-99A6-7D9D9203A6F7}"/>
              </a:ext>
            </a:extLst>
          </p:cNvPr>
          <p:cNvGrpSpPr>
            <a:grpSpLocks/>
          </p:cNvGrpSpPr>
          <p:nvPr/>
        </p:nvGrpSpPr>
        <p:grpSpPr bwMode="auto">
          <a:xfrm>
            <a:off x="7215189" y="3850481"/>
            <a:ext cx="1370012" cy="971550"/>
            <a:chOff x="4574" y="3342"/>
            <a:chExt cx="960" cy="912"/>
          </a:xfrm>
        </p:grpSpPr>
        <p:sp>
          <p:nvSpPr>
            <p:cNvPr id="16416"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7"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2</a:t>
              </a:r>
            </a:p>
          </p:txBody>
        </p:sp>
      </p:grpSp>
      <p:grpSp>
        <p:nvGrpSpPr>
          <p:cNvPr id="10" name="Group 43">
            <a:extLst>
              <a:ext uri="{FF2B5EF4-FFF2-40B4-BE49-F238E27FC236}">
                <a16:creationId xmlns:a16="http://schemas.microsoft.com/office/drawing/2014/main" id="{6C0D1D91-D9E8-4250-B4E6-6F1D1EAD82BF}"/>
              </a:ext>
            </a:extLst>
          </p:cNvPr>
          <p:cNvGrpSpPr>
            <a:grpSpLocks/>
          </p:cNvGrpSpPr>
          <p:nvPr/>
        </p:nvGrpSpPr>
        <p:grpSpPr bwMode="auto">
          <a:xfrm>
            <a:off x="7215189" y="3857625"/>
            <a:ext cx="1370012" cy="971550"/>
            <a:chOff x="4574" y="3342"/>
            <a:chExt cx="960" cy="912"/>
          </a:xfrm>
        </p:grpSpPr>
        <p:sp>
          <p:nvSpPr>
            <p:cNvPr id="1641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74" y="3594"/>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a:solidFill>
                    <a:schemeClr val="bg1"/>
                  </a:solidFill>
                  <a:latin typeface=".VnTime"/>
                  <a:ea typeface="SimSun" panose="02010600030101010101" pitchFamily="2" charset="-122"/>
                </a:rPr>
                <a:t>1</a:t>
              </a:r>
            </a:p>
          </p:txBody>
        </p:sp>
      </p:grpSp>
      <p:sp>
        <p:nvSpPr>
          <p:cNvPr id="12320"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4419600" y="4572000"/>
            <a:ext cx="2393950" cy="5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Thời gian</a:t>
            </a:r>
          </a:p>
        </p:txBody>
      </p:sp>
      <p:grpSp>
        <p:nvGrpSpPr>
          <p:cNvPr id="11" name="Group 40">
            <a:extLst>
              <a:ext uri="{FF2B5EF4-FFF2-40B4-BE49-F238E27FC236}">
                <a16:creationId xmlns:a16="http://schemas.microsoft.com/office/drawing/2014/main" id="{1E2FD997-65F8-455A-B4FE-7FC593618F92}"/>
              </a:ext>
            </a:extLst>
          </p:cNvPr>
          <p:cNvGrpSpPr>
            <a:grpSpLocks/>
          </p:cNvGrpSpPr>
          <p:nvPr/>
        </p:nvGrpSpPr>
        <p:grpSpPr bwMode="auto">
          <a:xfrm>
            <a:off x="7215189" y="3857625"/>
            <a:ext cx="1370012" cy="971550"/>
            <a:chOff x="4574" y="3342"/>
            <a:chExt cx="960" cy="912"/>
          </a:xfrm>
        </p:grpSpPr>
        <p:sp>
          <p:nvSpPr>
            <p:cNvPr id="1641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Times New Roman" panose="02020603050405020304" pitchFamily="18" charset="0"/>
                  <a:ea typeface="SimSun" panose="02010600030101010101" pitchFamily="2" charset="-122"/>
                </a:rPr>
                <a:t>0</a:t>
              </a:r>
            </a:p>
          </p:txBody>
        </p:sp>
      </p:grpSp>
      <p:sp>
        <p:nvSpPr>
          <p:cNvPr id="16402" name="Title 1">
            <a:extLst>
              <a:ext uri="{FF2B5EF4-FFF2-40B4-BE49-F238E27FC236}">
                <a16:creationId xmlns:a16="http://schemas.microsoft.com/office/drawing/2014/main" id="{F9144E26-63E6-4359-9B9A-5F2EC7E673B9}"/>
              </a:ext>
            </a:extLst>
          </p:cNvPr>
          <p:cNvSpPr txBox="1">
            <a:spLocks noChangeArrowheads="1"/>
          </p:cNvSpPr>
          <p:nvPr/>
        </p:nvSpPr>
        <p:spPr bwMode="auto">
          <a:xfrm>
            <a:off x="400050" y="1285875"/>
            <a:ext cx="844073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vi-VN" sz="2800" b="1" dirty="0">
                <a:solidFill>
                  <a:srgbClr val="0000CC"/>
                </a:solidFill>
              </a:rPr>
              <a:t>Đâu là tình huống khẩn cấp cần gọi điện?</a:t>
            </a:r>
          </a:p>
          <a:p>
            <a:pPr>
              <a:buNone/>
            </a:pPr>
            <a:r>
              <a:rPr lang="vi-VN" sz="2800" dirty="0"/>
              <a:t>A. Yêu cầu tìm kiếm, cứu nạn.</a:t>
            </a:r>
          </a:p>
          <a:p>
            <a:pPr>
              <a:buNone/>
            </a:pPr>
            <a:r>
              <a:rPr lang="vi-VN" sz="2800" dirty="0"/>
              <a:t>B. Khi gọi bạn đi chơi.</a:t>
            </a:r>
          </a:p>
          <a:p>
            <a:pPr>
              <a:buNone/>
            </a:pPr>
            <a:r>
              <a:rPr lang="vi-VN" sz="2800" dirty="0"/>
              <a:t>C. Khi kể về cuộc sống hàng ngày cho bạn.</a:t>
            </a:r>
          </a:p>
          <a:p>
            <a:pPr>
              <a:buNone/>
            </a:pPr>
            <a:r>
              <a:rPr lang="vi-VN" sz="2800" dirty="0"/>
              <a:t>D. Khi đang trên đường đi đến trường.</a:t>
            </a:r>
          </a:p>
        </p:txBody>
      </p:sp>
      <p:sp>
        <p:nvSpPr>
          <p:cNvPr id="45" name="Text Box 5">
            <a:extLst>
              <a:ext uri="{FF2B5EF4-FFF2-40B4-BE49-F238E27FC236}">
                <a16:creationId xmlns:a16="http://schemas.microsoft.com/office/drawing/2014/main" id="{7FB77231-B259-4B34-959F-29E5673A705F}"/>
              </a:ext>
            </a:extLst>
          </p:cNvPr>
          <p:cNvSpPr txBox="1"/>
          <p:nvPr/>
        </p:nvSpPr>
        <p:spPr>
          <a:xfrm>
            <a:off x="2370781" y="509589"/>
            <a:ext cx="2242441" cy="577081"/>
          </a:xfrm>
          <a:prstGeom prst="rect">
            <a:avLst/>
          </a:prstGeom>
          <a:noFill/>
        </p:spPr>
        <p:txBody>
          <a:bodyPr wrap="none" lIns="68580" tIns="34290" rIns="68580" bIns="34290">
            <a:spAutoFit/>
          </a:bodyPr>
          <a:lstStyle/>
          <a:p>
            <a:pPr eaLnBrk="1" hangingPunct="1">
              <a:defRPr/>
            </a:pPr>
            <a:r>
              <a:rPr lang="en-US" sz="3300" noProof="1">
                <a:ln w="22225">
                  <a:solidFill>
                    <a:schemeClr val="accent2"/>
                  </a:solidFill>
                  <a:prstDash val="solid"/>
                </a:ln>
                <a:solidFill>
                  <a:srgbClr val="FF0000"/>
                </a:solidFill>
                <a:latin typeface="Times New Roman" pitchFamily="18" charset="0"/>
              </a:rPr>
              <a:t>TRÒ CHƠI:</a:t>
            </a:r>
          </a:p>
        </p:txBody>
      </p:sp>
      <p:sp>
        <p:nvSpPr>
          <p:cNvPr id="42" name="Text Box 3">
            <a:extLst>
              <a:ext uri="{FF2B5EF4-FFF2-40B4-BE49-F238E27FC236}">
                <a16:creationId xmlns:a16="http://schemas.microsoft.com/office/drawing/2014/main" id="{FE71A75E-81DB-42C5-8569-ABFDD5E026B3}"/>
              </a:ext>
            </a:extLst>
          </p:cNvPr>
          <p:cNvSpPr txBox="1"/>
          <p:nvPr/>
        </p:nvSpPr>
        <p:spPr>
          <a:xfrm>
            <a:off x="4757200" y="491178"/>
            <a:ext cx="2117503" cy="623248"/>
          </a:xfrm>
          <a:prstGeom prst="rect">
            <a:avLst/>
          </a:prstGeom>
          <a:noFill/>
        </p:spPr>
        <p:txBody>
          <a:bodyPr wrap="none" lIns="68580" tIns="34290" rIns="68580" bIns="34290">
            <a:spAutoFit/>
          </a:bodyPr>
          <a:lstStyle/>
          <a:p>
            <a:pPr eaLnBrk="1" hangingPunct="1">
              <a:defRPr/>
            </a:pPr>
            <a:r>
              <a:rPr lang="en-US" sz="3600" b="1" noProof="1">
                <a:solidFill>
                  <a:srgbClr val="FF0000"/>
                </a:solidFill>
                <a:effectLst>
                  <a:outerShdw blurRad="38100" dist="19050" dir="2700000" algn="tl" rotWithShape="0">
                    <a:schemeClr val="dk1">
                      <a:alpha val="40000"/>
                    </a:schemeClr>
                  </a:outerShdw>
                </a:effectLst>
                <a:latin typeface="Times New Roman" pitchFamily="18" charset="0"/>
              </a:rPr>
              <a:t>HÁI TÁO</a:t>
            </a:r>
          </a:p>
        </p:txBody>
      </p:sp>
      <p:pic>
        <p:nvPicPr>
          <p:cNvPr id="44" name="Tao xanh 10" descr="C:\Users\Administrator\Desktop\Tro choi hai tao\tao xanh.PNG">
            <a:hlinkClick r:id="rId7" action="ppaction://hlinksldjump"/>
            <a:extLst>
              <a:ext uri="{FF2B5EF4-FFF2-40B4-BE49-F238E27FC236}">
                <a16:creationId xmlns:a16="http://schemas.microsoft.com/office/drawing/2014/main" id="{FC5ED735-C32A-4EF7-A6A5-A73C46A8EB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10600" y="4610100"/>
            <a:ext cx="590550"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Oval 42">
            <a:extLst>
              <a:ext uri="{FF2B5EF4-FFF2-40B4-BE49-F238E27FC236}">
                <a16:creationId xmlns:a16="http://schemas.microsoft.com/office/drawing/2014/main" id="{4BA70942-9304-A6CC-E6E4-562DA179A5A5}"/>
              </a:ext>
            </a:extLst>
          </p:cNvPr>
          <p:cNvSpPr/>
          <p:nvPr/>
        </p:nvSpPr>
        <p:spPr>
          <a:xfrm>
            <a:off x="266700" y="1770444"/>
            <a:ext cx="592781" cy="64882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en-US" sz="2100" dirty="0">
              <a:latin typeface="Times New Roman" panose="02020603050405020304" pitchFamily="18" charset="0"/>
            </a:endParaRPr>
          </a:p>
        </p:txBody>
      </p:sp>
    </p:spTree>
    <p:extLst>
      <p:ext uri="{BB962C8B-B14F-4D97-AF65-F5344CB8AC3E}">
        <p14:creationId xmlns:p14="http://schemas.microsoft.com/office/powerpoint/2010/main" val="1921991179"/>
      </p:ext>
    </p:extLst>
  </p:cSld>
  <p:clrMapOvr>
    <a:masterClrMapping/>
  </p:clrMapOvr>
  <p:transition spd="slow">
    <p:zoom/>
    <p:sndAc>
      <p:stSnd>
        <p:snd r:embed="rId2" name="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3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nodeType="afterGroup">
                            <p:stCondLst>
                              <p:cond delay="1001"/>
                            </p:stCondLst>
                            <p:childTnLst>
                              <p:par>
                                <p:cTn id="14" presetID="1" presetClass="entr" presetSubtype="0" fill="hold" nodeType="afterEffect">
                                  <p:stCondLst>
                                    <p:cond delay="1000"/>
                                  </p:stCondLst>
                                  <p:childTnLst>
                                    <p:set>
                                      <p:cBhvr>
                                        <p:cTn id="15"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nodeType="afterGroup">
                            <p:stCondLst>
                              <p:cond delay="2501"/>
                            </p:stCondLst>
                            <p:childTnLst>
                              <p:par>
                                <p:cTn id="17" presetID="1" presetClass="entr" presetSubtype="0" fill="hold" nodeType="afterEffect">
                                  <p:stCondLst>
                                    <p:cond delay="1000"/>
                                  </p:stCondLst>
                                  <p:childTnLst>
                                    <p:set>
                                      <p:cBhvr>
                                        <p:cTn id="18"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nodeType="afterGroup">
                            <p:stCondLst>
                              <p:cond delay="4001"/>
                            </p:stCondLst>
                            <p:childTnLst>
                              <p:par>
                                <p:cTn id="20" presetID="1" presetClass="entr" presetSubtype="0" fill="hold" nodeType="afterEffect">
                                  <p:stCondLst>
                                    <p:cond delay="1000"/>
                                  </p:stCondLst>
                                  <p:childTnLst>
                                    <p:set>
                                      <p:cBhvr>
                                        <p:cTn id="21"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nodeType="afterGroup">
                            <p:stCondLst>
                              <p:cond delay="5501"/>
                            </p:stCondLst>
                            <p:childTnLst>
                              <p:par>
                                <p:cTn id="23" presetID="1" presetClass="entr" presetSubtype="0" fill="hold" nodeType="afterEffect">
                                  <p:stCondLst>
                                    <p:cond delay="1000"/>
                                  </p:stCondLst>
                                  <p:childTnLst>
                                    <p:set>
                                      <p:cBhvr>
                                        <p:cTn id="24"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nodeType="afterGroup">
                            <p:stCondLst>
                              <p:cond delay="7001"/>
                            </p:stCondLst>
                            <p:childTnLst>
                              <p:par>
                                <p:cTn id="26" presetID="1" presetClass="entr" presetSubtype="0" fill="hold" nodeType="afterEffect">
                                  <p:stCondLst>
                                    <p:cond delay="1000"/>
                                  </p:stCondLst>
                                  <p:childTnLst>
                                    <p:set>
                                      <p:cBhvr>
                                        <p:cTn id="27"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8501"/>
                            </p:stCondLst>
                            <p:childTnLst>
                              <p:par>
                                <p:cTn id="29" presetID="1" presetClass="entr" presetSubtype="0" fill="hold" nodeType="afterEffect">
                                  <p:stCondLst>
                                    <p:cond delay="1000"/>
                                  </p:stCondLst>
                                  <p:childTnLst>
                                    <p:set>
                                      <p:cBhvr>
                                        <p:cTn id="30"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10001"/>
                            </p:stCondLst>
                            <p:childTnLst>
                              <p:par>
                                <p:cTn id="32" presetID="1" presetClass="entr" presetSubtype="0" fill="hold" nodeType="afterEffect">
                                  <p:stCondLst>
                                    <p:cond delay="1000"/>
                                  </p:stCondLst>
                                  <p:childTnLst>
                                    <p:set>
                                      <p:cBhvr>
                                        <p:cTn id="33"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11501"/>
                            </p:stCondLst>
                            <p:childTnLst>
                              <p:par>
                                <p:cTn id="35" presetID="1" presetClass="entr" presetSubtype="0" fill="hold" nodeType="afterEffect">
                                  <p:stCondLst>
                                    <p:cond delay="1000"/>
                                  </p:stCondLst>
                                  <p:childTnLst>
                                    <p:set>
                                      <p:cBhvr>
                                        <p:cTn id="36"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13001"/>
                            </p:stCondLst>
                            <p:childTnLst>
                              <p:par>
                                <p:cTn id="38" presetID="1" presetClass="entr" presetSubtype="0" fill="hold" nodeType="afterEffect">
                                  <p:stCondLst>
                                    <p:cond delay="500"/>
                                  </p:stCondLst>
                                  <p:childTnLst>
                                    <p:set>
                                      <p:cBhvr>
                                        <p:cTn id="39"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8. Ket thuc cau hoi.wav"/>
                                        </p:tgtEl>
                                      </p:cMediaNode>
                                    </p:audio>
                                  </p:subTnLst>
                                </p:cTn>
                              </p:par>
                            </p:childTnLst>
                          </p:cTn>
                        </p:par>
                        <p:par>
                          <p:cTn id="40" fill="hold" nodeType="afterGroup">
                            <p:stCondLst>
                              <p:cond delay="14001"/>
                            </p:stCondLst>
                            <p:childTnLst>
                              <p:par>
                                <p:cTn id="41" presetID="1" presetClass="entr" presetSubtype="0" fill="hold" nodeType="afterEffect">
                                  <p:stCondLst>
                                    <p:cond delay="500"/>
                                  </p:stCondLst>
                                  <p:childTnLst>
                                    <p:set>
                                      <p:cBhvr>
                                        <p:cTn id="42" dur="1" fill="hold">
                                          <p:stCondLst>
                                            <p:cond delay="499"/>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320"/>
                  </p:tgtEl>
                </p:cond>
              </p:nextCondLst>
            </p:seq>
            <p:seq concurrent="1" nextAc="seek">
              <p:cTn id="43" restart="whenNotActive" fill="hold" evtFilter="cancelBubble" nodeType="interactiveSeq">
                <p:stCondLst>
                  <p:cond evt="onClick" delay="0">
                    <p:tgtEl>
                      <p:spTgt spid="4114"/>
                    </p:tgtEl>
                  </p:cond>
                </p:stCondLst>
                <p:endSync evt="end" delay="0">
                  <p:rtn val="all"/>
                </p:endSync>
                <p:childTnLst>
                  <p:par>
                    <p:cTn id="44" fill="hold">
                      <p:stCondLst>
                        <p:cond delay="0"/>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1000"/>
                                        <p:tgtEl>
                                          <p:spTgt spid="43"/>
                                        </p:tgtEl>
                                      </p:cBhvr>
                                    </p:animEffect>
                                    <p:anim calcmode="lin" valueType="num">
                                      <p:cBhvr>
                                        <p:cTn id="49" dur="1000" fill="hold"/>
                                        <p:tgtEl>
                                          <p:spTgt spid="43"/>
                                        </p:tgtEl>
                                        <p:attrNameLst>
                                          <p:attrName>ppt_x</p:attrName>
                                        </p:attrNameLst>
                                      </p:cBhvr>
                                      <p:tavLst>
                                        <p:tav tm="0">
                                          <p:val>
                                            <p:strVal val="#ppt_x"/>
                                          </p:val>
                                        </p:tav>
                                        <p:tav tm="100000">
                                          <p:val>
                                            <p:strVal val="#ppt_x"/>
                                          </p:val>
                                        </p:tav>
                                      </p:tavLst>
                                    </p:anim>
                                    <p:anim calcmode="lin" valueType="num">
                                      <p:cBhvr>
                                        <p:cTn id="5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14"/>
                  </p:tgtEl>
                </p:cond>
              </p:nextCondLst>
            </p:seq>
          </p:childTnLst>
        </p:cTn>
      </p:par>
    </p:tnLst>
    <p:bldLst>
      <p:bldP spid="4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n30">
            <a:extLst>
              <a:ext uri="{FF2B5EF4-FFF2-40B4-BE49-F238E27FC236}">
                <a16:creationId xmlns:a16="http://schemas.microsoft.com/office/drawing/2014/main" id="{DA71F604-1801-4DEA-920C-27BDA5806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267892"/>
            <a:ext cx="1409700" cy="93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33">
            <a:extLst>
              <a:ext uri="{FF2B5EF4-FFF2-40B4-BE49-F238E27FC236}">
                <a16:creationId xmlns:a16="http://schemas.microsoft.com/office/drawing/2014/main" id="{E8E73BCD-35A6-49CF-A513-BAD4DE86F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1085850"/>
            <a:ext cx="8458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star_tip_md_wht">
            <a:hlinkClick r:id="" action="ppaction://hlinkshowjump?jump=nextslide"/>
            <a:extLst>
              <a:ext uri="{FF2B5EF4-FFF2-40B4-BE49-F238E27FC236}">
                <a16:creationId xmlns:a16="http://schemas.microsoft.com/office/drawing/2014/main" id="{CDEA94CC-5620-49A9-921C-1D79135154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62865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4B197837-582E-4317-B778-B7EA290C0C3F}"/>
              </a:ext>
            </a:extLst>
          </p:cNvPr>
          <p:cNvSpPr txBox="1">
            <a:spLocks noChangeArrowheads="1"/>
          </p:cNvSpPr>
          <p:nvPr/>
        </p:nvSpPr>
        <p:spPr bwMode="auto">
          <a:xfrm>
            <a:off x="1812925" y="4598194"/>
            <a:ext cx="1019751" cy="438581"/>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lIns="68580" tIns="34290" rIns="68580" bIns="34290">
            <a:spAutoFit/>
            <a:flatTx/>
          </a:bodyP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eaLnBrk="1" hangingPunct="1">
              <a:defRPr/>
            </a:pPr>
            <a:r>
              <a:rPr lang="en-US" altLang="zh-CN" sz="24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zh-CN" sz="24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zh-CN" sz="24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zh-CN" sz="24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a:extLst>
              <a:ext uri="{FF2B5EF4-FFF2-40B4-BE49-F238E27FC236}">
                <a16:creationId xmlns:a16="http://schemas.microsoft.com/office/drawing/2014/main" id="{F5FE331F-905D-462C-A723-8DE316FA7FC3}"/>
              </a:ext>
            </a:extLst>
          </p:cNvPr>
          <p:cNvGrpSpPr>
            <a:grpSpLocks/>
          </p:cNvGrpSpPr>
          <p:nvPr/>
        </p:nvGrpSpPr>
        <p:grpSpPr bwMode="auto">
          <a:xfrm>
            <a:off x="7215189" y="3857625"/>
            <a:ext cx="1370012" cy="971550"/>
            <a:chOff x="4574" y="3342"/>
            <a:chExt cx="960" cy="912"/>
          </a:xfrm>
        </p:grpSpPr>
        <p:sp>
          <p:nvSpPr>
            <p:cNvPr id="16430"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31"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9</a:t>
              </a:r>
            </a:p>
          </p:txBody>
        </p:sp>
      </p:grpSp>
      <p:grpSp>
        <p:nvGrpSpPr>
          <p:cNvPr id="3" name="Group 22">
            <a:extLst>
              <a:ext uri="{FF2B5EF4-FFF2-40B4-BE49-F238E27FC236}">
                <a16:creationId xmlns:a16="http://schemas.microsoft.com/office/drawing/2014/main" id="{C760BFDD-4E35-499C-894D-8FAE7B4192E3}"/>
              </a:ext>
            </a:extLst>
          </p:cNvPr>
          <p:cNvGrpSpPr>
            <a:grpSpLocks/>
          </p:cNvGrpSpPr>
          <p:nvPr/>
        </p:nvGrpSpPr>
        <p:grpSpPr bwMode="auto">
          <a:xfrm>
            <a:off x="7202488" y="3857625"/>
            <a:ext cx="1370012" cy="971550"/>
            <a:chOff x="4574" y="3342"/>
            <a:chExt cx="960" cy="912"/>
          </a:xfrm>
        </p:grpSpPr>
        <p:sp>
          <p:nvSpPr>
            <p:cNvPr id="16428"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9"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8</a:t>
              </a:r>
            </a:p>
          </p:txBody>
        </p:sp>
      </p:grpSp>
      <p:grpSp>
        <p:nvGrpSpPr>
          <p:cNvPr id="4" name="Group 25">
            <a:extLst>
              <a:ext uri="{FF2B5EF4-FFF2-40B4-BE49-F238E27FC236}">
                <a16:creationId xmlns:a16="http://schemas.microsoft.com/office/drawing/2014/main" id="{4EC21864-B687-4278-AB2A-729527471F3E}"/>
              </a:ext>
            </a:extLst>
          </p:cNvPr>
          <p:cNvGrpSpPr>
            <a:grpSpLocks/>
          </p:cNvGrpSpPr>
          <p:nvPr/>
        </p:nvGrpSpPr>
        <p:grpSpPr bwMode="auto">
          <a:xfrm>
            <a:off x="7215189" y="3857625"/>
            <a:ext cx="1370012" cy="971550"/>
            <a:chOff x="4574" y="3342"/>
            <a:chExt cx="960" cy="912"/>
          </a:xfrm>
        </p:grpSpPr>
        <p:sp>
          <p:nvSpPr>
            <p:cNvPr id="16426"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7"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7</a:t>
              </a:r>
            </a:p>
          </p:txBody>
        </p:sp>
      </p:grpSp>
      <p:grpSp>
        <p:nvGrpSpPr>
          <p:cNvPr id="5" name="Group 28">
            <a:extLst>
              <a:ext uri="{FF2B5EF4-FFF2-40B4-BE49-F238E27FC236}">
                <a16:creationId xmlns:a16="http://schemas.microsoft.com/office/drawing/2014/main" id="{49ED3022-4D5F-4C5C-A4E2-91BA5C24D2F2}"/>
              </a:ext>
            </a:extLst>
          </p:cNvPr>
          <p:cNvGrpSpPr>
            <a:grpSpLocks/>
          </p:cNvGrpSpPr>
          <p:nvPr/>
        </p:nvGrpSpPr>
        <p:grpSpPr bwMode="auto">
          <a:xfrm>
            <a:off x="7215189" y="3857625"/>
            <a:ext cx="1370012" cy="971550"/>
            <a:chOff x="4574" y="3342"/>
            <a:chExt cx="960" cy="912"/>
          </a:xfrm>
        </p:grpSpPr>
        <p:sp>
          <p:nvSpPr>
            <p:cNvPr id="1642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6</a:t>
              </a:r>
            </a:p>
          </p:txBody>
        </p:sp>
      </p:grpSp>
      <p:grpSp>
        <p:nvGrpSpPr>
          <p:cNvPr id="6" name="Group 31">
            <a:extLst>
              <a:ext uri="{FF2B5EF4-FFF2-40B4-BE49-F238E27FC236}">
                <a16:creationId xmlns:a16="http://schemas.microsoft.com/office/drawing/2014/main" id="{01D531D8-1288-4D57-94E8-A0BB3BD3AA49}"/>
              </a:ext>
            </a:extLst>
          </p:cNvPr>
          <p:cNvGrpSpPr>
            <a:grpSpLocks/>
          </p:cNvGrpSpPr>
          <p:nvPr/>
        </p:nvGrpSpPr>
        <p:grpSpPr bwMode="auto">
          <a:xfrm>
            <a:off x="7215189" y="3857625"/>
            <a:ext cx="1370012" cy="971550"/>
            <a:chOff x="3817" y="5015"/>
            <a:chExt cx="960" cy="912"/>
          </a:xfrm>
        </p:grpSpPr>
        <p:sp>
          <p:nvSpPr>
            <p:cNvPr id="1642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7"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5</a:t>
              </a:r>
            </a:p>
          </p:txBody>
        </p:sp>
      </p:grpSp>
      <p:grpSp>
        <p:nvGrpSpPr>
          <p:cNvPr id="7" name="Group 34">
            <a:extLst>
              <a:ext uri="{FF2B5EF4-FFF2-40B4-BE49-F238E27FC236}">
                <a16:creationId xmlns:a16="http://schemas.microsoft.com/office/drawing/2014/main" id="{7B75D766-0022-4096-8DDE-E02036F002E9}"/>
              </a:ext>
            </a:extLst>
          </p:cNvPr>
          <p:cNvGrpSpPr>
            <a:grpSpLocks/>
          </p:cNvGrpSpPr>
          <p:nvPr/>
        </p:nvGrpSpPr>
        <p:grpSpPr bwMode="auto">
          <a:xfrm>
            <a:off x="7215189" y="3850481"/>
            <a:ext cx="1370012" cy="971550"/>
            <a:chOff x="4574" y="3342"/>
            <a:chExt cx="960" cy="912"/>
          </a:xfrm>
        </p:grpSpPr>
        <p:sp>
          <p:nvSpPr>
            <p:cNvPr id="16420"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1"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4</a:t>
              </a:r>
            </a:p>
          </p:txBody>
        </p:sp>
      </p:grpSp>
      <p:grpSp>
        <p:nvGrpSpPr>
          <p:cNvPr id="8" name="Group 37">
            <a:extLst>
              <a:ext uri="{FF2B5EF4-FFF2-40B4-BE49-F238E27FC236}">
                <a16:creationId xmlns:a16="http://schemas.microsoft.com/office/drawing/2014/main" id="{7B97C047-C9FA-4313-A5F3-0B56B3DDB80C}"/>
              </a:ext>
            </a:extLst>
          </p:cNvPr>
          <p:cNvGrpSpPr>
            <a:grpSpLocks/>
          </p:cNvGrpSpPr>
          <p:nvPr/>
        </p:nvGrpSpPr>
        <p:grpSpPr bwMode="auto">
          <a:xfrm>
            <a:off x="7215189" y="3850481"/>
            <a:ext cx="1370012" cy="971550"/>
            <a:chOff x="4574" y="3342"/>
            <a:chExt cx="960" cy="912"/>
          </a:xfrm>
        </p:grpSpPr>
        <p:sp>
          <p:nvSpPr>
            <p:cNvPr id="1641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3</a:t>
              </a:r>
            </a:p>
          </p:txBody>
        </p:sp>
      </p:grpSp>
      <p:grpSp>
        <p:nvGrpSpPr>
          <p:cNvPr id="9" name="Group 40">
            <a:extLst>
              <a:ext uri="{FF2B5EF4-FFF2-40B4-BE49-F238E27FC236}">
                <a16:creationId xmlns:a16="http://schemas.microsoft.com/office/drawing/2014/main" id="{351F7159-F112-46D0-99A6-7D9D9203A6F7}"/>
              </a:ext>
            </a:extLst>
          </p:cNvPr>
          <p:cNvGrpSpPr>
            <a:grpSpLocks/>
          </p:cNvGrpSpPr>
          <p:nvPr/>
        </p:nvGrpSpPr>
        <p:grpSpPr bwMode="auto">
          <a:xfrm>
            <a:off x="7215189" y="3850481"/>
            <a:ext cx="1370012" cy="971550"/>
            <a:chOff x="4574" y="3342"/>
            <a:chExt cx="960" cy="912"/>
          </a:xfrm>
        </p:grpSpPr>
        <p:sp>
          <p:nvSpPr>
            <p:cNvPr id="16416"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7"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2</a:t>
              </a:r>
            </a:p>
          </p:txBody>
        </p:sp>
      </p:grpSp>
      <p:grpSp>
        <p:nvGrpSpPr>
          <p:cNvPr id="10" name="Group 43">
            <a:extLst>
              <a:ext uri="{FF2B5EF4-FFF2-40B4-BE49-F238E27FC236}">
                <a16:creationId xmlns:a16="http://schemas.microsoft.com/office/drawing/2014/main" id="{6C0D1D91-D9E8-4250-B4E6-6F1D1EAD82BF}"/>
              </a:ext>
            </a:extLst>
          </p:cNvPr>
          <p:cNvGrpSpPr>
            <a:grpSpLocks/>
          </p:cNvGrpSpPr>
          <p:nvPr/>
        </p:nvGrpSpPr>
        <p:grpSpPr bwMode="auto">
          <a:xfrm>
            <a:off x="7215189" y="3857625"/>
            <a:ext cx="1370012" cy="971550"/>
            <a:chOff x="4574" y="3342"/>
            <a:chExt cx="960" cy="912"/>
          </a:xfrm>
        </p:grpSpPr>
        <p:sp>
          <p:nvSpPr>
            <p:cNvPr id="1641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74" y="3594"/>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a:solidFill>
                    <a:schemeClr val="bg1"/>
                  </a:solidFill>
                  <a:latin typeface=".VnTime"/>
                  <a:ea typeface="SimSun" panose="02010600030101010101" pitchFamily="2" charset="-122"/>
                </a:rPr>
                <a:t>1</a:t>
              </a:r>
            </a:p>
          </p:txBody>
        </p:sp>
      </p:grpSp>
      <p:sp>
        <p:nvSpPr>
          <p:cNvPr id="12320"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4419600" y="4572000"/>
            <a:ext cx="2393950" cy="5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Thời gian</a:t>
            </a:r>
          </a:p>
        </p:txBody>
      </p:sp>
      <p:grpSp>
        <p:nvGrpSpPr>
          <p:cNvPr id="11" name="Group 40">
            <a:extLst>
              <a:ext uri="{FF2B5EF4-FFF2-40B4-BE49-F238E27FC236}">
                <a16:creationId xmlns:a16="http://schemas.microsoft.com/office/drawing/2014/main" id="{1E2FD997-65F8-455A-B4FE-7FC593618F92}"/>
              </a:ext>
            </a:extLst>
          </p:cNvPr>
          <p:cNvGrpSpPr>
            <a:grpSpLocks/>
          </p:cNvGrpSpPr>
          <p:nvPr/>
        </p:nvGrpSpPr>
        <p:grpSpPr bwMode="auto">
          <a:xfrm>
            <a:off x="7215189" y="3857625"/>
            <a:ext cx="1370012" cy="971550"/>
            <a:chOff x="4574" y="3342"/>
            <a:chExt cx="960" cy="912"/>
          </a:xfrm>
        </p:grpSpPr>
        <p:sp>
          <p:nvSpPr>
            <p:cNvPr id="1641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Times New Roman" panose="02020603050405020304" pitchFamily="18" charset="0"/>
                  <a:ea typeface="SimSun" panose="02010600030101010101" pitchFamily="2" charset="-122"/>
                </a:rPr>
                <a:t>0</a:t>
              </a:r>
            </a:p>
          </p:txBody>
        </p:sp>
      </p:grpSp>
      <p:sp>
        <p:nvSpPr>
          <p:cNvPr id="16402" name="Title 1">
            <a:extLst>
              <a:ext uri="{FF2B5EF4-FFF2-40B4-BE49-F238E27FC236}">
                <a16:creationId xmlns:a16="http://schemas.microsoft.com/office/drawing/2014/main" id="{F9144E26-63E6-4359-9B9A-5F2EC7E673B9}"/>
              </a:ext>
            </a:extLst>
          </p:cNvPr>
          <p:cNvSpPr txBox="1">
            <a:spLocks noChangeArrowheads="1"/>
          </p:cNvSpPr>
          <p:nvPr/>
        </p:nvSpPr>
        <p:spPr bwMode="auto">
          <a:xfrm>
            <a:off x="611188" y="1285875"/>
            <a:ext cx="82296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vi-VN" sz="2800" b="1" dirty="0">
                <a:solidFill>
                  <a:srgbClr val="0000CC"/>
                </a:solidFill>
              </a:rPr>
              <a:t>Tổng tài quốc gia bảo vệ trẻ em hoạt động:</a:t>
            </a:r>
          </a:p>
          <a:p>
            <a:pPr>
              <a:buNone/>
            </a:pPr>
            <a:r>
              <a:rPr lang="vi-VN" sz="2800" dirty="0"/>
              <a:t>A. Liên tục trong 24h trong ngày.</a:t>
            </a:r>
          </a:p>
          <a:p>
            <a:pPr>
              <a:buNone/>
            </a:pPr>
            <a:r>
              <a:rPr lang="vi-VN" sz="2800" dirty="0"/>
              <a:t>B. Liên tục từ 8h đến 20h.</a:t>
            </a:r>
          </a:p>
          <a:p>
            <a:pPr>
              <a:buNone/>
            </a:pPr>
            <a:r>
              <a:rPr lang="vi-VN" sz="2800" dirty="0"/>
              <a:t>C. Liên tục từ 7h đến 17h.</a:t>
            </a:r>
          </a:p>
          <a:p>
            <a:pPr>
              <a:buNone/>
            </a:pPr>
            <a:r>
              <a:rPr lang="vi-VN" sz="2800" dirty="0"/>
              <a:t>D. Liên tục từ 9h đến 21h</a:t>
            </a:r>
            <a:r>
              <a:rPr lang="vi-VN" sz="2800" dirty="0" smtClean="0"/>
              <a:t>.</a:t>
            </a:r>
            <a:endParaRPr lang="vi-VN" sz="2800" dirty="0"/>
          </a:p>
        </p:txBody>
      </p:sp>
      <p:sp>
        <p:nvSpPr>
          <p:cNvPr id="45" name="Text Box 5">
            <a:extLst>
              <a:ext uri="{FF2B5EF4-FFF2-40B4-BE49-F238E27FC236}">
                <a16:creationId xmlns:a16="http://schemas.microsoft.com/office/drawing/2014/main" id="{7FB77231-B259-4B34-959F-29E5673A705F}"/>
              </a:ext>
            </a:extLst>
          </p:cNvPr>
          <p:cNvSpPr txBox="1"/>
          <p:nvPr/>
        </p:nvSpPr>
        <p:spPr>
          <a:xfrm>
            <a:off x="2370781" y="509589"/>
            <a:ext cx="2242441" cy="577081"/>
          </a:xfrm>
          <a:prstGeom prst="rect">
            <a:avLst/>
          </a:prstGeom>
          <a:noFill/>
        </p:spPr>
        <p:txBody>
          <a:bodyPr wrap="none" lIns="68580" tIns="34290" rIns="68580" bIns="34290">
            <a:spAutoFit/>
          </a:bodyPr>
          <a:lstStyle/>
          <a:p>
            <a:pPr eaLnBrk="1" hangingPunct="1">
              <a:defRPr/>
            </a:pPr>
            <a:r>
              <a:rPr lang="en-US" sz="3300" noProof="1">
                <a:ln w="22225">
                  <a:solidFill>
                    <a:schemeClr val="accent2"/>
                  </a:solidFill>
                  <a:prstDash val="solid"/>
                </a:ln>
                <a:solidFill>
                  <a:srgbClr val="FF0000"/>
                </a:solidFill>
                <a:latin typeface="Times New Roman" pitchFamily="18" charset="0"/>
              </a:rPr>
              <a:t>TRÒ CHƠI:</a:t>
            </a:r>
          </a:p>
        </p:txBody>
      </p:sp>
      <p:sp>
        <p:nvSpPr>
          <p:cNvPr id="46" name="Text Box 3">
            <a:extLst>
              <a:ext uri="{FF2B5EF4-FFF2-40B4-BE49-F238E27FC236}">
                <a16:creationId xmlns:a16="http://schemas.microsoft.com/office/drawing/2014/main" id="{FE71A75E-81DB-42C5-8569-ABFDD5E026B3}"/>
              </a:ext>
            </a:extLst>
          </p:cNvPr>
          <p:cNvSpPr txBox="1"/>
          <p:nvPr/>
        </p:nvSpPr>
        <p:spPr>
          <a:xfrm>
            <a:off x="4757200" y="491178"/>
            <a:ext cx="2117503" cy="623248"/>
          </a:xfrm>
          <a:prstGeom prst="rect">
            <a:avLst/>
          </a:prstGeom>
          <a:noFill/>
        </p:spPr>
        <p:txBody>
          <a:bodyPr wrap="none" lIns="68580" tIns="34290" rIns="68580" bIns="34290">
            <a:spAutoFit/>
          </a:bodyPr>
          <a:lstStyle/>
          <a:p>
            <a:pPr eaLnBrk="1" hangingPunct="1">
              <a:defRPr/>
            </a:pPr>
            <a:r>
              <a:rPr lang="en-US" sz="3600" b="1" noProof="1">
                <a:solidFill>
                  <a:srgbClr val="FF0000"/>
                </a:solidFill>
                <a:effectLst>
                  <a:outerShdw blurRad="38100" dist="19050" dir="2700000" algn="tl" rotWithShape="0">
                    <a:schemeClr val="dk1">
                      <a:alpha val="40000"/>
                    </a:schemeClr>
                  </a:outerShdw>
                </a:effectLst>
                <a:latin typeface="Times New Roman" pitchFamily="18" charset="0"/>
              </a:rPr>
              <a:t>HÁI TÁO</a:t>
            </a:r>
          </a:p>
        </p:txBody>
      </p:sp>
      <p:pic>
        <p:nvPicPr>
          <p:cNvPr id="44" name="Tao xanh 10" descr="C:\Users\Administrator\Desktop\Tro choi hai tao\tao xanh.PNG">
            <a:hlinkClick r:id="rId7" action="ppaction://hlinksldjump"/>
            <a:extLst>
              <a:ext uri="{FF2B5EF4-FFF2-40B4-BE49-F238E27FC236}">
                <a16:creationId xmlns:a16="http://schemas.microsoft.com/office/drawing/2014/main" id="{FC5ED735-C32A-4EF7-A6A5-A73C46A8EB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10600" y="4610100"/>
            <a:ext cx="590550"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Oval 41">
            <a:extLst>
              <a:ext uri="{FF2B5EF4-FFF2-40B4-BE49-F238E27FC236}">
                <a16:creationId xmlns:a16="http://schemas.microsoft.com/office/drawing/2014/main" id="{4BA70942-9304-A6CC-E6E4-562DA179A5A5}"/>
              </a:ext>
            </a:extLst>
          </p:cNvPr>
          <p:cNvSpPr/>
          <p:nvPr/>
        </p:nvSpPr>
        <p:spPr>
          <a:xfrm>
            <a:off x="489421" y="1694323"/>
            <a:ext cx="592781" cy="64882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en-US" sz="2100" dirty="0">
              <a:latin typeface="Times New Roman" panose="02020603050405020304" pitchFamily="18" charset="0"/>
            </a:endParaRPr>
          </a:p>
        </p:txBody>
      </p:sp>
    </p:spTree>
    <p:extLst>
      <p:ext uri="{BB962C8B-B14F-4D97-AF65-F5344CB8AC3E}">
        <p14:creationId xmlns:p14="http://schemas.microsoft.com/office/powerpoint/2010/main" val="1649020081"/>
      </p:ext>
    </p:extLst>
  </p:cSld>
  <p:clrMapOvr>
    <a:masterClrMapping/>
  </p:clrMapOvr>
  <p:transition spd="slow">
    <p:zoom/>
    <p:sndAc>
      <p:stSnd>
        <p:snd r:embed="rId2" name="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3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nodeType="afterGroup">
                            <p:stCondLst>
                              <p:cond delay="1001"/>
                            </p:stCondLst>
                            <p:childTnLst>
                              <p:par>
                                <p:cTn id="14" presetID="1" presetClass="entr" presetSubtype="0" fill="hold" nodeType="afterEffect">
                                  <p:stCondLst>
                                    <p:cond delay="1000"/>
                                  </p:stCondLst>
                                  <p:childTnLst>
                                    <p:set>
                                      <p:cBhvr>
                                        <p:cTn id="15"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nodeType="afterGroup">
                            <p:stCondLst>
                              <p:cond delay="2501"/>
                            </p:stCondLst>
                            <p:childTnLst>
                              <p:par>
                                <p:cTn id="17" presetID="1" presetClass="entr" presetSubtype="0" fill="hold" nodeType="afterEffect">
                                  <p:stCondLst>
                                    <p:cond delay="1000"/>
                                  </p:stCondLst>
                                  <p:childTnLst>
                                    <p:set>
                                      <p:cBhvr>
                                        <p:cTn id="18"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nodeType="afterGroup">
                            <p:stCondLst>
                              <p:cond delay="4001"/>
                            </p:stCondLst>
                            <p:childTnLst>
                              <p:par>
                                <p:cTn id="20" presetID="1" presetClass="entr" presetSubtype="0" fill="hold" nodeType="afterEffect">
                                  <p:stCondLst>
                                    <p:cond delay="1000"/>
                                  </p:stCondLst>
                                  <p:childTnLst>
                                    <p:set>
                                      <p:cBhvr>
                                        <p:cTn id="21"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nodeType="afterGroup">
                            <p:stCondLst>
                              <p:cond delay="5501"/>
                            </p:stCondLst>
                            <p:childTnLst>
                              <p:par>
                                <p:cTn id="23" presetID="1" presetClass="entr" presetSubtype="0" fill="hold" nodeType="afterEffect">
                                  <p:stCondLst>
                                    <p:cond delay="1000"/>
                                  </p:stCondLst>
                                  <p:childTnLst>
                                    <p:set>
                                      <p:cBhvr>
                                        <p:cTn id="24"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nodeType="afterGroup">
                            <p:stCondLst>
                              <p:cond delay="7001"/>
                            </p:stCondLst>
                            <p:childTnLst>
                              <p:par>
                                <p:cTn id="26" presetID="1" presetClass="entr" presetSubtype="0" fill="hold" nodeType="afterEffect">
                                  <p:stCondLst>
                                    <p:cond delay="1000"/>
                                  </p:stCondLst>
                                  <p:childTnLst>
                                    <p:set>
                                      <p:cBhvr>
                                        <p:cTn id="27"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8501"/>
                            </p:stCondLst>
                            <p:childTnLst>
                              <p:par>
                                <p:cTn id="29" presetID="1" presetClass="entr" presetSubtype="0" fill="hold" nodeType="afterEffect">
                                  <p:stCondLst>
                                    <p:cond delay="1000"/>
                                  </p:stCondLst>
                                  <p:childTnLst>
                                    <p:set>
                                      <p:cBhvr>
                                        <p:cTn id="30"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10001"/>
                            </p:stCondLst>
                            <p:childTnLst>
                              <p:par>
                                <p:cTn id="32" presetID="1" presetClass="entr" presetSubtype="0" fill="hold" nodeType="afterEffect">
                                  <p:stCondLst>
                                    <p:cond delay="1000"/>
                                  </p:stCondLst>
                                  <p:childTnLst>
                                    <p:set>
                                      <p:cBhvr>
                                        <p:cTn id="33"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11501"/>
                            </p:stCondLst>
                            <p:childTnLst>
                              <p:par>
                                <p:cTn id="35" presetID="1" presetClass="entr" presetSubtype="0" fill="hold" nodeType="afterEffect">
                                  <p:stCondLst>
                                    <p:cond delay="1000"/>
                                  </p:stCondLst>
                                  <p:childTnLst>
                                    <p:set>
                                      <p:cBhvr>
                                        <p:cTn id="36"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13001"/>
                            </p:stCondLst>
                            <p:childTnLst>
                              <p:par>
                                <p:cTn id="38" presetID="1" presetClass="entr" presetSubtype="0" fill="hold" nodeType="afterEffect">
                                  <p:stCondLst>
                                    <p:cond delay="500"/>
                                  </p:stCondLst>
                                  <p:childTnLst>
                                    <p:set>
                                      <p:cBhvr>
                                        <p:cTn id="39"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8. Ket thuc cau hoi.wav"/>
                                        </p:tgtEl>
                                      </p:cMediaNode>
                                    </p:audio>
                                  </p:subTnLst>
                                </p:cTn>
                              </p:par>
                            </p:childTnLst>
                          </p:cTn>
                        </p:par>
                        <p:par>
                          <p:cTn id="40" fill="hold" nodeType="afterGroup">
                            <p:stCondLst>
                              <p:cond delay="14001"/>
                            </p:stCondLst>
                            <p:childTnLst>
                              <p:par>
                                <p:cTn id="41" presetID="1" presetClass="entr" presetSubtype="0" fill="hold" nodeType="afterEffect">
                                  <p:stCondLst>
                                    <p:cond delay="500"/>
                                  </p:stCondLst>
                                  <p:childTnLst>
                                    <p:set>
                                      <p:cBhvr>
                                        <p:cTn id="42" dur="1" fill="hold">
                                          <p:stCondLst>
                                            <p:cond delay="499"/>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320"/>
                  </p:tgtEl>
                </p:cond>
              </p:nextCondLst>
            </p:seq>
            <p:seq concurrent="1" nextAc="seek">
              <p:cTn id="43" restart="whenNotActive" fill="hold" evtFilter="cancelBubble" nodeType="interactiveSeq">
                <p:stCondLst>
                  <p:cond evt="onClick" delay="0">
                    <p:tgtEl>
                      <p:spTgt spid="4114"/>
                    </p:tgtEl>
                  </p:cond>
                </p:stCondLst>
                <p:endSync evt="end" delay="0">
                  <p:rtn val="all"/>
                </p:endSync>
                <p:childTnLst>
                  <p:par>
                    <p:cTn id="44" fill="hold">
                      <p:stCondLst>
                        <p:cond delay="0"/>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14"/>
                  </p:tgtEl>
                </p:cond>
              </p:nextCondLst>
            </p:seq>
          </p:childTnLst>
        </p:cTn>
      </p:par>
    </p:tnLst>
    <p:bldLst>
      <p:bldP spid="4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an30">
            <a:extLst>
              <a:ext uri="{FF2B5EF4-FFF2-40B4-BE49-F238E27FC236}">
                <a16:creationId xmlns:a16="http://schemas.microsoft.com/office/drawing/2014/main" id="{DA71F604-1801-4DEA-920C-27BDA5806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813" y="267892"/>
            <a:ext cx="1409700" cy="935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4" descr="33">
            <a:extLst>
              <a:ext uri="{FF2B5EF4-FFF2-40B4-BE49-F238E27FC236}">
                <a16:creationId xmlns:a16="http://schemas.microsoft.com/office/drawing/2014/main" id="{E8E73BCD-35A6-49CF-A513-BAD4DE86F4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 y="1085850"/>
            <a:ext cx="845820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14" descr="star_tip_md_wht">
            <a:hlinkClick r:id="" action="ppaction://hlinkshowjump?jump=nextslide"/>
            <a:extLst>
              <a:ext uri="{FF2B5EF4-FFF2-40B4-BE49-F238E27FC236}">
                <a16:creationId xmlns:a16="http://schemas.microsoft.com/office/drawing/2014/main" id="{CDEA94CC-5620-49A9-921C-1D79135154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77200" y="628650"/>
            <a:ext cx="53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4" name="Text Box 18">
            <a:extLst>
              <a:ext uri="{FF2B5EF4-FFF2-40B4-BE49-F238E27FC236}">
                <a16:creationId xmlns:a16="http://schemas.microsoft.com/office/drawing/2014/main" id="{4B197837-582E-4317-B778-B7EA290C0C3F}"/>
              </a:ext>
            </a:extLst>
          </p:cNvPr>
          <p:cNvSpPr txBox="1">
            <a:spLocks noChangeArrowheads="1"/>
          </p:cNvSpPr>
          <p:nvPr/>
        </p:nvSpPr>
        <p:spPr bwMode="auto">
          <a:xfrm>
            <a:off x="1812925" y="4598194"/>
            <a:ext cx="1019751" cy="438581"/>
          </a:xfrm>
          <a:prstGeom prst="rect">
            <a:avLst/>
          </a:prstGeom>
          <a:solidFill>
            <a:srgbClr val="FFCC66"/>
          </a:solidFill>
          <a:ln w="38100">
            <a:miter lim="800000"/>
          </a:ln>
          <a:effectLst/>
          <a:scene3d>
            <a:camera prst="legacyObliqueTopRight"/>
            <a:lightRig rig="legacyFlat3" dir="b"/>
          </a:scene3d>
          <a:sp3d extrusionH="125400" prstMaterial="legacyMatte">
            <a:bevelT w="13500" h="13500" prst="angle"/>
            <a:bevelB w="13500" h="13500" prst="angle"/>
            <a:extrusionClr>
              <a:srgbClr val="FFCC66"/>
            </a:extrusionClr>
          </a:sp3d>
        </p:spPr>
        <p:txBody>
          <a:bodyPr wrap="none" lIns="68580" tIns="34290" rIns="68580" bIns="34290">
            <a:spAutoFit/>
            <a:flatTx/>
          </a:bodyPr>
          <a:lstStyle>
            <a:lvl1pPr>
              <a:defRPr>
                <a:solidFill>
                  <a:schemeClr val="tx1"/>
                </a:solidFill>
                <a:latin typeface="Calibri" panose="020F0502020204030204" pitchFamily="34" charset="0"/>
                <a:ea typeface="SimSun" panose="02010600030101010101" pitchFamily="2" charset="-122"/>
              </a:defRPr>
            </a:lvl1pPr>
            <a:lvl2pPr>
              <a:defRPr>
                <a:solidFill>
                  <a:schemeClr val="tx1"/>
                </a:solidFill>
                <a:latin typeface="Calibri" panose="020F0502020204030204" pitchFamily="34" charset="0"/>
                <a:ea typeface="SimSun" panose="02010600030101010101" pitchFamily="2" charset="-122"/>
              </a:defRPr>
            </a:lvl2pPr>
            <a:lvl3pPr>
              <a:defRPr>
                <a:solidFill>
                  <a:schemeClr val="tx1"/>
                </a:solidFill>
                <a:latin typeface="Calibri" panose="020F0502020204030204" pitchFamily="34" charset="0"/>
                <a:ea typeface="SimSun" panose="02010600030101010101" pitchFamily="2" charset="-122"/>
              </a:defRPr>
            </a:lvl3pPr>
            <a:lvl4pPr>
              <a:defRPr>
                <a:solidFill>
                  <a:schemeClr val="tx1"/>
                </a:solidFill>
                <a:latin typeface="Calibri" panose="020F0502020204030204" pitchFamily="34" charset="0"/>
                <a:ea typeface="SimSun" panose="02010600030101010101" pitchFamily="2" charset="-122"/>
              </a:defRPr>
            </a:lvl4pPr>
            <a:lvl5pPr>
              <a:defRPr>
                <a:solidFill>
                  <a:schemeClr val="tx1"/>
                </a:solidFill>
                <a:latin typeface="Calibri" panose="020F0502020204030204" pitchFamily="34" charset="0"/>
                <a:ea typeface="SimSun"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eaLnBrk="1" hangingPunct="1">
              <a:defRPr/>
            </a:pPr>
            <a:r>
              <a:rPr lang="en-US" altLang="zh-CN" sz="24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Đáp</a:t>
            </a:r>
            <a:r>
              <a:rPr lang="en-US" altLang="zh-CN" sz="2400" dirty="0">
                <a:effectLst>
                  <a:outerShdw blurRad="38100" dist="38100" dir="2700000" algn="tl">
                    <a:srgbClr val="FFFFFF"/>
                  </a:outerShdw>
                </a:effectLst>
                <a:latin typeface="Times New Roman" panose="02020603050405020304" pitchFamily="18" charset="0"/>
                <a:cs typeface="Times New Roman" panose="02020603050405020304" pitchFamily="18" charset="0"/>
              </a:rPr>
              <a:t> </a:t>
            </a:r>
            <a:r>
              <a:rPr lang="en-US" altLang="zh-CN" sz="2400" dirty="0" err="1">
                <a:effectLst>
                  <a:outerShdw blurRad="38100" dist="38100" dir="2700000" algn="tl">
                    <a:srgbClr val="FFFFFF"/>
                  </a:outerShdw>
                </a:effectLst>
                <a:latin typeface="Times New Roman" panose="02020603050405020304" pitchFamily="18" charset="0"/>
                <a:cs typeface="Times New Roman" panose="02020603050405020304" pitchFamily="18" charset="0"/>
              </a:rPr>
              <a:t>án</a:t>
            </a:r>
            <a:endParaRPr lang="en-US" altLang="zh-CN" sz="2400" dirty="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grpSp>
        <p:nvGrpSpPr>
          <p:cNvPr id="2" name="Group 19">
            <a:extLst>
              <a:ext uri="{FF2B5EF4-FFF2-40B4-BE49-F238E27FC236}">
                <a16:creationId xmlns:a16="http://schemas.microsoft.com/office/drawing/2014/main" id="{F5FE331F-905D-462C-A723-8DE316FA7FC3}"/>
              </a:ext>
            </a:extLst>
          </p:cNvPr>
          <p:cNvGrpSpPr>
            <a:grpSpLocks/>
          </p:cNvGrpSpPr>
          <p:nvPr/>
        </p:nvGrpSpPr>
        <p:grpSpPr bwMode="auto">
          <a:xfrm>
            <a:off x="7215189" y="3857625"/>
            <a:ext cx="1370012" cy="971550"/>
            <a:chOff x="4574" y="3342"/>
            <a:chExt cx="960" cy="912"/>
          </a:xfrm>
        </p:grpSpPr>
        <p:sp>
          <p:nvSpPr>
            <p:cNvPr id="16430" name="AutoShape 20">
              <a:extLst>
                <a:ext uri="{FF2B5EF4-FFF2-40B4-BE49-F238E27FC236}">
                  <a16:creationId xmlns:a16="http://schemas.microsoft.com/office/drawing/2014/main" id="{3372E2BC-43F3-444E-942A-C5438FB93CDB}"/>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31" name="Text Box 21">
              <a:extLst>
                <a:ext uri="{FF2B5EF4-FFF2-40B4-BE49-F238E27FC236}">
                  <a16:creationId xmlns:a16="http://schemas.microsoft.com/office/drawing/2014/main" id="{CE98CBFF-CED1-4F77-B236-8913B6601245}"/>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9</a:t>
              </a:r>
            </a:p>
          </p:txBody>
        </p:sp>
      </p:grpSp>
      <p:grpSp>
        <p:nvGrpSpPr>
          <p:cNvPr id="3" name="Group 22">
            <a:extLst>
              <a:ext uri="{FF2B5EF4-FFF2-40B4-BE49-F238E27FC236}">
                <a16:creationId xmlns:a16="http://schemas.microsoft.com/office/drawing/2014/main" id="{C760BFDD-4E35-499C-894D-8FAE7B4192E3}"/>
              </a:ext>
            </a:extLst>
          </p:cNvPr>
          <p:cNvGrpSpPr>
            <a:grpSpLocks/>
          </p:cNvGrpSpPr>
          <p:nvPr/>
        </p:nvGrpSpPr>
        <p:grpSpPr bwMode="auto">
          <a:xfrm>
            <a:off x="7202488" y="3857625"/>
            <a:ext cx="1370012" cy="971550"/>
            <a:chOff x="4574" y="3342"/>
            <a:chExt cx="960" cy="912"/>
          </a:xfrm>
        </p:grpSpPr>
        <p:sp>
          <p:nvSpPr>
            <p:cNvPr id="16428" name="AutoShape 23">
              <a:extLst>
                <a:ext uri="{FF2B5EF4-FFF2-40B4-BE49-F238E27FC236}">
                  <a16:creationId xmlns:a16="http://schemas.microsoft.com/office/drawing/2014/main" id="{C44C6FD2-05C7-43A7-ABAF-4254D3498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9" name="Text Box 24">
              <a:extLst>
                <a:ext uri="{FF2B5EF4-FFF2-40B4-BE49-F238E27FC236}">
                  <a16:creationId xmlns:a16="http://schemas.microsoft.com/office/drawing/2014/main" id="{1B4A1A7B-4F68-40C9-9F1E-F021892C2DED}"/>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8</a:t>
              </a:r>
            </a:p>
          </p:txBody>
        </p:sp>
      </p:grpSp>
      <p:grpSp>
        <p:nvGrpSpPr>
          <p:cNvPr id="4" name="Group 25">
            <a:extLst>
              <a:ext uri="{FF2B5EF4-FFF2-40B4-BE49-F238E27FC236}">
                <a16:creationId xmlns:a16="http://schemas.microsoft.com/office/drawing/2014/main" id="{4EC21864-B687-4278-AB2A-729527471F3E}"/>
              </a:ext>
            </a:extLst>
          </p:cNvPr>
          <p:cNvGrpSpPr>
            <a:grpSpLocks/>
          </p:cNvGrpSpPr>
          <p:nvPr/>
        </p:nvGrpSpPr>
        <p:grpSpPr bwMode="auto">
          <a:xfrm>
            <a:off x="7215189" y="3857625"/>
            <a:ext cx="1370012" cy="971550"/>
            <a:chOff x="4574" y="3342"/>
            <a:chExt cx="960" cy="912"/>
          </a:xfrm>
        </p:grpSpPr>
        <p:sp>
          <p:nvSpPr>
            <p:cNvPr id="16426" name="AutoShape 26">
              <a:extLst>
                <a:ext uri="{FF2B5EF4-FFF2-40B4-BE49-F238E27FC236}">
                  <a16:creationId xmlns:a16="http://schemas.microsoft.com/office/drawing/2014/main" id="{B0AAAB1B-ACAF-4BBE-A1D8-B07B4FCB8986}"/>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7" name="Text Box 27">
              <a:extLst>
                <a:ext uri="{FF2B5EF4-FFF2-40B4-BE49-F238E27FC236}">
                  <a16:creationId xmlns:a16="http://schemas.microsoft.com/office/drawing/2014/main" id="{EBCFF416-6562-4D06-9B53-DC7FB081341C}"/>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7</a:t>
              </a:r>
            </a:p>
          </p:txBody>
        </p:sp>
      </p:grpSp>
      <p:grpSp>
        <p:nvGrpSpPr>
          <p:cNvPr id="5" name="Group 28">
            <a:extLst>
              <a:ext uri="{FF2B5EF4-FFF2-40B4-BE49-F238E27FC236}">
                <a16:creationId xmlns:a16="http://schemas.microsoft.com/office/drawing/2014/main" id="{49ED3022-4D5F-4C5C-A4E2-91BA5C24D2F2}"/>
              </a:ext>
            </a:extLst>
          </p:cNvPr>
          <p:cNvGrpSpPr>
            <a:grpSpLocks/>
          </p:cNvGrpSpPr>
          <p:nvPr/>
        </p:nvGrpSpPr>
        <p:grpSpPr bwMode="auto">
          <a:xfrm>
            <a:off x="7215189" y="3857625"/>
            <a:ext cx="1370012" cy="971550"/>
            <a:chOff x="4574" y="3342"/>
            <a:chExt cx="960" cy="912"/>
          </a:xfrm>
        </p:grpSpPr>
        <p:sp>
          <p:nvSpPr>
            <p:cNvPr id="16424" name="AutoShape 29">
              <a:extLst>
                <a:ext uri="{FF2B5EF4-FFF2-40B4-BE49-F238E27FC236}">
                  <a16:creationId xmlns:a16="http://schemas.microsoft.com/office/drawing/2014/main" id="{49C6EF04-104D-4319-A71A-6E0EA8B5F89F}"/>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5" name="Text Box 30">
              <a:extLst>
                <a:ext uri="{FF2B5EF4-FFF2-40B4-BE49-F238E27FC236}">
                  <a16:creationId xmlns:a16="http://schemas.microsoft.com/office/drawing/2014/main" id="{AE56D5E4-E0ED-44EE-A123-1B682D829C38}"/>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6</a:t>
              </a:r>
            </a:p>
          </p:txBody>
        </p:sp>
      </p:grpSp>
      <p:grpSp>
        <p:nvGrpSpPr>
          <p:cNvPr id="6" name="Group 31">
            <a:extLst>
              <a:ext uri="{FF2B5EF4-FFF2-40B4-BE49-F238E27FC236}">
                <a16:creationId xmlns:a16="http://schemas.microsoft.com/office/drawing/2014/main" id="{01D531D8-1288-4D57-94E8-A0BB3BD3AA49}"/>
              </a:ext>
            </a:extLst>
          </p:cNvPr>
          <p:cNvGrpSpPr>
            <a:grpSpLocks/>
          </p:cNvGrpSpPr>
          <p:nvPr/>
        </p:nvGrpSpPr>
        <p:grpSpPr bwMode="auto">
          <a:xfrm>
            <a:off x="7215189" y="3857625"/>
            <a:ext cx="1370012" cy="971550"/>
            <a:chOff x="3817" y="5015"/>
            <a:chExt cx="960" cy="912"/>
          </a:xfrm>
        </p:grpSpPr>
        <p:sp>
          <p:nvSpPr>
            <p:cNvPr id="16422" name="AutoShape 32">
              <a:extLst>
                <a:ext uri="{FF2B5EF4-FFF2-40B4-BE49-F238E27FC236}">
                  <a16:creationId xmlns:a16="http://schemas.microsoft.com/office/drawing/2014/main" id="{4A42D4C3-1A79-4C64-8DBF-035792040AFA}"/>
                </a:ext>
              </a:extLst>
            </p:cNvPr>
            <p:cNvSpPr>
              <a:spLocks noChangeArrowheads="1"/>
            </p:cNvSpPr>
            <p:nvPr/>
          </p:nvSpPr>
          <p:spPr bwMode="auto">
            <a:xfrm>
              <a:off x="3817" y="5015"/>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3" name="Text Box 33">
              <a:extLst>
                <a:ext uri="{FF2B5EF4-FFF2-40B4-BE49-F238E27FC236}">
                  <a16:creationId xmlns:a16="http://schemas.microsoft.com/office/drawing/2014/main" id="{E1A91FE8-FEA7-4D18-9AA9-E45395E25E84}"/>
                </a:ext>
              </a:extLst>
            </p:cNvPr>
            <p:cNvSpPr txBox="1">
              <a:spLocks noChangeArrowheads="1"/>
            </p:cNvSpPr>
            <p:nvPr/>
          </p:nvSpPr>
          <p:spPr bwMode="auto">
            <a:xfrm>
              <a:off x="4067" y="5268"/>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5</a:t>
              </a:r>
            </a:p>
          </p:txBody>
        </p:sp>
      </p:grpSp>
      <p:grpSp>
        <p:nvGrpSpPr>
          <p:cNvPr id="7" name="Group 34">
            <a:extLst>
              <a:ext uri="{FF2B5EF4-FFF2-40B4-BE49-F238E27FC236}">
                <a16:creationId xmlns:a16="http://schemas.microsoft.com/office/drawing/2014/main" id="{7B75D766-0022-4096-8DDE-E02036F002E9}"/>
              </a:ext>
            </a:extLst>
          </p:cNvPr>
          <p:cNvGrpSpPr>
            <a:grpSpLocks/>
          </p:cNvGrpSpPr>
          <p:nvPr/>
        </p:nvGrpSpPr>
        <p:grpSpPr bwMode="auto">
          <a:xfrm>
            <a:off x="7215189" y="3850481"/>
            <a:ext cx="1370012" cy="971550"/>
            <a:chOff x="4574" y="3342"/>
            <a:chExt cx="960" cy="912"/>
          </a:xfrm>
        </p:grpSpPr>
        <p:sp>
          <p:nvSpPr>
            <p:cNvPr id="16420" name="AutoShape 35">
              <a:extLst>
                <a:ext uri="{FF2B5EF4-FFF2-40B4-BE49-F238E27FC236}">
                  <a16:creationId xmlns:a16="http://schemas.microsoft.com/office/drawing/2014/main" id="{57CE1CC5-95DE-48C8-8FF0-9CBA57DF97A0}"/>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21" name="Text Box 36">
              <a:extLst>
                <a:ext uri="{FF2B5EF4-FFF2-40B4-BE49-F238E27FC236}">
                  <a16:creationId xmlns:a16="http://schemas.microsoft.com/office/drawing/2014/main" id="{86365715-3DCD-422B-B77E-4BD991F3CBC4}"/>
                </a:ext>
              </a:extLst>
            </p:cNvPr>
            <p:cNvSpPr txBox="1">
              <a:spLocks noChangeArrowheads="1"/>
            </p:cNvSpPr>
            <p:nvPr/>
          </p:nvSpPr>
          <p:spPr bwMode="auto">
            <a:xfrm>
              <a:off x="4774"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4</a:t>
              </a:r>
            </a:p>
          </p:txBody>
        </p:sp>
      </p:grpSp>
      <p:grpSp>
        <p:nvGrpSpPr>
          <p:cNvPr id="8" name="Group 37">
            <a:extLst>
              <a:ext uri="{FF2B5EF4-FFF2-40B4-BE49-F238E27FC236}">
                <a16:creationId xmlns:a16="http://schemas.microsoft.com/office/drawing/2014/main" id="{7B97C047-C9FA-4313-A5F3-0B56B3DDB80C}"/>
              </a:ext>
            </a:extLst>
          </p:cNvPr>
          <p:cNvGrpSpPr>
            <a:grpSpLocks/>
          </p:cNvGrpSpPr>
          <p:nvPr/>
        </p:nvGrpSpPr>
        <p:grpSpPr bwMode="auto">
          <a:xfrm>
            <a:off x="7215189" y="3850481"/>
            <a:ext cx="1370012" cy="971550"/>
            <a:chOff x="4574" y="3342"/>
            <a:chExt cx="960" cy="912"/>
          </a:xfrm>
        </p:grpSpPr>
        <p:sp>
          <p:nvSpPr>
            <p:cNvPr id="16418" name="AutoShape 38">
              <a:extLst>
                <a:ext uri="{FF2B5EF4-FFF2-40B4-BE49-F238E27FC236}">
                  <a16:creationId xmlns:a16="http://schemas.microsoft.com/office/drawing/2014/main" id="{743F8566-EB7B-4650-9174-4DA27B87C039}"/>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9" name="Text Box 39">
              <a:extLst>
                <a:ext uri="{FF2B5EF4-FFF2-40B4-BE49-F238E27FC236}">
                  <a16:creationId xmlns:a16="http://schemas.microsoft.com/office/drawing/2014/main" id="{92AF5CEB-041F-463F-8ACF-E454CA75B939}"/>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3</a:t>
              </a:r>
            </a:p>
          </p:txBody>
        </p:sp>
      </p:grpSp>
      <p:grpSp>
        <p:nvGrpSpPr>
          <p:cNvPr id="9" name="Group 40">
            <a:extLst>
              <a:ext uri="{FF2B5EF4-FFF2-40B4-BE49-F238E27FC236}">
                <a16:creationId xmlns:a16="http://schemas.microsoft.com/office/drawing/2014/main" id="{351F7159-F112-46D0-99A6-7D9D9203A6F7}"/>
              </a:ext>
            </a:extLst>
          </p:cNvPr>
          <p:cNvGrpSpPr>
            <a:grpSpLocks/>
          </p:cNvGrpSpPr>
          <p:nvPr/>
        </p:nvGrpSpPr>
        <p:grpSpPr bwMode="auto">
          <a:xfrm>
            <a:off x="7215189" y="3850481"/>
            <a:ext cx="1370012" cy="971550"/>
            <a:chOff x="4574" y="3342"/>
            <a:chExt cx="960" cy="912"/>
          </a:xfrm>
        </p:grpSpPr>
        <p:sp>
          <p:nvSpPr>
            <p:cNvPr id="16416" name="AutoShape 41">
              <a:extLst>
                <a:ext uri="{FF2B5EF4-FFF2-40B4-BE49-F238E27FC236}">
                  <a16:creationId xmlns:a16="http://schemas.microsoft.com/office/drawing/2014/main" id="{DB9BE777-7C0D-4D25-9183-B97CB0AB024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7" name="Text Box 42">
              <a:extLst>
                <a:ext uri="{FF2B5EF4-FFF2-40B4-BE49-F238E27FC236}">
                  <a16:creationId xmlns:a16="http://schemas.microsoft.com/office/drawing/2014/main" id="{35731C6C-5AC8-4DF7-99E2-84E2ED22064D}"/>
                </a:ext>
              </a:extLst>
            </p:cNvPr>
            <p:cNvSpPr txBox="1">
              <a:spLocks noChangeArrowheads="1"/>
            </p:cNvSpPr>
            <p:nvPr/>
          </p:nvSpPr>
          <p:spPr bwMode="auto">
            <a:xfrm>
              <a:off x="4828" y="3591"/>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VnTime"/>
                  <a:ea typeface="SimSun" panose="02010600030101010101" pitchFamily="2" charset="-122"/>
                </a:rPr>
                <a:t>2</a:t>
              </a:r>
            </a:p>
          </p:txBody>
        </p:sp>
      </p:grpSp>
      <p:grpSp>
        <p:nvGrpSpPr>
          <p:cNvPr id="10" name="Group 43">
            <a:extLst>
              <a:ext uri="{FF2B5EF4-FFF2-40B4-BE49-F238E27FC236}">
                <a16:creationId xmlns:a16="http://schemas.microsoft.com/office/drawing/2014/main" id="{6C0D1D91-D9E8-4250-B4E6-6F1D1EAD82BF}"/>
              </a:ext>
            </a:extLst>
          </p:cNvPr>
          <p:cNvGrpSpPr>
            <a:grpSpLocks/>
          </p:cNvGrpSpPr>
          <p:nvPr/>
        </p:nvGrpSpPr>
        <p:grpSpPr bwMode="auto">
          <a:xfrm>
            <a:off x="7215189" y="3857625"/>
            <a:ext cx="1370012" cy="971550"/>
            <a:chOff x="4574" y="3342"/>
            <a:chExt cx="960" cy="912"/>
          </a:xfrm>
        </p:grpSpPr>
        <p:sp>
          <p:nvSpPr>
            <p:cNvPr id="16414" name="AutoShape 44">
              <a:extLst>
                <a:ext uri="{FF2B5EF4-FFF2-40B4-BE49-F238E27FC236}">
                  <a16:creationId xmlns:a16="http://schemas.microsoft.com/office/drawing/2014/main" id="{64718738-8A41-4549-AD92-1464D0BEB638}"/>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5" name="Text Box 45">
              <a:extLst>
                <a:ext uri="{FF2B5EF4-FFF2-40B4-BE49-F238E27FC236}">
                  <a16:creationId xmlns:a16="http://schemas.microsoft.com/office/drawing/2014/main" id="{6E5E481E-076F-44C9-BB04-6FA508DDBB44}"/>
                </a:ext>
              </a:extLst>
            </p:cNvPr>
            <p:cNvSpPr txBox="1">
              <a:spLocks noChangeArrowheads="1"/>
            </p:cNvSpPr>
            <p:nvPr/>
          </p:nvSpPr>
          <p:spPr bwMode="auto">
            <a:xfrm>
              <a:off x="4874" y="3594"/>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700" b="1">
                  <a:solidFill>
                    <a:schemeClr val="bg1"/>
                  </a:solidFill>
                  <a:latin typeface=".VnTime"/>
                  <a:ea typeface="SimSun" panose="02010600030101010101" pitchFamily="2" charset="-122"/>
                </a:rPr>
                <a:t>1</a:t>
              </a:r>
            </a:p>
          </p:txBody>
        </p:sp>
      </p:grpSp>
      <p:sp>
        <p:nvSpPr>
          <p:cNvPr id="12320" name="Text Box 49">
            <a:extLst>
              <a:ext uri="{FF2B5EF4-FFF2-40B4-BE49-F238E27FC236}">
                <a16:creationId xmlns:a16="http://schemas.microsoft.com/office/drawing/2014/main" id="{9EA4D7D0-009B-45C7-8A3A-037DDB3F9881}"/>
              </a:ext>
            </a:extLst>
          </p:cNvPr>
          <p:cNvSpPr txBox="1">
            <a:spLocks noChangeArrowheads="1"/>
          </p:cNvSpPr>
          <p:nvPr/>
        </p:nvSpPr>
        <p:spPr bwMode="auto">
          <a:xfrm>
            <a:off x="4419600" y="4572000"/>
            <a:ext cx="2393950" cy="5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srgbClr val="FF0000"/>
                </a:solidFill>
                <a:latin typeface="Times New Roman" panose="02020603050405020304" pitchFamily="18" charset="0"/>
                <a:ea typeface="SimSun" panose="02010600030101010101" pitchFamily="2" charset="-122"/>
                <a:cs typeface="Times New Roman" panose="02020603050405020304" pitchFamily="18" charset="0"/>
              </a:rPr>
              <a:t>Thời gian</a:t>
            </a:r>
          </a:p>
        </p:txBody>
      </p:sp>
      <p:grpSp>
        <p:nvGrpSpPr>
          <p:cNvPr id="11" name="Group 40">
            <a:extLst>
              <a:ext uri="{FF2B5EF4-FFF2-40B4-BE49-F238E27FC236}">
                <a16:creationId xmlns:a16="http://schemas.microsoft.com/office/drawing/2014/main" id="{1E2FD997-65F8-455A-B4FE-7FC593618F92}"/>
              </a:ext>
            </a:extLst>
          </p:cNvPr>
          <p:cNvGrpSpPr>
            <a:grpSpLocks/>
          </p:cNvGrpSpPr>
          <p:nvPr/>
        </p:nvGrpSpPr>
        <p:grpSpPr bwMode="auto">
          <a:xfrm>
            <a:off x="7215189" y="3857625"/>
            <a:ext cx="1370012" cy="971550"/>
            <a:chOff x="4574" y="3342"/>
            <a:chExt cx="960" cy="912"/>
          </a:xfrm>
        </p:grpSpPr>
        <p:sp>
          <p:nvSpPr>
            <p:cNvPr id="16412" name="AutoShape 41">
              <a:extLst>
                <a:ext uri="{FF2B5EF4-FFF2-40B4-BE49-F238E27FC236}">
                  <a16:creationId xmlns:a16="http://schemas.microsoft.com/office/drawing/2014/main" id="{CFB94057-75C9-4D0C-B3F4-08F22C0D740E}"/>
                </a:ext>
              </a:extLst>
            </p:cNvPr>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vi-VN" altLang="en-US" sz="1400" dirty="0">
                <a:latin typeface="Times New Roman" pitchFamily="18" charset="0"/>
                <a:ea typeface="SimSun" panose="02010600030101010101" pitchFamily="2" charset="-122"/>
              </a:endParaRPr>
            </a:p>
          </p:txBody>
        </p:sp>
        <p:sp>
          <p:nvSpPr>
            <p:cNvPr id="16413" name="Text Box 42">
              <a:extLst>
                <a:ext uri="{FF2B5EF4-FFF2-40B4-BE49-F238E27FC236}">
                  <a16:creationId xmlns:a16="http://schemas.microsoft.com/office/drawing/2014/main" id="{DFF1F399-F966-4525-96D3-C4DA46EE6E29}"/>
                </a:ext>
              </a:extLst>
            </p:cNvPr>
            <p:cNvSpPr txBox="1">
              <a:spLocks noChangeArrowheads="1"/>
            </p:cNvSpPr>
            <p:nvPr/>
          </p:nvSpPr>
          <p:spPr bwMode="auto">
            <a:xfrm>
              <a:off x="4774" y="3593"/>
              <a:ext cx="479" cy="477"/>
            </a:xfrm>
            <a:prstGeom prst="rect">
              <a:avLst/>
            </a:prstGeom>
            <a:solidFill>
              <a:srgbClr val="0000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700" b="1">
                  <a:solidFill>
                    <a:schemeClr val="bg1"/>
                  </a:solidFill>
                  <a:latin typeface="Times New Roman" panose="02020603050405020304" pitchFamily="18" charset="0"/>
                  <a:ea typeface="SimSun" panose="02010600030101010101" pitchFamily="2" charset="-122"/>
                </a:rPr>
                <a:t>0</a:t>
              </a:r>
            </a:p>
          </p:txBody>
        </p:sp>
      </p:grpSp>
      <p:sp>
        <p:nvSpPr>
          <p:cNvPr id="16402" name="Title 1">
            <a:extLst>
              <a:ext uri="{FF2B5EF4-FFF2-40B4-BE49-F238E27FC236}">
                <a16:creationId xmlns:a16="http://schemas.microsoft.com/office/drawing/2014/main" id="{F9144E26-63E6-4359-9B9A-5F2EC7E673B9}"/>
              </a:ext>
            </a:extLst>
          </p:cNvPr>
          <p:cNvSpPr txBox="1">
            <a:spLocks noChangeArrowheads="1"/>
          </p:cNvSpPr>
          <p:nvPr/>
        </p:nvSpPr>
        <p:spPr bwMode="auto">
          <a:xfrm>
            <a:off x="611188" y="1285875"/>
            <a:ext cx="82296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vi-VN" sz="2800" b="1" dirty="0">
                <a:solidFill>
                  <a:srgbClr val="0000CC"/>
                </a:solidFill>
              </a:rPr>
              <a:t>Quan sát hình ảnh dưới đây và cho biết chúng ta cần gọi </a:t>
            </a:r>
            <a:r>
              <a:rPr lang="vi-VN" sz="2800" b="1" dirty="0" smtClean="0">
                <a:solidFill>
                  <a:srgbClr val="0000CC"/>
                </a:solidFill>
              </a:rPr>
              <a:t>và</a:t>
            </a:r>
            <a:r>
              <a:rPr lang="en-US" sz="2800" b="1" dirty="0">
                <a:solidFill>
                  <a:srgbClr val="0000CC"/>
                </a:solidFill>
              </a:rPr>
              <a:t>o</a:t>
            </a:r>
            <a:r>
              <a:rPr lang="vi-VN" sz="2800" b="1" dirty="0" smtClean="0">
                <a:solidFill>
                  <a:srgbClr val="0000CC"/>
                </a:solidFill>
              </a:rPr>
              <a:t> </a:t>
            </a:r>
            <a:r>
              <a:rPr lang="vi-VN" sz="2800" b="1" dirty="0">
                <a:solidFill>
                  <a:srgbClr val="0000CC"/>
                </a:solidFill>
              </a:rPr>
              <a:t>số điện thoại nào</a:t>
            </a:r>
            <a:r>
              <a:rPr lang="vi-VN" sz="2800" b="1" dirty="0" smtClean="0">
                <a:solidFill>
                  <a:srgbClr val="0000CC"/>
                </a:solidFill>
              </a:rPr>
              <a:t>?</a:t>
            </a:r>
            <a:endParaRPr lang="en-US" sz="2800" b="1" dirty="0" smtClean="0">
              <a:solidFill>
                <a:srgbClr val="0000CC"/>
              </a:solidFill>
            </a:endParaRPr>
          </a:p>
          <a:p>
            <a:pPr>
              <a:buNone/>
            </a:pPr>
            <a:r>
              <a:rPr lang="en-US" sz="2800" dirty="0"/>
              <a:t>A. 111.</a:t>
            </a:r>
          </a:p>
          <a:p>
            <a:pPr>
              <a:buNone/>
            </a:pPr>
            <a:r>
              <a:rPr lang="en-US" sz="2800" dirty="0"/>
              <a:t>B. 112.</a:t>
            </a:r>
          </a:p>
          <a:p>
            <a:pPr>
              <a:buNone/>
            </a:pPr>
            <a:r>
              <a:rPr lang="en-US" sz="2800" dirty="0"/>
              <a:t>C. 113.</a:t>
            </a:r>
          </a:p>
          <a:p>
            <a:pPr>
              <a:buNone/>
            </a:pPr>
            <a:r>
              <a:rPr lang="en-US" sz="2800" dirty="0"/>
              <a:t>D. 114</a:t>
            </a:r>
            <a:r>
              <a:rPr lang="en-US" sz="2800" dirty="0" smtClean="0"/>
              <a:t>.</a:t>
            </a:r>
            <a:endParaRPr lang="en-US" sz="2800" dirty="0"/>
          </a:p>
        </p:txBody>
      </p:sp>
      <p:sp>
        <p:nvSpPr>
          <p:cNvPr id="45" name="Text Box 5">
            <a:extLst>
              <a:ext uri="{FF2B5EF4-FFF2-40B4-BE49-F238E27FC236}">
                <a16:creationId xmlns:a16="http://schemas.microsoft.com/office/drawing/2014/main" id="{7FB77231-B259-4B34-959F-29E5673A705F}"/>
              </a:ext>
            </a:extLst>
          </p:cNvPr>
          <p:cNvSpPr txBox="1"/>
          <p:nvPr/>
        </p:nvSpPr>
        <p:spPr>
          <a:xfrm>
            <a:off x="2370781" y="509589"/>
            <a:ext cx="2242441" cy="577081"/>
          </a:xfrm>
          <a:prstGeom prst="rect">
            <a:avLst/>
          </a:prstGeom>
          <a:noFill/>
        </p:spPr>
        <p:txBody>
          <a:bodyPr wrap="none" lIns="68580" tIns="34290" rIns="68580" bIns="34290">
            <a:spAutoFit/>
          </a:bodyPr>
          <a:lstStyle/>
          <a:p>
            <a:pPr eaLnBrk="1" hangingPunct="1">
              <a:defRPr/>
            </a:pPr>
            <a:r>
              <a:rPr lang="en-US" sz="3300" noProof="1">
                <a:ln w="22225">
                  <a:solidFill>
                    <a:schemeClr val="accent2"/>
                  </a:solidFill>
                  <a:prstDash val="solid"/>
                </a:ln>
                <a:solidFill>
                  <a:srgbClr val="FF0000"/>
                </a:solidFill>
                <a:latin typeface="Times New Roman" pitchFamily="18" charset="0"/>
              </a:rPr>
              <a:t>TRÒ CHƠI:</a:t>
            </a:r>
          </a:p>
        </p:txBody>
      </p:sp>
      <p:sp>
        <p:nvSpPr>
          <p:cNvPr id="46" name="Text Box 3">
            <a:extLst>
              <a:ext uri="{FF2B5EF4-FFF2-40B4-BE49-F238E27FC236}">
                <a16:creationId xmlns:a16="http://schemas.microsoft.com/office/drawing/2014/main" id="{FE71A75E-81DB-42C5-8569-ABFDD5E026B3}"/>
              </a:ext>
            </a:extLst>
          </p:cNvPr>
          <p:cNvSpPr txBox="1"/>
          <p:nvPr/>
        </p:nvSpPr>
        <p:spPr>
          <a:xfrm>
            <a:off x="4757200" y="491178"/>
            <a:ext cx="2117503" cy="623248"/>
          </a:xfrm>
          <a:prstGeom prst="rect">
            <a:avLst/>
          </a:prstGeom>
          <a:noFill/>
        </p:spPr>
        <p:txBody>
          <a:bodyPr wrap="none" lIns="68580" tIns="34290" rIns="68580" bIns="34290">
            <a:spAutoFit/>
          </a:bodyPr>
          <a:lstStyle/>
          <a:p>
            <a:pPr eaLnBrk="1" hangingPunct="1">
              <a:defRPr/>
            </a:pPr>
            <a:r>
              <a:rPr lang="en-US" sz="3600" b="1" noProof="1">
                <a:solidFill>
                  <a:srgbClr val="FF0000"/>
                </a:solidFill>
                <a:effectLst>
                  <a:outerShdw blurRad="38100" dist="19050" dir="2700000" algn="tl" rotWithShape="0">
                    <a:schemeClr val="dk1">
                      <a:alpha val="40000"/>
                    </a:schemeClr>
                  </a:outerShdw>
                </a:effectLst>
                <a:latin typeface="Times New Roman" pitchFamily="18" charset="0"/>
              </a:rPr>
              <a:t>HÁI TÁO</a:t>
            </a:r>
          </a:p>
        </p:txBody>
      </p:sp>
      <p:pic>
        <p:nvPicPr>
          <p:cNvPr id="44" name="Tao xanh 10" descr="C:\Users\Administrator\Desktop\Tro choi hai tao\tao xanh.PNG">
            <a:hlinkClick r:id="rId7" action="ppaction://hlinksldjump"/>
            <a:extLst>
              <a:ext uri="{FF2B5EF4-FFF2-40B4-BE49-F238E27FC236}">
                <a16:creationId xmlns:a16="http://schemas.microsoft.com/office/drawing/2014/main" id="{FC5ED735-C32A-4EF7-A6A5-A73C46A8EB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610600" y="4610100"/>
            <a:ext cx="590550"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Oval 41">
            <a:extLst>
              <a:ext uri="{FF2B5EF4-FFF2-40B4-BE49-F238E27FC236}">
                <a16:creationId xmlns:a16="http://schemas.microsoft.com/office/drawing/2014/main" id="{4BA70942-9304-A6CC-E6E4-562DA179A5A5}"/>
              </a:ext>
            </a:extLst>
          </p:cNvPr>
          <p:cNvSpPr/>
          <p:nvPr/>
        </p:nvSpPr>
        <p:spPr>
          <a:xfrm>
            <a:off x="426936" y="3676030"/>
            <a:ext cx="592781" cy="64882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a:endParaRPr lang="en-US" sz="2100" dirty="0">
              <a:latin typeface="Times New Roman" panose="02020603050405020304" pitchFamily="18" charset="0"/>
            </a:endParaRPr>
          </a:p>
        </p:txBody>
      </p:sp>
      <p:pic>
        <p:nvPicPr>
          <p:cNvPr id="717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32676" y="2181905"/>
            <a:ext cx="4369812" cy="2199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002504"/>
      </p:ext>
    </p:extLst>
  </p:cSld>
  <p:clrMapOvr>
    <a:masterClrMapping/>
  </p:clrMapOvr>
  <p:transition spd="slow">
    <p:zoom/>
    <p:sndAc>
      <p:stSnd>
        <p:snd r:embed="rId2" name="bee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randombar(horizont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3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 presetClass="entr" presetSubtype="0" fill="hold" nodeType="clickEffect">
                                  <p:stCondLst>
                                    <p:cond delay="1000"/>
                                  </p:stCondLst>
                                  <p:childTnLst>
                                    <p:set>
                                      <p:cBhvr>
                                        <p:cTn id="12"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2" name="beep.wav"/>
                                        </p:tgtEl>
                                      </p:cMediaNode>
                                    </p:audio>
                                  </p:subTnLst>
                                </p:cTn>
                              </p:par>
                            </p:childTnLst>
                          </p:cTn>
                        </p:par>
                        <p:par>
                          <p:cTn id="13" fill="hold" nodeType="afterGroup">
                            <p:stCondLst>
                              <p:cond delay="1001"/>
                            </p:stCondLst>
                            <p:childTnLst>
                              <p:par>
                                <p:cTn id="14" presetID="1" presetClass="entr" presetSubtype="0" fill="hold" nodeType="afterEffect">
                                  <p:stCondLst>
                                    <p:cond delay="1000"/>
                                  </p:stCondLst>
                                  <p:childTnLst>
                                    <p:set>
                                      <p:cBhvr>
                                        <p:cTn id="15" dur="1" fill="hold">
                                          <p:stCondLst>
                                            <p:cond delay="499"/>
                                          </p:stCondLst>
                                        </p:cTn>
                                        <p:tgtEl>
                                          <p:spTgt spid="3"/>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6" fill="hold" nodeType="afterGroup">
                            <p:stCondLst>
                              <p:cond delay="2501"/>
                            </p:stCondLst>
                            <p:childTnLst>
                              <p:par>
                                <p:cTn id="17" presetID="1" presetClass="entr" presetSubtype="0" fill="hold" nodeType="afterEffect">
                                  <p:stCondLst>
                                    <p:cond delay="1000"/>
                                  </p:stCondLst>
                                  <p:childTnLst>
                                    <p:set>
                                      <p:cBhvr>
                                        <p:cTn id="18" dur="1" fill="hold">
                                          <p:stCondLst>
                                            <p:cond delay="499"/>
                                          </p:stCondLst>
                                        </p:cTn>
                                        <p:tgtEl>
                                          <p:spTgt spid="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beep.wav"/>
                                        </p:tgtEl>
                                      </p:cMediaNode>
                                    </p:audio>
                                  </p:subTnLst>
                                </p:cTn>
                              </p:par>
                            </p:childTnLst>
                          </p:cTn>
                        </p:par>
                        <p:par>
                          <p:cTn id="19" fill="hold" nodeType="afterGroup">
                            <p:stCondLst>
                              <p:cond delay="4001"/>
                            </p:stCondLst>
                            <p:childTnLst>
                              <p:par>
                                <p:cTn id="20" presetID="1" presetClass="entr" presetSubtype="0" fill="hold" nodeType="afterEffect">
                                  <p:stCondLst>
                                    <p:cond delay="1000"/>
                                  </p:stCondLst>
                                  <p:childTnLst>
                                    <p:set>
                                      <p:cBhvr>
                                        <p:cTn id="21" dur="1" fill="hold">
                                          <p:stCondLst>
                                            <p:cond delay="499"/>
                                          </p:stCondLst>
                                        </p:cTn>
                                        <p:tgtEl>
                                          <p:spTgt spid="5"/>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2" name="beep.wav"/>
                                        </p:tgtEl>
                                      </p:cMediaNode>
                                    </p:audio>
                                  </p:subTnLst>
                                </p:cTn>
                              </p:par>
                            </p:childTnLst>
                          </p:cTn>
                        </p:par>
                        <p:par>
                          <p:cTn id="22" fill="hold" nodeType="afterGroup">
                            <p:stCondLst>
                              <p:cond delay="5501"/>
                            </p:stCondLst>
                            <p:childTnLst>
                              <p:par>
                                <p:cTn id="23" presetID="1" presetClass="entr" presetSubtype="0" fill="hold" nodeType="afterEffect">
                                  <p:stCondLst>
                                    <p:cond delay="1000"/>
                                  </p:stCondLst>
                                  <p:childTnLst>
                                    <p:set>
                                      <p:cBhvr>
                                        <p:cTn id="24" dur="1" fill="hold">
                                          <p:stCondLst>
                                            <p:cond delay="499"/>
                                          </p:stCondLst>
                                        </p:cTn>
                                        <p:tgtEl>
                                          <p:spTgt spid="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2" name="beep.wav"/>
                                        </p:tgtEl>
                                      </p:cMediaNode>
                                    </p:audio>
                                  </p:subTnLst>
                                </p:cTn>
                              </p:par>
                            </p:childTnLst>
                          </p:cTn>
                        </p:par>
                        <p:par>
                          <p:cTn id="25" fill="hold" nodeType="afterGroup">
                            <p:stCondLst>
                              <p:cond delay="7001"/>
                            </p:stCondLst>
                            <p:childTnLst>
                              <p:par>
                                <p:cTn id="26" presetID="1" presetClass="entr" presetSubtype="0" fill="hold" nodeType="afterEffect">
                                  <p:stCondLst>
                                    <p:cond delay="1000"/>
                                  </p:stCondLst>
                                  <p:childTnLst>
                                    <p:set>
                                      <p:cBhvr>
                                        <p:cTn id="27" dur="1" fill="hold">
                                          <p:stCondLst>
                                            <p:cond delay="499"/>
                                          </p:stCondLst>
                                        </p:cTn>
                                        <p:tgtEl>
                                          <p:spTgt spid="7"/>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8" fill="hold" nodeType="afterGroup">
                            <p:stCondLst>
                              <p:cond delay="8501"/>
                            </p:stCondLst>
                            <p:childTnLst>
                              <p:par>
                                <p:cTn id="29" presetID="1" presetClass="entr" presetSubtype="0" fill="hold" nodeType="afterEffect">
                                  <p:stCondLst>
                                    <p:cond delay="1000"/>
                                  </p:stCondLst>
                                  <p:childTnLst>
                                    <p:set>
                                      <p:cBhvr>
                                        <p:cTn id="30" dur="1" fill="hold">
                                          <p:stCondLst>
                                            <p:cond delay="499"/>
                                          </p:stCondLst>
                                        </p:cTn>
                                        <p:tgtEl>
                                          <p:spTgt spid="8"/>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beep.wav"/>
                                        </p:tgtEl>
                                      </p:cMediaNode>
                                    </p:audio>
                                  </p:subTnLst>
                                </p:cTn>
                              </p:par>
                            </p:childTnLst>
                          </p:cTn>
                        </p:par>
                        <p:par>
                          <p:cTn id="31" fill="hold" nodeType="afterGroup">
                            <p:stCondLst>
                              <p:cond delay="10001"/>
                            </p:stCondLst>
                            <p:childTnLst>
                              <p:par>
                                <p:cTn id="32" presetID="1" presetClass="entr" presetSubtype="0" fill="hold" nodeType="afterEffect">
                                  <p:stCondLst>
                                    <p:cond delay="1000"/>
                                  </p:stCondLst>
                                  <p:childTnLst>
                                    <p:set>
                                      <p:cBhvr>
                                        <p:cTn id="33" dur="1" fill="hold">
                                          <p:stCondLst>
                                            <p:cond delay="499"/>
                                          </p:stCondLst>
                                        </p:cTn>
                                        <p:tgtEl>
                                          <p:spTgt spid="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2" name="beep.wav"/>
                                        </p:tgtEl>
                                      </p:cMediaNode>
                                    </p:audio>
                                  </p:subTnLst>
                                </p:cTn>
                              </p:par>
                            </p:childTnLst>
                          </p:cTn>
                        </p:par>
                        <p:par>
                          <p:cTn id="34" fill="hold" nodeType="afterGroup">
                            <p:stCondLst>
                              <p:cond delay="11501"/>
                            </p:stCondLst>
                            <p:childTnLst>
                              <p:par>
                                <p:cTn id="35" presetID="1" presetClass="entr" presetSubtype="0" fill="hold" nodeType="afterEffect">
                                  <p:stCondLst>
                                    <p:cond delay="1000"/>
                                  </p:stCondLst>
                                  <p:childTnLst>
                                    <p:set>
                                      <p:cBhvr>
                                        <p:cTn id="36" dur="1" fill="hold">
                                          <p:stCondLst>
                                            <p:cond delay="499"/>
                                          </p:stCondLst>
                                        </p:cTn>
                                        <p:tgtEl>
                                          <p:spTgt spid="10"/>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beep.wav"/>
                                        </p:tgtEl>
                                      </p:cMediaNode>
                                    </p:audio>
                                  </p:subTnLst>
                                </p:cTn>
                              </p:par>
                            </p:childTnLst>
                          </p:cTn>
                        </p:par>
                        <p:par>
                          <p:cTn id="37" fill="hold" nodeType="afterGroup">
                            <p:stCondLst>
                              <p:cond delay="13001"/>
                            </p:stCondLst>
                            <p:childTnLst>
                              <p:par>
                                <p:cTn id="38" presetID="1" presetClass="entr" presetSubtype="0" fill="hold" nodeType="afterEffect">
                                  <p:stCondLst>
                                    <p:cond delay="500"/>
                                  </p:stCondLst>
                                  <p:childTnLst>
                                    <p:set>
                                      <p:cBhvr>
                                        <p:cTn id="39" dur="1" fill="hold">
                                          <p:stCondLst>
                                            <p:cond delay="499"/>
                                          </p:stCondLst>
                                        </p:cTn>
                                        <p:tgtEl>
                                          <p:spTgt spid="1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8. Ket thuc cau hoi.wav"/>
                                        </p:tgtEl>
                                      </p:cMediaNode>
                                    </p:audio>
                                  </p:subTnLst>
                                </p:cTn>
                              </p:par>
                            </p:childTnLst>
                          </p:cTn>
                        </p:par>
                        <p:par>
                          <p:cTn id="40" fill="hold" nodeType="afterGroup">
                            <p:stCondLst>
                              <p:cond delay="14001"/>
                            </p:stCondLst>
                            <p:childTnLst>
                              <p:par>
                                <p:cTn id="41" presetID="1" presetClass="entr" presetSubtype="0" fill="hold" nodeType="afterEffect">
                                  <p:stCondLst>
                                    <p:cond delay="500"/>
                                  </p:stCondLst>
                                  <p:childTnLst>
                                    <p:set>
                                      <p:cBhvr>
                                        <p:cTn id="42" dur="1" fill="hold">
                                          <p:stCondLst>
                                            <p:cond delay="499"/>
                                          </p:stCondLst>
                                        </p:cTn>
                                        <p:tgtEl>
                                          <p:spTgt spid="11"/>
                                        </p:tgtEl>
                                        <p:attrNameLst>
                                          <p:attrName>style.visibility</p:attrName>
                                        </p:attrNameLst>
                                      </p:cBhvr>
                                      <p:to>
                                        <p:strVal val="visible"/>
                                      </p:to>
                                    </p:set>
                                  </p:childTnLst>
                                </p:cTn>
                              </p:par>
                            </p:childTnLst>
                          </p:cTn>
                        </p:par>
                      </p:childTnLst>
                    </p:cTn>
                  </p:par>
                </p:childTnLst>
              </p:cTn>
              <p:nextCondLst>
                <p:cond evt="onClick" delay="0">
                  <p:tgtEl>
                    <p:spTgt spid="12320"/>
                  </p:tgtEl>
                </p:cond>
              </p:nextCondLst>
            </p:seq>
            <p:seq concurrent="1" nextAc="seek">
              <p:cTn id="43" restart="whenNotActive" fill="hold" evtFilter="cancelBubble" nodeType="interactiveSeq">
                <p:stCondLst>
                  <p:cond evt="onClick" delay="0">
                    <p:tgtEl>
                      <p:spTgt spid="4114"/>
                    </p:tgtEl>
                  </p:cond>
                </p:stCondLst>
                <p:endSync evt="end" delay="0">
                  <p:rtn val="all"/>
                </p:endSync>
                <p:childTnLst>
                  <p:par>
                    <p:cTn id="44" fill="hold">
                      <p:stCondLst>
                        <p:cond delay="0"/>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1000"/>
                                        <p:tgtEl>
                                          <p:spTgt spid="42"/>
                                        </p:tgtEl>
                                      </p:cBhvr>
                                    </p:animEffect>
                                    <p:anim calcmode="lin" valueType="num">
                                      <p:cBhvr>
                                        <p:cTn id="49" dur="1000" fill="hold"/>
                                        <p:tgtEl>
                                          <p:spTgt spid="42"/>
                                        </p:tgtEl>
                                        <p:attrNameLst>
                                          <p:attrName>ppt_x</p:attrName>
                                        </p:attrNameLst>
                                      </p:cBhvr>
                                      <p:tavLst>
                                        <p:tav tm="0">
                                          <p:val>
                                            <p:strVal val="#ppt_x"/>
                                          </p:val>
                                        </p:tav>
                                        <p:tav tm="100000">
                                          <p:val>
                                            <p:strVal val="#ppt_x"/>
                                          </p:val>
                                        </p:tav>
                                      </p:tavLst>
                                    </p:anim>
                                    <p:anim calcmode="lin" valueType="num">
                                      <p:cBhvr>
                                        <p:cTn id="50"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14"/>
                  </p:tgtEl>
                </p:cond>
              </p:nextCondLst>
            </p:seq>
          </p:childTnLst>
        </p:cTn>
      </p:par>
    </p:tnLst>
    <p:bldLst>
      <p:bldP spid="4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9364" y="238126"/>
            <a:ext cx="8484802" cy="4690491"/>
          </a:xfrm>
          <a:prstGeom prst="roundRect">
            <a:avLst/>
          </a:prstGeom>
          <a:solidFill>
            <a:schemeClr val="bg1"/>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defTabSz="685783">
              <a:defRPr/>
            </a:pPr>
            <a:endParaRPr lang="en-US">
              <a:solidFill>
                <a:prstClr val="white"/>
              </a:solidFill>
              <a:latin typeface="Trebuchet MS" panose="020B0603020202020204"/>
            </a:endParaRPr>
          </a:p>
        </p:txBody>
      </p:sp>
      <p:pic>
        <p:nvPicPr>
          <p:cNvPr id="27" name="Picture 26" descr="https://i.pinimg.com/564x/e9/77/dc/e977dc8bcfd863e0922840921163993c.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8" b="98224" l="5674" r="96986">
                        <a14:foregroundMark x1="44858" y1="57904" x2="64716" y2="54529"/>
                        <a14:foregroundMark x1="37589" y1="75488" x2="69326" y2="74956"/>
                        <a14:foregroundMark x1="41844" y1="76909" x2="60284" y2="76909"/>
                        <a14:foregroundMark x1="48582" y1="81883" x2="48227" y2="91652"/>
                        <a14:foregroundMark x1="57092" y1="79929" x2="59752" y2="89343"/>
                      </a14:backgroundRemoval>
                    </a14:imgEffect>
                  </a14:imgLayer>
                </a14:imgProps>
              </a:ext>
              <a:ext uri="{28A0092B-C50C-407E-A947-70E740481C1C}">
                <a14:useLocalDpi xmlns:a14="http://schemas.microsoft.com/office/drawing/2010/main" val="0"/>
              </a:ext>
            </a:extLst>
          </a:blip>
          <a:srcRect l="11708" t="7834" r="15776" b="5506"/>
          <a:stretch/>
        </p:blipFill>
        <p:spPr bwMode="auto">
          <a:xfrm>
            <a:off x="6997532" y="2266951"/>
            <a:ext cx="2231208" cy="2661667"/>
          </a:xfrm>
          <a:prstGeom prst="rect">
            <a:avLst/>
          </a:prstGeom>
          <a:noFill/>
          <a:extLst>
            <a:ext uri="{909E8E84-426E-40DD-AFC4-6F175D3DCCD1}">
              <a14:hiddenFill xmlns:a14="http://schemas.microsoft.com/office/drawing/2010/main">
                <a:solidFill>
                  <a:srgbClr val="FFFFFF"/>
                </a:solidFill>
              </a14:hiddenFill>
            </a:ext>
          </a:extLst>
        </p:spPr>
      </p:pic>
      <p:sp>
        <p:nvSpPr>
          <p:cNvPr id="29" name="Hexagon 28"/>
          <p:cNvSpPr/>
          <p:nvPr/>
        </p:nvSpPr>
        <p:spPr>
          <a:xfrm>
            <a:off x="2769237" y="1214848"/>
            <a:ext cx="3957452" cy="2941415"/>
          </a:xfrm>
          <a:prstGeom prst="hexagon">
            <a:avLst/>
          </a:prstGeom>
          <a:gradFill flip="none" rotWithShape="1">
            <a:gsLst>
              <a:gs pos="0">
                <a:schemeClr val="accent4">
                  <a:lumMod val="60000"/>
                  <a:lumOff val="40000"/>
                  <a:tint val="66000"/>
                  <a:satMod val="160000"/>
                </a:schemeClr>
              </a:gs>
              <a:gs pos="50000">
                <a:schemeClr val="accent4">
                  <a:lumMod val="60000"/>
                  <a:lumOff val="40000"/>
                  <a:tint val="44500"/>
                  <a:satMod val="160000"/>
                </a:schemeClr>
              </a:gs>
              <a:gs pos="100000">
                <a:schemeClr val="accent4">
                  <a:lumMod val="60000"/>
                  <a:lumOff val="40000"/>
                  <a:tint val="23500"/>
                  <a:satMod val="160000"/>
                </a:schemeClr>
              </a:gs>
            </a:gsLst>
            <a:lin ang="10800000" scaled="1"/>
            <a:tileRect/>
          </a:gradFill>
          <a:effectLst>
            <a:glow rad="457200">
              <a:schemeClr val="accent4">
                <a:lumMod val="60000"/>
                <a:lumOff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lIns="91438" tIns="45719" rIns="91438" bIns="45719" rtlCol="0" anchor="ctr"/>
          <a:lstStyle/>
          <a:p>
            <a:pPr algn="ctr" defTabSz="685783">
              <a:defRPr/>
            </a:pPr>
            <a:endParaRPr lang="en-US">
              <a:solidFill>
                <a:prstClr val="white"/>
              </a:solidFill>
              <a:latin typeface="Times New Roman" panose="02020603050405020304" pitchFamily="18" charset="0"/>
              <a:cs typeface="Times New Roman" panose="02020603050405020304" pitchFamily="18" charset="0"/>
            </a:endParaRPr>
          </a:p>
        </p:txBody>
      </p:sp>
      <p:pic>
        <p:nvPicPr>
          <p:cNvPr id="30" name="Picture 7"/>
          <p:cNvPicPr>
            <a:picLocks noChangeAspect="1"/>
          </p:cNvPicPr>
          <p:nvPr/>
        </p:nvPicPr>
        <p:blipFill>
          <a:blip r:embed="rId5"/>
          <a:srcRect/>
          <a:stretch>
            <a:fillRect/>
          </a:stretch>
        </p:blipFill>
        <p:spPr>
          <a:xfrm>
            <a:off x="2129867" y="797027"/>
            <a:ext cx="1502177" cy="1519270"/>
          </a:xfrm>
          <a:prstGeom prst="rect">
            <a:avLst/>
          </a:prstGeom>
          <a:effectLst>
            <a:glow rad="165100">
              <a:schemeClr val="accent4">
                <a:lumMod val="40000"/>
                <a:lumOff val="60000"/>
              </a:schemeClr>
            </a:glow>
          </a:effectLst>
        </p:spPr>
      </p:pic>
      <p:pic>
        <p:nvPicPr>
          <p:cNvPr id="33" name="图片 7">
            <a:extLst>
              <a:ext uri="{FF2B5EF4-FFF2-40B4-BE49-F238E27FC236}">
                <a16:creationId xmlns:a16="http://schemas.microsoft.com/office/drawing/2014/main" id="{B86F189F-C614-45DA-85D1-54A437B588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428871"/>
            <a:ext cx="2508662" cy="2772229"/>
          </a:xfrm>
          <a:prstGeom prst="rect">
            <a:avLst/>
          </a:prstGeom>
        </p:spPr>
      </p:pic>
      <p:pic>
        <p:nvPicPr>
          <p:cNvPr id="8" name="Google Shape;95;p1" descr="Icon&#10;&#10;Description automatically generated"/>
          <p:cNvPicPr preferRelativeResize="0"/>
          <p:nvPr/>
        </p:nvPicPr>
        <p:blipFill rotWithShape="1">
          <a:blip r:embed="rId7">
            <a:alphaModFix/>
          </a:blip>
          <a:srcRect/>
          <a:stretch/>
        </p:blipFill>
        <p:spPr>
          <a:xfrm>
            <a:off x="611597" y="335830"/>
            <a:ext cx="922393" cy="922393"/>
          </a:xfrm>
          <a:prstGeom prst="rect">
            <a:avLst/>
          </a:prstGeom>
          <a:noFill/>
          <a:ln>
            <a:noFill/>
          </a:ln>
        </p:spPr>
      </p:pic>
      <p:sp>
        <p:nvSpPr>
          <p:cNvPr id="9" name="文本框 10248"/>
          <p:cNvSpPr txBox="1"/>
          <p:nvPr/>
        </p:nvSpPr>
        <p:spPr>
          <a:xfrm>
            <a:off x="2826446" y="2266950"/>
            <a:ext cx="3784921" cy="604236"/>
          </a:xfrm>
          <a:prstGeom prst="rect">
            <a:avLst/>
          </a:prstGeom>
          <a:noFill/>
          <a:ln w="9525">
            <a:noFill/>
          </a:ln>
        </p:spPr>
        <p:txBody>
          <a:bodyPr wrap="square" lIns="49752" tIns="24875" rIns="49752" bIns="24875">
            <a:spAutoFit/>
          </a:bodyPr>
          <a:lstStyle/>
          <a:p>
            <a:pPr algn="ctr" defTabSz="816422">
              <a:spcBef>
                <a:spcPct val="50000"/>
              </a:spcBef>
            </a:pPr>
            <a:r>
              <a:rPr lang="en-US" altLang="zh-CN" sz="3600" b="1" dirty="0" smtClean="0">
                <a:solidFill>
                  <a:srgbClr val="FF0000"/>
                </a:solidFill>
                <a:latin typeface="+mj-lt"/>
                <a:ea typeface="宋体" panose="02010600030101010101" pitchFamily="2" charset="-122"/>
              </a:rPr>
              <a:t>KHÁM PHÁ</a:t>
            </a:r>
            <a:endParaRPr lang="en-US" altLang="zh-CN" sz="3600" b="1" dirty="0">
              <a:solidFill>
                <a:srgbClr val="FF0000"/>
              </a:solidFill>
              <a:latin typeface="+mj-lt"/>
              <a:ea typeface="宋体" panose="02010600030101010101" pitchFamily="2" charset="-122"/>
            </a:endParaRPr>
          </a:p>
        </p:txBody>
      </p:sp>
    </p:spTree>
    <p:extLst>
      <p:ext uri="{BB962C8B-B14F-4D97-AF65-F5344CB8AC3E}">
        <p14:creationId xmlns:p14="http://schemas.microsoft.com/office/powerpoint/2010/main" val="2831608831"/>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27959"/>
            <a:ext cx="7886700" cy="555088"/>
          </a:xfrm>
          <a:prstGeom prst="rect">
            <a:avLst/>
          </a:prstGeom>
        </p:spPr>
        <p:txBody>
          <a:bodyPr vert="horz" lIns="68579" tIns="34289" rIns="68579" bIns="34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0000CC"/>
                </a:solidFill>
                <a:latin typeface="Times New Roman" panose="02020603050405020304" pitchFamily="18" charset="0"/>
                <a:cs typeface="Times New Roman" panose="02020603050405020304" pitchFamily="18" charset="0"/>
              </a:rPr>
              <a:t>4. LƯU Ý KHI SỬ DỤNG ĐIỆN THOẠI</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259529" y="605927"/>
            <a:ext cx="8624942"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r>
              <a:rPr lang="vi-VN" sz="2400" b="1" dirty="0">
                <a:latin typeface="Times New Roman" pitchFamily="18" charset="0"/>
                <a:cs typeface="Times New Roman" pitchFamily="18" charset="0"/>
              </a:rPr>
              <a:t>a, Sử dụng điện thoại an toàn, tiết kiệm</a:t>
            </a:r>
            <a:r>
              <a:rPr lang="en-US" altLang="en-US" sz="2400" dirty="0" smtClean="0">
                <a:solidFill>
                  <a:prstClr val="black"/>
                </a:solidFill>
                <a:latin typeface="Times New Roman" panose="02020603050405020304" pitchFamily="18" charset="0"/>
                <a:cs typeface="Times New Roman" panose="02020603050405020304" pitchFamily="18" charset="0"/>
              </a:rPr>
              <a:t> </a:t>
            </a:r>
            <a:endParaRPr lang="en-US" altLang="en-US" sz="2400" dirty="0">
              <a:solidFill>
                <a:prstClr val="black"/>
              </a:solidFill>
              <a:latin typeface="Times New Roman" panose="02020603050405020304" pitchFamily="18" charset="0"/>
              <a:cs typeface="Times New Roman" panose="02020603050405020304" pitchFamily="18" charset="0"/>
            </a:endParaRPr>
          </a:p>
          <a:p>
            <a:endParaRPr lang="en-US" sz="2400" dirty="0">
              <a:latin typeface="Times New Roman" pitchFamily="18" charset="0"/>
              <a:cs typeface="Times New Roman" pitchFamily="18" charset="0"/>
            </a:endParaRPr>
          </a:p>
        </p:txBody>
      </p:sp>
      <p:sp>
        <p:nvSpPr>
          <p:cNvPr id="6" name="Subtitle 2">
            <a:extLst>
              <a:ext uri="{FF2B5EF4-FFF2-40B4-BE49-F238E27FC236}">
                <a16:creationId xmlns:a16="http://schemas.microsoft.com/office/drawing/2014/main" id="{3690722C-D547-47D0-B170-5460B608BD7D}"/>
              </a:ext>
            </a:extLst>
          </p:cNvPr>
          <p:cNvSpPr txBox="1">
            <a:spLocks/>
          </p:cNvSpPr>
          <p:nvPr/>
        </p:nvSpPr>
        <p:spPr bwMode="auto">
          <a:xfrm>
            <a:off x="259529" y="2508874"/>
            <a:ext cx="3673493"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lgn="just"/>
            <a:r>
              <a:rPr lang="vi-VN" sz="2400" dirty="0">
                <a:latin typeface="Times New Roman" pitchFamily="18" charset="0"/>
                <a:cs typeface="Times New Roman" pitchFamily="18" charset="0"/>
              </a:rPr>
              <a:t>Em hãy quan sát Hình 6 và cho biết: Những hình ảnh nào thể hiện sử dụng điện thoại không an toàn và không tiết </a:t>
            </a:r>
            <a:r>
              <a:rPr lang="vi-VN" sz="2400" dirty="0" smtClean="0">
                <a:latin typeface="Times New Roman" pitchFamily="18" charset="0"/>
                <a:cs typeface="Times New Roman" pitchFamily="18" charset="0"/>
              </a:rPr>
              <a:t>kiệm</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1026" name="Picture 2" descr=" Những hình ảnh nào thể hiện sử dụng điện thoại không an toàn và không tiết kiệ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695" y="1051922"/>
            <a:ext cx="4510775" cy="4091578"/>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714786" y="1051922"/>
            <a:ext cx="2480106" cy="1426703"/>
            <a:chOff x="892354" y="3758439"/>
            <a:chExt cx="4278451" cy="2786042"/>
          </a:xfrm>
        </p:grpSpPr>
        <p:pic>
          <p:nvPicPr>
            <p:cNvPr id="9"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2"/>
            <p:cNvSpPr/>
            <p:nvPr/>
          </p:nvSpPr>
          <p:spPr>
            <a:xfrm>
              <a:off x="1442720" y="5405120"/>
              <a:ext cx="3169920" cy="11393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2400" b="1" dirty="0" err="1">
                  <a:solidFill>
                    <a:srgbClr val="C00000"/>
                  </a:solidFill>
                  <a:latin typeface="Times New Roman" pitchFamily="18" charset="0"/>
                  <a:cs typeface="Times New Roman" pitchFamily="18" charset="0"/>
                </a:rPr>
                <a:t>Hoạt</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động</a:t>
              </a:r>
              <a:r>
                <a:rPr lang="en-US" sz="2400" b="1" dirty="0">
                  <a:solidFill>
                    <a:srgbClr val="C00000"/>
                  </a:solidFill>
                  <a:latin typeface="Times New Roman" pitchFamily="18" charset="0"/>
                  <a:cs typeface="Times New Roman" pitchFamily="18" charset="0"/>
                </a:rPr>
                <a:t> </a:t>
              </a:r>
            </a:p>
            <a:p>
              <a:pPr algn="ctr">
                <a:defRPr/>
              </a:pPr>
              <a:r>
                <a:rPr lang="en-US" sz="2400" b="1" dirty="0" err="1">
                  <a:solidFill>
                    <a:srgbClr val="C00000"/>
                  </a:solidFill>
                  <a:latin typeface="Times New Roman" pitchFamily="18" charset="0"/>
                  <a:cs typeface="Times New Roman" pitchFamily="18" charset="0"/>
                </a:rPr>
                <a:t>nhóm</a:t>
              </a:r>
              <a:r>
                <a:rPr lang="en-US" sz="2400" b="1" dirty="0">
                  <a:solidFill>
                    <a:srgbClr val="C00000"/>
                  </a:solidFill>
                  <a:latin typeface="Times New Roman" pitchFamily="18" charset="0"/>
                  <a:cs typeface="Times New Roman" pitchFamily="18" charset="0"/>
                </a:rPr>
                <a:t> 2</a:t>
              </a:r>
            </a:p>
          </p:txBody>
        </p:sp>
      </p:grpSp>
    </p:spTree>
    <p:extLst>
      <p:ext uri="{BB962C8B-B14F-4D97-AF65-F5344CB8AC3E}">
        <p14:creationId xmlns:p14="http://schemas.microsoft.com/office/powerpoint/2010/main" val="1638685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par>
                                <p:cTn id="20" presetID="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27959"/>
            <a:ext cx="7886700" cy="555088"/>
          </a:xfrm>
          <a:prstGeom prst="rect">
            <a:avLst/>
          </a:prstGeom>
        </p:spPr>
        <p:txBody>
          <a:bodyPr vert="horz" lIns="68579" tIns="34289" rIns="68579" bIns="34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0000CC"/>
                </a:solidFill>
                <a:latin typeface="Times New Roman" panose="02020603050405020304" pitchFamily="18" charset="0"/>
                <a:cs typeface="Times New Roman" panose="02020603050405020304" pitchFamily="18" charset="0"/>
              </a:rPr>
              <a:t>4. LƯU Ý KHI SỬ DỤNG ĐIỆN THOẠI</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259529" y="605927"/>
            <a:ext cx="8624942"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lgn="just"/>
            <a:r>
              <a:rPr lang="en-US" sz="2400" dirty="0" err="1" smtClean="0">
                <a:latin typeface="Times New Roman" pitchFamily="18" charset="0"/>
                <a:cs typeface="Times New Roman" pitchFamily="18" charset="0"/>
              </a:rPr>
              <a:t>Hình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ảnh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nào</a:t>
            </a:r>
            <a:r>
              <a:rPr lang="en-US" sz="2400" dirty="0" smtClean="0">
                <a:latin typeface="Times New Roman" pitchFamily="18" charset="0"/>
                <a:cs typeface="Times New Roman" pitchFamily="18" charset="0"/>
              </a:rPr>
              <a:t> s</a:t>
            </a:r>
            <a:r>
              <a:rPr lang="vi-VN" sz="2400" dirty="0" smtClean="0">
                <a:latin typeface="Times New Roman" pitchFamily="18" charset="0"/>
                <a:cs typeface="Times New Roman" pitchFamily="18" charset="0"/>
              </a:rPr>
              <a:t>ử </a:t>
            </a:r>
            <a:r>
              <a:rPr lang="vi-VN" sz="2400" dirty="0">
                <a:latin typeface="Times New Roman" pitchFamily="18" charset="0"/>
                <a:cs typeface="Times New Roman" pitchFamily="18" charset="0"/>
              </a:rPr>
              <a:t>dụng điện thoại không an toàn và không tiết kiệm</a:t>
            </a:r>
            <a:r>
              <a:rPr lang="en-US" sz="2400" dirty="0">
                <a:latin typeface="Times New Roman" pitchFamily="18" charset="0"/>
                <a:cs typeface="Times New Roman" pitchFamily="18" charset="0"/>
              </a:rPr>
              <a:t>.</a:t>
            </a:r>
          </a:p>
        </p:txBody>
      </p:sp>
      <p:pic>
        <p:nvPicPr>
          <p:cNvPr id="1026" name="Picture 2" descr=" Những hình ảnh nào thể hiện sử dụng điện thoại không an toàn và không tiết kiệ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253" y="1051922"/>
            <a:ext cx="8719217" cy="409157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0426" y="2356065"/>
            <a:ext cx="476456" cy="47645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3795" y="2356065"/>
            <a:ext cx="476456" cy="47645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3795" y="4112716"/>
            <a:ext cx="476456" cy="47645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id="{7B585F90-1666-4A79-8A2C-F17E749B5CD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87164" y="4100980"/>
            <a:ext cx="476456" cy="476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513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m-thanh-tra-loi-sai-www_nhacchuongvui_com.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sai-www_nhacchuongvui_com.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127959"/>
            <a:ext cx="7886700" cy="555088"/>
          </a:xfrm>
          <a:prstGeom prst="rect">
            <a:avLst/>
          </a:prstGeom>
        </p:spPr>
        <p:txBody>
          <a:bodyPr vert="horz" lIns="68579" tIns="34289" rIns="68579" bIns="34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smtClean="0">
                <a:solidFill>
                  <a:srgbClr val="0000CC"/>
                </a:solidFill>
                <a:latin typeface="Times New Roman" panose="02020603050405020304" pitchFamily="18" charset="0"/>
                <a:cs typeface="Times New Roman" panose="02020603050405020304" pitchFamily="18" charset="0"/>
              </a:rPr>
              <a:t>4. LƯU Ý KHI SỬ DỤNG ĐIỆN THOẠI</a:t>
            </a:r>
            <a:endParaRPr lang="en-US" sz="2800" b="1" dirty="0">
              <a:solidFill>
                <a:srgbClr val="0000CC"/>
              </a:solidFill>
              <a:latin typeface="Times New Roman" panose="02020603050405020304" pitchFamily="18" charset="0"/>
              <a:cs typeface="Times New Roman" panose="02020603050405020304" pitchFamily="18" charset="0"/>
            </a:endParaRP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259529" y="605927"/>
            <a:ext cx="8624942"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r>
              <a:rPr lang="vi-VN" sz="2400" b="1" dirty="0">
                <a:latin typeface="Times New Roman" pitchFamily="18" charset="0"/>
                <a:cs typeface="Times New Roman" pitchFamily="18" charset="0"/>
              </a:rPr>
              <a:t>b, Sử dụng điện thoại hiệu quả, phù hợp với nguyên tắc giao tiếp</a:t>
            </a:r>
            <a:endParaRPr lang="en-US" altLang="en-US" sz="2400" dirty="0">
              <a:solidFill>
                <a:prstClr val="black"/>
              </a:solidFill>
              <a:latin typeface="Times New Roman" panose="02020603050405020304" pitchFamily="18" charset="0"/>
              <a:cs typeface="Times New Roman" panose="02020603050405020304" pitchFamily="18" charset="0"/>
            </a:endParaRPr>
          </a:p>
          <a:p>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68248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3690722C-D547-47D0-B170-5460B608BD7D}"/>
              </a:ext>
            </a:extLst>
          </p:cNvPr>
          <p:cNvSpPr txBox="1">
            <a:spLocks/>
          </p:cNvSpPr>
          <p:nvPr/>
        </p:nvSpPr>
        <p:spPr bwMode="auto">
          <a:xfrm>
            <a:off x="579016" y="136520"/>
            <a:ext cx="8102274"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lgn="just"/>
            <a:r>
              <a:rPr lang="vi-VN" sz="2400" dirty="0">
                <a:solidFill>
                  <a:srgbClr val="0000CC"/>
                </a:solidFill>
                <a:latin typeface="Times New Roman" pitchFamily="18" charset="0"/>
                <a:cs typeface="Times New Roman" pitchFamily="18" charset="0"/>
              </a:rPr>
              <a:t>Hãy chọn cách giao tiếp mà em thấy phù hợp nhất trong các tình huống dưới đây.</a:t>
            </a:r>
            <a:endParaRPr lang="en-US" sz="2400" dirty="0">
              <a:solidFill>
                <a:srgbClr val="0000CC"/>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403" y="1442116"/>
            <a:ext cx="7419229" cy="3701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ubtitle 2">
            <a:extLst>
              <a:ext uri="{FF2B5EF4-FFF2-40B4-BE49-F238E27FC236}">
                <a16:creationId xmlns:a16="http://schemas.microsoft.com/office/drawing/2014/main" id="{3690722C-D547-47D0-B170-5460B608BD7D}"/>
              </a:ext>
            </a:extLst>
          </p:cNvPr>
          <p:cNvSpPr txBox="1">
            <a:spLocks/>
          </p:cNvSpPr>
          <p:nvPr/>
        </p:nvSpPr>
        <p:spPr bwMode="auto">
          <a:xfrm>
            <a:off x="490880" y="996121"/>
            <a:ext cx="8102274"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lgn="just"/>
            <a:r>
              <a:rPr lang="vi-VN" sz="2400" dirty="0" smtClean="0">
                <a:latin typeface="Times New Roman" pitchFamily="18" charset="0"/>
                <a:cs typeface="Times New Roman" pitchFamily="18" charset="0"/>
              </a:rPr>
              <a:t>1.</a:t>
            </a:r>
            <a:r>
              <a:rPr lang="en-US" sz="2400" dirty="0">
                <a:latin typeface="Times New Roman" pitchFamily="18" charset="0"/>
                <a:cs typeface="Times New Roman" pitchFamily="18" charset="0"/>
              </a:rPr>
              <a:t> </a:t>
            </a:r>
            <a:r>
              <a:rPr lang="vi-VN" sz="2400" dirty="0" smtClean="0">
                <a:latin typeface="Times New Roman" pitchFamily="18" charset="0"/>
                <a:cs typeface="Times New Roman" pitchFamily="18" charset="0"/>
              </a:rPr>
              <a:t>Khi </a:t>
            </a:r>
            <a:r>
              <a:rPr lang="vi-VN" sz="2400" dirty="0">
                <a:latin typeface="Times New Roman" pitchFamily="18" charset="0"/>
                <a:cs typeface="Times New Roman" pitchFamily="18" charset="0"/>
              </a:rPr>
              <a:t>bắt đầu thực hiện một cuộc gọi điện thoại</a:t>
            </a:r>
            <a:endParaRPr lang="en-US" sz="2400" dirty="0">
              <a:latin typeface="Times New Roman" pitchFamily="18" charset="0"/>
              <a:cs typeface="Times New Roman" pitchFamily="18" charset="0"/>
            </a:endParaRPr>
          </a:p>
        </p:txBody>
      </p:sp>
      <p:pic>
        <p:nvPicPr>
          <p:cNvPr id="9"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2699" y="3844011"/>
            <a:ext cx="635594" cy="635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603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ãy chọn cách giao tiếp mà em thấy phù hợp nhất trong các tình huống dưới đ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86" y="1299473"/>
            <a:ext cx="9022813" cy="3776151"/>
          </a:xfrm>
          <a:prstGeom prst="rect">
            <a:avLst/>
          </a:prstGeom>
          <a:noFill/>
          <a:extLst>
            <a:ext uri="{909E8E84-426E-40DD-AFC4-6F175D3DCCD1}">
              <a14:hiddenFill xmlns:a14="http://schemas.microsoft.com/office/drawing/2010/main">
                <a:solidFill>
                  <a:srgbClr val="FFFFFF"/>
                </a:solidFill>
              </a14:hiddenFill>
            </a:ext>
          </a:extLst>
        </p:spPr>
      </p:pic>
      <p:sp>
        <p:nvSpPr>
          <p:cNvPr id="6" name="Subtitle 2">
            <a:extLst>
              <a:ext uri="{FF2B5EF4-FFF2-40B4-BE49-F238E27FC236}">
                <a16:creationId xmlns:a16="http://schemas.microsoft.com/office/drawing/2014/main" id="{3690722C-D547-47D0-B170-5460B608BD7D}"/>
              </a:ext>
            </a:extLst>
          </p:cNvPr>
          <p:cNvSpPr txBox="1">
            <a:spLocks/>
          </p:cNvSpPr>
          <p:nvPr/>
        </p:nvSpPr>
        <p:spPr bwMode="auto">
          <a:xfrm>
            <a:off x="579016" y="136520"/>
            <a:ext cx="8102274"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lgn="just"/>
            <a:r>
              <a:rPr lang="vi-VN" sz="2400" dirty="0">
                <a:solidFill>
                  <a:srgbClr val="0000CC"/>
                </a:solidFill>
                <a:latin typeface="Times New Roman" pitchFamily="18" charset="0"/>
                <a:cs typeface="Times New Roman" pitchFamily="18" charset="0"/>
              </a:rPr>
              <a:t>Hãy chọn cách giao tiếp mà em thấy phù hợp nhất trong các tình huống dưới đây.</a:t>
            </a:r>
            <a:endParaRPr lang="en-US" sz="2400" dirty="0">
              <a:solidFill>
                <a:srgbClr val="0000CC"/>
              </a:solidFill>
              <a:latin typeface="Times New Roman" pitchFamily="18" charset="0"/>
              <a:cs typeface="Times New Roman" pitchFamily="18" charset="0"/>
            </a:endParaRPr>
          </a:p>
        </p:txBody>
      </p:sp>
      <p:sp>
        <p:nvSpPr>
          <p:cNvPr id="7" name="Subtitle 2">
            <a:extLst>
              <a:ext uri="{FF2B5EF4-FFF2-40B4-BE49-F238E27FC236}">
                <a16:creationId xmlns:a16="http://schemas.microsoft.com/office/drawing/2014/main" id="{3690722C-D547-47D0-B170-5460B608BD7D}"/>
              </a:ext>
            </a:extLst>
          </p:cNvPr>
          <p:cNvSpPr txBox="1">
            <a:spLocks/>
          </p:cNvSpPr>
          <p:nvPr/>
        </p:nvSpPr>
        <p:spPr bwMode="auto">
          <a:xfrm>
            <a:off x="490880" y="945286"/>
            <a:ext cx="8102274" cy="891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lvl="0" algn="just"/>
            <a:r>
              <a:rPr lang="vi-VN" sz="2400" dirty="0" smtClean="0">
                <a:latin typeface="Times New Roman" pitchFamily="18" charset="0"/>
                <a:cs typeface="Times New Roman" pitchFamily="18" charset="0"/>
              </a:rPr>
              <a:t>2.</a:t>
            </a:r>
            <a:r>
              <a:rPr lang="en-US" sz="2400" dirty="0">
                <a:latin typeface="Times New Roman" pitchFamily="18" charset="0"/>
                <a:cs typeface="Times New Roman" pitchFamily="18" charset="0"/>
              </a:rPr>
              <a:t> </a:t>
            </a:r>
            <a:r>
              <a:rPr lang="vi-VN" sz="2400" dirty="0" smtClean="0">
                <a:latin typeface="Times New Roman" pitchFamily="18" charset="0"/>
                <a:cs typeface="Times New Roman" pitchFamily="18" charset="0"/>
              </a:rPr>
              <a:t>Khi </a:t>
            </a:r>
            <a:r>
              <a:rPr lang="vi-VN" sz="2400" dirty="0">
                <a:latin typeface="Times New Roman" pitchFamily="18" charset="0"/>
                <a:cs typeface="Times New Roman" pitchFamily="18" charset="0"/>
              </a:rPr>
              <a:t>trả lời điện thoại</a:t>
            </a:r>
            <a:endParaRPr lang="en-US" sz="2400" dirty="0">
              <a:latin typeface="Times New Roman" pitchFamily="18" charset="0"/>
              <a:cs typeface="Times New Roman" pitchFamily="18" charset="0"/>
            </a:endParaRPr>
          </a:p>
        </p:txBody>
      </p:sp>
      <p:pic>
        <p:nvPicPr>
          <p:cNvPr id="9" name="Picture 4" descr="Káº¿t quáº£ hÃ¬nh áº£nh cho right icon">
            <a:extLst>
              <a:ext uri="{FF2B5EF4-FFF2-40B4-BE49-F238E27FC236}">
                <a16:creationId xmlns:a16="http://schemas.microsoft.com/office/drawing/2014/main" id="{66F070A3-477D-4E95-8D58-D4FD2303143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9292" y="3954180"/>
            <a:ext cx="635594" cy="635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2422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Hình chữ nhật 1"/>
          <p:cNvSpPr/>
          <p:nvPr/>
        </p:nvSpPr>
        <p:spPr>
          <a:xfrm>
            <a:off x="1405623" y="45160"/>
            <a:ext cx="7842682" cy="461665"/>
          </a:xfrm>
          <a:prstGeom prst="rect">
            <a:avLst/>
          </a:prstGeom>
          <a:noFill/>
        </p:spPr>
        <p:txBody>
          <a:bodyPr wrap="square" lIns="91438" tIns="45719" rIns="91438" bIns="45719">
            <a:spAutoFit/>
          </a:bodyPr>
          <a:lstStyle/>
          <a:p>
            <a:r>
              <a:rPr lang="en-US"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TÁC DỤNG CỦA ĐIỆN THOẠI</a:t>
            </a:r>
            <a:endParaRPr lang="vi-VN"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334736" y="644733"/>
            <a:ext cx="8580042" cy="461665"/>
          </a:xfrm>
          <a:prstGeom prst="rect">
            <a:avLst/>
          </a:prstGeom>
          <a:noFill/>
        </p:spPr>
        <p:txBody>
          <a:bodyPr wrap="square" lIns="91438" tIns="45719" rIns="91438" bIns="45719">
            <a:spAutoFit/>
          </a:bodyPr>
          <a:lstStyle/>
          <a:p>
            <a:r>
              <a:rPr lang="vi-VN" sz="2400" dirty="0">
                <a:latin typeface="Times New Roman" pitchFamily="18" charset="0"/>
              </a:rPr>
              <a:t>Quan sát Hình 1 và cho biết tác dụng của điện thoại</a:t>
            </a:r>
            <a:endParaRPr lang="vi-VN" sz="2400" b="1" dirty="0">
              <a:ln w="0"/>
              <a:effectLst>
                <a:outerShdw blurRad="38100" dist="25400" dir="5400000" algn="ctr" rotWithShape="0">
                  <a:srgbClr val="6E747A">
                    <a:alpha val="43000"/>
                  </a:srgbClr>
                </a:outerShdw>
              </a:effectLst>
              <a:latin typeface="+mj-lt"/>
              <a:cs typeface="Times New Roman" panose="02020603050405020304" pitchFamily="18" charset="0"/>
            </a:endParaRPr>
          </a:p>
        </p:txBody>
      </p:sp>
      <p:sp>
        <p:nvSpPr>
          <p:cNvPr id="11" name="文本框 10248"/>
          <p:cNvSpPr txBox="1"/>
          <p:nvPr/>
        </p:nvSpPr>
        <p:spPr>
          <a:xfrm>
            <a:off x="2611264" y="1106398"/>
            <a:ext cx="3784921" cy="481125"/>
          </a:xfrm>
          <a:prstGeom prst="rect">
            <a:avLst/>
          </a:prstGeom>
          <a:noFill/>
          <a:ln w="9525">
            <a:noFill/>
          </a:ln>
        </p:spPr>
        <p:txBody>
          <a:bodyPr wrap="square" lIns="49752" tIns="24875" rIns="49752" bIns="24875">
            <a:spAutoFit/>
          </a:bodyPr>
          <a:lstStyle/>
          <a:p>
            <a:pPr algn="ctr" defTabSz="816422">
              <a:spcBef>
                <a:spcPct val="50000"/>
              </a:spcBef>
            </a:pPr>
            <a:r>
              <a:rPr lang="en-US" altLang="zh-CN" sz="2800" b="1" dirty="0" err="1">
                <a:solidFill>
                  <a:srgbClr val="FF0000"/>
                </a:solidFill>
                <a:latin typeface="Segoe Print" pitchFamily="2" charset="0"/>
                <a:ea typeface="宋体" panose="02010600030101010101" pitchFamily="2" charset="-122"/>
              </a:rPr>
              <a:t>Thảo</a:t>
            </a:r>
            <a:r>
              <a:rPr lang="en-US" altLang="zh-CN" sz="2800" b="1" dirty="0">
                <a:solidFill>
                  <a:srgbClr val="FF0000"/>
                </a:solidFill>
                <a:latin typeface="Segoe Print" pitchFamily="2" charset="0"/>
                <a:ea typeface="宋体" panose="02010600030101010101" pitchFamily="2" charset="-122"/>
              </a:rPr>
              <a:t> </a:t>
            </a:r>
            <a:r>
              <a:rPr lang="en-US" altLang="zh-CN" sz="2800" b="1" dirty="0" err="1">
                <a:solidFill>
                  <a:srgbClr val="FF0000"/>
                </a:solidFill>
                <a:latin typeface="Segoe Print" pitchFamily="2" charset="0"/>
                <a:ea typeface="宋体" panose="02010600030101010101" pitchFamily="2" charset="-122"/>
              </a:rPr>
              <a:t>luận</a:t>
            </a:r>
            <a:r>
              <a:rPr lang="en-US" altLang="zh-CN" sz="2800" b="1" dirty="0">
                <a:solidFill>
                  <a:srgbClr val="FF0000"/>
                </a:solidFill>
                <a:latin typeface="Segoe Print" pitchFamily="2" charset="0"/>
                <a:ea typeface="宋体" panose="02010600030101010101" pitchFamily="2" charset="-122"/>
              </a:rPr>
              <a:t> </a:t>
            </a:r>
            <a:r>
              <a:rPr lang="en-US" altLang="zh-CN" sz="2800" b="1" dirty="0" err="1">
                <a:solidFill>
                  <a:srgbClr val="FF0000"/>
                </a:solidFill>
                <a:latin typeface="Segoe Print" pitchFamily="2" charset="0"/>
                <a:ea typeface="宋体" panose="02010600030101010101" pitchFamily="2" charset="-122"/>
              </a:rPr>
              <a:t>nhóm</a:t>
            </a:r>
            <a:r>
              <a:rPr lang="en-US" altLang="zh-CN" sz="2800" b="1" dirty="0">
                <a:solidFill>
                  <a:srgbClr val="FF0000"/>
                </a:solidFill>
                <a:latin typeface="Segoe Print" pitchFamily="2" charset="0"/>
                <a:ea typeface="宋体" panose="02010600030101010101" pitchFamily="2" charset="-122"/>
              </a:rPr>
              <a:t> </a:t>
            </a:r>
            <a:r>
              <a:rPr lang="en-US" altLang="zh-CN" sz="2800" b="1" dirty="0" err="1">
                <a:solidFill>
                  <a:srgbClr val="FF0000"/>
                </a:solidFill>
                <a:latin typeface="Segoe Print" pitchFamily="2" charset="0"/>
                <a:ea typeface="宋体" panose="02010600030101010101" pitchFamily="2" charset="-122"/>
              </a:rPr>
              <a:t>đôi</a:t>
            </a:r>
            <a:r>
              <a:rPr lang="en-US" altLang="zh-CN" sz="2800" b="1" dirty="0">
                <a:solidFill>
                  <a:srgbClr val="FF0000"/>
                </a:solidFill>
                <a:latin typeface="Segoe Print" pitchFamily="2" charset="0"/>
                <a:ea typeface="宋体" panose="02010600030101010101" pitchFamily="2" charset="-122"/>
              </a:rPr>
              <a:t> </a:t>
            </a:r>
          </a:p>
        </p:txBody>
      </p:sp>
      <p:pic>
        <p:nvPicPr>
          <p:cNvPr id="3074" name="Picture 2" descr="Quan sát Hình 1 và cho biết tác dụng của điện thoạ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339" y="1718632"/>
            <a:ext cx="8694440" cy="3128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020770"/>
      </p:ext>
    </p:extLst>
  </p:cSld>
  <p:clrMapOvr>
    <a:overrideClrMapping bg1="lt1" tx1="dk1" bg2="lt2" tx2="dk2" accent1="accent1" accent2="accent2" accent3="accent3" accent4="accent4" accent5="accent5" accent6="accent6" hlink="hlink" folHlink="folHlink"/>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fade">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57620" y="327400"/>
            <a:ext cx="4946573" cy="993775"/>
          </a:xfrm>
          <a:prstGeom prst="rect">
            <a:avLst/>
          </a:prstGeom>
        </p:spPr>
        <p:txBody>
          <a:bodyPr vert="horz" lIns="68579" tIns="34289" rIns="68579" bIns="34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LUYỆN TẬP</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460375" y="1499461"/>
            <a:ext cx="8130448" cy="281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a:r>
              <a:rPr lang="vi-VN" sz="2400" b="1" dirty="0">
                <a:solidFill>
                  <a:srgbClr val="0000CC"/>
                </a:solidFill>
                <a:latin typeface="Times New Roman" pitchFamily="18" charset="0"/>
                <a:cs typeface="Times New Roman" pitchFamily="18" charset="0"/>
              </a:rPr>
              <a:t>Đóng vai và xử lí các tình huống trong các cuộc gọi điện thoại dưới </a:t>
            </a:r>
            <a:r>
              <a:rPr lang="vi-VN" sz="2400" b="1" dirty="0" smtClean="0">
                <a:solidFill>
                  <a:srgbClr val="0000CC"/>
                </a:solidFill>
                <a:latin typeface="Times New Roman" pitchFamily="18" charset="0"/>
                <a:cs typeface="Times New Roman" pitchFamily="18" charset="0"/>
              </a:rPr>
              <a:t>đây</a:t>
            </a:r>
            <a:r>
              <a:rPr lang="en-US" sz="2400" b="1" dirty="0" smtClean="0">
                <a:solidFill>
                  <a:srgbClr val="0000CC"/>
                </a:solidFill>
                <a:latin typeface="Times New Roman" pitchFamily="18" charset="0"/>
                <a:cs typeface="Times New Roman" pitchFamily="18" charset="0"/>
              </a:rPr>
              <a:t>.</a:t>
            </a:r>
            <a:endParaRPr lang="vi-VN" sz="2400" b="1" dirty="0">
              <a:solidFill>
                <a:srgbClr val="0000CC"/>
              </a:solidFill>
              <a:latin typeface="Times New Roman" pitchFamily="18" charset="0"/>
              <a:cs typeface="Times New Roman" pitchFamily="18" charset="0"/>
            </a:endParaRPr>
          </a:p>
          <a:p>
            <a:r>
              <a:rPr lang="vi-VN" sz="2400" dirty="0">
                <a:latin typeface="Times New Roman" pitchFamily="18" charset="0"/>
                <a:cs typeface="Times New Roman" pitchFamily="18" charset="0"/>
              </a:rPr>
              <a:t>1. </a:t>
            </a:r>
            <a:r>
              <a:rPr lang="vi-VN" sz="2400" dirty="0" smtClean="0">
                <a:latin typeface="Times New Roman" pitchFamily="18" charset="0"/>
                <a:cs typeface="Times New Roman" pitchFamily="18" charset="0"/>
              </a:rPr>
              <a:t>Khi </a:t>
            </a:r>
            <a:r>
              <a:rPr lang="vi-VN" sz="2400" dirty="0">
                <a:latin typeface="Times New Roman" pitchFamily="18" charset="0"/>
                <a:cs typeface="Times New Roman" pitchFamily="18" charset="0"/>
              </a:rPr>
              <a:t>em ở nhà một mình và có cuộc gọi đến điện thoại cố định từ một người lạ</a:t>
            </a:r>
          </a:p>
          <a:p>
            <a:r>
              <a:rPr lang="vi-VN" sz="2400" dirty="0">
                <a:latin typeface="Times New Roman" pitchFamily="18" charset="0"/>
                <a:cs typeface="Times New Roman" pitchFamily="18" charset="0"/>
              </a:rPr>
              <a:t>2. </a:t>
            </a:r>
            <a:r>
              <a:rPr lang="vi-VN" sz="2400" dirty="0" smtClean="0">
                <a:latin typeface="Times New Roman" pitchFamily="18" charset="0"/>
                <a:cs typeface="Times New Roman" pitchFamily="18" charset="0"/>
              </a:rPr>
              <a:t>Khi </a:t>
            </a:r>
            <a:r>
              <a:rPr lang="vi-VN" sz="2400" dirty="0">
                <a:latin typeface="Times New Roman" pitchFamily="18" charset="0"/>
                <a:cs typeface="Times New Roman" pitchFamily="18" charset="0"/>
              </a:rPr>
              <a:t>gọi điện thoại cho một người nhưng người khác nghe máy</a:t>
            </a:r>
          </a:p>
          <a:p>
            <a:r>
              <a:rPr lang="vi-VN" sz="2400" dirty="0">
                <a:latin typeface="Times New Roman" pitchFamily="18" charset="0"/>
                <a:cs typeface="Times New Roman" pitchFamily="18" charset="0"/>
              </a:rPr>
              <a:t>3. </a:t>
            </a:r>
            <a:r>
              <a:rPr lang="vi-VN" sz="2400" dirty="0" smtClean="0">
                <a:latin typeface="Times New Roman" pitchFamily="18" charset="0"/>
                <a:cs typeface="Times New Roman" pitchFamily="18" charset="0"/>
              </a:rPr>
              <a:t>Gọi </a:t>
            </a:r>
            <a:r>
              <a:rPr lang="vi-VN" sz="2400" dirty="0">
                <a:latin typeface="Times New Roman" pitchFamily="18" charset="0"/>
                <a:cs typeface="Times New Roman" pitchFamily="18" charset="0"/>
              </a:rPr>
              <a:t>điện thoại cho bạn để trao đổi về nội dung bài </a:t>
            </a:r>
            <a:r>
              <a:rPr lang="vi-VN" sz="2400" dirty="0" smtClean="0">
                <a:latin typeface="Times New Roman" pitchFamily="18" charset="0"/>
                <a:cs typeface="Times New Roman" pitchFamily="18" charset="0"/>
              </a:rPr>
              <a:t>học</a:t>
            </a:r>
            <a:r>
              <a:rPr lang="en-US"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a:p>
            <a:endParaRPr lang="en-US" sz="4400" dirty="0">
              <a:latin typeface="Times New Roman" pitchFamily="18" charset="0"/>
              <a:cs typeface="Times New Roman" pitchFamily="18" charset="0"/>
            </a:endParaRPr>
          </a:p>
        </p:txBody>
      </p:sp>
      <p:grpSp>
        <p:nvGrpSpPr>
          <p:cNvPr id="6" name="Group 5"/>
          <p:cNvGrpSpPr/>
          <p:nvPr/>
        </p:nvGrpSpPr>
        <p:grpSpPr>
          <a:xfrm>
            <a:off x="6007610" y="133535"/>
            <a:ext cx="2350320" cy="1331708"/>
            <a:chOff x="892354" y="3758439"/>
            <a:chExt cx="4278451" cy="2786042"/>
          </a:xfrm>
        </p:grpSpPr>
        <p:pic>
          <p:nvPicPr>
            <p:cNvPr id="7"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2"/>
            <p:cNvSpPr/>
            <p:nvPr/>
          </p:nvSpPr>
          <p:spPr>
            <a:xfrm>
              <a:off x="1442720" y="5405120"/>
              <a:ext cx="3169920" cy="113936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defRPr/>
              </a:pPr>
              <a:r>
                <a:rPr lang="en-US" sz="2400" b="1" dirty="0" err="1">
                  <a:solidFill>
                    <a:srgbClr val="C00000"/>
                  </a:solidFill>
                  <a:latin typeface="Times New Roman" pitchFamily="18" charset="0"/>
                  <a:cs typeface="Times New Roman" pitchFamily="18" charset="0"/>
                </a:rPr>
                <a:t>Hoạt</a:t>
              </a:r>
              <a:r>
                <a:rPr lang="en-US" sz="2400" b="1" dirty="0">
                  <a:solidFill>
                    <a:srgbClr val="C00000"/>
                  </a:solidFill>
                  <a:latin typeface="Times New Roman" pitchFamily="18" charset="0"/>
                  <a:cs typeface="Times New Roman" pitchFamily="18" charset="0"/>
                </a:rPr>
                <a:t> </a:t>
              </a:r>
              <a:r>
                <a:rPr lang="en-US" sz="2400" b="1" dirty="0" err="1">
                  <a:solidFill>
                    <a:srgbClr val="C00000"/>
                  </a:solidFill>
                  <a:latin typeface="Times New Roman" pitchFamily="18" charset="0"/>
                  <a:cs typeface="Times New Roman" pitchFamily="18" charset="0"/>
                </a:rPr>
                <a:t>động</a:t>
              </a:r>
              <a:r>
                <a:rPr lang="en-US" sz="2400" b="1" dirty="0">
                  <a:solidFill>
                    <a:srgbClr val="C00000"/>
                  </a:solidFill>
                  <a:latin typeface="Times New Roman" pitchFamily="18" charset="0"/>
                  <a:cs typeface="Times New Roman" pitchFamily="18" charset="0"/>
                </a:rPr>
                <a:t> </a:t>
              </a:r>
            </a:p>
            <a:p>
              <a:pPr algn="ctr">
                <a:defRPr/>
              </a:pPr>
              <a:r>
                <a:rPr lang="en-US" sz="2400" b="1" dirty="0" err="1">
                  <a:solidFill>
                    <a:srgbClr val="C00000"/>
                  </a:solidFill>
                  <a:latin typeface="Times New Roman" pitchFamily="18" charset="0"/>
                  <a:cs typeface="Times New Roman" pitchFamily="18" charset="0"/>
                </a:rPr>
                <a:t>nhóm</a:t>
              </a:r>
              <a:r>
                <a:rPr lang="en-US" sz="2400" b="1" dirty="0">
                  <a:solidFill>
                    <a:srgbClr val="C00000"/>
                  </a:solidFill>
                  <a:latin typeface="Times New Roman" pitchFamily="18" charset="0"/>
                  <a:cs typeface="Times New Roman" pitchFamily="18" charset="0"/>
                </a:rPr>
                <a:t> 2</a:t>
              </a:r>
            </a:p>
          </p:txBody>
        </p:sp>
      </p:gr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2365" y="3822853"/>
            <a:ext cx="2401678" cy="126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6" descr="Hình ảnh Gọi điện Thoại PNG, Vector, PSD, và biểu tượng để tải về miễn phí  | pngtr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1858" y="3571358"/>
            <a:ext cx="1572142" cy="1572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AutoShape 9" descr="gọi điện thoại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20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4043" y="3822852"/>
            <a:ext cx="973665" cy="1320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3516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stretch>
            <a:fillRect/>
          </a:stretch>
        </p:blipFill>
        <p:spPr>
          <a:xfrm>
            <a:off x="1" y="1"/>
            <a:ext cx="9144001" cy="5143500"/>
          </a:xfrm>
          <a:prstGeom prst="rect">
            <a:avLst/>
          </a:prstGeom>
          <a:noFill/>
          <a:ln>
            <a:noFill/>
          </a:ln>
        </p:spPr>
      </p:pic>
      <p:pic>
        <p:nvPicPr>
          <p:cNvPr id="56" name="Google Shape;56;p13"/>
          <p:cNvPicPr preferRelativeResize="0"/>
          <p:nvPr/>
        </p:nvPicPr>
        <p:blipFill>
          <a:blip r:embed="rId5"/>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stretch>
            <a:fillRect/>
          </a:stretch>
        </p:blipFill>
        <p:spPr>
          <a:xfrm>
            <a:off x="-67650" y="2"/>
            <a:ext cx="2072076" cy="777025"/>
          </a:xfrm>
          <a:prstGeom prst="rect">
            <a:avLst/>
          </a:prstGeom>
          <a:noFill/>
          <a:ln>
            <a:noFill/>
          </a:ln>
        </p:spPr>
      </p:pic>
      <p:pic>
        <p:nvPicPr>
          <p:cNvPr id="60" name="Google Shape;60;p13"/>
          <p:cNvPicPr preferRelativeResize="0"/>
          <p:nvPr/>
        </p:nvPicPr>
        <p:blipFill>
          <a:blip r:embed="rId6"/>
          <a:stretch>
            <a:fillRect/>
          </a:stretch>
        </p:blipFill>
        <p:spPr>
          <a:xfrm>
            <a:off x="1897850" y="2"/>
            <a:ext cx="2072076" cy="777025"/>
          </a:xfrm>
          <a:prstGeom prst="rect">
            <a:avLst/>
          </a:prstGeom>
          <a:noFill/>
          <a:ln>
            <a:noFill/>
          </a:ln>
        </p:spPr>
      </p:pic>
      <p:pic>
        <p:nvPicPr>
          <p:cNvPr id="61" name="Google Shape;61;p13"/>
          <p:cNvPicPr preferRelativeResize="0"/>
          <p:nvPr/>
        </p:nvPicPr>
        <p:blipFill>
          <a:blip r:embed="rId6"/>
          <a:stretch>
            <a:fillRect/>
          </a:stretch>
        </p:blipFill>
        <p:spPr>
          <a:xfrm>
            <a:off x="5106425" y="2"/>
            <a:ext cx="2072076" cy="777025"/>
          </a:xfrm>
          <a:prstGeom prst="rect">
            <a:avLst/>
          </a:prstGeom>
          <a:noFill/>
          <a:ln>
            <a:noFill/>
          </a:ln>
        </p:spPr>
      </p:pic>
      <p:pic>
        <p:nvPicPr>
          <p:cNvPr id="62" name="Google Shape;62;p13"/>
          <p:cNvPicPr preferRelativeResize="0"/>
          <p:nvPr/>
        </p:nvPicPr>
        <p:blipFill>
          <a:blip r:embed="rId6"/>
          <a:stretch>
            <a:fillRect/>
          </a:stretch>
        </p:blipFill>
        <p:spPr>
          <a:xfrm>
            <a:off x="7071925" y="2"/>
            <a:ext cx="2072076" cy="777025"/>
          </a:xfrm>
          <a:prstGeom prst="rect">
            <a:avLst/>
          </a:prstGeom>
          <a:noFill/>
          <a:ln>
            <a:noFill/>
          </a:ln>
        </p:spPr>
      </p:pic>
      <p:pic>
        <p:nvPicPr>
          <p:cNvPr id="63" name="Google Shape;63;p13"/>
          <p:cNvPicPr preferRelativeResize="0"/>
          <p:nvPr/>
        </p:nvPicPr>
        <p:blipFill>
          <a:blip r:embed="rId7"/>
          <a:stretch>
            <a:fillRect/>
          </a:stretch>
        </p:blipFill>
        <p:spPr>
          <a:xfrm>
            <a:off x="4037927" y="-75060"/>
            <a:ext cx="1000499" cy="1000499"/>
          </a:xfrm>
          <a:prstGeom prst="rect">
            <a:avLst/>
          </a:prstGeom>
          <a:noFill/>
          <a:ln>
            <a:noFill/>
          </a:ln>
        </p:spPr>
      </p:pic>
      <p:pic>
        <p:nvPicPr>
          <p:cNvPr id="64" name="Google Shape;64;p13"/>
          <p:cNvPicPr preferRelativeResize="0"/>
          <p:nvPr/>
        </p:nvPicPr>
        <p:blipFill>
          <a:blip r:embed="rId8"/>
          <a:stretch>
            <a:fillRect/>
          </a:stretch>
        </p:blipFill>
        <p:spPr>
          <a:xfrm>
            <a:off x="105438" y="2779476"/>
            <a:ext cx="1748050" cy="1748050"/>
          </a:xfrm>
          <a:prstGeom prst="rect">
            <a:avLst/>
          </a:prstGeom>
          <a:noFill/>
          <a:ln>
            <a:noFill/>
          </a:ln>
        </p:spPr>
      </p:pic>
      <p:pic>
        <p:nvPicPr>
          <p:cNvPr id="45" name="Google Shape;87;p14"/>
          <p:cNvPicPr preferRelativeResize="0"/>
          <p:nvPr/>
        </p:nvPicPr>
        <p:blipFill>
          <a:blip r:embed="rId9"/>
          <a:stretch>
            <a:fillRect/>
          </a:stretch>
        </p:blipFill>
        <p:spPr>
          <a:xfrm>
            <a:off x="2298836" y="730998"/>
            <a:ext cx="4778781" cy="2843422"/>
          </a:xfrm>
          <a:prstGeom prst="rect">
            <a:avLst/>
          </a:prstGeom>
          <a:noFill/>
          <a:ln>
            <a:noFill/>
          </a:ln>
        </p:spPr>
      </p:pic>
      <p:sp>
        <p:nvSpPr>
          <p:cNvPr id="47" name="Google Shape;95;p14"/>
          <p:cNvSpPr txBox="1"/>
          <p:nvPr/>
        </p:nvSpPr>
        <p:spPr>
          <a:xfrm>
            <a:off x="2492145" y="848059"/>
            <a:ext cx="4392101" cy="2427296"/>
          </a:xfrm>
          <a:prstGeom prst="rect">
            <a:avLst/>
          </a:prstGeom>
          <a:solidFill>
            <a:srgbClr val="FFFFFF"/>
          </a:solidFill>
          <a:ln>
            <a:noFill/>
          </a:ln>
        </p:spPr>
        <p:txBody>
          <a:bodyPr spcFirstLastPara="1" wrap="square" lIns="91423" tIns="91423" rIns="91423" bIns="91423" anchor="t" anchorCtr="0">
            <a:noAutofit/>
          </a:bodyPr>
          <a:lstStyle/>
          <a:p>
            <a:pPr algn="ctr" defTabSz="914378">
              <a:buClr>
                <a:srgbClr val="000000"/>
              </a:buClr>
              <a:defRPr/>
            </a:pPr>
            <a:endParaRPr sz="3500" b="1" kern="0">
              <a:solidFill>
                <a:srgbClr val="FFFF00"/>
              </a:solidFill>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7247443"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2854172" y="1731992"/>
            <a:ext cx="3709199" cy="499313"/>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2" y="2130621"/>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405120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057620" y="327400"/>
            <a:ext cx="4946573" cy="993775"/>
          </a:xfrm>
          <a:prstGeom prst="rect">
            <a:avLst/>
          </a:prstGeom>
        </p:spPr>
        <p:txBody>
          <a:bodyPr vert="horz" lIns="68579" tIns="34289" rIns="68579" bIns="34289"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smtClean="0">
                <a:solidFill>
                  <a:srgbClr val="FF0000"/>
                </a:solidFill>
                <a:latin typeface="Times New Roman" panose="02020603050405020304" pitchFamily="18" charset="0"/>
                <a:cs typeface="Times New Roman" panose="02020603050405020304" pitchFamily="18" charset="0"/>
              </a:rPr>
              <a:t>VẬN DỤNG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242371" y="1532856"/>
            <a:ext cx="8262651" cy="281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just"/>
            <a:r>
              <a:rPr lang="en-US" sz="2800" dirty="0" smtClean="0">
                <a:solidFill>
                  <a:srgbClr val="0000CC"/>
                </a:solidFill>
                <a:latin typeface="Times New Roman" pitchFamily="18" charset="0"/>
                <a:cs typeface="Times New Roman" pitchFamily="18" charset="0"/>
              </a:rPr>
              <a:t>         </a:t>
            </a:r>
            <a:r>
              <a:rPr lang="vi-VN" sz="2800" dirty="0" smtClean="0">
                <a:solidFill>
                  <a:srgbClr val="0000CC"/>
                </a:solidFill>
                <a:latin typeface="Times New Roman" pitchFamily="18" charset="0"/>
                <a:cs typeface="Times New Roman" pitchFamily="18" charset="0"/>
              </a:rPr>
              <a:t>Chia </a:t>
            </a:r>
            <a:r>
              <a:rPr lang="vi-VN" sz="2800" dirty="0">
                <a:solidFill>
                  <a:srgbClr val="0000CC"/>
                </a:solidFill>
                <a:latin typeface="Times New Roman" pitchFamily="18" charset="0"/>
                <a:cs typeface="Times New Roman" pitchFamily="18" charset="0"/>
              </a:rPr>
              <a:t>sẻ với người thân trong gia đình về cách sử dụng điện thoại an toàn, tiết kiệm, hiệu quả và phù hợp với quy tắc giao </a:t>
            </a:r>
            <a:r>
              <a:rPr lang="vi-VN" sz="2800" dirty="0" smtClean="0">
                <a:solidFill>
                  <a:srgbClr val="0000CC"/>
                </a:solidFill>
                <a:latin typeface="Times New Roman" pitchFamily="18" charset="0"/>
                <a:cs typeface="Times New Roman" pitchFamily="18" charset="0"/>
              </a:rPr>
              <a:t>tiếp</a:t>
            </a:r>
            <a:r>
              <a:rPr lang="en-US" sz="2800" dirty="0" smtClean="0">
                <a:solidFill>
                  <a:srgbClr val="0000CC"/>
                </a:solidFill>
                <a:latin typeface="Times New Roman" pitchFamily="18" charset="0"/>
                <a:cs typeface="Times New Roman" pitchFamily="18" charset="0"/>
              </a:rPr>
              <a:t>.</a:t>
            </a:r>
            <a:endParaRPr lang="en-US" sz="4800" dirty="0">
              <a:solidFill>
                <a:srgbClr val="0000CC"/>
              </a:solidFill>
              <a:latin typeface="Times New Roman" pitchFamily="18" charset="0"/>
              <a:cs typeface="Times New Roman" pitchFamily="18" charset="0"/>
            </a:endParaRPr>
          </a:p>
        </p:txBody>
      </p:sp>
      <p:pic>
        <p:nvPicPr>
          <p:cNvPr id="71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40109" y="3348734"/>
            <a:ext cx="2591856" cy="1728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38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3690722C-D547-47D0-B170-5460B608BD7D}"/>
              </a:ext>
            </a:extLst>
          </p:cNvPr>
          <p:cNvSpPr txBox="1">
            <a:spLocks/>
          </p:cNvSpPr>
          <p:nvPr/>
        </p:nvSpPr>
        <p:spPr bwMode="auto">
          <a:xfrm>
            <a:off x="528809" y="199816"/>
            <a:ext cx="8471972" cy="2819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lstStyle>
            <a:lvl1pPr eaLnBrk="0" hangingPunct="0">
              <a:defRPr>
                <a:solidFill>
                  <a:schemeClr val="tx1"/>
                </a:solidFill>
                <a:latin typeface="Verdana" panose="020B0604030504040204" pitchFamily="34" charset="0"/>
                <a:cs typeface="Arial" panose="020B0604020202020204" pitchFamily="34" charset="0"/>
              </a:defRPr>
            </a:lvl1pPr>
            <a:lvl2pPr marL="742950" indent="-285750" eaLnBrk="0" hangingPunct="0">
              <a:defRPr>
                <a:solidFill>
                  <a:schemeClr val="tx1"/>
                </a:solidFill>
                <a:latin typeface="Verdana" panose="020B0604030504040204" pitchFamily="34" charset="0"/>
                <a:cs typeface="Arial" panose="020B0604020202020204" pitchFamily="34" charset="0"/>
              </a:defRPr>
            </a:lvl2pPr>
            <a:lvl3pPr marL="1143000" indent="-228600" eaLnBrk="0" hangingPunct="0">
              <a:defRPr>
                <a:solidFill>
                  <a:schemeClr val="tx1"/>
                </a:solidFill>
                <a:latin typeface="Verdana" panose="020B0604030504040204" pitchFamily="34" charset="0"/>
                <a:cs typeface="Arial" panose="020B0604020202020204" pitchFamily="34" charset="0"/>
              </a:defRPr>
            </a:lvl3pPr>
            <a:lvl4pPr marL="1600200" indent="-228600" eaLnBrk="0" hangingPunct="0">
              <a:defRPr>
                <a:solidFill>
                  <a:schemeClr val="tx1"/>
                </a:solidFill>
                <a:latin typeface="Verdana" panose="020B0604030504040204" pitchFamily="34" charset="0"/>
                <a:cs typeface="Arial" panose="020B0604020202020204" pitchFamily="34" charset="0"/>
              </a:defRPr>
            </a:lvl4pPr>
            <a:lvl5pPr marL="2057400" indent="-228600" eaLnBrk="0" hangingPunct="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vi-VN" sz="2400" i="1" dirty="0" smtClean="0">
                <a:latin typeface="Times New Roman" pitchFamily="18" charset="0"/>
                <a:cs typeface="Times New Roman" pitchFamily="18" charset="0"/>
              </a:rPr>
              <a:t>1</a:t>
            </a:r>
            <a:r>
              <a:rPr lang="vi-VN" sz="2400" i="1" dirty="0">
                <a:latin typeface="Times New Roman" pitchFamily="18" charset="0"/>
                <a:cs typeface="Times New Roman" pitchFamily="18" charset="0"/>
              </a:rPr>
              <a:t>. Bảo vệ thông tin cá nhân:</a:t>
            </a:r>
          </a:p>
          <a:p>
            <a:r>
              <a:rPr lang="vi-VN" sz="2400" i="1" dirty="0">
                <a:latin typeface="Times New Roman" pitchFamily="18" charset="0"/>
                <a:cs typeface="Times New Roman" pitchFamily="18" charset="0"/>
              </a:rPr>
              <a:t>- Không chia sẻ thông tin cá nhân quan trọng như số điện thoại, địa chỉ, hay tài khoản ngân hàng cho người lạ trên điện thoại.</a:t>
            </a:r>
          </a:p>
          <a:p>
            <a:r>
              <a:rPr lang="vi-VN" sz="2400" i="1" dirty="0" smtClean="0">
                <a:latin typeface="Times New Roman" pitchFamily="18" charset="0"/>
                <a:cs typeface="Times New Roman" pitchFamily="18" charset="0"/>
              </a:rPr>
              <a:t>2</a:t>
            </a:r>
            <a:r>
              <a:rPr lang="vi-VN" sz="2400" i="1" dirty="0">
                <a:latin typeface="Times New Roman" pitchFamily="18" charset="0"/>
                <a:cs typeface="Times New Roman" pitchFamily="18" charset="0"/>
              </a:rPr>
              <a:t>. Quản lý thời gian:</a:t>
            </a:r>
          </a:p>
          <a:p>
            <a:r>
              <a:rPr lang="vi-VN" sz="2400" i="1" dirty="0">
                <a:latin typeface="Times New Roman" pitchFamily="18" charset="0"/>
                <a:cs typeface="Times New Roman" pitchFamily="18" charset="0"/>
              </a:rPr>
              <a:t>- Sử dụng điện thoại một cách hợp lý và không nên sử dụng quá lâu.</a:t>
            </a:r>
          </a:p>
          <a:p>
            <a:r>
              <a:rPr lang="en-US" sz="2400" i="1" dirty="0" smtClean="0">
                <a:latin typeface="Times New Roman" pitchFamily="18" charset="0"/>
                <a:cs typeface="Times New Roman" pitchFamily="18" charset="0"/>
              </a:rPr>
              <a:t>3</a:t>
            </a:r>
            <a:r>
              <a:rPr lang="vi-VN" sz="2400" i="1" dirty="0" smtClean="0">
                <a:latin typeface="Times New Roman" pitchFamily="18" charset="0"/>
                <a:cs typeface="Times New Roman" pitchFamily="18" charset="0"/>
              </a:rPr>
              <a:t>. </a:t>
            </a:r>
            <a:r>
              <a:rPr lang="vi-VN" sz="2400" i="1" dirty="0">
                <a:latin typeface="Times New Roman" pitchFamily="18" charset="0"/>
                <a:cs typeface="Times New Roman" pitchFamily="18" charset="0"/>
              </a:rPr>
              <a:t>Giao tiếp tôn trọng:</a:t>
            </a:r>
          </a:p>
          <a:p>
            <a:r>
              <a:rPr lang="vi-VN" sz="2400" i="1" dirty="0">
                <a:latin typeface="Times New Roman" pitchFamily="18" charset="0"/>
                <a:cs typeface="Times New Roman" pitchFamily="18" charset="0"/>
              </a:rPr>
              <a:t>- Trò chuyện và gửi tin nhắn một cách lịch sự và tôn trọng người khác.</a:t>
            </a:r>
          </a:p>
          <a:p>
            <a:r>
              <a:rPr lang="en-US" sz="2400" i="1" dirty="0" smtClean="0">
                <a:latin typeface="Times New Roman" pitchFamily="18" charset="0"/>
                <a:cs typeface="Times New Roman" pitchFamily="18" charset="0"/>
              </a:rPr>
              <a:t>4</a:t>
            </a:r>
            <a:r>
              <a:rPr lang="vi-VN" sz="2400" i="1" dirty="0" smtClean="0">
                <a:latin typeface="Times New Roman" pitchFamily="18" charset="0"/>
                <a:cs typeface="Times New Roman" pitchFamily="18" charset="0"/>
              </a:rPr>
              <a:t>. </a:t>
            </a:r>
            <a:r>
              <a:rPr lang="vi-VN" sz="2400" i="1" dirty="0">
                <a:latin typeface="Times New Roman" pitchFamily="18" charset="0"/>
                <a:cs typeface="Times New Roman" pitchFamily="18" charset="0"/>
              </a:rPr>
              <a:t>Bảo vệ mắt:</a:t>
            </a:r>
          </a:p>
          <a:p>
            <a:r>
              <a:rPr lang="vi-VN" sz="2400" i="1" dirty="0">
                <a:latin typeface="Times New Roman" pitchFamily="18" charset="0"/>
                <a:cs typeface="Times New Roman" pitchFamily="18" charset="0"/>
              </a:rPr>
              <a:t>- Sử dụng điện thoại ở khoảng cách an toàn và không nhìn vào màn hình quá lâu để bảo vệ mắt</a:t>
            </a:r>
            <a:r>
              <a:rPr lang="vi-VN" sz="2400" i="1" dirty="0" smtClean="0">
                <a:latin typeface="Times New Roman" pitchFamily="18" charset="0"/>
                <a:cs typeface="Times New Roman" pitchFamily="18" charset="0"/>
              </a:rPr>
              <a:t>.</a:t>
            </a:r>
            <a:endParaRPr lang="vi-VN" sz="2400" i="1" dirty="0">
              <a:latin typeface="Times New Roman" pitchFamily="18" charset="0"/>
              <a:cs typeface="Times New Roman" pitchFamily="18" charset="0"/>
            </a:endParaRPr>
          </a:p>
        </p:txBody>
      </p:sp>
    </p:spTree>
    <p:extLst>
      <p:ext uri="{BB962C8B-B14F-4D97-AF65-F5344CB8AC3E}">
        <p14:creationId xmlns:p14="http://schemas.microsoft.com/office/powerpoint/2010/main" val="927298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8"/>
          <p:cNvPicPr>
            <a:picLocks noChangeAspect="1"/>
          </p:cNvPicPr>
          <p:nvPr/>
        </p:nvPicPr>
        <p:blipFill>
          <a:blip r:embed="rId3"/>
          <a:stretch>
            <a:fillRect/>
          </a:stretch>
        </p:blipFill>
        <p:spPr>
          <a:xfrm>
            <a:off x="126254" y="1339083"/>
            <a:ext cx="8867275" cy="1751358"/>
          </a:xfrm>
          <a:prstGeom prst="rect">
            <a:avLst/>
          </a:prstGeom>
        </p:spPr>
      </p:pic>
    </p:spTree>
    <p:extLst>
      <p:ext uri="{BB962C8B-B14F-4D97-AF65-F5344CB8AC3E}">
        <p14:creationId xmlns:p14="http://schemas.microsoft.com/office/powerpoint/2010/main" val="402892739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stretch>
            <a:fillRect/>
          </a:stretch>
        </p:blipFill>
        <p:spPr>
          <a:xfrm>
            <a:off x="7031449" y="1981648"/>
            <a:ext cx="670700" cy="894260"/>
          </a:xfrm>
          <a:prstGeom prst="rect">
            <a:avLst/>
          </a:prstGeom>
          <a:noFill/>
          <a:ln>
            <a:noFill/>
          </a:ln>
        </p:spPr>
      </p:pic>
      <p:pic>
        <p:nvPicPr>
          <p:cNvPr id="55" name="Google Shape;55;p13"/>
          <p:cNvPicPr preferRelativeResize="0"/>
          <p:nvPr/>
        </p:nvPicPr>
        <p:blipFill>
          <a:blip r:embed="rId4"/>
          <a:stretch>
            <a:fillRect/>
          </a:stretch>
        </p:blipFill>
        <p:spPr>
          <a:xfrm>
            <a:off x="1" y="1"/>
            <a:ext cx="9144001" cy="5143500"/>
          </a:xfrm>
          <a:prstGeom prst="rect">
            <a:avLst/>
          </a:prstGeom>
          <a:noFill/>
          <a:ln>
            <a:noFill/>
          </a:ln>
        </p:spPr>
      </p:pic>
      <p:pic>
        <p:nvPicPr>
          <p:cNvPr id="56" name="Google Shape;56;p13"/>
          <p:cNvPicPr preferRelativeResize="0"/>
          <p:nvPr/>
        </p:nvPicPr>
        <p:blipFill>
          <a:blip r:embed="rId5"/>
          <a:stretch>
            <a:fillRect/>
          </a:stretch>
        </p:blipFill>
        <p:spPr>
          <a:xfrm>
            <a:off x="241079" y="791313"/>
            <a:ext cx="1587726" cy="1737070"/>
          </a:xfrm>
          <a:prstGeom prst="rect">
            <a:avLst/>
          </a:prstGeom>
          <a:noFill/>
          <a:ln>
            <a:noFill/>
          </a:ln>
        </p:spPr>
      </p:pic>
      <p:pic>
        <p:nvPicPr>
          <p:cNvPr id="59" name="Google Shape;59;p13"/>
          <p:cNvPicPr preferRelativeResize="0"/>
          <p:nvPr/>
        </p:nvPicPr>
        <p:blipFill>
          <a:blip r:embed="rId6"/>
          <a:stretch>
            <a:fillRect/>
          </a:stretch>
        </p:blipFill>
        <p:spPr>
          <a:xfrm>
            <a:off x="-67650" y="2"/>
            <a:ext cx="2072076" cy="777025"/>
          </a:xfrm>
          <a:prstGeom prst="rect">
            <a:avLst/>
          </a:prstGeom>
          <a:noFill/>
          <a:ln>
            <a:noFill/>
          </a:ln>
        </p:spPr>
      </p:pic>
      <p:pic>
        <p:nvPicPr>
          <p:cNvPr id="60" name="Google Shape;60;p13"/>
          <p:cNvPicPr preferRelativeResize="0"/>
          <p:nvPr/>
        </p:nvPicPr>
        <p:blipFill>
          <a:blip r:embed="rId6"/>
          <a:stretch>
            <a:fillRect/>
          </a:stretch>
        </p:blipFill>
        <p:spPr>
          <a:xfrm>
            <a:off x="1897850" y="2"/>
            <a:ext cx="2072076" cy="777025"/>
          </a:xfrm>
          <a:prstGeom prst="rect">
            <a:avLst/>
          </a:prstGeom>
          <a:noFill/>
          <a:ln>
            <a:noFill/>
          </a:ln>
        </p:spPr>
      </p:pic>
      <p:pic>
        <p:nvPicPr>
          <p:cNvPr id="61" name="Google Shape;61;p13"/>
          <p:cNvPicPr preferRelativeResize="0"/>
          <p:nvPr/>
        </p:nvPicPr>
        <p:blipFill>
          <a:blip r:embed="rId6"/>
          <a:stretch>
            <a:fillRect/>
          </a:stretch>
        </p:blipFill>
        <p:spPr>
          <a:xfrm>
            <a:off x="5106425" y="2"/>
            <a:ext cx="2072076" cy="777025"/>
          </a:xfrm>
          <a:prstGeom prst="rect">
            <a:avLst/>
          </a:prstGeom>
          <a:noFill/>
          <a:ln>
            <a:noFill/>
          </a:ln>
        </p:spPr>
      </p:pic>
      <p:pic>
        <p:nvPicPr>
          <p:cNvPr id="62" name="Google Shape;62;p13"/>
          <p:cNvPicPr preferRelativeResize="0"/>
          <p:nvPr/>
        </p:nvPicPr>
        <p:blipFill>
          <a:blip r:embed="rId6"/>
          <a:stretch>
            <a:fillRect/>
          </a:stretch>
        </p:blipFill>
        <p:spPr>
          <a:xfrm>
            <a:off x="7071925" y="2"/>
            <a:ext cx="2072076" cy="777025"/>
          </a:xfrm>
          <a:prstGeom prst="rect">
            <a:avLst/>
          </a:prstGeom>
          <a:noFill/>
          <a:ln>
            <a:noFill/>
          </a:ln>
        </p:spPr>
      </p:pic>
      <p:pic>
        <p:nvPicPr>
          <p:cNvPr id="63" name="Google Shape;63;p13"/>
          <p:cNvPicPr preferRelativeResize="0"/>
          <p:nvPr/>
        </p:nvPicPr>
        <p:blipFill>
          <a:blip r:embed="rId7"/>
          <a:stretch>
            <a:fillRect/>
          </a:stretch>
        </p:blipFill>
        <p:spPr>
          <a:xfrm>
            <a:off x="4037927" y="-75060"/>
            <a:ext cx="1000499" cy="1000499"/>
          </a:xfrm>
          <a:prstGeom prst="rect">
            <a:avLst/>
          </a:prstGeom>
          <a:noFill/>
          <a:ln>
            <a:noFill/>
          </a:ln>
        </p:spPr>
      </p:pic>
      <p:pic>
        <p:nvPicPr>
          <p:cNvPr id="64" name="Google Shape;64;p13"/>
          <p:cNvPicPr preferRelativeResize="0"/>
          <p:nvPr/>
        </p:nvPicPr>
        <p:blipFill>
          <a:blip r:embed="rId8"/>
          <a:stretch>
            <a:fillRect/>
          </a:stretch>
        </p:blipFill>
        <p:spPr>
          <a:xfrm>
            <a:off x="105438" y="2779476"/>
            <a:ext cx="1748050" cy="1748050"/>
          </a:xfrm>
          <a:prstGeom prst="rect">
            <a:avLst/>
          </a:prstGeom>
          <a:noFill/>
          <a:ln>
            <a:noFill/>
          </a:ln>
        </p:spPr>
      </p:pic>
      <p:pic>
        <p:nvPicPr>
          <p:cNvPr id="45" name="Google Shape;87;p14"/>
          <p:cNvPicPr preferRelativeResize="0"/>
          <p:nvPr/>
        </p:nvPicPr>
        <p:blipFill>
          <a:blip r:embed="rId9"/>
          <a:stretch>
            <a:fillRect/>
          </a:stretch>
        </p:blipFill>
        <p:spPr>
          <a:xfrm>
            <a:off x="2298836" y="730998"/>
            <a:ext cx="4778781" cy="2843422"/>
          </a:xfrm>
          <a:prstGeom prst="rect">
            <a:avLst/>
          </a:prstGeom>
          <a:noFill/>
          <a:ln>
            <a:noFill/>
          </a:ln>
        </p:spPr>
      </p:pic>
      <p:sp>
        <p:nvSpPr>
          <p:cNvPr id="47" name="Google Shape;95;p14"/>
          <p:cNvSpPr txBox="1"/>
          <p:nvPr/>
        </p:nvSpPr>
        <p:spPr>
          <a:xfrm>
            <a:off x="2492145" y="848059"/>
            <a:ext cx="4392101" cy="2427296"/>
          </a:xfrm>
          <a:prstGeom prst="rect">
            <a:avLst/>
          </a:prstGeom>
          <a:solidFill>
            <a:srgbClr val="FFFFFF"/>
          </a:solidFill>
          <a:ln>
            <a:noFill/>
          </a:ln>
        </p:spPr>
        <p:txBody>
          <a:bodyPr spcFirstLastPara="1" wrap="square" lIns="91423" tIns="91423" rIns="91423" bIns="91423" anchor="t" anchorCtr="0">
            <a:noAutofit/>
          </a:bodyPr>
          <a:lstStyle/>
          <a:p>
            <a:pPr algn="ctr" defTabSz="914378">
              <a:buClr>
                <a:srgbClr val="000000"/>
              </a:buClr>
              <a:defRPr/>
            </a:pPr>
            <a:endParaRPr sz="3500" b="1" kern="0">
              <a:solidFill>
                <a:srgbClr val="FFFF00"/>
              </a:solidFill>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10"/>
          <a:stretch>
            <a:fillRect/>
          </a:stretch>
        </p:blipFill>
        <p:spPr>
          <a:xfrm>
            <a:off x="8208723" y="896143"/>
            <a:ext cx="818278" cy="99663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11"/>
          <a:srcRect l="13052" t="3784" r="13119" b="3450"/>
          <a:stretch>
            <a:fillRect/>
          </a:stretch>
        </p:blipFill>
        <p:spPr>
          <a:xfrm>
            <a:off x="7247443" y="908727"/>
            <a:ext cx="818279" cy="1020546"/>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2"/>
          <a:stretch>
            <a:fillRect/>
          </a:stretch>
        </p:blipFill>
        <p:spPr>
          <a:xfrm>
            <a:off x="2854172" y="1731992"/>
            <a:ext cx="3709199" cy="499313"/>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5178802" y="2130621"/>
            <a:ext cx="2886920" cy="317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7198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p:cNvSpPr/>
          <p:nvPr/>
        </p:nvSpPr>
        <p:spPr>
          <a:xfrm>
            <a:off x="1405623" y="45160"/>
            <a:ext cx="7842682" cy="461665"/>
          </a:xfrm>
          <a:prstGeom prst="rect">
            <a:avLst/>
          </a:prstGeom>
          <a:noFill/>
        </p:spPr>
        <p:txBody>
          <a:bodyPr wrap="square" lIns="91438" tIns="45719" rIns="91438" bIns="45719">
            <a:spAutoFit/>
          </a:bodyPr>
          <a:lstStyle/>
          <a:p>
            <a:r>
              <a:rPr lang="en-US"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1. TÁC DỤNG CỦA ĐIỆN THOẠI</a:t>
            </a:r>
            <a:endParaRPr lang="vi-VN" sz="2400" b="1" dirty="0">
              <a:ln w="0"/>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Hình chữ nhật 1"/>
          <p:cNvSpPr/>
          <p:nvPr/>
        </p:nvSpPr>
        <p:spPr>
          <a:xfrm>
            <a:off x="334736" y="644733"/>
            <a:ext cx="8580042" cy="461665"/>
          </a:xfrm>
          <a:prstGeom prst="rect">
            <a:avLst/>
          </a:prstGeom>
          <a:noFill/>
        </p:spPr>
        <p:txBody>
          <a:bodyPr wrap="square" lIns="91438" tIns="45719" rIns="91438" bIns="45719">
            <a:spAutoFit/>
          </a:bodyPr>
          <a:lstStyle/>
          <a:p>
            <a:r>
              <a:rPr lang="vi-VN" sz="2400" dirty="0">
                <a:latin typeface="Times New Roman" pitchFamily="18" charset="0"/>
              </a:rPr>
              <a:t>Quan sát Hình 1 và cho biết tác dụng của điện thoại</a:t>
            </a:r>
            <a:endParaRPr lang="vi-VN" sz="2400" b="1" dirty="0">
              <a:ln w="0"/>
              <a:effectLst>
                <a:outerShdw blurRad="38100" dist="25400" dir="5400000" algn="ctr" rotWithShape="0">
                  <a:srgbClr val="6E747A">
                    <a:alpha val="43000"/>
                  </a:srgbClr>
                </a:outerShdw>
              </a:effectLst>
              <a:latin typeface="+mj-lt"/>
              <a:cs typeface="Times New Roman" panose="02020603050405020304" pitchFamily="18" charset="0"/>
            </a:endParaRPr>
          </a:p>
        </p:txBody>
      </p:sp>
      <p:sp>
        <p:nvSpPr>
          <p:cNvPr id="11" name="文本框 10248"/>
          <p:cNvSpPr txBox="1"/>
          <p:nvPr/>
        </p:nvSpPr>
        <p:spPr>
          <a:xfrm>
            <a:off x="2611264" y="1106398"/>
            <a:ext cx="3784921" cy="481125"/>
          </a:xfrm>
          <a:prstGeom prst="rect">
            <a:avLst/>
          </a:prstGeom>
          <a:noFill/>
          <a:ln w="9525">
            <a:noFill/>
          </a:ln>
        </p:spPr>
        <p:txBody>
          <a:bodyPr wrap="square" lIns="49752" tIns="24875" rIns="49752" bIns="24875">
            <a:spAutoFit/>
          </a:bodyPr>
          <a:lstStyle/>
          <a:p>
            <a:pPr algn="ctr" defTabSz="816422">
              <a:spcBef>
                <a:spcPct val="50000"/>
              </a:spcBef>
            </a:pPr>
            <a:r>
              <a:rPr lang="en-US" altLang="zh-CN" sz="2800" b="1" dirty="0" err="1">
                <a:solidFill>
                  <a:srgbClr val="FF0000"/>
                </a:solidFill>
                <a:latin typeface="Segoe Print" pitchFamily="2" charset="0"/>
                <a:ea typeface="宋体" panose="02010600030101010101" pitchFamily="2" charset="-122"/>
              </a:rPr>
              <a:t>Thảo</a:t>
            </a:r>
            <a:r>
              <a:rPr lang="en-US" altLang="zh-CN" sz="2800" b="1" dirty="0">
                <a:solidFill>
                  <a:srgbClr val="FF0000"/>
                </a:solidFill>
                <a:latin typeface="Segoe Print" pitchFamily="2" charset="0"/>
                <a:ea typeface="宋体" panose="02010600030101010101" pitchFamily="2" charset="-122"/>
              </a:rPr>
              <a:t> </a:t>
            </a:r>
            <a:r>
              <a:rPr lang="en-US" altLang="zh-CN" sz="2800" b="1" dirty="0" err="1">
                <a:solidFill>
                  <a:srgbClr val="FF0000"/>
                </a:solidFill>
                <a:latin typeface="Segoe Print" pitchFamily="2" charset="0"/>
                <a:ea typeface="宋体" panose="02010600030101010101" pitchFamily="2" charset="-122"/>
              </a:rPr>
              <a:t>luận</a:t>
            </a:r>
            <a:r>
              <a:rPr lang="en-US" altLang="zh-CN" sz="2800" b="1" dirty="0">
                <a:solidFill>
                  <a:srgbClr val="FF0000"/>
                </a:solidFill>
                <a:latin typeface="Segoe Print" pitchFamily="2" charset="0"/>
                <a:ea typeface="宋体" panose="02010600030101010101" pitchFamily="2" charset="-122"/>
              </a:rPr>
              <a:t> </a:t>
            </a:r>
            <a:r>
              <a:rPr lang="en-US" altLang="zh-CN" sz="2800" b="1" dirty="0" err="1">
                <a:solidFill>
                  <a:srgbClr val="FF0000"/>
                </a:solidFill>
                <a:latin typeface="Segoe Print" pitchFamily="2" charset="0"/>
                <a:ea typeface="宋体" panose="02010600030101010101" pitchFamily="2" charset="-122"/>
              </a:rPr>
              <a:t>nhóm</a:t>
            </a:r>
            <a:r>
              <a:rPr lang="en-US" altLang="zh-CN" sz="2800" b="1" dirty="0">
                <a:solidFill>
                  <a:srgbClr val="FF0000"/>
                </a:solidFill>
                <a:latin typeface="Segoe Print" pitchFamily="2" charset="0"/>
                <a:ea typeface="宋体" panose="02010600030101010101" pitchFamily="2" charset="-122"/>
              </a:rPr>
              <a:t> </a:t>
            </a:r>
            <a:r>
              <a:rPr lang="en-US" altLang="zh-CN" sz="2800" b="1" dirty="0" err="1">
                <a:solidFill>
                  <a:srgbClr val="FF0000"/>
                </a:solidFill>
                <a:latin typeface="Segoe Print" pitchFamily="2" charset="0"/>
                <a:ea typeface="宋体" panose="02010600030101010101" pitchFamily="2" charset="-122"/>
              </a:rPr>
              <a:t>đôi</a:t>
            </a:r>
            <a:r>
              <a:rPr lang="en-US" altLang="zh-CN" sz="2800" b="1" dirty="0">
                <a:solidFill>
                  <a:srgbClr val="FF0000"/>
                </a:solidFill>
                <a:latin typeface="Segoe Print" pitchFamily="2" charset="0"/>
                <a:ea typeface="宋体" panose="02010600030101010101" pitchFamily="2" charset="-122"/>
              </a:rPr>
              <a:t> </a:t>
            </a:r>
          </a:p>
        </p:txBody>
      </p:sp>
      <p:pic>
        <p:nvPicPr>
          <p:cNvPr id="3074" name="Picture 2" descr="Quan sát Hình 1 và cho biết tác dụng của điện thoạ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9461" y="1718632"/>
            <a:ext cx="4695318" cy="3424868"/>
          </a:xfrm>
          <a:prstGeom prst="rect">
            <a:avLst/>
          </a:prstGeom>
          <a:noFill/>
          <a:extLst>
            <a:ext uri="{909E8E84-426E-40DD-AFC4-6F175D3DCCD1}">
              <a14:hiddenFill xmlns:a14="http://schemas.microsoft.com/office/drawing/2010/main">
                <a:solidFill>
                  <a:srgbClr val="FFFFFF"/>
                </a:solidFill>
              </a14:hiddenFill>
            </a:ext>
          </a:extLst>
        </p:spPr>
      </p:pic>
      <p:sp>
        <p:nvSpPr>
          <p:cNvPr id="7" name="Hình chữ nhật 1"/>
          <p:cNvSpPr/>
          <p:nvPr/>
        </p:nvSpPr>
        <p:spPr>
          <a:xfrm>
            <a:off x="130027" y="1886562"/>
            <a:ext cx="4373697" cy="2308324"/>
          </a:xfrm>
          <a:prstGeom prst="rect">
            <a:avLst/>
          </a:prstGeom>
          <a:noFill/>
        </p:spPr>
        <p:txBody>
          <a:bodyPr wrap="square" lIns="91438" tIns="45719" rIns="91438" bIns="45719">
            <a:spAutoFit/>
          </a:bodyPr>
          <a:lstStyle/>
          <a:p>
            <a:r>
              <a:rPr lang="vi-VN" sz="2400" b="1" dirty="0">
                <a:latin typeface="Times New Roman" pitchFamily="18" charset="0"/>
              </a:rPr>
              <a:t>Tác dụng của điện thoại:</a:t>
            </a:r>
          </a:p>
          <a:p>
            <a:r>
              <a:rPr lang="vi-VN" sz="2400" dirty="0">
                <a:latin typeface="Times New Roman" pitchFamily="18" charset="0"/>
              </a:rPr>
              <a:t>a, Dùng để nghe gọi, nói chuyện với người khác</a:t>
            </a:r>
          </a:p>
          <a:p>
            <a:r>
              <a:rPr lang="vi-VN" sz="2400" dirty="0">
                <a:latin typeface="Times New Roman" pitchFamily="18" charset="0"/>
              </a:rPr>
              <a:t>b, Dùng cho mục đích học tập: học online, xem video,…</a:t>
            </a:r>
          </a:p>
          <a:p>
            <a:r>
              <a:rPr lang="vi-VN" sz="2400" dirty="0">
                <a:latin typeface="Times New Roman" pitchFamily="18" charset="0"/>
              </a:rPr>
              <a:t>c, Dùng để nghe nhạc</a:t>
            </a:r>
          </a:p>
        </p:txBody>
      </p:sp>
    </p:spTree>
    <p:extLst>
      <p:ext uri="{BB962C8B-B14F-4D97-AF65-F5344CB8AC3E}">
        <p14:creationId xmlns:p14="http://schemas.microsoft.com/office/powerpoint/2010/main" val="317512852"/>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4.xml><?xml version="1.0" encoding="utf-8"?>
<a:theme xmlns:a="http://schemas.openxmlformats.org/drawingml/2006/main" name="1_平面">
  <a:themeElements>
    <a:clrScheme name="平面">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平面">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平面">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6878</TotalTime>
  <Words>1624</Words>
  <Application>Microsoft Office PowerPoint</Application>
  <PresentationFormat>On-screen Show (16:9)</PresentationFormat>
  <Paragraphs>336</Paragraphs>
  <Slides>74</Slides>
  <Notes>24</Notes>
  <HiddenSlides>0</HiddenSlides>
  <MMClips>1</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74</vt:i4>
      </vt:variant>
    </vt:vector>
  </HeadingPairs>
  <TitlesOfParts>
    <vt:vector size="100" baseType="lpstr">
      <vt:lpstr>宋体</vt:lpstr>
      <vt:lpstr>宋体</vt:lpstr>
      <vt:lpstr>#9Slide02 Noi dung rat dai</vt:lpstr>
      <vt:lpstr>.VnTime</vt:lpstr>
      <vt:lpstr>Arial</vt:lpstr>
      <vt:lpstr>Calibri</vt:lpstr>
      <vt:lpstr>Calibri Light</vt:lpstr>
      <vt:lpstr>等线</vt:lpstr>
      <vt:lpstr>等线 Light</vt:lpstr>
      <vt:lpstr>方正姚体</vt:lpstr>
      <vt:lpstr>Georgia</vt:lpstr>
      <vt:lpstr>Segoe Print</vt:lpstr>
      <vt:lpstr>华文新魏</vt:lpstr>
      <vt:lpstr>Tahoma</vt:lpstr>
      <vt:lpstr>Times New Roman</vt:lpstr>
      <vt:lpstr>Trebuchet MS</vt:lpstr>
      <vt:lpstr>Verdana</vt:lpstr>
      <vt:lpstr>Wingdings 3</vt:lpstr>
      <vt:lpstr>Custom Design</vt:lpstr>
      <vt:lpstr>1_Simple Light</vt:lpstr>
      <vt:lpstr>平面</vt:lpstr>
      <vt:lpstr>1_平面</vt:lpstr>
      <vt:lpstr>Office Theme</vt:lpstr>
      <vt:lpstr>3_Office 主题​​</vt:lpstr>
      <vt:lpstr>4_Office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HƠN”</vt:lpstr>
      <vt:lpstr>“AI NHANH HƠN”</vt:lpstr>
      <vt:lpstr>“AI NHANH HƠN”</vt:lpstr>
      <vt:lpstr>PowerPoint Presentation</vt:lpstr>
      <vt:lpstr>3. THỰC HIỆN CUỘC GỌI</vt:lpstr>
      <vt:lpstr>3. THỰC HIỆN CUỘC GỌI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LƯU Ý KHI SỬ DỤNG ĐIỆN THOẠI</vt:lpstr>
      <vt:lpstr>4. LƯU Ý KHI SỬ DỤNG ĐIỆN THOẠI</vt:lpstr>
      <vt:lpstr>4. LƯU Ý KHI SỬ DỤNG ĐIỆN THOẠI</vt:lpstr>
      <vt:lpstr>PowerPoint Presentation</vt:lpstr>
      <vt:lpstr>PowerPoint Presentation</vt:lpstr>
      <vt:lpstr>LUYỆN TẬP</vt:lpstr>
      <vt:lpstr>PowerPoint Presentation</vt:lpstr>
      <vt:lpstr>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cp:lastModifiedBy>
  <cp:revision>470</cp:revision>
  <dcterms:created xsi:type="dcterms:W3CDTF">2017-06-11T12:45:34Z</dcterms:created>
  <dcterms:modified xsi:type="dcterms:W3CDTF">2024-12-17T07:16:37Z</dcterms:modified>
</cp:coreProperties>
</file>