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3" r:id="rId3"/>
    <p:sldId id="261" r:id="rId4"/>
    <p:sldId id="262" r:id="rId5"/>
    <p:sldId id="257" r:id="rId6"/>
    <p:sldId id="258" r:id="rId7"/>
    <p:sldId id="259" r:id="rId8"/>
    <p:sldId id="260" r:id="rId9"/>
  </p:sldIdLst>
  <p:sldSz cx="12192000" cy="6858000"/>
  <p:notesSz cx="6858000" cy="9144000"/>
  <p:embeddedFontLst>
    <p:embeddedFont>
      <p:font typeface=".VnAvant" panose="020B720000000000000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Windsor" panose="00000400000000000000" charset="0"/>
      <p:bold r:id="rId28"/>
    </p:embeddedFont>
    <p:embeddedFont>
      <p:font typeface="VNI-Avo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7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8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3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0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1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3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0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6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1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03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83823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12192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262438"/>
            <a:ext cx="10477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2"/>
          <a:stretch>
            <a:fillRect/>
          </a:stretch>
        </p:blipFill>
        <p:spPr bwMode="auto">
          <a:xfrm>
            <a:off x="1524000" y="4984750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5"/>
          <p:cNvGrpSpPr>
            <a:grpSpLocks/>
          </p:cNvGrpSpPr>
          <p:nvPr/>
        </p:nvGrpSpPr>
        <p:grpSpPr bwMode="auto">
          <a:xfrm>
            <a:off x="9601200" y="2359025"/>
            <a:ext cx="463550" cy="619125"/>
            <a:chOff x="-2033679" y="889419"/>
            <a:chExt cx="463503" cy="619473"/>
          </a:xfrm>
        </p:grpSpPr>
        <p:pic>
          <p:nvPicPr>
            <p:cNvPr id="4121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18"/>
          <p:cNvGrpSpPr>
            <a:grpSpLocks/>
          </p:cNvGrpSpPr>
          <p:nvPr/>
        </p:nvGrpSpPr>
        <p:grpSpPr bwMode="auto">
          <a:xfrm>
            <a:off x="8316913" y="1058863"/>
            <a:ext cx="463550" cy="619125"/>
            <a:chOff x="-2033679" y="889419"/>
            <a:chExt cx="463503" cy="619473"/>
          </a:xfrm>
        </p:grpSpPr>
        <p:pic>
          <p:nvPicPr>
            <p:cNvPr id="4119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28"/>
          <p:cNvGrpSpPr>
            <a:grpSpLocks/>
          </p:cNvGrpSpPr>
          <p:nvPr/>
        </p:nvGrpSpPr>
        <p:grpSpPr bwMode="auto">
          <a:xfrm>
            <a:off x="2311400" y="2949575"/>
            <a:ext cx="463550" cy="619125"/>
            <a:chOff x="-2033679" y="889419"/>
            <a:chExt cx="463503" cy="619473"/>
          </a:xfrm>
        </p:grpSpPr>
        <p:pic>
          <p:nvPicPr>
            <p:cNvPr id="4117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31"/>
          <p:cNvGrpSpPr>
            <a:grpSpLocks/>
          </p:cNvGrpSpPr>
          <p:nvPr/>
        </p:nvGrpSpPr>
        <p:grpSpPr bwMode="auto">
          <a:xfrm>
            <a:off x="2787650" y="2438400"/>
            <a:ext cx="463550" cy="619125"/>
            <a:chOff x="-2033679" y="889419"/>
            <a:chExt cx="463503" cy="619473"/>
          </a:xfrm>
        </p:grpSpPr>
        <p:pic>
          <p:nvPicPr>
            <p:cNvPr id="4115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34"/>
          <p:cNvGrpSpPr>
            <a:grpSpLocks/>
          </p:cNvGrpSpPr>
          <p:nvPr/>
        </p:nvGrpSpPr>
        <p:grpSpPr bwMode="auto">
          <a:xfrm>
            <a:off x="3122613" y="3227388"/>
            <a:ext cx="463550" cy="619125"/>
            <a:chOff x="-2033679" y="889419"/>
            <a:chExt cx="463503" cy="619473"/>
          </a:xfrm>
        </p:grpSpPr>
        <p:pic>
          <p:nvPicPr>
            <p:cNvPr id="4113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21"/>
          <p:cNvGrpSpPr>
            <a:grpSpLocks/>
          </p:cNvGrpSpPr>
          <p:nvPr/>
        </p:nvGrpSpPr>
        <p:grpSpPr bwMode="auto">
          <a:xfrm>
            <a:off x="10277475" y="5026025"/>
            <a:ext cx="496888" cy="682625"/>
            <a:chOff x="-2033679" y="889419"/>
            <a:chExt cx="463503" cy="619473"/>
          </a:xfrm>
        </p:grpSpPr>
        <p:pic>
          <p:nvPicPr>
            <p:cNvPr id="4111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图片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2438400"/>
            <a:ext cx="243998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2995">
            <a:off x="3484563" y="3435350"/>
            <a:ext cx="44354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ộp Văn bản 26"/>
          <p:cNvSpPr txBox="1"/>
          <p:nvPr/>
        </p:nvSpPr>
        <p:spPr>
          <a:xfrm>
            <a:off x="3251655" y="1757365"/>
            <a:ext cx="5482346" cy="508218"/>
          </a:xfrm>
          <a:prstGeom prst="rect">
            <a:avLst/>
          </a:prstGeom>
          <a:noFill/>
        </p:spPr>
        <p:txBody>
          <a:bodyPr>
            <a:prstTxWarp prst="textDeflateBottom">
              <a:avLst>
                <a:gd name="adj" fmla="val 64510"/>
              </a:avLst>
            </a:prstTxWarp>
            <a:spAutoFit/>
          </a:bodyPr>
          <a:lstStyle/>
          <a:p>
            <a:pPr algn="ctr">
              <a:defRPr/>
            </a:pPr>
            <a:r>
              <a:rPr lang="vi-VN" sz="1350" dirty="0">
                <a:latin typeface="+mj-lt"/>
              </a:rPr>
              <a:t>TRƯỜNG TIỂU </a:t>
            </a:r>
            <a:r>
              <a:rPr lang="vi-VN" sz="1350">
                <a:latin typeface="+mj-lt"/>
              </a:rPr>
              <a:t>HỌC </a:t>
            </a:r>
            <a:r>
              <a:rPr lang="vi-VN" sz="1350">
                <a:latin typeface="+mj-lt"/>
              </a:rPr>
              <a:t>SỐ 2  CÁT HANH</a:t>
            </a:r>
            <a:endParaRPr lang="en-US" sz="1350" dirty="0">
              <a:latin typeface="+mj-lt"/>
            </a:endParaRPr>
          </a:p>
        </p:txBody>
      </p:sp>
      <p:sp>
        <p:nvSpPr>
          <p:cNvPr id="28" name="Sóng 27"/>
          <p:cNvSpPr/>
          <p:nvPr/>
        </p:nvSpPr>
        <p:spPr>
          <a:xfrm>
            <a:off x="2513013" y="2624138"/>
            <a:ext cx="6611937" cy="685800"/>
          </a:xfrm>
          <a:prstGeom prst="wave">
            <a:avLst>
              <a:gd name="adj1" fmla="val 10753"/>
              <a:gd name="adj2" fmla="val 57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C0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viên</a:t>
            </a:r>
            <a:r>
              <a:rPr lang="en-US" altLang="en-US" sz="2400" b="1">
                <a:solidFill>
                  <a:srgbClr val="C0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C0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Đào Thị Kim Kha</a:t>
            </a:r>
            <a:endParaRPr lang="en-US" altLang="en-US" sz="2400" b="1" dirty="0">
              <a:solidFill>
                <a:srgbClr val="C0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39046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84" fill="hold">
                                          <p:stCondLst>
                                            <p:cond delay="1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84" fill="hold">
                                          <p:stCondLst>
                                            <p:cond delay="3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84" fill="hold">
                                          <p:stCondLst>
                                            <p:cond delay="5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84" fill="hold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ong quay"/>
          <p:cNvGrpSpPr>
            <a:grpSpLocks/>
          </p:cNvGrpSpPr>
          <p:nvPr/>
        </p:nvGrpSpPr>
        <p:grpSpPr bwMode="auto">
          <a:xfrm>
            <a:off x="-157330" y="0"/>
            <a:ext cx="6907380" cy="6296550"/>
            <a:chOff x="5144876" y="-168267"/>
            <a:chExt cx="5978274" cy="6019656"/>
          </a:xfrm>
        </p:grpSpPr>
        <p:pic>
          <p:nvPicPr>
            <p:cNvPr id="3105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1043" y="-168267"/>
              <a:ext cx="5834378" cy="582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6" name="TextBox 8"/>
            <p:cNvSpPr txBox="1">
              <a:spLocks noChangeArrowheads="1"/>
            </p:cNvSpPr>
            <p:nvPr/>
          </p:nvSpPr>
          <p:spPr bwMode="auto">
            <a:xfrm rot="14949661">
              <a:off x="6516588" y="295962"/>
              <a:ext cx="2025648" cy="135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mă</a:t>
              </a:r>
              <a:r>
                <a:rPr lang="en-US" sz="4800" b="1" smtClean="0">
                  <a:solidFill>
                    <a:srgbClr val="000000"/>
                  </a:solidFill>
                  <a:latin typeface="Windsor"/>
                  <a:ea typeface="Windsor"/>
                  <a:cs typeface="Windsor"/>
                </a:rPr>
                <a:t>̣</a:t>
              </a:r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c â</a:t>
              </a:r>
              <a:r>
                <a:rPr lang="en-US" sz="4800" b="1" smtClean="0">
                  <a:solidFill>
                    <a:srgbClr val="000000"/>
                  </a:solidFill>
                  <a:latin typeface="Windsor"/>
                  <a:ea typeface="Windsor"/>
                  <a:cs typeface="Windsor"/>
                </a:rPr>
                <a:t>́</a:t>
              </a:r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m</a:t>
              </a:r>
              <a:endParaRPr lang="vi-VN" sz="4800" b="1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07" name="TextBox 9"/>
            <p:cNvSpPr txBox="1">
              <a:spLocks noChangeArrowheads="1"/>
            </p:cNvSpPr>
            <p:nvPr/>
          </p:nvSpPr>
          <p:spPr bwMode="auto">
            <a:xfrm rot="12232592">
              <a:off x="5475467" y="1731790"/>
              <a:ext cx="2262463" cy="79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  <a:cs typeface="Tahoma" pitchFamily="34" charset="0"/>
                </a:rPr>
                <a:t>Bật</a:t>
              </a:r>
              <a:r>
                <a:rPr lang="en-US" sz="4800" b="1" dirty="0" smtClean="0">
                  <a:solidFill>
                    <a:srgbClr val="FF0000"/>
                  </a:solidFill>
                  <a:latin typeface=".VnAvant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  <a:cs typeface="Tahoma" pitchFamily="34" charset="0"/>
                </a:rPr>
                <a:t>lửa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08" name="TextBox 10"/>
            <p:cNvSpPr txBox="1">
              <a:spLocks noChangeArrowheads="1"/>
            </p:cNvSpPr>
            <p:nvPr/>
          </p:nvSpPr>
          <p:spPr bwMode="auto">
            <a:xfrm rot="-4009724">
              <a:off x="7641299" y="748654"/>
              <a:ext cx="2492290" cy="71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dirty="0" err="1" smtClean="0">
                  <a:solidFill>
                    <a:prstClr val="black"/>
                  </a:solidFill>
                  <a:latin typeface=".VnAvant" pitchFamily="34" charset="0"/>
                  <a:cs typeface="Tahoma" pitchFamily="34" charset="0"/>
                </a:rPr>
                <a:t>Mặt</a:t>
              </a:r>
              <a:r>
                <a:rPr lang="en-US" sz="4800" b="1" dirty="0" smtClean="0">
                  <a:solidFill>
                    <a:prstClr val="black"/>
                  </a:solidFill>
                  <a:latin typeface=".VnAvant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.VnAvant" pitchFamily="34" charset="0"/>
                  <a:cs typeface="Tahoma" pitchFamily="34" charset="0"/>
                </a:rPr>
                <a:t>trời</a:t>
              </a:r>
              <a:endParaRPr lang="vi-VN" sz="4800" b="1" dirty="0">
                <a:solidFill>
                  <a:prstClr val="black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09" name="TextBox 11"/>
            <p:cNvSpPr txBox="1">
              <a:spLocks noChangeArrowheads="1"/>
            </p:cNvSpPr>
            <p:nvPr/>
          </p:nvSpPr>
          <p:spPr bwMode="auto">
            <a:xfrm rot="20155085">
              <a:off x="8917980" y="1876266"/>
              <a:ext cx="2025647" cy="55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GB" sz="3200" b="1" dirty="0" err="1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Khâu</a:t>
              </a:r>
              <a:r>
                <a:rPr lang="en-GB" sz="3200" b="1" dirty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 </a:t>
              </a:r>
              <a:r>
                <a:rPr lang="en-GB" sz="3200" b="1" dirty="0" err="1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vá</a:t>
              </a:r>
              <a:endParaRPr lang="vi-VN" sz="3200" b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10" name="TextBox 16"/>
            <p:cNvSpPr txBox="1">
              <a:spLocks noChangeArrowheads="1"/>
            </p:cNvSpPr>
            <p:nvPr/>
          </p:nvSpPr>
          <p:spPr bwMode="auto">
            <a:xfrm rot="9501114">
              <a:off x="5144876" y="2707946"/>
              <a:ext cx="2366004" cy="138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2813"/>
              <a:r>
                <a:rPr lang="en-GB" sz="4400" b="1" dirty="0" err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Nhắc</a:t>
              </a:r>
              <a:r>
                <a:rPr lang="en-GB" sz="4400" b="1" dirty="0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 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nhở</a:t>
              </a:r>
              <a:endParaRPr lang="vi-VN" sz="4400" b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11" name="TextBox 18"/>
            <p:cNvSpPr txBox="1">
              <a:spLocks noChangeArrowheads="1"/>
            </p:cNvSpPr>
            <p:nvPr/>
          </p:nvSpPr>
          <p:spPr bwMode="auto">
            <a:xfrm rot="6703311">
              <a:off x="6578267" y="4115663"/>
              <a:ext cx="2025648" cy="135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dirty="0" err="1" smtClean="0">
                  <a:solidFill>
                    <a:srgbClr val="FFFFFF"/>
                  </a:solidFill>
                  <a:latin typeface="Century Gothic" pitchFamily="34" charset="0"/>
                  <a:cs typeface="Tahoma" pitchFamily="34" charset="0"/>
                </a:rPr>
                <a:t>trái</a:t>
              </a:r>
              <a:r>
                <a:rPr lang="en-US" sz="4800" b="1" dirty="0" smtClean="0">
                  <a:solidFill>
                    <a:srgbClr val="FFFFFF"/>
                  </a:solidFill>
                  <a:latin typeface="Century Gothic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Century Gothic" pitchFamily="34" charset="0"/>
                  <a:cs typeface="Tahoma" pitchFamily="34" charset="0"/>
                </a:rPr>
                <a:t>đất</a:t>
              </a:r>
              <a:endParaRPr lang="vi-VN" sz="4800" b="1" dirty="0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12" name="TextBox 19"/>
            <p:cNvSpPr txBox="1">
              <a:spLocks noChangeArrowheads="1"/>
            </p:cNvSpPr>
            <p:nvPr/>
          </p:nvSpPr>
          <p:spPr bwMode="auto">
            <a:xfrm rot="3829829">
              <a:off x="8019636" y="4159302"/>
              <a:ext cx="2025648" cy="135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Mă</a:t>
              </a:r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ea typeface="Windsor"/>
                  <a:cs typeface="Windsor"/>
                </a:rPr>
                <a:t>́c áo</a:t>
              </a:r>
              <a:endParaRPr lang="vi-VN" sz="4800" b="1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13" name="TextBox 20"/>
            <p:cNvSpPr txBox="1">
              <a:spLocks noChangeArrowheads="1"/>
            </p:cNvSpPr>
            <p:nvPr/>
          </p:nvSpPr>
          <p:spPr bwMode="auto">
            <a:xfrm rot="1321648">
              <a:off x="8941566" y="3158999"/>
              <a:ext cx="2181584" cy="72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3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bãi</a:t>
              </a:r>
              <a:r>
                <a:rPr lang="en-US" sz="43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3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cát</a:t>
              </a:r>
              <a:endParaRPr lang="en-US" sz="4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121775" y="4611688"/>
            <a:ext cx="2705100" cy="63658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7" name="Picture 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488" y="1490663"/>
            <a:ext cx="4953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513" y="1762125"/>
            <a:ext cx="495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663" y="1366838"/>
            <a:ext cx="4953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00" y="1216025"/>
            <a:ext cx="7143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9783" y="2390953"/>
            <a:ext cx="19224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1320800" y="892175"/>
            <a:ext cx="865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Isosceles Triangle 30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7231063" y="3387725"/>
            <a:ext cx="833438" cy="1049337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29669" y="76200"/>
            <a:ext cx="6260732" cy="193899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MAY MẮN</a:t>
            </a:r>
          </a:p>
        </p:txBody>
      </p:sp>
    </p:spTree>
    <p:extLst>
      <p:ext uri="{BB962C8B-B14F-4D97-AF65-F5344CB8AC3E}">
        <p14:creationId xmlns:p14="http://schemas.microsoft.com/office/powerpoint/2010/main" val="14413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4.44444E-6 L -3.88889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656" y="5411841"/>
            <a:ext cx="1093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    </a:t>
            </a:r>
            <a:r>
              <a:rPr lang="en-US" sz="4000" b="1" dirty="0" err="1" smtClean="0">
                <a:latin typeface="VNI-Avo" pitchFamily="2" charset="0"/>
              </a:rPr>
              <a:t>Vöôøn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nhaø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coù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ôùt</a:t>
            </a:r>
            <a:r>
              <a:rPr lang="en-US" sz="4000" b="1" dirty="0" smtClean="0">
                <a:latin typeface="VNI-Avo" pitchFamily="2" charset="0"/>
              </a:rPr>
              <a:t>, </a:t>
            </a:r>
            <a:r>
              <a:rPr lang="en-US" sz="4000" b="1" dirty="0" err="1" smtClean="0">
                <a:latin typeface="VNI-Avo" pitchFamily="2" charset="0"/>
              </a:rPr>
              <a:t>rau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ngoùt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vaø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roát</a:t>
            </a:r>
            <a:r>
              <a:rPr lang="en-US" sz="40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9395" y="5426109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5295" y="5451114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5895" y="5445666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153"/>
            <a:ext cx="12117209" cy="37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952"/>
            <a:ext cx="12010768" cy="12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4115" y="123489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5865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1722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10979"/>
              </p:ext>
            </p:extLst>
          </p:nvPr>
        </p:nvGraphicFramePr>
        <p:xfrm>
          <a:off x="4305109" y="116413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ng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ngoùt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922" y="279593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ngoït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480" y="279593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voùt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4254" y="279593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coät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8099" y="278501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toát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5694" y="279514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thôùt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4277" y="2795758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vôït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5828441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quaû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nhoùt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380" y="5831620"/>
            <a:ext cx="218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laù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loát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5805967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quaû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ôùt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54" y="3865958"/>
            <a:ext cx="2495898" cy="1714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65" y="3942168"/>
            <a:ext cx="2629267" cy="16385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960" y="3913571"/>
            <a:ext cx="2553056" cy="16194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23963" y="2836320"/>
            <a:ext cx="882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0553" y="2833008"/>
            <a:ext cx="882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7775" y="2811605"/>
            <a:ext cx="778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VNI-Avo" pitchFamily="2" charset="0"/>
              </a:rPr>
              <a:t>oät</a:t>
            </a:r>
            <a:endParaRPr lang="en-US" sz="44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1211" y="2800680"/>
            <a:ext cx="882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VNI-Avo" pitchFamily="2" charset="0"/>
              </a:rPr>
              <a:t>oát</a:t>
            </a:r>
            <a:endParaRPr lang="en-US" sz="44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05355" y="2814127"/>
            <a:ext cx="912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FF"/>
                </a:solidFill>
                <a:latin typeface="VNI-Avo" pitchFamily="2" charset="0"/>
              </a:rPr>
              <a:t>ôùt</a:t>
            </a:r>
            <a:endParaRPr lang="en-US" sz="4400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03119" y="2802380"/>
            <a:ext cx="86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FF"/>
                </a:solidFill>
                <a:latin typeface="VNI-Avo" pitchFamily="2" charset="0"/>
              </a:rPr>
              <a:t>ôït</a:t>
            </a:r>
            <a:endParaRPr lang="en-US" sz="4400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5687" y="5805966"/>
            <a:ext cx="1042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oùt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62721" y="5842270"/>
            <a:ext cx="837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VNI-Avo" pitchFamily="2" charset="0"/>
              </a:rPr>
              <a:t>oát</a:t>
            </a:r>
            <a:endParaRPr lang="en-US" sz="44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77261" y="5805965"/>
            <a:ext cx="1006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FF"/>
                </a:solidFill>
                <a:latin typeface="VNI-Avo" pitchFamily="2" charset="0"/>
              </a:rPr>
              <a:t>ôùt</a:t>
            </a:r>
            <a:endParaRPr lang="en-US" sz="4400" dirty="0">
              <a:solidFill>
                <a:srgbClr val="FF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8" y="2043760"/>
            <a:ext cx="11619991" cy="27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1" y="5184027"/>
            <a:ext cx="1184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NI-Avo" pitchFamily="2" charset="0"/>
              </a:rPr>
              <a:t>    </a:t>
            </a:r>
            <a:r>
              <a:rPr lang="en-US" sz="2800" b="1" dirty="0" err="1" smtClean="0">
                <a:latin typeface="VNI-Avo" pitchFamily="2" charset="0"/>
              </a:rPr>
              <a:t>Sôùm</a:t>
            </a:r>
            <a:r>
              <a:rPr lang="en-US" sz="2800" b="1" dirty="0" smtClean="0">
                <a:latin typeface="VNI-Avo" pitchFamily="2" charset="0"/>
              </a:rPr>
              <a:t> nay </a:t>
            </a:r>
            <a:r>
              <a:rPr lang="en-US" sz="2800" b="1" dirty="0" err="1" smtClean="0">
                <a:latin typeface="VNI-Avo" pitchFamily="2" charset="0"/>
              </a:rPr>
              <a:t>thöùc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daäy</a:t>
            </a:r>
            <a:r>
              <a:rPr lang="en-US" sz="2800" b="1" dirty="0" smtClean="0">
                <a:latin typeface="VNI-Avo" pitchFamily="2" charset="0"/>
              </a:rPr>
              <a:t>, Nam </a:t>
            </a:r>
            <a:r>
              <a:rPr lang="en-US" sz="2800" b="1" dirty="0" err="1" smtClean="0">
                <a:latin typeface="VNI-Avo" pitchFamily="2" charset="0"/>
              </a:rPr>
              <a:t>chôït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thaáy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moät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chuù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chim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saâu</a:t>
            </a:r>
            <a:r>
              <a:rPr lang="en-US" sz="2800" b="1" dirty="0" smtClean="0">
                <a:latin typeface="VNI-Avo" pitchFamily="2" charset="0"/>
              </a:rPr>
              <a:t>. </a:t>
            </a:r>
            <a:r>
              <a:rPr lang="en-US" sz="2800" b="1" dirty="0" err="1" smtClean="0">
                <a:latin typeface="VNI-Avo" pitchFamily="2" charset="0"/>
              </a:rPr>
              <a:t>Chim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hôùn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hôû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nhö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chaøo</a:t>
            </a:r>
            <a:r>
              <a:rPr lang="en-US" sz="2800" b="1" dirty="0" smtClean="0">
                <a:latin typeface="VNI-Avo" pitchFamily="2" charset="0"/>
              </a:rPr>
              <a:t> Nam. </a:t>
            </a:r>
            <a:r>
              <a:rPr lang="en-US" sz="2800" b="1" dirty="0" err="1" smtClean="0">
                <a:latin typeface="VNI-Avo" pitchFamily="2" charset="0"/>
              </a:rPr>
              <a:t>Noù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nhaûy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nhoùt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moät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hoài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roài</a:t>
            </a:r>
            <a:r>
              <a:rPr lang="en-US" sz="2800" b="1" dirty="0" smtClean="0">
                <a:latin typeface="VNI-Avo" pitchFamily="2" charset="0"/>
              </a:rPr>
              <a:t> bay qua bay </a:t>
            </a:r>
            <a:r>
              <a:rPr lang="en-US" sz="2800" b="1" dirty="0" err="1" smtClean="0">
                <a:latin typeface="VNI-Avo" pitchFamily="2" charset="0"/>
              </a:rPr>
              <a:t>laïi</a:t>
            </a:r>
            <a:r>
              <a:rPr lang="en-US" sz="2800" b="1" dirty="0" smtClean="0">
                <a:latin typeface="VNI-Avo" pitchFamily="2" charset="0"/>
              </a:rPr>
              <a:t>, </a:t>
            </a:r>
            <a:r>
              <a:rPr lang="en-US" sz="2800" b="1" dirty="0" err="1" smtClean="0">
                <a:latin typeface="VNI-Avo" pitchFamily="2" charset="0"/>
              </a:rPr>
              <a:t>tìm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baét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saâu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boï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cho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caây</a:t>
            </a:r>
            <a:r>
              <a:rPr lang="en-US" sz="2800" b="1" smtClean="0">
                <a:latin typeface="VNI-Avo" pitchFamily="2" charset="0"/>
              </a:rPr>
              <a:t>.  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2173" y="5214115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5000" y="5208962"/>
            <a:ext cx="540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VNI-Avo" pitchFamily="2" charset="0"/>
              </a:rPr>
              <a:t>oât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4395" y="563767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VNI-Avo" pitchFamily="2" charset="0"/>
              </a:rPr>
              <a:t>ot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4" y="267719"/>
            <a:ext cx="10952463" cy="3768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56313" y="5640807"/>
            <a:ext cx="540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VNI-Avo" pitchFamily="2" charset="0"/>
              </a:rPr>
              <a:t>oât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Theá giôùi cuûa em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22" y="1188192"/>
            <a:ext cx="9318256" cy="56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477</TotalTime>
  <Words>145</Words>
  <Application>Microsoft Office PowerPoint</Application>
  <PresentationFormat>Widescreen</PresentationFormat>
  <Paragraphs>51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.VnAvant</vt:lpstr>
      <vt:lpstr>Times New Roman</vt:lpstr>
      <vt:lpstr>Arial</vt:lpstr>
      <vt:lpstr>Century Gothic</vt:lpstr>
      <vt:lpstr>Calibri Light</vt:lpstr>
      <vt:lpstr>HP001 4 hàng</vt:lpstr>
      <vt:lpstr>Calibri</vt:lpstr>
      <vt:lpstr>Tahoma</vt:lpstr>
      <vt:lpstr>Windsor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HP</cp:lastModifiedBy>
  <cp:revision>144</cp:revision>
  <dcterms:created xsi:type="dcterms:W3CDTF">2020-10-19T12:51:54Z</dcterms:created>
  <dcterms:modified xsi:type="dcterms:W3CDTF">2026-01-15T13:44:23Z</dcterms:modified>
  <cp:category>Kết nối tri thức với cuộc sống</cp:category>
</cp:coreProperties>
</file>