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44" r:id="rId2"/>
    <p:sldId id="449" r:id="rId3"/>
    <p:sldId id="327" r:id="rId4"/>
    <p:sldId id="325" r:id="rId5"/>
    <p:sldId id="407" r:id="rId6"/>
    <p:sldId id="448" r:id="rId7"/>
    <p:sldId id="318" r:id="rId8"/>
    <p:sldId id="408" r:id="rId9"/>
    <p:sldId id="444" r:id="rId10"/>
    <p:sldId id="442" r:id="rId11"/>
    <p:sldId id="443" r:id="rId12"/>
    <p:sldId id="445" r:id="rId13"/>
    <p:sldId id="446" r:id="rId14"/>
    <p:sldId id="334" r:id="rId15"/>
    <p:sldId id="33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20986-158C-40CB-8392-9EA9F838FB5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21A41-26BB-40E9-AF50-620818996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03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189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482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15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82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E1701-45AF-540E-7EDC-C27AB5169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D0821-023C-5F50-95BC-AABBDC5BB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67491-69AB-418F-8772-D50EA1A37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2A0-71D8-4241-95D9-21802EA10D85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20E3A-E510-2B31-E424-BF5D27970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EFCF3-5D9A-A18E-2100-1D4F9BD60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8114-99A5-47E3-88BF-86F72FE26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61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E3744-3269-B3B4-F77A-A2A17A787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BC54CD-091F-411B-9321-07D3DC046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63E71-E636-77E3-5231-22BBDB8E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2A0-71D8-4241-95D9-21802EA10D85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FB920-160B-620B-0DCE-2E87C6327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5EC45-C1CA-FA7E-308A-979B1111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8114-99A5-47E3-88BF-86F72FE26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7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23FD60-4BAB-D092-D35A-6DCE74FECD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4A0FF-5FC1-328A-97EE-F618E4E77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35CC6-5447-6F99-F30C-4C575FF7C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2A0-71D8-4241-95D9-21802EA10D85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E57A6-33E9-57F1-914F-08366B89F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16A13-6DF3-787D-2BA9-BC0BD3AA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8114-99A5-47E3-88BF-86F72FE26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38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BF47EB3-531B-ABB1-8C8E-1AF79B8A4346}"/>
              </a:ext>
            </a:extLst>
          </p:cNvPr>
          <p:cNvGrpSpPr/>
          <p:nvPr userDrawn="1"/>
        </p:nvGrpSpPr>
        <p:grpSpPr>
          <a:xfrm>
            <a:off x="-51881" y="-40505"/>
            <a:ext cx="12295762" cy="2713375"/>
            <a:chOff x="-51881" y="-1175910"/>
            <a:chExt cx="12295762" cy="2713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B2C702-E647-60F3-5B78-540B1397AE91}"/>
                </a:ext>
              </a:extLst>
            </p:cNvPr>
            <p:cNvSpPr/>
            <p:nvPr userDrawn="1"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48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D5C1D5-D96F-C2EC-5C1D-68F94175CD82}"/>
                </a:ext>
              </a:extLst>
            </p:cNvPr>
            <p:cNvSpPr/>
            <p:nvPr userDrawn="1"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48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C6DD56-68D9-7E22-8EFB-50F1379C5B79}"/>
                </a:ext>
              </a:extLst>
            </p:cNvPr>
            <p:cNvSpPr/>
            <p:nvPr userDrawn="1"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48"/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57997BB-E157-E8F1-D8B4-D62DB93A5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00" y="0"/>
            <a:ext cx="1391200" cy="1761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657D12-366B-103A-5DDF-B7769EA656A2}"/>
              </a:ext>
            </a:extLst>
          </p:cNvPr>
          <p:cNvSpPr txBox="1"/>
          <p:nvPr userDrawn="1"/>
        </p:nvSpPr>
        <p:spPr>
          <a:xfrm>
            <a:off x="3373097" y="827784"/>
            <a:ext cx="8260080" cy="1321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989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7989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7989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7989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29A0D9-9B03-FEDF-B9D4-45604911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9046" t="29565"/>
          <a:stretch/>
        </p:blipFill>
        <p:spPr>
          <a:xfrm>
            <a:off x="-51881" y="-40506"/>
            <a:ext cx="4035682" cy="4676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9CC354-3643-0A24-17D0-158968A6F79B}"/>
              </a:ext>
            </a:extLst>
          </p:cNvPr>
          <p:cNvSpPr txBox="1"/>
          <p:nvPr userDrawn="1"/>
        </p:nvSpPr>
        <p:spPr>
          <a:xfrm>
            <a:off x="3373097" y="805184"/>
            <a:ext cx="8260080" cy="1321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989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7989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7989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7989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32900D-9049-DADC-66A0-CBC4864F02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83449" y="1"/>
            <a:ext cx="4639376" cy="8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1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6097940"/>
            <a:ext cx="12192000" cy="760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1"/>
            <a:ext cx="3659552" cy="49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5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4">
            <a:extLst>
              <a:ext uri="{FF2B5EF4-FFF2-40B4-BE49-F238E27FC236}">
                <a16:creationId xmlns:a16="http://schemas.microsoft.com/office/drawing/2014/main" id="{CEB89B84-DD74-5FF8-80CC-6F6198718DEB}"/>
              </a:ext>
            </a:extLst>
          </p:cNvPr>
          <p:cNvSpPr/>
          <p:nvPr userDrawn="1"/>
        </p:nvSpPr>
        <p:spPr>
          <a:xfrm>
            <a:off x="0" y="5953126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任意多边形 5">
            <a:extLst>
              <a:ext uri="{FF2B5EF4-FFF2-40B4-BE49-F238E27FC236}">
                <a16:creationId xmlns:a16="http://schemas.microsoft.com/office/drawing/2014/main" id="{64EBC8D1-D452-86EA-3C60-4FF3291134C8}"/>
              </a:ext>
            </a:extLst>
          </p:cNvPr>
          <p:cNvSpPr/>
          <p:nvPr userDrawn="1"/>
        </p:nvSpPr>
        <p:spPr>
          <a:xfrm>
            <a:off x="0" y="6191251"/>
            <a:ext cx="12192000" cy="666750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83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1" y="181613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1"/>
            <a:ext cx="2397760" cy="1715771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8" y="1"/>
            <a:ext cx="819785" cy="1715771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8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</p:spTree>
    <p:extLst>
      <p:ext uri="{BB962C8B-B14F-4D97-AF65-F5344CB8AC3E}">
        <p14:creationId xmlns:p14="http://schemas.microsoft.com/office/powerpoint/2010/main" val="20623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9F8C1-D887-9FA1-A062-E635FEF8D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02250-C26B-13D8-0DDC-75B820028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4130C-F7E9-5F5C-5265-6411AA3E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2A0-71D8-4241-95D9-21802EA10D85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1CBC6-0F63-0132-7CDB-9A866BEB4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9C7D2-A4A0-972B-52BE-565A16FE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8114-99A5-47E3-88BF-86F72FE26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66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1AC69-5707-C5A2-BE70-5444F1139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E3BC-F212-6FEF-580F-0A8E682C0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7968E-28E0-DC77-0FFC-D536DACD5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2A0-71D8-4241-95D9-21802EA10D85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E577A-C10C-8310-BEBA-949E6CFB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E0314-367C-0D59-DB66-491CB335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8114-99A5-47E3-88BF-86F72FE26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9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8735-F7DC-120B-0CBD-847FBE1B2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336BB-89BC-833B-8047-2CA05E318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D4B64-CCFF-D31C-2ED5-7E8251FF0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B8851-67F7-A6A9-B939-628572E1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2A0-71D8-4241-95D9-21802EA10D85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DA10D-0CD8-6908-2B04-261624B82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06FBD9-6E05-7421-BF23-D903D321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8114-99A5-47E3-88BF-86F72FE26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39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93ED8-8118-EB1C-0438-450A046DD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D831-7AD2-5BE9-FD61-07DF6FCFC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E09EC-080B-F25C-A778-CB29DE7CDE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69132-4C2F-24C6-99AD-19BFEABDD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277EF6-CC00-E0D7-EF8B-29BD2EE922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44737B-298F-0D2D-CE16-25C0E0B12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2A0-71D8-4241-95D9-21802EA10D85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01969-97A6-89DB-9292-C07EB1684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C5021C-ED97-5212-F56F-17234409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8114-99A5-47E3-88BF-86F72FE26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7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C4E05-C335-B70C-A221-DE49D0BB3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E2B816-2A2B-255A-2D6E-D70280F50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2A0-71D8-4241-95D9-21802EA10D85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4267AE-3BF7-A8D5-EA6A-BA9B66E37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52E208-0389-41FE-3DDD-36F64B7F3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8114-99A5-47E3-88BF-86F72FE26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8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78C684-E18B-10D6-5F7C-8A48AC77E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2A0-71D8-4241-95D9-21802EA10D85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8B3A20-FF52-D6A4-1649-24DFB92E7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FA16B-AA1B-515C-45C6-F7DFE1A90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8114-99A5-47E3-88BF-86F72FE26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81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C183-F45B-9425-0F71-C9302A1B5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DCC8B-1F44-4D88-DFA9-1FB2A4483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038C4D-2C43-6155-ED57-1E2EC629D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71975-A7C3-A122-3DC1-3CFF21C3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2A0-71D8-4241-95D9-21802EA10D85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580CC-E619-F97C-0B3B-B764E6A16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8751E-5928-B1E9-86FA-88FE54AD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8114-99A5-47E3-88BF-86F72FE26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07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972F4-2FB5-5B72-0975-C8AE11C9D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508D69-E0A9-CCCA-6C68-A748E8EFDA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A4B10-02A5-12C0-D9E7-D0F35EB9D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00B9F-B0EA-6847-7152-AF397148B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02A0-71D8-4241-95D9-21802EA10D85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D75E-F063-F9D4-D9CA-685F8899E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0CCD4-4710-BDD1-FF94-235E5C0ED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8114-99A5-47E3-88BF-86F72FE26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8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20B312-2EA0-69D9-07E2-9C86485E6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24B70-4CB2-134B-E6DE-7694D2C8B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B37FE-AA0C-D2A5-3465-7A4BCDA363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002A0-71D8-4241-95D9-21802EA10D85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48811-DBDE-75A1-2C09-924F92E07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82D82-A41A-F754-5190-D2F76614B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68114-99A5-47E3-88BF-86F72FE26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7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hyperlink" Target="Khoi%20dong/Cau%203.pptx" TargetMode="External"/><Relationship Id="rId3" Type="http://schemas.openxmlformats.org/officeDocument/2006/relationships/hyperlink" Target="Khoi%20dong/Cau%204.pptx" TargetMode="External"/><Relationship Id="rId7" Type="http://schemas.openxmlformats.org/officeDocument/2006/relationships/image" Target="../media/image21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11" Type="http://schemas.openxmlformats.org/officeDocument/2006/relationships/image" Target="../media/image24.jpg"/><Relationship Id="rId5" Type="http://schemas.openxmlformats.org/officeDocument/2006/relationships/hyperlink" Target="Khoi%20dong/Cau%202.pptx" TargetMode="External"/><Relationship Id="rId10" Type="http://schemas.openxmlformats.org/officeDocument/2006/relationships/hyperlink" Target="Khoi%20dong/Cau%201.pptx" TargetMode="External"/><Relationship Id="rId4" Type="http://schemas.openxmlformats.org/officeDocument/2006/relationships/image" Target="../media/image19.jpeg"/><Relationship Id="rId9" Type="http://schemas.openxmlformats.org/officeDocument/2006/relationships/image" Target="../media/image23.jpeg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550">
            <a:extLst>
              <a:ext uri="{FF2B5EF4-FFF2-40B4-BE49-F238E27FC236}">
                <a16:creationId xmlns:a16="http://schemas.microsoft.com/office/drawing/2014/main" id="{6362D17F-4401-4123-9E95-2F5C1F820ACC}"/>
              </a:ext>
            </a:extLst>
          </p:cNvPr>
          <p:cNvGrpSpPr>
            <a:grpSpLocks/>
          </p:cNvGrpSpPr>
          <p:nvPr/>
        </p:nvGrpSpPr>
        <p:grpSpPr bwMode="auto">
          <a:xfrm>
            <a:off x="1758513" y="-58085"/>
            <a:ext cx="7143420" cy="7220900"/>
            <a:chOff x="295" y="3475"/>
            <a:chExt cx="1407" cy="1407"/>
          </a:xfrm>
        </p:grpSpPr>
        <p:sp>
          <p:nvSpPr>
            <p:cNvPr id="36" name="Oval 551">
              <a:extLst>
                <a:ext uri="{FF2B5EF4-FFF2-40B4-BE49-F238E27FC236}">
                  <a16:creationId xmlns:a16="http://schemas.microsoft.com/office/drawing/2014/main" id="{EC0B7A39-EB2B-49A7-A74E-1BE00A9AC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74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7997" b="1">
                <a:solidFill>
                  <a:srgbClr val="335338"/>
                </a:solidFill>
                <a:latin typeface="Arial" charset="0"/>
                <a:ea typeface="华文彩云" pitchFamily="2" charset="-122"/>
                <a:cs typeface="Arial"/>
                <a:sym typeface="Arial"/>
              </a:endParaRPr>
            </a:p>
          </p:txBody>
        </p:sp>
        <p:grpSp>
          <p:nvGrpSpPr>
            <p:cNvPr id="37" name="Group 552">
              <a:extLst>
                <a:ext uri="{FF2B5EF4-FFF2-40B4-BE49-F238E27FC236}">
                  <a16:creationId xmlns:a16="http://schemas.microsoft.com/office/drawing/2014/main" id="{06DE964C-473A-4F25-9DDA-57B709074B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38" name="Oval 553">
                <a:extLst>
                  <a:ext uri="{FF2B5EF4-FFF2-40B4-BE49-F238E27FC236}">
                    <a16:creationId xmlns:a16="http://schemas.microsoft.com/office/drawing/2014/main" id="{E3A38C0F-6953-49BE-851C-72754D04B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121874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7997" b="1" dirty="0">
                  <a:solidFill>
                    <a:srgbClr val="335338"/>
                  </a:solidFill>
                  <a:latin typeface="Arial" pitchFamily="34" charset="0"/>
                  <a:ea typeface="华文彩云" pitchFamily="2" charset="-122"/>
                  <a:cs typeface="Arial"/>
                  <a:sym typeface="Arial"/>
                </a:endParaRPr>
              </a:p>
            </p:txBody>
          </p:sp>
          <p:grpSp>
            <p:nvGrpSpPr>
              <p:cNvPr id="39" name="Group 554">
                <a:extLst>
                  <a:ext uri="{FF2B5EF4-FFF2-40B4-BE49-F238E27FC236}">
                    <a16:creationId xmlns:a16="http://schemas.microsoft.com/office/drawing/2014/main" id="{EB736425-42DF-403D-A7DC-F4C79D2F1B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40" name="Group 555">
                  <a:extLst>
                    <a:ext uri="{FF2B5EF4-FFF2-40B4-BE49-F238E27FC236}">
                      <a16:creationId xmlns:a16="http://schemas.microsoft.com/office/drawing/2014/main" id="{2345F6C5-5E38-4AB8-9EA1-A747F5F780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65" name="Group 556">
                    <a:extLst>
                      <a:ext uri="{FF2B5EF4-FFF2-40B4-BE49-F238E27FC236}">
                        <a16:creationId xmlns:a16="http://schemas.microsoft.com/office/drawing/2014/main" id="{2C71E83D-8D42-4C2F-9A13-59FC3DE1F60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75" name="Group 557">
                      <a:extLst>
                        <a:ext uri="{FF2B5EF4-FFF2-40B4-BE49-F238E27FC236}">
                          <a16:creationId xmlns:a16="http://schemas.microsoft.com/office/drawing/2014/main" id="{B361A212-FDEE-4179-80ED-0CED18755BA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79" name="AutoShape 558">
                        <a:extLst>
                          <a:ext uri="{FF2B5EF4-FFF2-40B4-BE49-F238E27FC236}">
                            <a16:creationId xmlns:a16="http://schemas.microsoft.com/office/drawing/2014/main" id="{12904092-1287-4A3E-8A27-67C99A04EAF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8744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zh-CN" altLang="en-US" sz="7997" b="1">
                          <a:solidFill>
                            <a:srgbClr val="335338"/>
                          </a:solidFill>
                          <a:latin typeface="Arial" pitchFamily="34" charset="0"/>
                          <a:ea typeface="华文彩云" pitchFamily="2" charset="-122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" name="AutoShape 559">
                        <a:extLst>
                          <a:ext uri="{FF2B5EF4-FFF2-40B4-BE49-F238E27FC236}">
                            <a16:creationId xmlns:a16="http://schemas.microsoft.com/office/drawing/2014/main" id="{FEB6F368-17BF-48B3-8042-A35543C6866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1218744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zh-CN" altLang="en-US" sz="7997" b="1">
                          <a:solidFill>
                            <a:srgbClr val="335338"/>
                          </a:solidFill>
                          <a:latin typeface="Arial" pitchFamily="34" charset="0"/>
                          <a:ea typeface="华文彩云" pitchFamily="2" charset="-122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76" name="Group 560">
                      <a:extLst>
                        <a:ext uri="{FF2B5EF4-FFF2-40B4-BE49-F238E27FC236}">
                          <a16:creationId xmlns:a16="http://schemas.microsoft.com/office/drawing/2014/main" id="{4A221DE1-AFB3-498B-8DE8-CB3D9BD6E5A1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77" name="AutoShape 561">
                        <a:extLst>
                          <a:ext uri="{FF2B5EF4-FFF2-40B4-BE49-F238E27FC236}">
                            <a16:creationId xmlns:a16="http://schemas.microsoft.com/office/drawing/2014/main" id="{50EE17A9-7901-4F16-80C9-23B27F5008E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1218744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zh-CN" altLang="en-US" sz="7997" b="1">
                          <a:solidFill>
                            <a:srgbClr val="335338"/>
                          </a:solidFill>
                          <a:latin typeface="Arial" pitchFamily="34" charset="0"/>
                          <a:ea typeface="华文彩云" pitchFamily="2" charset="-122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8" name="AutoShape 562">
                        <a:extLst>
                          <a:ext uri="{FF2B5EF4-FFF2-40B4-BE49-F238E27FC236}">
                            <a16:creationId xmlns:a16="http://schemas.microsoft.com/office/drawing/2014/main" id="{F3DCE7B2-F717-4375-84D5-90F553350C1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1218744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zh-CN" altLang="en-US" sz="7997" b="1">
                          <a:solidFill>
                            <a:srgbClr val="335338"/>
                          </a:solidFill>
                          <a:latin typeface="Arial" pitchFamily="34" charset="0"/>
                          <a:ea typeface="华文彩云" pitchFamily="2" charset="-122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66" name="Group 563">
                    <a:extLst>
                      <a:ext uri="{FF2B5EF4-FFF2-40B4-BE49-F238E27FC236}">
                        <a16:creationId xmlns:a16="http://schemas.microsoft.com/office/drawing/2014/main" id="{3F4DCD57-D2D4-4C59-94A6-D4889EAF8BD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67" name="Group 564">
                      <a:extLst>
                        <a:ext uri="{FF2B5EF4-FFF2-40B4-BE49-F238E27FC236}">
                          <a16:creationId xmlns:a16="http://schemas.microsoft.com/office/drawing/2014/main" id="{65DF7D1E-9017-4766-81D4-B8C1E45B9D7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73" name="AutoShape 565">
                        <a:extLst>
                          <a:ext uri="{FF2B5EF4-FFF2-40B4-BE49-F238E27FC236}">
                            <a16:creationId xmlns:a16="http://schemas.microsoft.com/office/drawing/2014/main" id="{273CFFCD-DFC4-4EB6-BCDA-C85BB1A0149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1218744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zh-CN" altLang="en-US" sz="7997" b="1">
                          <a:solidFill>
                            <a:srgbClr val="335338"/>
                          </a:solidFill>
                          <a:latin typeface="Arial" pitchFamily="34" charset="0"/>
                          <a:ea typeface="华文彩云" pitchFamily="2" charset="-122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4" name="AutoShape 566">
                        <a:extLst>
                          <a:ext uri="{FF2B5EF4-FFF2-40B4-BE49-F238E27FC236}">
                            <a16:creationId xmlns:a16="http://schemas.microsoft.com/office/drawing/2014/main" id="{CEAA9F82-F915-4F35-BB58-9046A3A30A5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1218744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zh-CN" altLang="en-US" sz="7997" b="1">
                          <a:solidFill>
                            <a:srgbClr val="335338"/>
                          </a:solidFill>
                          <a:latin typeface="Arial" pitchFamily="34" charset="0"/>
                          <a:ea typeface="华文彩云" pitchFamily="2" charset="-122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8" name="Group 567">
                      <a:extLst>
                        <a:ext uri="{FF2B5EF4-FFF2-40B4-BE49-F238E27FC236}">
                          <a16:creationId xmlns:a16="http://schemas.microsoft.com/office/drawing/2014/main" id="{7C81040D-D463-45B5-9F95-BF2C2E15D02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69" name="AutoShape 568">
                        <a:extLst>
                          <a:ext uri="{FF2B5EF4-FFF2-40B4-BE49-F238E27FC236}">
                            <a16:creationId xmlns:a16="http://schemas.microsoft.com/office/drawing/2014/main" id="{589197BB-795E-4FC2-9708-33668B470B0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1218744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zh-CN" altLang="en-US" sz="7997" b="1">
                          <a:solidFill>
                            <a:srgbClr val="335338"/>
                          </a:solidFill>
                          <a:latin typeface="Arial" pitchFamily="34" charset="0"/>
                          <a:ea typeface="华文彩云" pitchFamily="2" charset="-122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2" name="AutoShape 569">
                        <a:extLst>
                          <a:ext uri="{FF2B5EF4-FFF2-40B4-BE49-F238E27FC236}">
                            <a16:creationId xmlns:a16="http://schemas.microsoft.com/office/drawing/2014/main" id="{09E01262-C0A6-40D2-86AD-0734FC051DD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1218744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zh-CN" altLang="en-US" sz="7997" b="1">
                          <a:solidFill>
                            <a:srgbClr val="335338"/>
                          </a:solidFill>
                          <a:latin typeface="Arial" pitchFamily="34" charset="0"/>
                          <a:ea typeface="华文彩云" pitchFamily="2" charset="-122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1" name="Group 570">
                  <a:extLst>
                    <a:ext uri="{FF2B5EF4-FFF2-40B4-BE49-F238E27FC236}">
                      <a16:creationId xmlns:a16="http://schemas.microsoft.com/office/drawing/2014/main" id="{04C618BD-BD69-4C76-9B8D-2FC0AF91A1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42" name="Group 571">
                    <a:extLst>
                      <a:ext uri="{FF2B5EF4-FFF2-40B4-BE49-F238E27FC236}">
                        <a16:creationId xmlns:a16="http://schemas.microsoft.com/office/drawing/2014/main" id="{5320DF5A-447F-41E1-910A-1127A811FA7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59" name="Group 572">
                      <a:extLst>
                        <a:ext uri="{FF2B5EF4-FFF2-40B4-BE49-F238E27FC236}">
                          <a16:creationId xmlns:a16="http://schemas.microsoft.com/office/drawing/2014/main" id="{10CFDE35-FB68-4255-A2E9-26D9EDCE35C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63" name="AutoShape 573">
                        <a:extLst>
                          <a:ext uri="{FF2B5EF4-FFF2-40B4-BE49-F238E27FC236}">
                            <a16:creationId xmlns:a16="http://schemas.microsoft.com/office/drawing/2014/main" id="{EBFCF49D-6D2C-4B7F-8516-83F86AACFB7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8744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zh-CN" altLang="en-US" sz="7997" b="1">
                          <a:solidFill>
                            <a:srgbClr val="335338"/>
                          </a:solidFill>
                          <a:latin typeface="Arial" pitchFamily="34" charset="0"/>
                          <a:ea typeface="华文彩云" pitchFamily="2" charset="-122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4" name="AutoShape 574">
                        <a:extLst>
                          <a:ext uri="{FF2B5EF4-FFF2-40B4-BE49-F238E27FC236}">
                            <a16:creationId xmlns:a16="http://schemas.microsoft.com/office/drawing/2014/main" id="{D95B8352-0F65-4E84-8847-D5818E31CA0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1218744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zh-CN" altLang="en-US" sz="7997" b="1">
                          <a:solidFill>
                            <a:srgbClr val="335338"/>
                          </a:solidFill>
                          <a:latin typeface="Arial" pitchFamily="34" charset="0"/>
                          <a:ea typeface="华文彩云" pitchFamily="2" charset="-122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0" name="Group 575">
                      <a:extLst>
                        <a:ext uri="{FF2B5EF4-FFF2-40B4-BE49-F238E27FC236}">
                          <a16:creationId xmlns:a16="http://schemas.microsoft.com/office/drawing/2014/main" id="{957E9CAB-9767-4D19-9CD6-83158B42EBB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61" name="AutoShape 576">
                        <a:extLst>
                          <a:ext uri="{FF2B5EF4-FFF2-40B4-BE49-F238E27FC236}">
                            <a16:creationId xmlns:a16="http://schemas.microsoft.com/office/drawing/2014/main" id="{ADAFA631-B6AE-4691-9088-4494908722F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1218744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zh-CN" altLang="en-US" sz="7997" b="1">
                          <a:solidFill>
                            <a:srgbClr val="335338"/>
                          </a:solidFill>
                          <a:latin typeface="Arial" pitchFamily="34" charset="0"/>
                          <a:ea typeface="华文彩云" pitchFamily="2" charset="-122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2" name="AutoShape 577">
                        <a:extLst>
                          <a:ext uri="{FF2B5EF4-FFF2-40B4-BE49-F238E27FC236}">
                            <a16:creationId xmlns:a16="http://schemas.microsoft.com/office/drawing/2014/main" id="{5B6F25CB-3773-4341-9764-3096B333437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1218744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zh-CN" altLang="en-US" sz="7997" b="1">
                          <a:solidFill>
                            <a:srgbClr val="335338"/>
                          </a:solidFill>
                          <a:latin typeface="Arial" pitchFamily="34" charset="0"/>
                          <a:ea typeface="华文彩云" pitchFamily="2" charset="-122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43" name="Group 578">
                    <a:extLst>
                      <a:ext uri="{FF2B5EF4-FFF2-40B4-BE49-F238E27FC236}">
                        <a16:creationId xmlns:a16="http://schemas.microsoft.com/office/drawing/2014/main" id="{2F2B88A3-FF3A-4C95-9D40-67605D36D95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4" name="Group 579">
                      <a:extLst>
                        <a:ext uri="{FF2B5EF4-FFF2-40B4-BE49-F238E27FC236}">
                          <a16:creationId xmlns:a16="http://schemas.microsoft.com/office/drawing/2014/main" id="{07079415-8DCD-4B91-BB56-4C0E04BC84C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57" name="AutoShape 580">
                        <a:extLst>
                          <a:ext uri="{FF2B5EF4-FFF2-40B4-BE49-F238E27FC236}">
                            <a16:creationId xmlns:a16="http://schemas.microsoft.com/office/drawing/2014/main" id="{FC764779-872A-4C9F-A645-D42C4C24EBC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defTabSz="1218744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zh-CN" altLang="en-US" sz="7997" b="1">
                          <a:solidFill>
                            <a:srgbClr val="335338"/>
                          </a:solidFill>
                          <a:latin typeface="Arial" pitchFamily="34" charset="0"/>
                          <a:ea typeface="华文彩云" pitchFamily="2" charset="-122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58" name="AutoShape 581">
                        <a:extLst>
                          <a:ext uri="{FF2B5EF4-FFF2-40B4-BE49-F238E27FC236}">
                            <a16:creationId xmlns:a16="http://schemas.microsoft.com/office/drawing/2014/main" id="{40B21D36-C540-40D0-908B-6D53740E25F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defTabSz="1218744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zh-CN" altLang="en-US" sz="7997" b="1">
                          <a:solidFill>
                            <a:srgbClr val="335338"/>
                          </a:solidFill>
                          <a:latin typeface="Arial" pitchFamily="34" charset="0"/>
                          <a:ea typeface="华文彩云" pitchFamily="2" charset="-122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5" name="Group 582">
                      <a:extLst>
                        <a:ext uri="{FF2B5EF4-FFF2-40B4-BE49-F238E27FC236}">
                          <a16:creationId xmlns:a16="http://schemas.microsoft.com/office/drawing/2014/main" id="{511DEE02-4A11-4D89-A747-0DCE3E1EA2B2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7" name="AutoShape 583">
                        <a:extLst>
                          <a:ext uri="{FF2B5EF4-FFF2-40B4-BE49-F238E27FC236}">
                            <a16:creationId xmlns:a16="http://schemas.microsoft.com/office/drawing/2014/main" id="{4F580333-D26E-4697-A9FE-FB5431D8516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defTabSz="1218744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zh-CN" altLang="en-US" sz="7997" b="1">
                          <a:solidFill>
                            <a:srgbClr val="335338"/>
                          </a:solidFill>
                          <a:latin typeface="Arial" pitchFamily="34" charset="0"/>
                          <a:ea typeface="华文彩云" pitchFamily="2" charset="-122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56" name="AutoShape 584">
                        <a:extLst>
                          <a:ext uri="{FF2B5EF4-FFF2-40B4-BE49-F238E27FC236}">
                            <a16:creationId xmlns:a16="http://schemas.microsoft.com/office/drawing/2014/main" id="{8B0B92ED-BED9-4B5A-9639-73BF3D257D6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8744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zh-CN" altLang="en-US" sz="7997" b="1">
                          <a:solidFill>
                            <a:srgbClr val="335338"/>
                          </a:solidFill>
                          <a:latin typeface="Arial" pitchFamily="34" charset="0"/>
                          <a:ea typeface="华文彩云" pitchFamily="2" charset="-122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4B6E4E6-57CA-4D8A-B35D-5D2AA303517D}"/>
              </a:ext>
            </a:extLst>
          </p:cNvPr>
          <p:cNvSpPr txBox="1"/>
          <p:nvPr/>
        </p:nvSpPr>
        <p:spPr>
          <a:xfrm>
            <a:off x="2824654" y="565291"/>
            <a:ext cx="6824815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/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UỶ BAN NHÂN DÂN XÃ PHÙ CÁT</a:t>
            </a:r>
          </a:p>
          <a:p>
            <a:pPr defTabSz="914354"/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TRƯỜNG TIỂU HỌC SỐ 1 NGÔ MÂY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E1E4D8-9109-48FF-9F69-9B4A5EB6CF35}"/>
              </a:ext>
            </a:extLst>
          </p:cNvPr>
          <p:cNvSpPr txBox="1"/>
          <p:nvPr/>
        </p:nvSpPr>
        <p:spPr>
          <a:xfrm>
            <a:off x="2249211" y="4969314"/>
            <a:ext cx="7530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HUỲNH TRƯƠNG CẨM HƯƠNG</a:t>
            </a:r>
          </a:p>
          <a:p>
            <a:pPr algn="ctr" defTabSz="914354"/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 học: 202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-202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1F9E4C4-6C56-4714-80F2-80E54A4C12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160937" y="4973841"/>
            <a:ext cx="2452607" cy="160952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4705B08-F21B-4B80-A95D-AD20DAE19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0783">
            <a:off x="-220488" y="4967956"/>
            <a:ext cx="3262567" cy="1657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E6F951-5B74-4C2D-B3E6-2C4D007406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501" y="133486"/>
            <a:ext cx="982689" cy="9826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17DF34-19AC-46E9-BEB8-65052B9907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903" y="2041718"/>
            <a:ext cx="1905000" cy="20955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79375B3-BE9B-4CDD-973D-C8FA0F944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547" y="2970197"/>
            <a:ext cx="5080000" cy="381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27484D-60B4-488C-BB85-5E896397D1AD}"/>
              </a:ext>
            </a:extLst>
          </p:cNvPr>
          <p:cNvSpPr/>
          <p:nvPr/>
        </p:nvSpPr>
        <p:spPr>
          <a:xfrm>
            <a:off x="-385371" y="1696076"/>
            <a:ext cx="11922495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endParaRPr lang="vi-VN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7 Altus"/>
                <a:cs typeface="Arial" panose="020B0604020202020204" pitchFamily="34" charset="0"/>
              </a:rPr>
              <a:t>                 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7 Altus"/>
                <a:cs typeface="Arial" panose="020B0604020202020204" pitchFamily="34" charset="0"/>
              </a:rPr>
              <a:t>KỂ CHUYỆN: BẠN MỚI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#9Slide07 Altus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B7513B-0235-519A-DBBB-EC214594EA36}"/>
              </a:ext>
            </a:extLst>
          </p:cNvPr>
          <p:cNvSpPr/>
          <p:nvPr/>
        </p:nvSpPr>
        <p:spPr>
          <a:xfrm>
            <a:off x="3131221" y="1596929"/>
            <a:ext cx="5766964" cy="1436419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4267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</a:t>
            </a:r>
            <a:r>
              <a:rPr lang="en-US" sz="4267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Việt </a:t>
            </a:r>
            <a:r>
              <a:rPr lang="vi-VN" sz="4267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Lớp 3</a:t>
            </a:r>
          </a:p>
          <a:p>
            <a:pPr algn="ctr"/>
            <a:r>
              <a:rPr lang="vi-VN" sz="4267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Tuần 2 </a:t>
            </a:r>
            <a:endParaRPr lang="en-US" sz="4267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3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4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30254" y="232658"/>
            <a:ext cx="8561631" cy="553357"/>
            <a:chOff x="1508919" y="1888664"/>
            <a:chExt cx="10183091" cy="738746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10183091" cy="738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996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* </a:t>
              </a:r>
              <a:r>
                <a:rPr lang="en-US" sz="2996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996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996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996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lang="en-US" sz="2996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467730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616556" y="954938"/>
            <a:ext cx="10787655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Chúng ta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Các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130254" y="2615397"/>
            <a:ext cx="8561631" cy="553357"/>
            <a:chOff x="1508919" y="1888664"/>
            <a:chExt cx="10183091" cy="738746"/>
          </a:xfrm>
        </p:grpSpPr>
        <p:sp>
          <p:nvSpPr>
            <p:cNvPr id="22" name="Rectangle 21"/>
            <p:cNvSpPr/>
            <p:nvPr/>
          </p:nvSpPr>
          <p:spPr>
            <a:xfrm>
              <a:off x="1508919" y="1888664"/>
              <a:ext cx="10183091" cy="738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996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* </a:t>
              </a:r>
              <a:r>
                <a:rPr lang="en-US" sz="2996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996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996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trước</a:t>
              </a:r>
              <a:r>
                <a:rPr lang="en-US" sz="2996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996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1673234" y="2519755"/>
              <a:ext cx="41804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/>
        </p:nvSpPr>
        <p:spPr>
          <a:xfrm>
            <a:off x="616556" y="3353697"/>
            <a:ext cx="1078765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96" b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Các nhóm cử đại diện kể trước lớp. Cả lớp cùng nghe và góp ý cho bạn điều chỉnh.</a:t>
            </a:r>
          </a:p>
        </p:txBody>
      </p:sp>
      <p:pic>
        <p:nvPicPr>
          <p:cNvPr id="3" name="Hình ảnh 2" descr="Ảnh có chứa búp bê, đồ chơi, đầy màu sắc, đồ họa véc-tơ&#10;&#10;Mô tả được tạo tự động">
            <a:extLst>
              <a:ext uri="{FF2B5EF4-FFF2-40B4-BE49-F238E27FC236}">
                <a16:creationId xmlns:a16="http://schemas.microsoft.com/office/drawing/2014/main" id="{D21DC656-140E-2B83-5EB9-0EBD7625C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46" y="3692883"/>
            <a:ext cx="2219199" cy="293990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54E6F44-6137-FF58-0EFA-0DA0693FD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527" y="4268817"/>
            <a:ext cx="2876587" cy="244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18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240980" y="232659"/>
            <a:ext cx="5450905" cy="553357"/>
            <a:chOff x="4286126" y="1975789"/>
            <a:chExt cx="10183091" cy="686283"/>
          </a:xfrm>
        </p:grpSpPr>
        <p:sp>
          <p:nvSpPr>
            <p:cNvPr id="10" name="Rectangle 9"/>
            <p:cNvSpPr/>
            <p:nvPr/>
          </p:nvSpPr>
          <p:spPr>
            <a:xfrm>
              <a:off x="4286126" y="1975789"/>
              <a:ext cx="10183091" cy="6862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996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* Câu </a:t>
              </a:r>
              <a:r>
                <a:rPr lang="en-US" sz="2996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996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tham</a:t>
              </a:r>
              <a:r>
                <a:rPr lang="en-US" sz="2996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khảo</a:t>
              </a:r>
              <a:r>
                <a:rPr lang="en-US" sz="2996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4286126" y="2554078"/>
              <a:ext cx="8596116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274091" y="746356"/>
            <a:ext cx="11586740" cy="5482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A-i-a là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thẩn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Thầy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A-i-a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Thầy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Tét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-ô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đuổi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chán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Thầy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A-i-a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A-i-a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những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Tét-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-ô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A-la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đuổi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996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53512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0137" y="105374"/>
            <a:ext cx="8561631" cy="553357"/>
            <a:chOff x="1508919" y="1888664"/>
            <a:chExt cx="10183091" cy="738746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10183091" cy="738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996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lang="en-US" sz="2996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Trao</a:t>
              </a:r>
              <a:r>
                <a:rPr lang="en-US" sz="2996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đổi</a:t>
              </a:r>
              <a:r>
                <a:rPr lang="en-US" sz="2996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996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2996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n-US" sz="2996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996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996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35286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321434" y="746356"/>
            <a:ext cx="10912651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6470" indent="-556470" algn="just" defTabSz="684886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Vì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556470" indent="-556470" algn="just" defTabSz="684886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519" t="69939" r="56442" b="16311"/>
          <a:stretch/>
        </p:blipFill>
        <p:spPr>
          <a:xfrm>
            <a:off x="6417473" y="2344656"/>
            <a:ext cx="2098446" cy="23458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51432" t="69939" r="4864" b="16311"/>
          <a:stretch/>
        </p:blipFill>
        <p:spPr>
          <a:xfrm>
            <a:off x="9290978" y="2338879"/>
            <a:ext cx="2284466" cy="23458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4733" t="28125" r="51393" b="58281"/>
          <a:stretch/>
        </p:blipFill>
        <p:spPr>
          <a:xfrm>
            <a:off x="431429" y="2338879"/>
            <a:ext cx="2132657" cy="23501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52595" t="28643" r="4861" b="58281"/>
          <a:stretch/>
        </p:blipFill>
        <p:spPr>
          <a:xfrm>
            <a:off x="3339145" y="2458682"/>
            <a:ext cx="2303270" cy="2260617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7A5A447D-22A4-7074-238E-432A2F05E87A}"/>
              </a:ext>
            </a:extLst>
          </p:cNvPr>
          <p:cNvGrpSpPr/>
          <p:nvPr/>
        </p:nvGrpSpPr>
        <p:grpSpPr>
          <a:xfrm>
            <a:off x="9477061" y="4659890"/>
            <a:ext cx="2675802" cy="2158344"/>
            <a:chOff x="12652123" y="6215270"/>
            <a:chExt cx="3572266" cy="2881446"/>
          </a:xfrm>
        </p:grpSpPr>
        <p:pic>
          <p:nvPicPr>
            <p:cNvPr id="3" name="Hình ảnh 2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D5028EFC-DF40-9B94-FD18-E8E836B42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52123" y="6215270"/>
              <a:ext cx="3572266" cy="2881446"/>
            </a:xfrm>
            <a:prstGeom prst="rect">
              <a:avLst/>
            </a:prstGeom>
          </p:spPr>
        </p:pic>
        <p:sp>
          <p:nvSpPr>
            <p:cNvPr id="4" name="Bong bóng Lời nói: Hình bầu dục 3">
              <a:extLst>
                <a:ext uri="{FF2B5EF4-FFF2-40B4-BE49-F238E27FC236}">
                  <a16:creationId xmlns:a16="http://schemas.microsoft.com/office/drawing/2014/main" id="{DEA3B71E-0B1E-7266-72C6-416C8D496564}"/>
                </a:ext>
              </a:extLst>
            </p:cNvPr>
            <p:cNvSpPr/>
            <p:nvPr/>
          </p:nvSpPr>
          <p:spPr>
            <a:xfrm flipH="1">
              <a:off x="14404864" y="6416418"/>
              <a:ext cx="609600" cy="381000"/>
            </a:xfrm>
            <a:prstGeom prst="wedgeEllipseCallout">
              <a:avLst>
                <a:gd name="adj1" fmla="val 49067"/>
                <a:gd name="adj2" fmla="val 625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48" b="1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6AA069E5-95F2-7CC6-0A34-14D60542953E}"/>
                </a:ext>
              </a:extLst>
            </p:cNvPr>
            <p:cNvSpPr/>
            <p:nvPr/>
          </p:nvSpPr>
          <p:spPr>
            <a:xfrm>
              <a:off x="14920119" y="6410068"/>
              <a:ext cx="609600" cy="381000"/>
            </a:xfrm>
            <a:prstGeom prst="wedgeEllipseCallout">
              <a:avLst>
                <a:gd name="adj1" fmla="val -10308"/>
                <a:gd name="adj2" fmla="val 7083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48" b="1">
                  <a:solidFill>
                    <a:schemeClr val="tx1"/>
                  </a:solidFill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7208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17013" y="4348"/>
            <a:ext cx="8561631" cy="553357"/>
            <a:chOff x="1508919" y="1888664"/>
            <a:chExt cx="10183091" cy="738746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10183091" cy="738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996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lang="en-US" sz="2996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Trao</a:t>
              </a:r>
              <a:r>
                <a:rPr lang="en-US" sz="2996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đổi</a:t>
              </a:r>
              <a:r>
                <a:rPr lang="en-US" sz="2996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996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2996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n-US" sz="2996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996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996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35286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217014" y="520792"/>
            <a:ext cx="10912651" cy="2427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6470" indent="-556470" algn="just" defTabSz="684886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996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trong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Vì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 algn="just">
              <a:lnSpc>
                <a:spcPct val="130000"/>
              </a:lnSpc>
            </a:pP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Thích Tét-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-ô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Tét-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-ô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khoẻ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sửa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xử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Thích A-i-a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A-i-a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;….</a:t>
            </a:r>
          </a:p>
        </p:txBody>
      </p:sp>
      <p:sp>
        <p:nvSpPr>
          <p:cNvPr id="2" name="Rectangle 1"/>
          <p:cNvSpPr/>
          <p:nvPr/>
        </p:nvSpPr>
        <p:spPr>
          <a:xfrm>
            <a:off x="298777" y="3112195"/>
            <a:ext cx="10893213" cy="2150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Nếu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30000"/>
              </a:lnSpc>
            </a:pP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;….</a:t>
            </a:r>
          </a:p>
        </p:txBody>
      </p:sp>
    </p:spTree>
    <p:extLst>
      <p:ext uri="{BB962C8B-B14F-4D97-AF65-F5344CB8AC3E}">
        <p14:creationId xmlns:p14="http://schemas.microsoft.com/office/powerpoint/2010/main" val="33607965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01;p32">
            <a:extLst>
              <a:ext uri="{FF2B5EF4-FFF2-40B4-BE49-F238E27FC236}">
                <a16:creationId xmlns:a16="http://schemas.microsoft.com/office/drawing/2014/main" id="{3BF000A0-4808-613E-3AE7-1CF5D56F4559}"/>
              </a:ext>
            </a:extLst>
          </p:cNvPr>
          <p:cNvGrpSpPr/>
          <p:nvPr/>
        </p:nvGrpSpPr>
        <p:grpSpPr>
          <a:xfrm>
            <a:off x="1594992" y="316606"/>
            <a:ext cx="9385575" cy="5542855"/>
            <a:chOff x="1825006" y="1194734"/>
            <a:chExt cx="5885928" cy="3560929"/>
          </a:xfrm>
        </p:grpSpPr>
        <p:sp>
          <p:nvSpPr>
            <p:cNvPr id="6" name="Google Shape;202;p32">
              <a:extLst>
                <a:ext uri="{FF2B5EF4-FFF2-40B4-BE49-F238E27FC236}">
                  <a16:creationId xmlns:a16="http://schemas.microsoft.com/office/drawing/2014/main" id="{E0F1B7A9-D60D-0A68-6A8F-C914C68FE467}"/>
                </a:ext>
              </a:extLst>
            </p:cNvPr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Google Shape;203;p32">
              <a:extLst>
                <a:ext uri="{FF2B5EF4-FFF2-40B4-BE49-F238E27FC236}">
                  <a16:creationId xmlns:a16="http://schemas.microsoft.com/office/drawing/2014/main" id="{1894956B-8D80-D61F-B4B8-B71763483EA4}"/>
                </a:ext>
              </a:extLst>
            </p:cNvPr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Google Shape;204;p32">
              <a:extLst>
                <a:ext uri="{FF2B5EF4-FFF2-40B4-BE49-F238E27FC236}">
                  <a16:creationId xmlns:a16="http://schemas.microsoft.com/office/drawing/2014/main" id="{E4AD8C47-CC80-3E0C-60CA-1ED7BF1D5E8E}"/>
                </a:ext>
              </a:extLst>
            </p:cNvPr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Google Shape;205;p32">
              <a:extLst>
                <a:ext uri="{FF2B5EF4-FFF2-40B4-BE49-F238E27FC236}">
                  <a16:creationId xmlns:a16="http://schemas.microsoft.com/office/drawing/2014/main" id="{3C40B63F-BC58-D70B-3564-C0FA3349821D}"/>
                </a:ext>
              </a:extLst>
            </p:cNvPr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Google Shape;206;p32">
              <a:extLst>
                <a:ext uri="{FF2B5EF4-FFF2-40B4-BE49-F238E27FC236}">
                  <a16:creationId xmlns:a16="http://schemas.microsoft.com/office/drawing/2014/main" id="{D219C0E3-5A79-57C9-CE34-814425F3C034}"/>
                </a:ext>
              </a:extLst>
            </p:cNvPr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Google Shape;207;p32">
              <a:extLst>
                <a:ext uri="{FF2B5EF4-FFF2-40B4-BE49-F238E27FC236}">
                  <a16:creationId xmlns:a16="http://schemas.microsoft.com/office/drawing/2014/main" id="{9EEBB108-9CDF-058F-7749-081DFEE060A0}"/>
                </a:ext>
              </a:extLst>
            </p:cNvPr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Google Shape;208;p32">
              <a:extLst>
                <a:ext uri="{FF2B5EF4-FFF2-40B4-BE49-F238E27FC236}">
                  <a16:creationId xmlns:a16="http://schemas.microsoft.com/office/drawing/2014/main" id="{BFB7127B-89B4-37D5-EDE1-9773372BE471}"/>
                </a:ext>
              </a:extLst>
            </p:cNvPr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Google Shape;209;p32">
              <a:extLst>
                <a:ext uri="{FF2B5EF4-FFF2-40B4-BE49-F238E27FC236}">
                  <a16:creationId xmlns:a16="http://schemas.microsoft.com/office/drawing/2014/main" id="{16C340D5-4D28-14A5-8BA7-9F9D703C6C53}"/>
                </a:ext>
              </a:extLst>
            </p:cNvPr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Google Shape;210;p32">
              <a:extLst>
                <a:ext uri="{FF2B5EF4-FFF2-40B4-BE49-F238E27FC236}">
                  <a16:creationId xmlns:a16="http://schemas.microsoft.com/office/drawing/2014/main" id="{A2E898F4-1130-1AE6-5585-8B64E6869F0E}"/>
                </a:ext>
              </a:extLst>
            </p:cNvPr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C7F9EB0-4B9D-3C41-3755-003CDCF0C8CB}"/>
              </a:ext>
            </a:extLst>
          </p:cNvPr>
          <p:cNvSpPr/>
          <p:nvPr/>
        </p:nvSpPr>
        <p:spPr>
          <a:xfrm>
            <a:off x="4080825" y="2385159"/>
            <a:ext cx="4690624" cy="1567670"/>
          </a:xfrm>
          <a:prstGeom prst="rect">
            <a:avLst/>
          </a:prstGeom>
          <a:noFill/>
        </p:spPr>
        <p:txBody>
          <a:bodyPr wrap="none" lIns="91324" tIns="45662" rIns="91324" bIns="45662" numCol="1">
            <a:prstTxWarp prst="textChevron">
              <a:avLst/>
            </a:prstTxWarp>
            <a:spAutoFit/>
          </a:bodyPr>
          <a:lstStyle/>
          <a:p>
            <a:pPr algn="ctr" defTabSz="913158"/>
            <a:r>
              <a:rPr lang="en-US" sz="9587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 DỤNG</a:t>
            </a:r>
            <a:endParaRPr lang="vi-VN" sz="9587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9DC8DE58-858F-8706-F093-12EF13773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93" y="2293282"/>
            <a:ext cx="3568318" cy="45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731E119-F8A7-3E31-A02E-7F20C49D7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31" y="3240362"/>
            <a:ext cx="2291074" cy="2556115"/>
          </a:xfrm>
          <a:prstGeom prst="rect">
            <a:avLst/>
          </a:prstGeom>
        </p:spPr>
      </p:pic>
      <p:pic>
        <p:nvPicPr>
          <p:cNvPr id="3" name="Picture 10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33E08DB7-25C6-5A95-DB90-A02C15558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45" y="3215401"/>
            <a:ext cx="2482210" cy="2265590"/>
          </a:xfrm>
          <a:prstGeom prst="rect">
            <a:avLst/>
          </a:prstGeom>
        </p:spPr>
      </p:pic>
      <p:pic>
        <p:nvPicPr>
          <p:cNvPr id="4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143817C-2409-00E2-3CD8-EFF0ADE9AB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79" y="3823963"/>
            <a:ext cx="2092293" cy="197251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CFA2313-099E-DC06-4B26-B70C2CBED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243" y="1377010"/>
            <a:ext cx="7848461" cy="257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5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giáo đẹp - giới thiệu ng dự">
            <a:hlinkClick r:id="" action="ppaction://media"/>
            <a:extLst>
              <a:ext uri="{FF2B5EF4-FFF2-40B4-BE49-F238E27FC236}">
                <a16:creationId xmlns:a16="http://schemas.microsoft.com/office/drawing/2014/main" id="{95BC0DF1-0B27-B866-92C1-920D2C8D09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6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72A5957-87E7-C099-265A-D68BED52D6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0" y="3942698"/>
            <a:ext cx="2463513" cy="2748503"/>
          </a:xfrm>
          <a:prstGeom prst="rect">
            <a:avLst/>
          </a:prstGeom>
        </p:spPr>
      </p:pic>
      <p:pic>
        <p:nvPicPr>
          <p:cNvPr id="7" name="Picture 10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66E649C0-A4FF-966B-4968-F836B7B51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17" y="4358031"/>
            <a:ext cx="2669035" cy="2436111"/>
          </a:xfrm>
          <a:prstGeom prst="rect">
            <a:avLst/>
          </a:prstGeom>
        </p:spPr>
      </p:pic>
      <p:pic>
        <p:nvPicPr>
          <p:cNvPr id="8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3788CDF-7CCB-ADB3-4BEF-991AAA066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15" y="3667628"/>
            <a:ext cx="2249771" cy="2120978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E3D4443-F8AB-5335-A2B9-8B503E4D6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59" y="-10736"/>
            <a:ext cx="1396026" cy="337628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7E95814-F152-4688-838D-AEA5D5877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588" y="2663762"/>
            <a:ext cx="6393239" cy="10914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94992" y="316606"/>
            <a:ext cx="9385575" cy="5542855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63409" y="2465819"/>
            <a:ext cx="7724993" cy="1677870"/>
          </a:xfrm>
          <a:prstGeom prst="rect">
            <a:avLst/>
          </a:prstGeom>
        </p:spPr>
        <p:txBody>
          <a:bodyPr spcFirstLastPara="1" vert="horz" wrap="square" lIns="121745" tIns="121745" rIns="121745" bIns="12174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3158">
              <a:spcBef>
                <a:spcPts val="0"/>
              </a:spcBef>
            </a:pPr>
            <a:r>
              <a:rPr lang="en-US" sz="7989" b="1">
                <a:solidFill>
                  <a:prstClr val="black"/>
                </a:solidFill>
                <a:latin typeface="UTM Cookies" panose="02040603050506020204" pitchFamily="18" charset="0"/>
              </a:rPr>
              <a:t>KHỞI ĐỘNG</a:t>
            </a:r>
            <a:endParaRPr lang="en-US" sz="7989" b="1" dirty="0">
              <a:solidFill>
                <a:prstClr val="black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Hình ảnh 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4FC7731E-E0A5-0384-7A00-9D7572605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315" y="2731386"/>
            <a:ext cx="3903271" cy="41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hlinkClick r:id="rId3" action="ppaction://hlinkpres?slideindex=1&amp;slidetitle=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11890" r="4799" b="5149"/>
          <a:stretch/>
        </p:blipFill>
        <p:spPr>
          <a:xfrm>
            <a:off x="1371391" y="4010251"/>
            <a:ext cx="1527990" cy="1266154"/>
          </a:xfrm>
          <a:prstGeom prst="rect">
            <a:avLst/>
          </a:prstGeom>
        </p:spPr>
      </p:pic>
      <p:pic>
        <p:nvPicPr>
          <p:cNvPr id="25" name="Picture 24">
            <a:hlinkClick r:id="rId5" action="ppaction://hlinkpres?slideindex=1&amp;slidetitle=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r="5705"/>
          <a:stretch/>
        </p:blipFill>
        <p:spPr>
          <a:xfrm>
            <a:off x="9491624" y="1351667"/>
            <a:ext cx="1485236" cy="118501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78" y="1351667"/>
            <a:ext cx="1488092" cy="118501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32" y="1376920"/>
            <a:ext cx="1462632" cy="11684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r="14339"/>
          <a:stretch/>
        </p:blipFill>
        <p:spPr>
          <a:xfrm>
            <a:off x="1443691" y="1395134"/>
            <a:ext cx="1496420" cy="1152852"/>
          </a:xfrm>
          <a:prstGeom prst="rect">
            <a:avLst/>
          </a:prstGeom>
        </p:spPr>
      </p:pic>
      <p:pic>
        <p:nvPicPr>
          <p:cNvPr id="43" name="Picture 42">
            <a:hlinkClick r:id="rId10" action="ppaction://hlinkpres?slideindex=1&amp;slidetitle=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03" y="4041364"/>
            <a:ext cx="1475861" cy="1089776"/>
          </a:xfrm>
          <a:prstGeom prst="rect">
            <a:avLst/>
          </a:prstGeom>
        </p:spPr>
      </p:pic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3048000" y="288945"/>
            <a:ext cx="6096000" cy="112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96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HÁI QUẢ MIỀN TÂY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393378" y="2712833"/>
            <a:ext cx="1484016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97" b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 cụt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201276" y="2712833"/>
            <a:ext cx="1484016" cy="461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97" b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834454" y="2726512"/>
            <a:ext cx="1484016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97" b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Sầu riêng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9504360" y="2726512"/>
            <a:ext cx="1484016" cy="461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97" b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202977" y="5395477"/>
            <a:ext cx="1838885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97" b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 chôm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194511" y="5395477"/>
            <a:ext cx="1484016" cy="461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97" b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866057" y="5401038"/>
            <a:ext cx="1484016" cy="461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97" b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 bát</a:t>
            </a:r>
          </a:p>
        </p:txBody>
      </p:sp>
      <p:sp>
        <p:nvSpPr>
          <p:cNvPr id="52" name="Rectangle 51"/>
          <p:cNvSpPr/>
          <p:nvPr/>
        </p:nvSpPr>
        <p:spPr>
          <a:xfrm>
            <a:off x="9662856" y="5409156"/>
            <a:ext cx="1484016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97" b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 trâm</a:t>
            </a:r>
          </a:p>
        </p:txBody>
      </p:sp>
      <p:pic>
        <p:nvPicPr>
          <p:cNvPr id="53" name="Picture 2" descr="Qủa bình bá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678" y="3968439"/>
            <a:ext cx="1488092" cy="115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Trái  trâm">
            <a:hlinkClick r:id="rId1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380" y="3979079"/>
            <a:ext cx="1525493" cy="114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000"/>
                            </p:stCondLst>
                            <p:childTnLst>
                              <p:par>
                                <p:cTn id="1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500"/>
                            </p:stCondLst>
                            <p:childTnLst>
                              <p:par>
                                <p:cTn id="1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000"/>
                            </p:stCondLst>
                            <p:childTnLst>
                              <p:par>
                                <p:cTn id="19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000"/>
                            </p:stCondLst>
                            <p:childTnLst>
                              <p:par>
                                <p:cTn id="2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4CFB8FD0-6D83-374E-281E-4470F4CDDFE2}"/>
              </a:ext>
            </a:extLst>
          </p:cNvPr>
          <p:cNvSpPr txBox="1"/>
          <p:nvPr/>
        </p:nvSpPr>
        <p:spPr>
          <a:xfrm>
            <a:off x="2574945" y="344676"/>
            <a:ext cx="8943422" cy="599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96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96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vi-VN" sz="3296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3296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	</a:t>
            </a:r>
            <a:r>
              <a:rPr lang="en-US" sz="3296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96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296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3296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7</a:t>
            </a:r>
            <a:r>
              <a:rPr lang="vi-VN" sz="3296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96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	</a:t>
            </a:r>
            <a:r>
              <a:rPr lang="vi-VN" sz="3296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9 </a:t>
            </a:r>
            <a:r>
              <a:rPr lang="en-US" sz="3296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96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296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</a:t>
            </a:r>
            <a:r>
              <a:rPr lang="en-US" sz="3296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FCD38AFB-A9C4-CE11-B960-6AEFC0FC3161}"/>
              </a:ext>
            </a:extLst>
          </p:cNvPr>
          <p:cNvSpPr txBox="1"/>
          <p:nvPr/>
        </p:nvSpPr>
        <p:spPr>
          <a:xfrm>
            <a:off x="4735653" y="1032068"/>
            <a:ext cx="3262479" cy="599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96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96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296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76658F9-2863-90CE-2E2D-8F13519CB610}"/>
              </a:ext>
            </a:extLst>
          </p:cNvPr>
          <p:cNvSpPr txBox="1"/>
          <p:nvPr/>
        </p:nvSpPr>
        <p:spPr>
          <a:xfrm>
            <a:off x="3984131" y="1719461"/>
            <a:ext cx="4166660" cy="599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96" b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Kể chuyện: Bạn mới</a:t>
            </a:r>
            <a:endParaRPr lang="en-US" sz="3296" b="1" dirty="0">
              <a:solidFill>
                <a:srgbClr val="C0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3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94992" y="316606"/>
            <a:ext cx="9385575" cy="5542855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745" tIns="121745" rIns="121745" bIns="121745" anchor="ctr" anchorCtr="0">
              <a:noAutofit/>
            </a:bodyPr>
            <a:lstStyle/>
            <a:p>
              <a:pPr defTabSz="913158">
                <a:defRPr/>
              </a:pPr>
              <a:endParaRPr sz="2397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63409" y="2465819"/>
            <a:ext cx="7724993" cy="1677870"/>
          </a:xfrm>
          <a:prstGeom prst="rect">
            <a:avLst/>
          </a:prstGeom>
        </p:spPr>
        <p:txBody>
          <a:bodyPr spcFirstLastPara="1" vert="horz" wrap="square" lIns="121745" tIns="121745" rIns="121745" bIns="12174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3158">
              <a:spcBef>
                <a:spcPts val="0"/>
              </a:spcBef>
            </a:pPr>
            <a:r>
              <a:rPr lang="en-US" sz="7989" b="1" dirty="0">
                <a:solidFill>
                  <a:prstClr val="black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F92DDFBE-B71C-864A-8DA8-D37E08BF6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5" y="2809631"/>
            <a:ext cx="4245548" cy="367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23051" y="289735"/>
            <a:ext cx="7905239" cy="1014380"/>
            <a:chOff x="1508919" y="1888664"/>
            <a:chExt cx="9402387" cy="1354224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9402387" cy="1354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</a:t>
              </a:r>
              <a:r>
                <a:rPr lang="en-US" sz="2996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Dựa</a:t>
              </a:r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996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lại </a:t>
              </a:r>
              <a:r>
                <a:rPr lang="en-US" sz="2996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8627087" cy="4601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733" t="28125" r="3974" b="58281"/>
          <a:stretch/>
        </p:blipFill>
        <p:spPr>
          <a:xfrm>
            <a:off x="102858" y="850087"/>
            <a:ext cx="11757973" cy="3144912"/>
          </a:xfrm>
          <a:prstGeom prst="rect">
            <a:avLst/>
          </a:prstGeom>
        </p:spPr>
      </p:pic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-253446" y="4101329"/>
            <a:ext cx="6702477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0" name="Rectangle 95"/>
          <p:cNvSpPr>
            <a:spLocks noChangeArrowheads="1"/>
          </p:cNvSpPr>
          <p:nvPr/>
        </p:nvSpPr>
        <p:spPr bwMode="auto">
          <a:xfrm>
            <a:off x="5742260" y="4101328"/>
            <a:ext cx="6838732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A-i-a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3" name="Rectangle 95"/>
          <p:cNvSpPr>
            <a:spLocks noChangeArrowheads="1"/>
          </p:cNvSpPr>
          <p:nvPr/>
        </p:nvSpPr>
        <p:spPr bwMode="auto">
          <a:xfrm>
            <a:off x="423051" y="4048164"/>
            <a:ext cx="5407641" cy="252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A-i-a là HS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Thầy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khuyến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A-i-a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GB" sz="2996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95"/>
          <p:cNvSpPr>
            <a:spLocks noChangeArrowheads="1"/>
          </p:cNvSpPr>
          <p:nvPr/>
        </p:nvSpPr>
        <p:spPr bwMode="auto">
          <a:xfrm>
            <a:off x="6410184" y="3994999"/>
            <a:ext cx="5407641" cy="202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lượt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đuổi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A-i-a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Tét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-ô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A-i-a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74091" y="289735"/>
            <a:ext cx="7905239" cy="1014380"/>
            <a:chOff x="1508919" y="1888664"/>
            <a:chExt cx="9402387" cy="1354224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9402387" cy="1354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</a:t>
              </a:r>
              <a:r>
                <a:rPr lang="en-US" sz="2996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Dựa</a:t>
              </a:r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996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lại </a:t>
              </a:r>
              <a:r>
                <a:rPr lang="en-US" sz="2996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96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996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8627087" cy="4601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519" t="69939" r="4863" b="16311"/>
          <a:stretch/>
        </p:blipFill>
        <p:spPr>
          <a:xfrm>
            <a:off x="265978" y="840928"/>
            <a:ext cx="11598037" cy="3139136"/>
          </a:xfrm>
          <a:prstGeom prst="rect">
            <a:avLst/>
          </a:prstGeom>
        </p:spPr>
      </p:pic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407299" y="4068076"/>
            <a:ext cx="6630341" cy="10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A-i-a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0" name="Rectangle 95"/>
          <p:cNvSpPr>
            <a:spLocks noChangeArrowheads="1"/>
          </p:cNvSpPr>
          <p:nvPr/>
        </p:nvSpPr>
        <p:spPr bwMode="auto">
          <a:xfrm>
            <a:off x="6535401" y="4037408"/>
            <a:ext cx="6398098" cy="10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Tét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-ô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A-i-a </a:t>
            </a:r>
          </a:p>
          <a:p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996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GB" sz="299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407299" y="4054904"/>
            <a:ext cx="5117386" cy="292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A-i-a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endParaRPr lang="en-US" sz="2996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ranh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35400" y="3980065"/>
            <a:ext cx="5328614" cy="3016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Tét-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-ô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2996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A-la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đuổi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996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78848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657</Words>
  <Application>Microsoft Office PowerPoint</Application>
  <PresentationFormat>Widescreen</PresentationFormat>
  <Paragraphs>58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#9Slide07 Altus</vt:lpstr>
      <vt:lpstr>Arial</vt:lpstr>
      <vt:lpstr>Arial-Rounded</vt:lpstr>
      <vt:lpstr>Calibri</vt:lpstr>
      <vt:lpstr>Calibri Light</vt:lpstr>
      <vt:lpstr>HP001 4 hàng</vt:lpstr>
      <vt:lpstr>HP-087</vt:lpstr>
      <vt:lpstr>SVN-Ziclets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Bảo Châu</dc:creator>
  <cp:lastModifiedBy>Bảo Châu</cp:lastModifiedBy>
  <cp:revision>3</cp:revision>
  <dcterms:created xsi:type="dcterms:W3CDTF">2025-09-22T14:22:37Z</dcterms:created>
  <dcterms:modified xsi:type="dcterms:W3CDTF">2025-09-22T14:46:26Z</dcterms:modified>
</cp:coreProperties>
</file>