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8"/>
  </p:notesMasterIdLst>
  <p:sldIdLst>
    <p:sldId id="658" r:id="rId5"/>
    <p:sldId id="2634" r:id="rId6"/>
    <p:sldId id="4412" r:id="rId7"/>
    <p:sldId id="273" r:id="rId8"/>
    <p:sldId id="291" r:id="rId9"/>
    <p:sldId id="483" r:id="rId10"/>
    <p:sldId id="485" r:id="rId11"/>
    <p:sldId id="259" r:id="rId12"/>
    <p:sldId id="484" r:id="rId13"/>
    <p:sldId id="4411" r:id="rId14"/>
    <p:sldId id="268" r:id="rId15"/>
    <p:sldId id="4433" r:id="rId16"/>
    <p:sldId id="294" r:id="rId17"/>
    <p:sldId id="309" r:id="rId18"/>
    <p:sldId id="312" r:id="rId19"/>
    <p:sldId id="313" r:id="rId20"/>
    <p:sldId id="4437" r:id="rId21"/>
    <p:sldId id="257" r:id="rId22"/>
    <p:sldId id="258" r:id="rId23"/>
    <p:sldId id="4439" r:id="rId24"/>
    <p:sldId id="260" r:id="rId25"/>
    <p:sldId id="4440" r:id="rId26"/>
    <p:sldId id="271" r:id="rId2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3D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22" autoAdjust="0"/>
  </p:normalViewPr>
  <p:slideViewPr>
    <p:cSldViewPr>
      <p:cViewPr varScale="1">
        <p:scale>
          <a:sx n="51" d="100"/>
          <a:sy n="51" d="100"/>
        </p:scale>
        <p:origin x="1003" y="-10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1DEC5-993D-42D9-8969-81F9707E01D3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5C6A9-7201-4A05-AE89-34FE92C1E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97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DFC13-FC60-6F6F-267A-6D9D14F1D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4B57AC-1AB7-4F5F-BDCD-E1441D8B77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3603F5-75EF-10D7-F469-861D9184C4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7A5353-E48F-CE29-B4F0-9B4FD16E91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744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300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Ấn vào các đáp án để chọn đáp án Đúng/Sai.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D0BD7B-A630-C74F-8CBF-766C71C8321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605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Ấn vào các đáp án để chọn đáp án Đúng/Sai.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D0BD7B-A630-C74F-8CBF-766C71C8321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923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Ấn vào các đáp án để chọn đáp án Đúng/Sai.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D0BD7B-A630-C74F-8CBF-766C71C8321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3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Ấn vào các đáp án để chọn đáp án Đúng/Sai.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D0BD7B-A630-C74F-8CBF-766C71C8321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602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60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15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8D192-19FA-B3FD-54D7-5BB9003AF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05F88C-C4F4-328D-87AB-CFBFF4B2B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EC55E-AABC-0258-A371-761B7533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BE7B2-942A-DA45-774D-A3EEC649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A59AC-1DFD-52FD-0DB0-30185A86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412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D8734-30AF-E74D-08A9-FA2B7E34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507A9-CC25-6531-DC5D-F5CCF4EB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D9519-A081-888A-F2A5-27FC21B3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34C23-634D-7B12-9B46-79B6A4CA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ADB81-9AF1-BB05-9269-E30A31F0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14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83E38-8BBE-2CBE-3769-B497FB1E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0B9BB-8EA0-06EE-E78A-512766E27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4A5E5-A4EE-9EC9-121D-7D63292D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E41FA-1065-CBC0-40C0-B7129106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74932-3B4E-9EA5-21E7-26668658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61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9B9B7-BE28-812A-A4EB-DA578FD4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BEABF-DB87-ADEA-B662-5B7C67B2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47250-5B87-EE5F-022D-62C1FDA3E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3DF6FC-EC73-444D-F02F-4432E491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7599B-686B-8DD4-DDE0-F7B3B3E6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10C65-F02B-2D87-5062-7783327B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49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0196-A789-F0ED-4D34-AD185E9D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BCF63-6270-FED1-061F-9836E7FBC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5BCBD-EE7F-348E-0230-3BEF50703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B6095C-3235-2C4F-09C5-07C0B0167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7EAD3A-1717-5C4C-00C1-A1B1ABF43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A21D7E-C42B-EFCE-D6EA-03E84CC2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3E656F-8064-4FBC-D89C-6983CD50E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68D052-4DAB-F1EA-0675-9B42290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530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169E7-101B-7A09-2931-EA41C1A6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4DB15-7567-2F19-9DA4-805C5C1DE6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1E4D25-6148-18E1-38A2-79A0B718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1E9F7-1E46-BEE4-17F2-D13D25E7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91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C0D99C-DDC1-3528-9F41-776ADC9F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B7534E-FF0A-298B-6B55-2F216BD24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37A7E-54F5-8E5A-5AE8-B01618EA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2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35123-31D2-4B8A-10C5-3D2015B8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6F87D-01E9-664B-7D3C-F44ED15DC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4662E-C3AF-212F-AF04-24B4153AD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826D3-C272-B1D9-018D-3D383E5A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3C26F-93CE-FB49-6875-8018F36B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03A06-D914-9D8F-861A-7813A8BD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0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9EA06-997C-E02B-532D-0001022C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138F-D581-C7B9-CA37-8B8DF4573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CD620-2D76-4F7B-7CFE-C7AE2EA56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E39216-F502-8F58-4075-89A21799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8AB817-EC74-9C61-6AB2-810422004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BE123-C511-C357-533B-697A364F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30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E50AD-4475-E58D-C5CC-5439D17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84051A-BC5A-49CD-996B-3EA7CA8D7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A3E4E-61C4-97BF-76F0-7E943C23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8E6A9-3C67-FA11-0220-02FF2312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7E4B5-2559-1EE6-923E-A5D393507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339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4C400C-FB21-C68A-96AD-116D1B6D8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FBD95-E035-E492-BE72-FA7B7E5F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B7A4B-8D18-2064-76D7-01710B7E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493F0-945D-CBEF-00E0-130BCB42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32077-2F1B-EBCA-B4CE-7F78AC08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228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391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212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288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088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137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266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83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494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3780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50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804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3792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5849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841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3217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919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097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4092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080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6500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2575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922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9D965A1-34C7-7882-57F9-13B5905F5DE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29356"/>
            <a:ext cx="2685752" cy="26857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10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53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50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8.jp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8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64.sv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5" Type="http://schemas.openxmlformats.org/officeDocument/2006/relationships/image" Target="../media/image70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audio" Target="../media/audio2.wav"/><Relationship Id="rId7" Type="http://schemas.openxmlformats.org/officeDocument/2006/relationships/image" Target="../media/image7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67.gif"/><Relationship Id="rId9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audio" Target="../media/audio1.wav"/><Relationship Id="rId7" Type="http://schemas.openxmlformats.org/officeDocument/2006/relationships/image" Target="../media/image8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67.gif"/><Relationship Id="rId9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audio" Target="../media/audio2.wav"/><Relationship Id="rId7" Type="http://schemas.openxmlformats.org/officeDocument/2006/relationships/image" Target="../media/image8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67.gif"/><Relationship Id="rId9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audio" Target="../media/audio1.wav"/><Relationship Id="rId7" Type="http://schemas.openxmlformats.org/officeDocument/2006/relationships/image" Target="../media/image9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67.gif"/><Relationship Id="rId9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69.sv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jpeg"/><Relationship Id="rId9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7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audio" Target="../media/media3.mp3"/><Relationship Id="rId16" Type="http://schemas.openxmlformats.org/officeDocument/2006/relationships/image" Target="../media/image30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5.png"/><Relationship Id="rId5" Type="http://schemas.microsoft.com/office/2007/relationships/media" Target="../media/media5.mp3"/><Relationship Id="rId15" Type="http://schemas.openxmlformats.org/officeDocument/2006/relationships/image" Target="../media/image29.png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3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32.png"/><Relationship Id="rId17" Type="http://schemas.openxmlformats.org/officeDocument/2006/relationships/image" Target="../media/image31.png"/><Relationship Id="rId2" Type="http://schemas.openxmlformats.org/officeDocument/2006/relationships/audio" Target="../media/media3.mp3"/><Relationship Id="rId16" Type="http://schemas.openxmlformats.org/officeDocument/2006/relationships/image" Target="../media/image36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5.png"/><Relationship Id="rId5" Type="http://schemas.microsoft.com/office/2007/relationships/media" Target="../media/media5.mp3"/><Relationship Id="rId15" Type="http://schemas.openxmlformats.org/officeDocument/2006/relationships/image" Target="../media/image35.png"/><Relationship Id="rId10" Type="http://schemas.openxmlformats.org/officeDocument/2006/relationships/notesSlide" Target="../notesSlides/notesSlide4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8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37.png"/><Relationship Id="rId17" Type="http://schemas.openxmlformats.org/officeDocument/2006/relationships/image" Target="../media/image31.png"/><Relationship Id="rId2" Type="http://schemas.openxmlformats.org/officeDocument/2006/relationships/audio" Target="../media/media3.mp3"/><Relationship Id="rId16" Type="http://schemas.openxmlformats.org/officeDocument/2006/relationships/image" Target="../media/image41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5.png"/><Relationship Id="rId5" Type="http://schemas.microsoft.com/office/2007/relationships/media" Target="../media/media5.mp3"/><Relationship Id="rId15" Type="http://schemas.openxmlformats.org/officeDocument/2006/relationships/image" Target="../media/image40.png"/><Relationship Id="rId10" Type="http://schemas.openxmlformats.org/officeDocument/2006/relationships/notesSlide" Target="../notesSlides/notesSlide5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3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42.png"/><Relationship Id="rId17" Type="http://schemas.openxmlformats.org/officeDocument/2006/relationships/image" Target="../media/image31.png"/><Relationship Id="rId2" Type="http://schemas.openxmlformats.org/officeDocument/2006/relationships/audio" Target="../media/media3.mp3"/><Relationship Id="rId16" Type="http://schemas.openxmlformats.org/officeDocument/2006/relationships/image" Target="../media/image46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5.png"/><Relationship Id="rId5" Type="http://schemas.microsoft.com/office/2007/relationships/media" Target="../media/media5.mp3"/><Relationship Id="rId15" Type="http://schemas.openxmlformats.org/officeDocument/2006/relationships/image" Target="../media/image45.png"/><Relationship Id="rId10" Type="http://schemas.openxmlformats.org/officeDocument/2006/relationships/notesSlide" Target="../notesSlides/notesSlide6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7EDC1-5D50-8BA2-DFBA-3BF213541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>
            <a:extLst>
              <a:ext uri="{FF2B5EF4-FFF2-40B4-BE49-F238E27FC236}">
                <a16:creationId xmlns:a16="http://schemas.microsoft.com/office/drawing/2014/main" id="{9365AC8D-9299-328F-17FD-FE88AD6C5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37544"/>
            <a:ext cx="18314166" cy="5519030"/>
          </a:xfrm>
          <a:prstGeom prst="rect">
            <a:avLst/>
          </a:prstGeom>
        </p:spPr>
      </p:pic>
      <p:pic>
        <p:nvPicPr>
          <p:cNvPr id="3" name="1">
            <a:extLst>
              <a:ext uri="{FF2B5EF4-FFF2-40B4-BE49-F238E27FC236}">
                <a16:creationId xmlns:a16="http://schemas.microsoft.com/office/drawing/2014/main" id="{BD1531DD-8F99-E023-7D06-4CD3901AD6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793" y="3690817"/>
            <a:ext cx="7359564" cy="5971236"/>
          </a:xfrm>
          <a:prstGeom prst="rect">
            <a:avLst/>
          </a:prstGeom>
        </p:spPr>
      </p:pic>
      <p:pic>
        <p:nvPicPr>
          <p:cNvPr id="4" name="19">
            <a:extLst>
              <a:ext uri="{FF2B5EF4-FFF2-40B4-BE49-F238E27FC236}">
                <a16:creationId xmlns:a16="http://schemas.microsoft.com/office/drawing/2014/main" id="{201E37AD-14C4-731D-391D-3327340F11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815903" y="6346487"/>
            <a:ext cx="5660147" cy="405777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D3C25DAD-DE0E-6B89-92DA-61B2B8382C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268" y="624947"/>
            <a:ext cx="16600517" cy="2096624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933AA8B-89B0-DA21-5B0C-04B99314061A}"/>
              </a:ext>
            </a:extLst>
          </p:cNvPr>
          <p:cNvGrpSpPr/>
          <p:nvPr/>
        </p:nvGrpSpPr>
        <p:grpSpPr>
          <a:xfrm>
            <a:off x="10135229" y="4754758"/>
            <a:ext cx="1206270" cy="56183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40D50115-3A9F-98CE-462A-59D847458B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51A89D95-92E5-5C91-2B94-25AFADABE3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914445">
                  <a:defRPr/>
                </a:pPr>
                <a:endParaRPr lang="zh-CN" altLang="en-US" sz="27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4251E083-4240-D558-5944-9CC0785792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914445">
                  <a:defRPr/>
                </a:pPr>
                <a:endParaRPr lang="zh-CN" altLang="en-US" sz="27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327FDDF-B26A-CCF1-1B85-9085158A61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914445">
                  <a:defRPr/>
                </a:pPr>
                <a:endParaRPr lang="zh-CN" altLang="en-US" sz="27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7E96CE61-F47A-11C2-2318-B1949ED298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914445">
                  <a:defRPr/>
                </a:pPr>
                <a:endParaRPr lang="zh-CN" altLang="en-US" sz="27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3E519F82-AB0A-00C8-71E5-17B52BCAE52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19D0DA96-BBBB-0B56-CC12-0A53E63771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914445">
                  <a:defRPr/>
                </a:pPr>
                <a:endParaRPr lang="zh-CN" altLang="en-US" sz="27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AA9C94EB-5789-ACFD-9C30-3C9482D445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914445">
                  <a:defRPr/>
                </a:pPr>
                <a:endParaRPr lang="zh-CN" altLang="en-US" sz="27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27F7DD6E-4891-6F47-47B9-5E70D1F4D3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914445">
                  <a:defRPr/>
                </a:pPr>
                <a:endParaRPr lang="zh-CN" altLang="en-US" sz="27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14FC8D45-EDE0-AC1A-9FD4-A9A8723B99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914445">
                  <a:defRPr/>
                </a:pPr>
                <a:endParaRPr lang="zh-CN" altLang="en-US" sz="27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>
            <a:extLst>
              <a:ext uri="{FF2B5EF4-FFF2-40B4-BE49-F238E27FC236}">
                <a16:creationId xmlns:a16="http://schemas.microsoft.com/office/drawing/2014/main" id="{39C1B4C3-8BDD-341A-FAF1-42D09FC6BD1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8056" y="611311"/>
            <a:ext cx="6697994" cy="2627189"/>
          </a:xfrm>
          <a:prstGeom prst="rect">
            <a:avLst/>
          </a:prstGeom>
        </p:spPr>
      </p:pic>
      <p:sp>
        <p:nvSpPr>
          <p:cNvPr id="22" name="TextBox 1">
            <a:extLst>
              <a:ext uri="{FF2B5EF4-FFF2-40B4-BE49-F238E27FC236}">
                <a16:creationId xmlns:a16="http://schemas.microsoft.com/office/drawing/2014/main" id="{FDE2D362-D20E-DA5A-5903-C4447D2DF024}"/>
              </a:ext>
            </a:extLst>
          </p:cNvPr>
          <p:cNvSpPr txBox="1"/>
          <p:nvPr/>
        </p:nvSpPr>
        <p:spPr>
          <a:xfrm>
            <a:off x="3429000" y="945100"/>
            <a:ext cx="112776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   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LỚP 5</a:t>
            </a:r>
          </a:p>
          <a:p>
            <a:pPr algn="ctr" defTabSz="914445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3 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id="{A68AFDAD-2704-5141-1870-31DF052591DE}"/>
              </a:ext>
            </a:extLst>
          </p:cNvPr>
          <p:cNvSpPr txBox="1"/>
          <p:nvPr/>
        </p:nvSpPr>
        <p:spPr>
          <a:xfrm>
            <a:off x="713510" y="3383650"/>
            <a:ext cx="15794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vi-VN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6: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  <a:endParaRPr lang="vi-VN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20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027875451530">
            <a:hlinkClick r:id="" action="ppaction://media"/>
            <a:extLst>
              <a:ext uri="{FF2B5EF4-FFF2-40B4-BE49-F238E27FC236}">
                <a16:creationId xmlns:a16="http://schemas.microsoft.com/office/drawing/2014/main" id="{4E68D7A0-D653-73BC-E66D-790C638088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5"/>
            <a:ext cx="17960975" cy="101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41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-304800" y="0"/>
            <a:ext cx="185928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2" name="Picture 4" descr="Không có mô tả.">
            <a:extLst>
              <a:ext uri="{FF2B5EF4-FFF2-40B4-BE49-F238E27FC236}">
                <a16:creationId xmlns:a16="http://schemas.microsoft.com/office/drawing/2014/main" id="{0043FBA9-29BA-F888-DA2F-C385438CB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45055" y="726113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022C86-CB9A-ED2D-1330-E6433D0EBF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790700"/>
            <a:ext cx="10210800" cy="69753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BD7C0E9A-D9F9-CEC1-73CE-433F53827AC2}"/>
                  </a:ext>
                </a:extLst>
              </p:cNvPr>
              <p:cNvSpPr/>
              <p:nvPr/>
            </p:nvSpPr>
            <p:spPr>
              <a:xfrm>
                <a:off x="4495800" y="952500"/>
                <a:ext cx="4038600" cy="17526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Tớ </a:t>
                </a:r>
                <a:r>
                  <a:rPr lang="en-US" sz="3600" b="1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6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đổ</a:t>
                </a:r>
                <a:r>
                  <a:rPr lang="en-US" sz="36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3600" b="1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nh</m:t>
                    </m:r>
                  </m:oMath>
                </a14:m>
                <a:endPara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BD7C0E9A-D9F9-CEC1-73CE-433F53827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952500"/>
                <a:ext cx="4038600" cy="17526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blipFill>
                <a:blip r:embed="rId7"/>
                <a:stretch>
                  <a:fillRect l="-1649"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782233D7-A4E0-FE71-617B-0F62AE76FB00}"/>
                  </a:ext>
                </a:extLst>
              </p:cNvPr>
              <p:cNvSpPr/>
              <p:nvPr/>
            </p:nvSpPr>
            <p:spPr>
              <a:xfrm>
                <a:off x="9220200" y="1257300"/>
                <a:ext cx="4038600" cy="17526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Tớ </a:t>
                </a:r>
                <a:r>
                  <a:rPr lang="en-US" sz="3600" b="1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6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đổ</a:t>
                </a:r>
                <a:r>
                  <a:rPr lang="en-US" sz="36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3600" b="1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nh</m:t>
                    </m:r>
                  </m:oMath>
                </a14:m>
                <a:endPara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782233D7-A4E0-FE71-617B-0F62AE76FB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200" y="1257300"/>
                <a:ext cx="4038600" cy="17526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blipFill>
                <a:blip r:embed="rId8"/>
                <a:stretch>
                  <a:fillRect l="-1649"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67A2165-6752-7D14-51E4-9D2E768DBE0E}"/>
              </a:ext>
            </a:extLst>
          </p:cNvPr>
          <p:cNvSpPr/>
          <p:nvPr/>
        </p:nvSpPr>
        <p:spPr>
          <a:xfrm>
            <a:off x="8001000" y="6438900"/>
            <a:ext cx="4343400" cy="1752600"/>
          </a:xfrm>
          <a:prstGeom prst="wedgeRoundRectCallout">
            <a:avLst>
              <a:gd name="adj1" fmla="val 57280"/>
              <a:gd name="adj2" fmla="val -87935"/>
              <a:gd name="adj3" fmla="val 16667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lít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1EB7A5-B090-7FDB-DC2A-F0F780469D73}"/>
              </a:ext>
            </a:extLst>
          </p:cNvPr>
          <p:cNvSpPr txBox="1"/>
          <p:nvPr/>
        </p:nvSpPr>
        <p:spPr>
          <a:xfrm>
            <a:off x="1219200" y="2400300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904158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-304800" y="0"/>
            <a:ext cx="185928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764720" y="225681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2" name="Picture 4" descr="Không có mô tả.">
            <a:extLst>
              <a:ext uri="{FF2B5EF4-FFF2-40B4-BE49-F238E27FC236}">
                <a16:creationId xmlns:a16="http://schemas.microsoft.com/office/drawing/2014/main" id="{0043FBA9-29BA-F888-DA2F-C385438CB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45055" y="726113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022C86-CB9A-ED2D-1330-E6433D0EBF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706" y="1168937"/>
            <a:ext cx="10210800" cy="69753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BD7C0E9A-D9F9-CEC1-73CE-433F53827AC2}"/>
                  </a:ext>
                </a:extLst>
              </p:cNvPr>
              <p:cNvSpPr/>
              <p:nvPr/>
            </p:nvSpPr>
            <p:spPr>
              <a:xfrm>
                <a:off x="4430296" y="606508"/>
                <a:ext cx="4038600" cy="17526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Tớ </a:t>
                </a:r>
                <a:r>
                  <a:rPr lang="en-US" sz="3600" b="1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6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đổ</a:t>
                </a:r>
                <a:r>
                  <a:rPr lang="en-US" sz="36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3600" b="1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nh</m:t>
                    </m:r>
                  </m:oMath>
                </a14:m>
                <a:endPara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BD7C0E9A-D9F9-CEC1-73CE-433F53827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296" y="606508"/>
                <a:ext cx="4038600" cy="17526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blipFill>
                <a:blip r:embed="rId7"/>
                <a:stretch>
                  <a:fillRect l="-1649"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782233D7-A4E0-FE71-617B-0F62AE76FB00}"/>
                  </a:ext>
                </a:extLst>
              </p:cNvPr>
              <p:cNvSpPr/>
              <p:nvPr/>
            </p:nvSpPr>
            <p:spPr>
              <a:xfrm>
                <a:off x="9445113" y="666135"/>
                <a:ext cx="4038600" cy="17526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Tớ </a:t>
                </a:r>
                <a:r>
                  <a:rPr lang="en-US" sz="3600" b="1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6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đổ</a:t>
                </a:r>
                <a:r>
                  <a:rPr lang="en-US" sz="36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3600" b="1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nh</m:t>
                    </m:r>
                  </m:oMath>
                </a14:m>
                <a:endPara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782233D7-A4E0-FE71-617B-0F62AE76FB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5113" y="666135"/>
                <a:ext cx="4038600" cy="17526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blipFill>
                <a:blip r:embed="rId8"/>
                <a:stretch>
                  <a:fillRect l="-1497"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C620DF67-B5BA-8494-6387-5DDA2421F7ED}"/>
              </a:ext>
            </a:extLst>
          </p:cNvPr>
          <p:cNvSpPr txBox="1"/>
          <p:nvPr/>
        </p:nvSpPr>
        <p:spPr>
          <a:xfrm>
            <a:off x="1600200" y="7738780"/>
            <a:ext cx="15430500" cy="1510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Mai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ai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lít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7021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689017" y="6978775"/>
            <a:ext cx="5181796" cy="5106425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219200" y="2028782"/>
            <a:ext cx="16230600" cy="3435498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376447" y="6365932"/>
            <a:ext cx="7535106" cy="68501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5A1E0E-8308-8EA4-86E7-117170C71B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857" y="1664677"/>
            <a:ext cx="1530228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1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1" name="Picture 4" descr="Không có mô tả.">
            <a:extLst>
              <a:ext uri="{FF2B5EF4-FFF2-40B4-BE49-F238E27FC236}">
                <a16:creationId xmlns:a16="http://schemas.microsoft.com/office/drawing/2014/main" id="{E7AE29BF-F1DB-0232-7752-8AB0319C1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26543" y="1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0B6E974-ACF8-ADFD-23FF-33C05C020699}"/>
              </a:ext>
            </a:extLst>
          </p:cNvPr>
          <p:cNvGrpSpPr/>
          <p:nvPr/>
        </p:nvGrpSpPr>
        <p:grpSpPr>
          <a:xfrm>
            <a:off x="1295400" y="1333500"/>
            <a:ext cx="908739" cy="1200329"/>
            <a:chOff x="3174278" y="227050"/>
            <a:chExt cx="605826" cy="8002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D062661-05F9-0B00-D1DA-7E6F7152A4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VN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4F2417-0BCB-E7DE-A91D-40211D9474F5}"/>
                </a:ext>
              </a:extLst>
            </p:cNvPr>
            <p:cNvSpPr txBox="1"/>
            <p:nvPr/>
          </p:nvSpPr>
          <p:spPr>
            <a:xfrm>
              <a:off x="3296143" y="227050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VN" sz="7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38F7DB4-8933-7E2C-DEEB-94AFEAA6DF3E}"/>
              </a:ext>
            </a:extLst>
          </p:cNvPr>
          <p:cNvSpPr txBox="1"/>
          <p:nvPr/>
        </p:nvSpPr>
        <p:spPr>
          <a:xfrm>
            <a:off x="2275576" y="1588136"/>
            <a:ext cx="13766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VN" sz="4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447800" y="2781300"/>
                <a:ext cx="136398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781300"/>
                <a:ext cx="13639800" cy="12488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8E2D0B-984E-D129-EB40-D02715EBA763}"/>
                  </a:ext>
                </a:extLst>
              </p:cNvPr>
              <p:cNvSpPr txBox="1"/>
              <p:nvPr/>
            </p:nvSpPr>
            <p:spPr>
              <a:xfrm>
                <a:off x="1295400" y="4762500"/>
                <a:ext cx="13639800" cy="1301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8E2D0B-984E-D129-EB40-D02715EBA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4762500"/>
                <a:ext cx="13639800" cy="130189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998857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4" descr="Không có mô tả.">
            <a:extLst>
              <a:ext uri="{FF2B5EF4-FFF2-40B4-BE49-F238E27FC236}">
                <a16:creationId xmlns:a16="http://schemas.microsoft.com/office/drawing/2014/main" id="{E7AE29BF-F1DB-0232-7752-8AB0319C1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26543" y="1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0B6E974-ACF8-ADFD-23FF-33C05C020699}"/>
              </a:ext>
            </a:extLst>
          </p:cNvPr>
          <p:cNvGrpSpPr/>
          <p:nvPr/>
        </p:nvGrpSpPr>
        <p:grpSpPr>
          <a:xfrm>
            <a:off x="1295400" y="1333500"/>
            <a:ext cx="908739" cy="1200329"/>
            <a:chOff x="3174278" y="227050"/>
            <a:chExt cx="605826" cy="8002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D062661-05F9-0B00-D1DA-7E6F7152A4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4F2417-0BCB-E7DE-A91D-40211D9474F5}"/>
                </a:ext>
              </a:extLst>
            </p:cNvPr>
            <p:cNvSpPr txBox="1"/>
            <p:nvPr/>
          </p:nvSpPr>
          <p:spPr>
            <a:xfrm>
              <a:off x="3296143" y="227050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en-V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8F7DB4-8933-7E2C-DEEB-94AFEAA6DF3E}"/>
                  </a:ext>
                </a:extLst>
              </p:cNvPr>
              <p:cNvSpPr txBox="1"/>
              <p:nvPr/>
            </p:nvSpPr>
            <p:spPr>
              <a:xfrm>
                <a:off x="2069163" y="1350466"/>
                <a:ext cx="14488424" cy="26365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1371600">
                  <a:defRPr/>
                </a:pPr>
                <a:r>
                  <a:rPr lang="en-US" sz="48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</a:t>
                </a:r>
                <a:r>
                  <a:rPr lang="vi-VN" sz="4800" b="1" dirty="0">
                    <a:solidFill>
                      <a:prstClr val="black"/>
                    </a:solidFill>
                    <a:latin typeface="+mj-lt"/>
                    <a:ea typeface="Cambria" panose="02040503050406030204" pitchFamily="18" charset="0"/>
                  </a:rPr>
                  <a:t>Có hai vòi nước cùng chảy vào một bể. Vòi thứ nhất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prstClr val="black"/>
                    </a:solidFill>
                    <a:latin typeface="+mj-lt"/>
                    <a:ea typeface="Cambria" panose="02040503050406030204" pitchFamily="18" charset="0"/>
                  </a:rPr>
                  <a:t> bể, vòi thứ hai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prstClr val="black"/>
                    </a:solidFill>
                    <a:latin typeface="+mj-lt"/>
                    <a:ea typeface="Cambria" panose="02040503050406030204" pitchFamily="18" charset="0"/>
                  </a:rPr>
                  <a:t> bể. Hỏi cả hai vòi chảy được bao nhiêu phần bể nước?</a:t>
                </a:r>
                <a:endPara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8F7DB4-8933-7E2C-DEEB-94AFEAA6D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9163" y="1350466"/>
                <a:ext cx="14488424" cy="2636556"/>
              </a:xfrm>
              <a:prstGeom prst="rect">
                <a:avLst/>
              </a:prstGeom>
              <a:blipFill>
                <a:blip r:embed="rId5"/>
                <a:stretch>
                  <a:fillRect l="-1893" t="-5093" r="-1935" b="-108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3">
            <a:extLst>
              <a:ext uri="{FF2B5EF4-FFF2-40B4-BE49-F238E27FC236}">
                <a16:creationId xmlns:a16="http://schemas.microsoft.com/office/drawing/2014/main" id="{35596383-C3F2-AB7B-F17A-89B16230B629}"/>
              </a:ext>
            </a:extLst>
          </p:cNvPr>
          <p:cNvSpPr/>
          <p:nvPr/>
        </p:nvSpPr>
        <p:spPr>
          <a:xfrm>
            <a:off x="762000" y="3771900"/>
            <a:ext cx="3070669" cy="4114800"/>
          </a:xfrm>
          <a:custGeom>
            <a:avLst/>
            <a:gdLst/>
            <a:ahLst/>
            <a:cxnLst/>
            <a:rect l="l" t="t" r="r" b="b"/>
            <a:pathLst>
              <a:path w="3070669" h="4114800">
                <a:moveTo>
                  <a:pt x="0" y="0"/>
                </a:moveTo>
                <a:lnTo>
                  <a:pt x="3070669" y="0"/>
                </a:lnTo>
                <a:lnTo>
                  <a:pt x="30706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13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689017" y="6978775"/>
            <a:ext cx="5181796" cy="5106425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295400" y="888521"/>
            <a:ext cx="16230600" cy="3435498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376447" y="6365932"/>
            <a:ext cx="7535106" cy="68501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904016-4911-9E98-524A-B2FDE0F02E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7600" y="924490"/>
            <a:ext cx="11174937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6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689017" y="6978775"/>
            <a:ext cx="5181796" cy="5106425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219200" y="2028782"/>
            <a:ext cx="16230600" cy="3435498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1CF072-CAD8-D61A-1DA3-90AB10A62E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9468" y="1894040"/>
            <a:ext cx="10528705" cy="50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8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05" y="4219097"/>
            <a:ext cx="4401504" cy="4401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2133600" y="723900"/>
                <a:ext cx="13055918" cy="241173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7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7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?</a:t>
                </a:r>
                <a:endParaRPr lang="en-US" sz="7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723900"/>
                <a:ext cx="13055918" cy="241173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/>
              <p:nvPr/>
            </p:nvSpPr>
            <p:spPr>
              <a:xfrm>
                <a:off x="592423" y="8586095"/>
                <a:ext cx="4161269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6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423" y="8586095"/>
                <a:ext cx="4161269" cy="1262744"/>
              </a:xfrm>
              <a:prstGeom prst="roundRect">
                <a:avLst/>
              </a:prstGeom>
              <a:blipFill>
                <a:blip r:embed="rId6"/>
                <a:stretch>
                  <a:fillRect l="-5124" b="-115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748" y="4219097"/>
            <a:ext cx="4401504" cy="4401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/>
              <p:nvPr/>
            </p:nvSpPr>
            <p:spPr>
              <a:xfrm>
                <a:off x="4840865" y="8586095"/>
                <a:ext cx="4161269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6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865" y="8586095"/>
                <a:ext cx="4161269" cy="1262744"/>
              </a:xfrm>
              <a:prstGeom prst="roundRect">
                <a:avLst/>
              </a:prstGeom>
              <a:blipFill>
                <a:blip r:embed="rId7"/>
                <a:stretch>
                  <a:fillRect l="-5124" b="-110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190" y="4219097"/>
            <a:ext cx="4401504" cy="4401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/>
              <p:nvPr/>
            </p:nvSpPr>
            <p:spPr>
              <a:xfrm>
                <a:off x="9089308" y="8586095"/>
                <a:ext cx="4161269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9308" y="8586095"/>
                <a:ext cx="4161269" cy="1262744"/>
              </a:xfrm>
              <a:prstGeom prst="roundRect">
                <a:avLst/>
              </a:prstGeom>
              <a:blipFill>
                <a:blip r:embed="rId8"/>
                <a:stretch>
                  <a:fillRect l="-4100" b="-6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1440" y="4188371"/>
            <a:ext cx="4401504" cy="4401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0BEFBB1-525B-415D-8E45-ADCB8FD217EA}"/>
                  </a:ext>
                </a:extLst>
              </p:cNvPr>
              <p:cNvSpPr/>
              <p:nvPr/>
            </p:nvSpPr>
            <p:spPr>
              <a:xfrm>
                <a:off x="13337750" y="8586095"/>
                <a:ext cx="4161269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0BEFBB1-525B-415D-8E45-ADCB8FD21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7750" y="8586095"/>
                <a:ext cx="4161269" cy="1262744"/>
              </a:xfrm>
              <a:prstGeom prst="roundRect">
                <a:avLst/>
              </a:prstGeom>
              <a:blipFill>
                <a:blip r:embed="rId9"/>
                <a:stretch>
                  <a:fillRect l="-4100" b="-6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05" y="4219097"/>
            <a:ext cx="4401504" cy="4401504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241233" y="726218"/>
            <a:ext cx="11760518" cy="241173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/>
              <p:nvPr/>
            </p:nvSpPr>
            <p:spPr>
              <a:xfrm>
                <a:off x="592423" y="8586095"/>
                <a:ext cx="4161269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en-US" sz="4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6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423" y="8586095"/>
                <a:ext cx="4161269" cy="1262744"/>
              </a:xfrm>
              <a:prstGeom prst="roundRect">
                <a:avLst/>
              </a:prstGeom>
              <a:blipFill>
                <a:blip r:embed="rId5"/>
                <a:stretch>
                  <a:fillRect l="-5124" b="-115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748" y="4219097"/>
            <a:ext cx="4401504" cy="4401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/>
              <p:nvPr/>
            </p:nvSpPr>
            <p:spPr>
              <a:xfrm>
                <a:off x="4840865" y="8586095"/>
                <a:ext cx="4161269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en-US" sz="4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865" y="8586095"/>
                <a:ext cx="4161269" cy="1262744"/>
              </a:xfrm>
              <a:prstGeom prst="roundRect">
                <a:avLst/>
              </a:prstGeom>
              <a:blipFill>
                <a:blip r:embed="rId6"/>
                <a:stretch>
                  <a:fillRect l="-5124" b="-110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689" y="4219097"/>
            <a:ext cx="4401504" cy="4401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/>
              <p:nvPr/>
            </p:nvSpPr>
            <p:spPr>
              <a:xfrm>
                <a:off x="9089308" y="8586095"/>
                <a:ext cx="4161269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371600">
                  <a:defRPr/>
                </a:pPr>
                <a:r>
                  <a:rPr lang="en-US" sz="4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6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9308" y="8586095"/>
                <a:ext cx="4161269" cy="1262744"/>
              </a:xfrm>
              <a:prstGeom prst="roundRect">
                <a:avLst/>
              </a:prstGeom>
              <a:blipFill>
                <a:blip r:embed="rId7"/>
                <a:stretch>
                  <a:fillRect l="-4100" b="-67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633" y="4219097"/>
            <a:ext cx="4401504" cy="4401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0BEFBB1-525B-415D-8E45-ADCB8FD217EA}"/>
                  </a:ext>
                </a:extLst>
              </p:cNvPr>
              <p:cNvSpPr/>
              <p:nvPr/>
            </p:nvSpPr>
            <p:spPr>
              <a:xfrm>
                <a:off x="13337750" y="8586095"/>
                <a:ext cx="4161269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371600">
                  <a:defRPr/>
                </a:pPr>
                <a:r>
                  <a:rPr lang="en-US" sz="4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4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0BEFBB1-525B-415D-8E45-ADCB8FD21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7750" y="8586095"/>
                <a:ext cx="4161269" cy="1262744"/>
              </a:xfrm>
              <a:prstGeom prst="roundRect">
                <a:avLst/>
              </a:prstGeom>
              <a:blipFill>
                <a:blip r:embed="rId8"/>
                <a:stretch>
                  <a:fillRect l="-4100" b="-6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Speech Bubble: Rectangle with Corners Rounded 1">
                <a:extLst>
                  <a:ext uri="{FF2B5EF4-FFF2-40B4-BE49-F238E27FC236}">
                    <a16:creationId xmlns:a16="http://schemas.microsoft.com/office/drawing/2014/main" id="{D29118F7-3944-FA6E-22B6-7AC7CE30C937}"/>
                  </a:ext>
                </a:extLst>
              </p:cNvPr>
              <p:cNvSpPr/>
              <p:nvPr/>
            </p:nvSpPr>
            <p:spPr>
              <a:xfrm>
                <a:off x="2133600" y="723900"/>
                <a:ext cx="13055918" cy="241173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7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7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?</a:t>
                </a:r>
                <a:endParaRPr lang="en-US" sz="7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Speech Bubble: Rectangle with Corners Rounded 1">
                <a:extLst>
                  <a:ext uri="{FF2B5EF4-FFF2-40B4-BE49-F238E27FC236}">
                    <a16:creationId xmlns:a16="http://schemas.microsoft.com/office/drawing/2014/main" id="{D29118F7-3944-FA6E-22B6-7AC7CE30C9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723900"/>
                <a:ext cx="13055918" cy="241173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538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8"/>
          <a:stretch/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4976">
            <a:off x="2416628" y="6405310"/>
            <a:ext cx="8033657" cy="27337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r="78220" b="47977"/>
          <a:stretch/>
        </p:blipFill>
        <p:spPr>
          <a:xfrm>
            <a:off x="-43545" y="5143501"/>
            <a:ext cx="2656115" cy="475695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639">
            <a:off x="11740560" y="6359570"/>
            <a:ext cx="7166523" cy="243864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1" t="6624" r="62625" b="50519"/>
          <a:stretch/>
        </p:blipFill>
        <p:spPr>
          <a:xfrm>
            <a:off x="1835279" y="5812738"/>
            <a:ext cx="2656115" cy="39188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9966"/>
            <a:ext cx="18288000" cy="296825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" t="50672" r="72341" b="6471"/>
          <a:stretch/>
        </p:blipFill>
        <p:spPr>
          <a:xfrm>
            <a:off x="14099652" y="4935235"/>
            <a:ext cx="4188348" cy="391886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73199" r="63251" b="16562"/>
          <a:stretch/>
        </p:blipFill>
        <p:spPr>
          <a:xfrm>
            <a:off x="2699655" y="8356948"/>
            <a:ext cx="1132113" cy="93617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5" t="7753" r="20000" b="60580"/>
          <a:stretch/>
        </p:blipFill>
        <p:spPr>
          <a:xfrm>
            <a:off x="1182137" y="6324366"/>
            <a:ext cx="2177142" cy="28956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47" t="15925" r="8452" b="65027"/>
          <a:stretch/>
        </p:blipFill>
        <p:spPr>
          <a:xfrm>
            <a:off x="768480" y="7818494"/>
            <a:ext cx="1371600" cy="174171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61769" r="63251" b="27992"/>
          <a:stretch/>
        </p:blipFill>
        <p:spPr>
          <a:xfrm>
            <a:off x="4012423" y="7960874"/>
            <a:ext cx="1045028" cy="86415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63938" b="74180"/>
          <a:stretch/>
        </p:blipFill>
        <p:spPr>
          <a:xfrm>
            <a:off x="299024" y="304472"/>
            <a:ext cx="3719373" cy="218155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-1905" r="36907" b="76085"/>
          <a:stretch/>
        </p:blipFill>
        <p:spPr>
          <a:xfrm>
            <a:off x="1336807" y="2626052"/>
            <a:ext cx="2022473" cy="132976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63938" b="74180"/>
          <a:stretch/>
        </p:blipFill>
        <p:spPr>
          <a:xfrm>
            <a:off x="11147910" y="683375"/>
            <a:ext cx="3719373" cy="21815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-1905" r="36907" b="76085"/>
          <a:stretch/>
        </p:blipFill>
        <p:spPr>
          <a:xfrm>
            <a:off x="16325843" y="328640"/>
            <a:ext cx="1494176" cy="982413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4778614" y="117416"/>
            <a:ext cx="1696901" cy="1696901"/>
            <a:chOff x="2573534" y="-1821132"/>
            <a:chExt cx="1035154" cy="1035154"/>
          </a:xfrm>
        </p:grpSpPr>
        <p:sp>
          <p:nvSpPr>
            <p:cNvPr id="33" name="七角星 32"/>
            <p:cNvSpPr/>
            <p:nvPr/>
          </p:nvSpPr>
          <p:spPr>
            <a:xfrm>
              <a:off x="2573534" y="-1821132"/>
              <a:ext cx="1035154" cy="1035154"/>
            </a:xfrm>
            <a:prstGeom prst="star7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2779980" y="-1554055"/>
              <a:ext cx="577495" cy="57749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8" t="13820" r="48495" b="13532"/>
          <a:stretch/>
        </p:blipFill>
        <p:spPr>
          <a:xfrm rot="21232826">
            <a:off x="5515234" y="5858934"/>
            <a:ext cx="2966456" cy="3586713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0" t="13820" r="65265" b="13532"/>
          <a:stretch/>
        </p:blipFill>
        <p:spPr>
          <a:xfrm rot="21105278">
            <a:off x="1576485" y="6226631"/>
            <a:ext cx="3528447" cy="342925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6772">
            <a:off x="14684128" y="6749509"/>
            <a:ext cx="3434003" cy="3716453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3" r="21477"/>
          <a:stretch/>
        </p:blipFill>
        <p:spPr>
          <a:xfrm rot="481013">
            <a:off x="10068818" y="5587064"/>
            <a:ext cx="3984171" cy="398580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7669">
            <a:off x="17484325" y="-1675393"/>
            <a:ext cx="2908781" cy="2016086"/>
          </a:xfrm>
          <a:prstGeom prst="rect">
            <a:avLst/>
          </a:prstGeom>
        </p:spPr>
      </p:pic>
      <p:sp>
        <p:nvSpPr>
          <p:cNvPr id="64" name="文本框 63"/>
          <p:cNvSpPr txBox="1"/>
          <p:nvPr/>
        </p:nvSpPr>
        <p:spPr>
          <a:xfrm>
            <a:off x="14608062" y="-1875745"/>
            <a:ext cx="122341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defRPr/>
            </a:pPr>
            <a:r>
              <a:rPr lang="zh-CN" altLang="en-US" sz="2700" dirty="0">
                <a:solidFill>
                  <a:prstClr val="black"/>
                </a:solidFill>
                <a:latin typeface="Calibri"/>
              </a:rPr>
              <a:t>延迟符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17A3A5E-713A-489F-9E64-978A3E0357DC}"/>
              </a:ext>
            </a:extLst>
          </p:cNvPr>
          <p:cNvSpPr/>
          <p:nvPr/>
        </p:nvSpPr>
        <p:spPr>
          <a:xfrm>
            <a:off x="3540842" y="2498912"/>
            <a:ext cx="10517738" cy="1661993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17">
              <a:defRPr/>
            </a:pPr>
            <a:r>
              <a:rPr lang="en-US" sz="99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9999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05" y="4219097"/>
            <a:ext cx="4401504" cy="4401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2133600" y="723900"/>
                <a:ext cx="13055918" cy="241173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7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7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?</a:t>
                </a:r>
                <a:endParaRPr lang="en-US" sz="7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723900"/>
                <a:ext cx="13055918" cy="241173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/>
              <p:nvPr/>
            </p:nvSpPr>
            <p:spPr>
              <a:xfrm>
                <a:off x="592423" y="8586095"/>
                <a:ext cx="4161269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19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den>
                    </m:f>
                  </m:oMath>
                </a14:m>
                <a:endParaRPr lang="en-US" sz="6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423" y="8586095"/>
                <a:ext cx="4161269" cy="1262744"/>
              </a:xfrm>
              <a:prstGeom prst="roundRect">
                <a:avLst/>
              </a:prstGeom>
              <a:blipFill>
                <a:blip r:embed="rId6"/>
                <a:stretch>
                  <a:fillRect l="-5124" b="-110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748" y="4219097"/>
            <a:ext cx="4401504" cy="4401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/>
              <p:nvPr/>
            </p:nvSpPr>
            <p:spPr>
              <a:xfrm>
                <a:off x="4840865" y="8586095"/>
                <a:ext cx="4161269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den>
                    </m:f>
                  </m:oMath>
                </a14:m>
                <a:endParaRPr lang="en-US" sz="6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865" y="8586095"/>
                <a:ext cx="4161269" cy="1262744"/>
              </a:xfrm>
              <a:prstGeom prst="roundRect">
                <a:avLst/>
              </a:prstGeom>
              <a:blipFill>
                <a:blip r:embed="rId7"/>
                <a:stretch>
                  <a:fillRect l="-5124" b="-110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190" y="4219097"/>
            <a:ext cx="4401504" cy="4401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/>
              <p:nvPr/>
            </p:nvSpPr>
            <p:spPr>
              <a:xfrm>
                <a:off x="9089308" y="8586095"/>
                <a:ext cx="4161269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9308" y="8586095"/>
                <a:ext cx="4161269" cy="1262744"/>
              </a:xfrm>
              <a:prstGeom prst="roundRect">
                <a:avLst/>
              </a:prstGeom>
              <a:blipFill>
                <a:blip r:embed="rId8"/>
                <a:stretch>
                  <a:fillRect l="-4100" b="-6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1440" y="4188371"/>
            <a:ext cx="4401504" cy="4401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0BEFBB1-525B-415D-8E45-ADCB8FD217EA}"/>
                  </a:ext>
                </a:extLst>
              </p:cNvPr>
              <p:cNvSpPr/>
              <p:nvPr/>
            </p:nvSpPr>
            <p:spPr>
              <a:xfrm>
                <a:off x="13337750" y="8586095"/>
                <a:ext cx="4161269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0BEFBB1-525B-415D-8E45-ADCB8FD21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7750" y="8586095"/>
                <a:ext cx="4161269" cy="1262744"/>
              </a:xfrm>
              <a:prstGeom prst="roundRect">
                <a:avLst/>
              </a:prstGeom>
              <a:blipFill>
                <a:blip r:embed="rId9"/>
                <a:stretch>
                  <a:fillRect l="-4100" b="-6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27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05" y="4219097"/>
            <a:ext cx="4401504" cy="4401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/>
              <p:nvPr/>
            </p:nvSpPr>
            <p:spPr>
              <a:xfrm>
                <a:off x="592423" y="8586095"/>
                <a:ext cx="4161269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371600">
                  <a:defRPr/>
                </a:pPr>
                <a:r>
                  <a:rPr lang="en-US" sz="4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6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423" y="8586095"/>
                <a:ext cx="4161269" cy="1262744"/>
              </a:xfrm>
              <a:prstGeom prst="roundRect">
                <a:avLst/>
              </a:prstGeom>
              <a:blipFill>
                <a:blip r:embed="rId5"/>
                <a:stretch>
                  <a:fillRect l="-5124" b="-110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748" y="4219097"/>
            <a:ext cx="4401504" cy="4401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/>
              <p:nvPr/>
            </p:nvSpPr>
            <p:spPr>
              <a:xfrm>
                <a:off x="4840865" y="8586095"/>
                <a:ext cx="4161269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371600">
                  <a:defRPr/>
                </a:pPr>
                <a:r>
                  <a:rPr lang="en-US" sz="4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6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865" y="8586095"/>
                <a:ext cx="4161269" cy="1262744"/>
              </a:xfrm>
              <a:prstGeom prst="roundRect">
                <a:avLst/>
              </a:prstGeom>
              <a:blipFill>
                <a:blip r:embed="rId6"/>
                <a:stretch>
                  <a:fillRect l="-5124" b="-110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190" y="4219097"/>
            <a:ext cx="4401504" cy="4401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/>
              <p:nvPr/>
            </p:nvSpPr>
            <p:spPr>
              <a:xfrm>
                <a:off x="9089308" y="8586095"/>
                <a:ext cx="4161269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en-US" sz="4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6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9308" y="8586095"/>
                <a:ext cx="4161269" cy="1262744"/>
              </a:xfrm>
              <a:prstGeom prst="roundRect">
                <a:avLst/>
              </a:prstGeom>
              <a:blipFill>
                <a:blip r:embed="rId7"/>
                <a:stretch>
                  <a:fillRect l="-4100" b="-6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633" y="4219097"/>
            <a:ext cx="4401504" cy="4401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0BEFBB1-525B-415D-8E45-ADCB8FD217EA}"/>
                  </a:ext>
                </a:extLst>
              </p:cNvPr>
              <p:cNvSpPr/>
              <p:nvPr/>
            </p:nvSpPr>
            <p:spPr>
              <a:xfrm>
                <a:off x="13337750" y="8586095"/>
                <a:ext cx="4161269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en-US" sz="4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6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0BEFBB1-525B-415D-8E45-ADCB8FD21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7750" y="8586095"/>
                <a:ext cx="4161269" cy="1262744"/>
              </a:xfrm>
              <a:prstGeom prst="roundRect">
                <a:avLst/>
              </a:prstGeom>
              <a:blipFill>
                <a:blip r:embed="rId8"/>
                <a:stretch>
                  <a:fillRect l="-4100" b="-67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Speech Bubble: Rectangle with Corners Rounded 1">
                <a:extLst>
                  <a:ext uri="{FF2B5EF4-FFF2-40B4-BE49-F238E27FC236}">
                    <a16:creationId xmlns:a16="http://schemas.microsoft.com/office/drawing/2014/main" id="{1F80BBE2-3FFA-0099-53A7-0CBA5E9ED90C}"/>
                  </a:ext>
                </a:extLst>
              </p:cNvPr>
              <p:cNvSpPr/>
              <p:nvPr/>
            </p:nvSpPr>
            <p:spPr>
              <a:xfrm>
                <a:off x="2057400" y="826669"/>
                <a:ext cx="13055918" cy="241173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7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7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?</a:t>
                </a:r>
                <a:endParaRPr lang="en-US" sz="7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Speech Bubble: Rectangle with Corners Rounded 1">
                <a:extLst>
                  <a:ext uri="{FF2B5EF4-FFF2-40B4-BE49-F238E27FC236}">
                    <a16:creationId xmlns:a16="http://schemas.microsoft.com/office/drawing/2014/main" id="{1F80BBE2-3FFA-0099-53A7-0CBA5E9ED9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826669"/>
                <a:ext cx="13055918" cy="241173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93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5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17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48685" r="-1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-1643184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6" y="0"/>
                </a:lnTo>
                <a:lnTo>
                  <a:pt x="11446096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547463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5" y="0"/>
                </a:lnTo>
                <a:lnTo>
                  <a:pt x="11446095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79864" y="4489744"/>
            <a:ext cx="9783148" cy="6581390"/>
          </a:xfrm>
          <a:custGeom>
            <a:avLst/>
            <a:gdLst/>
            <a:ahLst/>
            <a:cxnLst/>
            <a:rect l="l" t="t" r="r" b="b"/>
            <a:pathLst>
              <a:path w="9783148" h="6581390">
                <a:moveTo>
                  <a:pt x="0" y="0"/>
                </a:moveTo>
                <a:lnTo>
                  <a:pt x="9783148" y="0"/>
                </a:lnTo>
                <a:lnTo>
                  <a:pt x="9783148" y="6581391"/>
                </a:lnTo>
                <a:lnTo>
                  <a:pt x="0" y="65813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DFBF56-585D-317C-9CFF-E6F06E838D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" y="2019300"/>
            <a:ext cx="18288000" cy="2938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phân số thật vui - YouTube">
            <a:hlinkClick r:id="" action="ppaction://media"/>
            <a:extLst>
              <a:ext uri="{FF2B5EF4-FFF2-40B4-BE49-F238E27FC236}">
                <a16:creationId xmlns:a16="http://schemas.microsoft.com/office/drawing/2014/main" id="{2920AEC0-7859-363F-0F29-DCD4459C80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8" y="0"/>
            <a:ext cx="18285542" cy="1033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4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each with palm trees and water&#10;&#10;Description automatically generated">
            <a:extLst>
              <a:ext uri="{FF2B5EF4-FFF2-40B4-BE49-F238E27FC236}">
                <a16:creationId xmlns:a16="http://schemas.microsoft.com/office/drawing/2014/main" id="{5A81800F-E335-0D6C-2FB5-480DF81BF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30" y="1923"/>
            <a:ext cx="18287970" cy="102850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625008-620D-DA11-12BA-19D7F7AE1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623" y="2473220"/>
            <a:ext cx="15710754" cy="53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75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I_LÀ_TRIỆU_PHÚ">
            <a:hlinkClick r:id="" action="ppaction://media"/>
            <a:extLst>
              <a:ext uri="{FF2B5EF4-FFF2-40B4-BE49-F238E27FC236}">
                <a16:creationId xmlns:a16="http://schemas.microsoft.com/office/drawing/2014/main" id="{633FD51A-2D67-33F0-921B-10CEEFA803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2936" y="-2130183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9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127" y="-74841"/>
            <a:ext cx="5202062" cy="520206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9390720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8095827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6292064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89858" y="5376417"/>
            <a:ext cx="16308285" cy="187790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3002957" y="5330113"/>
                <a:ext cx="14075546" cy="2069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>
                  <a:lnSpc>
                    <a:spcPts val="11118"/>
                  </a:lnSpc>
                </a:pPr>
                <a:r>
                  <a:rPr lang="vi-VN" sz="5400" b="1" kern="0" dirty="0">
                    <a:solidFill>
                      <a:prstClr val="white"/>
                    </a:solidFill>
                    <a:latin typeface="UTM Avo" panose="02040603050506020204" pitchFamily="18"/>
                  </a:rPr>
                  <a:t>Câu 1: </a:t>
                </a:r>
                <a:r>
                  <a:rPr lang="en-US" sz="5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5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  <a:p>
                <a:pPr algn="ctr" defTabSz="914445">
                  <a:defRPr/>
                </a:pPr>
                <a:endParaRPr lang="en-US" sz="3600" kern="0" dirty="0">
                  <a:solidFill>
                    <a:prstClr val="white"/>
                  </a:solidFill>
                  <a:latin typeface="UTM Avo" panose="02040603050506020204" pitchFamily="18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2957" y="5330113"/>
                <a:ext cx="14075546" cy="2069797"/>
              </a:xfrm>
              <a:prstGeom prst="rect">
                <a:avLst/>
              </a:prstGeom>
              <a:blipFill>
                <a:blip r:embed="rId12"/>
                <a:stretch>
                  <a:fillRect l="-2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1206914" y="8941938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UTM Avo" panose="02040603050506020204" pitchFamily="18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9203843" y="7642442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UTM Avo" panose="02040603050506020204" pitchFamily="1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u hoi c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1894358" y="8856245"/>
                <a:ext cx="6975629" cy="1022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 defTabSz="13716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4200" dirty="0">
                    <a:solidFill>
                      <a:srgbClr val="FFFF00"/>
                    </a:solidFill>
                    <a:latin typeface="UTM Avo" panose="02040603050506020204" pitchFamily="18"/>
                    <a:ea typeface="Tahoma" panose="020B0604030504040204" pitchFamily="34" charset="0"/>
                    <a:cs typeface="Tahoma" panose="020B060403050404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dirty="0">
                  <a:solidFill>
                    <a:srgbClr val="FFFF00"/>
                  </a:solidFill>
                  <a:latin typeface="UTM Avo" panose="02040603050506020204" pitchFamily="18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5" name="cau hoi c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4358" y="8856245"/>
                <a:ext cx="6975629" cy="1022844"/>
              </a:xfrm>
              <a:prstGeom prst="rect">
                <a:avLst/>
              </a:prstGeom>
              <a:blipFill>
                <a:blip r:embed="rId13"/>
                <a:stretch>
                  <a:fillRect l="-3059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u hoi b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10040729" y="7494195"/>
                <a:ext cx="6975629" cy="1025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 defTabSz="13716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4200" dirty="0">
                    <a:solidFill>
                      <a:srgbClr val="FFFF00"/>
                    </a:solidFill>
                    <a:latin typeface="UTM Avo" panose="02040603050506020204" pitchFamily="18"/>
                    <a:ea typeface="Tahoma" panose="020B0604030504040204" pitchFamily="34" charset="0"/>
                    <a:cs typeface="Tahoma" panose="020B0604030504040204" pitchFamily="34" charset="0"/>
                  </a:rPr>
                  <a:t>B</a:t>
                </a:r>
                <a:r>
                  <a:rPr lang="en-US" sz="3000" dirty="0">
                    <a:solidFill>
                      <a:srgbClr val="FFFF00"/>
                    </a:solidFill>
                    <a:latin typeface="UTM Avo" panose="02040603050506020204" pitchFamily="18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000" dirty="0">
                  <a:solidFill>
                    <a:srgbClr val="FFFF00"/>
                  </a:solidFill>
                  <a:latin typeface="UTM Avo" panose="02040603050506020204" pitchFamily="18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7" name="cau hoi b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0729" y="7494195"/>
                <a:ext cx="6975629" cy="1025922"/>
              </a:xfrm>
              <a:prstGeom prst="rect">
                <a:avLst/>
              </a:prstGeom>
              <a:blipFill>
                <a:blip r:embed="rId14"/>
                <a:stretch>
                  <a:fillRect l="-2972" b="-13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1209499" y="7642442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UTM Avo" panose="02040603050506020204" pitchFamily="18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9203843" y="8937336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UTM Avo" panose="02040603050506020204" pitchFamily="1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2003458" y="7549799"/>
                <a:ext cx="6975629" cy="1022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 defTabSz="13716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3600" dirty="0">
                    <a:solidFill>
                      <a:srgbClr val="FFFF00"/>
                    </a:solidFill>
                    <a:latin typeface="UTM Avo" panose="02040603050506020204" pitchFamily="18"/>
                    <a:ea typeface="Tahoma" panose="020B0604030504040204" pitchFamily="34" charset="0"/>
                    <a:cs typeface="Tahoma" panose="020B060403050404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3600" dirty="0">
                  <a:solidFill>
                    <a:prstClr val="white"/>
                  </a:solidFill>
                  <a:latin typeface="UTM Avo" panose="02040603050506020204" pitchFamily="18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458" y="7549799"/>
                <a:ext cx="6975629" cy="1022844"/>
              </a:xfrm>
              <a:prstGeom prst="rect">
                <a:avLst/>
              </a:prstGeom>
              <a:blipFill>
                <a:blip r:embed="rId15"/>
                <a:stretch>
                  <a:fillRect l="-2360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9905284" y="8873255"/>
                <a:ext cx="6975629" cy="10666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 defTabSz="13716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4200" dirty="0">
                    <a:solidFill>
                      <a:srgbClr val="FFFF00"/>
                    </a:solidFill>
                    <a:latin typeface="UTM Avo" panose="02040603050506020204" pitchFamily="18"/>
                    <a:ea typeface="Tahoma" panose="020B0604030504040204" pitchFamily="34" charset="0"/>
                    <a:cs typeface="Tahoma" panose="020B060403050404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dirty="0">
                  <a:solidFill>
                    <a:prstClr val="white"/>
                  </a:solidFill>
                  <a:latin typeface="UTM Avo" panose="02040603050506020204" pitchFamily="18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5284" y="8873255"/>
                <a:ext cx="6975629" cy="1066639"/>
              </a:xfrm>
              <a:prstGeom prst="rect">
                <a:avLst/>
              </a:prstGeom>
              <a:blipFill>
                <a:blip r:embed="rId16"/>
                <a:stretch>
                  <a:fillRect l="-3059" b="-9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288001" y="1295789"/>
            <a:ext cx="731045" cy="731045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288001" y="2218040"/>
            <a:ext cx="731045" cy="731045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304358" y="3111233"/>
            <a:ext cx="731045" cy="731045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304358" y="3945617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4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127" y="-74841"/>
            <a:ext cx="5202062" cy="520206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9390720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8095827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6292064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89858" y="5376417"/>
            <a:ext cx="16308285" cy="187790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UTM Avo" panose="02040603050506020204" pitchFamily="1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2046382" y="5580606"/>
                <a:ext cx="14075546" cy="2585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vi-VN" sz="5400" b="1" dirty="0">
                    <a:solidFill>
                      <a:prstClr val="white"/>
                    </a:solidFill>
                    <a:latin typeface="UTM Avo" panose="02040603050506020204" pitchFamily="18"/>
                  </a:rPr>
                  <a:t>Câu </a:t>
                </a:r>
                <a:r>
                  <a:rPr lang="en-US" sz="5400" b="1" dirty="0">
                    <a:solidFill>
                      <a:prstClr val="white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2</a:t>
                </a:r>
                <a:r>
                  <a:rPr lang="vi-VN" sz="5400" b="1" dirty="0">
                    <a:solidFill>
                      <a:prstClr val="white"/>
                    </a:solidFill>
                    <a:latin typeface="UTM Avo" panose="02040603050506020204" pitchFamily="18"/>
                  </a:rPr>
                  <a:t>: </a:t>
                </a:r>
                <a:r>
                  <a:rPr lang="en-US" sz="5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5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  <a:p>
                <a:pPr algn="ctr" defTabSz="1371600">
                  <a:defRPr/>
                </a:pPr>
                <a:endParaRPr lang="en-US" sz="4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ctr" defTabSz="1371600">
                  <a:defRPr/>
                </a:pPr>
                <a:endParaRPr lang="en-US" sz="3600" dirty="0">
                  <a:solidFill>
                    <a:prstClr val="white"/>
                  </a:solidFill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6382" y="5580606"/>
                <a:ext cx="14075546" cy="258558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9203843" y="8937335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8625" indent="-428625" algn="ctr" defTabSz="13716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700">
              <a:solidFill>
                <a:prstClr val="white"/>
              </a:solidFill>
              <a:latin typeface="UTM Avo" panose="02040603050506020204" pitchFamily="18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9203843" y="7642440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8625" indent="-428625" algn="ctr" defTabSz="13716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700">
              <a:solidFill>
                <a:prstClr val="white"/>
              </a:solidFill>
              <a:latin typeface="UTM Avo" panose="02040603050506020204" pitchFamily="1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u hoi d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9815453" y="8822359"/>
                <a:ext cx="6975629" cy="1484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 defTabSz="13716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4200" dirty="0">
                    <a:solidFill>
                      <a:srgbClr val="FFFF00"/>
                    </a:solidFill>
                    <a:latin typeface="UTM Avo" panose="02040603050506020204" pitchFamily="18"/>
                    <a:ea typeface="Tahoma" panose="020B0604030504040204" pitchFamily="34" charset="0"/>
                    <a:cs typeface="Tahoma" panose="020B060403050404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200" b="1" dirty="0">
                  <a:solidFill>
                    <a:srgbClr val="FFFF00"/>
                  </a:solidFill>
                  <a:latin typeface="Calibri" panose="020F0502020204030204"/>
                </a:endParaRPr>
              </a:p>
              <a:p>
                <a:pPr marL="514350" indent="-514350" defTabSz="13716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endParaRPr lang="en-US" sz="3000" dirty="0">
                  <a:solidFill>
                    <a:prstClr val="white"/>
                  </a:solidFill>
                  <a:latin typeface="UTM Avo" panose="02040603050506020204" pitchFamily="18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5" name="cau hoi d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5453" y="8822359"/>
                <a:ext cx="6975629" cy="1484509"/>
              </a:xfrm>
              <a:prstGeom prst="rect">
                <a:avLst/>
              </a:prstGeom>
              <a:blipFill>
                <a:blip r:embed="rId13"/>
                <a:stretch>
                  <a:fillRect l="-2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u hoi b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9753305" y="7503515"/>
                <a:ext cx="6975629" cy="14973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 defTabSz="13716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4200" dirty="0">
                    <a:solidFill>
                      <a:srgbClr val="FFFF00"/>
                    </a:solidFill>
                    <a:latin typeface="UTM Avo" panose="02040603050506020204" pitchFamily="18"/>
                    <a:ea typeface="Tahoma" panose="020B0604030504040204" pitchFamily="34" charset="0"/>
                    <a:cs typeface="Tahoma" panose="020B0604030504040204" pitchFamily="34" charset="0"/>
                  </a:rPr>
                  <a:t>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endParaRPr lang="en-US" sz="4200" b="1" dirty="0">
                  <a:solidFill>
                    <a:srgbClr val="FFFF00"/>
                  </a:solidFill>
                  <a:latin typeface="Calibri" panose="020F0502020204030204"/>
                </a:endParaRPr>
              </a:p>
              <a:p>
                <a:pPr marL="514350" indent="-514350" defTabSz="13716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endParaRPr lang="en-US" sz="3000" dirty="0">
                  <a:solidFill>
                    <a:prstClr val="white"/>
                  </a:solidFill>
                  <a:latin typeface="UTM Avo" panose="02040603050506020204" pitchFamily="18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7" name="cau hoi b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3305" y="7503515"/>
                <a:ext cx="6975629" cy="1497398"/>
              </a:xfrm>
              <a:prstGeom prst="rect">
                <a:avLst/>
              </a:prstGeom>
              <a:blipFill>
                <a:blip r:embed="rId14"/>
                <a:stretch>
                  <a:fillRect l="-3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1209499" y="7642442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UTM Avo" panose="02040603050506020204" pitchFamily="18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1209499" y="8937335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UTM Avo" panose="02040603050506020204" pitchFamily="1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1721153" y="7539824"/>
                <a:ext cx="6975629" cy="1484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 defTabSz="13716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4200" dirty="0">
                    <a:solidFill>
                      <a:srgbClr val="FFFF00"/>
                    </a:solidFill>
                    <a:latin typeface="UTM Avo" panose="02040603050506020204" pitchFamily="18"/>
                    <a:ea typeface="Tahoma" panose="020B0604030504040204" pitchFamily="34" charset="0"/>
                    <a:cs typeface="Tahoma" panose="020B060403050404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200" b="1" dirty="0">
                  <a:solidFill>
                    <a:srgbClr val="FFFF00"/>
                  </a:solidFill>
                  <a:latin typeface="Calibri" panose="020F0502020204030204"/>
                </a:endParaRPr>
              </a:p>
              <a:p>
                <a:pPr marL="514350" indent="-514350" defTabSz="13716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endParaRPr lang="en-US" sz="3000" dirty="0">
                  <a:solidFill>
                    <a:prstClr val="white"/>
                  </a:solidFill>
                  <a:latin typeface="UTM Avo" panose="02040603050506020204" pitchFamily="18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1153" y="7539824"/>
                <a:ext cx="6975629" cy="1484509"/>
              </a:xfrm>
              <a:prstGeom prst="rect">
                <a:avLst/>
              </a:prstGeom>
              <a:blipFill>
                <a:blip r:embed="rId15"/>
                <a:stretch>
                  <a:fillRect l="-29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u hoi c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1659013" y="8785482"/>
                <a:ext cx="6975629" cy="10324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 defTabSz="13716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4200" dirty="0">
                    <a:solidFill>
                      <a:srgbClr val="FFFF00"/>
                    </a:solidFill>
                    <a:latin typeface="UTM Avo" panose="02040603050506020204" pitchFamily="18"/>
                    <a:ea typeface="Tahoma" panose="020B0604030504040204" pitchFamily="34" charset="0"/>
                    <a:cs typeface="Tahoma" panose="020B060403050404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endParaRPr lang="en-US" sz="3000" dirty="0">
                  <a:solidFill>
                    <a:prstClr val="white"/>
                  </a:solidFill>
                  <a:latin typeface="UTM Avo" panose="02040603050506020204" pitchFamily="18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4" name="cau hoi c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9013" y="8785482"/>
                <a:ext cx="6975629" cy="1032462"/>
              </a:xfrm>
              <a:prstGeom prst="rect">
                <a:avLst/>
              </a:prstGeom>
              <a:blipFill>
                <a:blip r:embed="rId16"/>
                <a:stretch>
                  <a:fillRect l="-2972" b="-1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288001" y="1295789"/>
            <a:ext cx="731045" cy="731045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288001" y="2218040"/>
            <a:ext cx="731045" cy="731045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304358" y="3111233"/>
            <a:ext cx="731045" cy="731045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304358" y="3945617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2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127" y="-74841"/>
            <a:ext cx="5202062" cy="520206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9390720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8095827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6292064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30012" y="5408598"/>
            <a:ext cx="16308285" cy="187790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UTM Avo" panose="02040603050506020204" pitchFamily="1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2106227" y="5691386"/>
                <a:ext cx="14075546" cy="1881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>
                  <a:lnSpc>
                    <a:spcPct val="115000"/>
                  </a:lnSpc>
                  <a:spcAft>
                    <a:spcPts val="1200"/>
                  </a:spcAft>
                </a:pPr>
                <a:r>
                  <a:rPr lang="vi-VN" sz="4200" b="1" dirty="0">
                    <a:solidFill>
                      <a:prstClr val="black"/>
                    </a:solidFill>
                    <a:latin typeface="UTM Avo" panose="02040603050506020204" pitchFamily="18"/>
                  </a:rPr>
                  <a:t>Câu </a:t>
                </a:r>
                <a:r>
                  <a:rPr lang="en-US" sz="4200" b="1" dirty="0">
                    <a:solidFill>
                      <a:prstClr val="black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3</a:t>
                </a:r>
                <a:r>
                  <a:rPr lang="vi-VN" sz="4200" b="1" dirty="0">
                    <a:solidFill>
                      <a:prstClr val="black"/>
                    </a:solidFill>
                    <a:latin typeface="UTM Avo" panose="02040603050506020204" pitchFamily="18"/>
                  </a:rPr>
                  <a:t>: </a:t>
                </a:r>
                <a:r>
                  <a:rPr lang="en-US" sz="42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1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200" b="1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2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1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200" b="1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2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= ?</a:t>
                </a:r>
                <a:endParaRPr lang="en-US" sz="4200" b="1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ctr" defTabSz="1371600">
                  <a:defRPr/>
                </a:pPr>
                <a:endParaRPr lang="en-US" sz="3600" dirty="0">
                  <a:solidFill>
                    <a:prstClr val="white"/>
                  </a:solidFill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6227" y="5691386"/>
                <a:ext cx="14075546" cy="1881349"/>
              </a:xfrm>
              <a:prstGeom prst="rect">
                <a:avLst/>
              </a:prstGeom>
              <a:blipFill>
                <a:blip r:embed="rId12"/>
                <a:stretch>
                  <a:fillRect l="-1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9203843" y="8937335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8625" indent="-428625" algn="ctr" defTabSz="13716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700">
              <a:solidFill>
                <a:prstClr val="white"/>
              </a:solidFill>
              <a:latin typeface="UTM Avo" panose="02040603050506020204" pitchFamily="18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9203843" y="7642440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8625" indent="-428625" algn="ctr" defTabSz="13716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700">
              <a:solidFill>
                <a:prstClr val="white"/>
              </a:solidFill>
              <a:latin typeface="UTM Avo" panose="02040603050506020204" pitchFamily="1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u hoi d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9810893" y="9091621"/>
                <a:ext cx="697562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 defTabSz="13716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4200" dirty="0">
                    <a:solidFill>
                      <a:srgbClr val="FFFF00"/>
                    </a:solidFill>
                    <a:latin typeface="UTM Avo" panose="02040603050506020204" pitchFamily="18"/>
                    <a:ea typeface="Tahoma" panose="020B0604030504040204" pitchFamily="34" charset="0"/>
                    <a:cs typeface="Tahoma" panose="020B060403050404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42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4200" b="1" dirty="0">
                  <a:solidFill>
                    <a:srgbClr val="FFFF00"/>
                  </a:solidFill>
                  <a:latin typeface="Calibri" panose="020F0502020204030204"/>
                </a:endParaRPr>
              </a:p>
              <a:p>
                <a:pPr marL="514350" indent="-514350" defTabSz="13716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endParaRPr lang="en-US" sz="3000" dirty="0">
                  <a:solidFill>
                    <a:prstClr val="white"/>
                  </a:solidFill>
                  <a:latin typeface="UTM Avo" panose="02040603050506020204" pitchFamily="18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5" name="cau hoi d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0893" y="9091621"/>
                <a:ext cx="6975629" cy="1200329"/>
              </a:xfrm>
              <a:prstGeom prst="rect">
                <a:avLst/>
              </a:prstGeom>
              <a:blipFill>
                <a:blip r:embed="rId13"/>
                <a:stretch>
                  <a:fillRect l="-2969" t="-9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u hoi b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9810893" y="7541840"/>
                <a:ext cx="6975629" cy="1022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 defTabSz="13716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4200" dirty="0">
                    <a:solidFill>
                      <a:srgbClr val="FFFF00"/>
                    </a:solidFill>
                    <a:latin typeface="UTM Avo" panose="02040603050506020204" pitchFamily="18"/>
                    <a:ea typeface="Tahoma" panose="020B0604030504040204" pitchFamily="34" charset="0"/>
                    <a:cs typeface="Tahoma" panose="020B060403050404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000" dirty="0">
                  <a:solidFill>
                    <a:prstClr val="white"/>
                  </a:solidFill>
                  <a:latin typeface="UTM Avo" panose="02040603050506020204" pitchFamily="18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7" name="cau hoi b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0893" y="7541840"/>
                <a:ext cx="6975629" cy="1022844"/>
              </a:xfrm>
              <a:prstGeom prst="rect">
                <a:avLst/>
              </a:prstGeom>
              <a:blipFill>
                <a:blip r:embed="rId14"/>
                <a:stretch>
                  <a:fillRect l="-2969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1209499" y="7642442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UTM Avo" panose="02040603050506020204" pitchFamily="18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1209499" y="8937335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UTM Avo" panose="02040603050506020204" pitchFamily="1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1778698" y="7567877"/>
                <a:ext cx="6975629" cy="1022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 defTabSz="13716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4200" dirty="0">
                    <a:solidFill>
                      <a:srgbClr val="FFFF00"/>
                    </a:solidFill>
                    <a:latin typeface="UTM Avo" panose="02040603050506020204" pitchFamily="18"/>
                    <a:ea typeface="Tahoma" panose="020B0604030504040204" pitchFamily="34" charset="0"/>
                    <a:cs typeface="Tahoma" panose="020B060403050404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lang="en-US" sz="4200" dirty="0">
                  <a:solidFill>
                    <a:srgbClr val="FFFF00"/>
                  </a:solidFill>
                  <a:latin typeface="UTM Avo" panose="02040603050506020204" pitchFamily="18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8698" y="7567877"/>
                <a:ext cx="6975629" cy="1022844"/>
              </a:xfrm>
              <a:prstGeom prst="rect">
                <a:avLst/>
              </a:prstGeom>
              <a:blipFill>
                <a:blip r:embed="rId15"/>
                <a:stretch>
                  <a:fillRect l="-3059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u hoi c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1778696" y="8822834"/>
                <a:ext cx="6975629" cy="1025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 defTabSz="13716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4200" dirty="0">
                    <a:solidFill>
                      <a:srgbClr val="FFFF00"/>
                    </a:solidFill>
                    <a:latin typeface="UTM Avo" panose="02040603050506020204" pitchFamily="18"/>
                    <a:ea typeface="Tahoma" panose="020B0604030504040204" pitchFamily="34" charset="0"/>
                    <a:cs typeface="Tahoma" panose="020B060403050404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4200" dirty="0">
                  <a:solidFill>
                    <a:srgbClr val="FFFF00"/>
                  </a:solidFill>
                  <a:latin typeface="UTM Avo" panose="02040603050506020204" pitchFamily="18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4" name="cau hoi c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8696" y="8822834"/>
                <a:ext cx="6975629" cy="1025922"/>
              </a:xfrm>
              <a:prstGeom prst="rect">
                <a:avLst/>
              </a:prstGeom>
              <a:blipFill>
                <a:blip r:embed="rId16"/>
                <a:stretch>
                  <a:fillRect l="-3059" b="-13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288001" y="1295789"/>
            <a:ext cx="731045" cy="731045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288001" y="2218040"/>
            <a:ext cx="731045" cy="731045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304358" y="3111233"/>
            <a:ext cx="731045" cy="731045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304358" y="3945617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127" y="-74841"/>
            <a:ext cx="5202062" cy="520206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9390720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8095827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6292064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89858" y="5376417"/>
            <a:ext cx="16308285" cy="187790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UTM Avo" panose="02040603050506020204" pitchFamily="1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1913234" y="5392196"/>
                <a:ext cx="14075546" cy="2260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>
                  <a:lnSpc>
                    <a:spcPts val="11118"/>
                  </a:lnSpc>
                </a:pPr>
                <a:r>
                  <a:rPr lang="vi-VN" sz="4200" b="1" dirty="0">
                    <a:solidFill>
                      <a:prstClr val="black"/>
                    </a:solidFill>
                    <a:latin typeface="UTM Avo" panose="02040603050506020204" pitchFamily="18"/>
                  </a:rPr>
                  <a:t>Câu </a:t>
                </a:r>
                <a:r>
                  <a:rPr lang="en-US" sz="4200" b="1" dirty="0">
                    <a:solidFill>
                      <a:prstClr val="black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4</a:t>
                </a:r>
                <a:r>
                  <a:rPr lang="vi-VN" sz="4200" b="1" dirty="0">
                    <a:solidFill>
                      <a:prstClr val="black"/>
                    </a:solidFill>
                    <a:latin typeface="UTM Avo" panose="02040603050506020204" pitchFamily="18"/>
                  </a:rPr>
                  <a:t>: </a:t>
                </a:r>
                <a:r>
                  <a:rPr lang="en-US" sz="4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4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  <a:p>
                <a:pPr algn="ctr" defTabSz="1371600">
                  <a:lnSpc>
                    <a:spcPct val="150000"/>
                  </a:lnSpc>
                  <a:defRPr/>
                </a:pPr>
                <a:endParaRPr lang="en-US" sz="3600" dirty="0">
                  <a:solidFill>
                    <a:prstClr val="white"/>
                  </a:solidFill>
                  <a:latin typeface="UTM Avo" panose="02040603050506020204" pitchFamily="18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234" y="5392196"/>
                <a:ext cx="14075546" cy="2260940"/>
              </a:xfrm>
              <a:prstGeom prst="rect">
                <a:avLst/>
              </a:prstGeom>
              <a:blipFill>
                <a:blip r:embed="rId12"/>
                <a:stretch>
                  <a:fillRect l="-1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9203843" y="7650875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UTM Avo" panose="02040603050506020204" pitchFamily="18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1209499" y="8937336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UTM Avo" panose="02040603050506020204" pitchFamily="1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9793316" y="7586957"/>
                <a:ext cx="6975629" cy="1025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 defTabSz="13716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4200" dirty="0">
                    <a:solidFill>
                      <a:srgbClr val="FFFF00"/>
                    </a:solidFill>
                    <a:latin typeface="UTM Avo" panose="02040603050506020204" pitchFamily="18"/>
                    <a:ea typeface="Tahoma" panose="020B0604030504040204" pitchFamily="34" charset="0"/>
                    <a:cs typeface="Tahoma" panose="020B060403050404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dirty="0">
                  <a:solidFill>
                    <a:srgbClr val="FFFF00"/>
                  </a:solidFill>
                  <a:latin typeface="UTM Avo" panose="02040603050506020204" pitchFamily="18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3316" y="7586957"/>
                <a:ext cx="6975629" cy="1025922"/>
              </a:xfrm>
              <a:prstGeom prst="rect">
                <a:avLst/>
              </a:prstGeom>
              <a:blipFill>
                <a:blip r:embed="rId13"/>
                <a:stretch>
                  <a:fillRect l="-3059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1659011" y="8830067"/>
                <a:ext cx="6975629" cy="1023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 defTabSz="13716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4200" dirty="0">
                    <a:solidFill>
                      <a:srgbClr val="FFFF00"/>
                    </a:solidFill>
                    <a:latin typeface="UTM Avo" panose="02040603050506020204" pitchFamily="18"/>
                    <a:ea typeface="Tahoma" panose="020B0604030504040204" pitchFamily="34" charset="0"/>
                    <a:cs typeface="Tahoma" panose="020B060403050404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200" dirty="0">
                  <a:solidFill>
                    <a:srgbClr val="FFFF00"/>
                  </a:solidFill>
                  <a:latin typeface="UTM Avo" panose="02040603050506020204" pitchFamily="18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9011" y="8830067"/>
                <a:ext cx="6975629" cy="1023422"/>
              </a:xfrm>
              <a:prstGeom prst="rect">
                <a:avLst/>
              </a:prstGeom>
              <a:blipFill>
                <a:blip r:embed="rId14"/>
                <a:stretch>
                  <a:fillRect l="-2972" b="-14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1209499" y="7642442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UTM Avo" panose="02040603050506020204" pitchFamily="18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9203843" y="8937336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UTM Avo" panose="02040603050506020204" pitchFamily="1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1659013" y="7559450"/>
                <a:ext cx="6975629" cy="1023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 defTabSz="13716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4200" dirty="0">
                    <a:solidFill>
                      <a:srgbClr val="FFFF00"/>
                    </a:solidFill>
                    <a:latin typeface="UTM Avo" panose="02040603050506020204" pitchFamily="18"/>
                    <a:ea typeface="Tahoma" panose="020B0604030504040204" pitchFamily="34" charset="0"/>
                    <a:cs typeface="Tahoma" panose="020B060403050404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200" dirty="0">
                  <a:solidFill>
                    <a:srgbClr val="FFFF00"/>
                  </a:solidFill>
                  <a:latin typeface="UTM Avo" panose="02040603050506020204" pitchFamily="18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9013" y="7559450"/>
                <a:ext cx="6975629" cy="1023422"/>
              </a:xfrm>
              <a:prstGeom prst="rect">
                <a:avLst/>
              </a:prstGeom>
              <a:blipFill>
                <a:blip r:embed="rId15"/>
                <a:stretch>
                  <a:fillRect l="-2972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9793315" y="8831144"/>
                <a:ext cx="6975629" cy="1022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 defTabSz="13716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4200" dirty="0">
                    <a:solidFill>
                      <a:srgbClr val="FFFF00"/>
                    </a:solidFill>
                    <a:latin typeface="UTM Avo" panose="02040603050506020204" pitchFamily="18"/>
                    <a:ea typeface="Tahoma" panose="020B0604030504040204" pitchFamily="34" charset="0"/>
                    <a:cs typeface="Tahoma" panose="020B060403050404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dirty="0">
                  <a:solidFill>
                    <a:srgbClr val="FFFF00"/>
                  </a:solidFill>
                  <a:latin typeface="UTM Avo" panose="02040603050506020204" pitchFamily="18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3315" y="8831144"/>
                <a:ext cx="6975629" cy="1022844"/>
              </a:xfrm>
              <a:prstGeom prst="rect">
                <a:avLst/>
              </a:prstGeom>
              <a:blipFill>
                <a:blip r:embed="rId16"/>
                <a:stretch>
                  <a:fillRect l="-3059" b="-14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288001" y="1295789"/>
            <a:ext cx="731045" cy="731045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288001" y="2218040"/>
            <a:ext cx="731045" cy="731045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304358" y="3111233"/>
            <a:ext cx="731045" cy="731045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304358" y="3945617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0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420</Words>
  <Application>Microsoft Office PowerPoint</Application>
  <PresentationFormat>Custom</PresentationFormat>
  <Paragraphs>73</Paragraphs>
  <Slides>23</Slides>
  <Notes>8</Notes>
  <HiddenSlides>0</HiddenSlides>
  <MMClips>19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Aptos</vt:lpstr>
      <vt:lpstr>Arial</vt:lpstr>
      <vt:lpstr>Calibri</vt:lpstr>
      <vt:lpstr>Calibri Light</vt:lpstr>
      <vt:lpstr>Cambria</vt:lpstr>
      <vt:lpstr>Cambria Math</vt:lpstr>
      <vt:lpstr>Times New Roman</vt:lpstr>
      <vt:lpstr>UTM Avo</vt:lpstr>
      <vt:lpstr>Wingdings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Colourful Illustrative Class Agenda Educational Presentation</dc:title>
  <dc:creator>ASUS VivoBook</dc:creator>
  <cp:lastModifiedBy>vothuy vothuy</cp:lastModifiedBy>
  <cp:revision>156</cp:revision>
  <dcterms:created xsi:type="dcterms:W3CDTF">2006-08-16T00:00:00Z</dcterms:created>
  <dcterms:modified xsi:type="dcterms:W3CDTF">2025-09-22T13:58:04Z</dcterms:modified>
  <dc:identifier>DAFxOtQwmjo</dc:identifier>
</cp:coreProperties>
</file>