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77" r:id="rId2"/>
    <p:sldId id="256" r:id="rId3"/>
    <p:sldId id="366" r:id="rId4"/>
    <p:sldId id="367" r:id="rId5"/>
    <p:sldId id="369" r:id="rId6"/>
    <p:sldId id="316" r:id="rId7"/>
    <p:sldId id="371" r:id="rId8"/>
    <p:sldId id="370" r:id="rId9"/>
    <p:sldId id="373" r:id="rId10"/>
    <p:sldId id="374" r:id="rId11"/>
    <p:sldId id="375" r:id="rId12"/>
    <p:sldId id="269" r:id="rId13"/>
    <p:sldId id="372" r:id="rId14"/>
    <p:sldId id="282" r:id="rId15"/>
    <p:sldId id="378" r:id="rId16"/>
    <p:sldId id="277" r:id="rId17"/>
    <p:sldId id="271" r:id="rId18"/>
    <p:sldId id="365" r:id="rId19"/>
    <p:sldId id="362" r:id="rId20"/>
    <p:sldId id="272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9661" autoAdjust="0"/>
  </p:normalViewPr>
  <p:slideViewPr>
    <p:cSldViewPr>
      <p:cViewPr varScale="1">
        <p:scale>
          <a:sx n="66" d="100"/>
          <a:sy n="66" d="100"/>
        </p:scale>
        <p:origin x="900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B254D0-D385-4390-9C21-B76E3A32ADC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24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979A1D13-90C0-D3AC-2FDD-58FD523DC8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A09D3D04-519E-6B9A-42FB-8DF0D3D06D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98B6F858-B814-A467-0132-16919A7539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fld id="{9CDFC107-1C9D-4CB9-90DB-D31CED60264A}" type="slidenum">
              <a:rPr lang="en-GB" altLang="en-US">
                <a:latin typeface="Calibri" panose="020F0502020204030204" pitchFamily="34" charset="0"/>
              </a:rPr>
              <a:pPr/>
              <a:t>6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227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979A1D13-90C0-D3AC-2FDD-58FD523DC8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A09D3D04-519E-6B9A-42FB-8DF0D3D06D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98B6F858-B814-A467-0132-16919A7539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fld id="{9CDFC107-1C9D-4CB9-90DB-D31CED60264A}" type="slidenum">
              <a:rPr lang="en-GB" altLang="en-US">
                <a:latin typeface="Calibri" panose="020F0502020204030204" pitchFamily="34" charset="0"/>
              </a:rPr>
              <a:pPr/>
              <a:t>7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934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B254D0-D385-4390-9C21-B76E3A32ADC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303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15/09/2025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15/09/2025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15/09/2025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15/09/2025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15/09/2025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fif"/><Relationship Id="rId2" Type="http://schemas.openxmlformats.org/officeDocument/2006/relationships/image" Target="../media/image23.jf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8.png"/><Relationship Id="rId4" Type="http://schemas.openxmlformats.org/officeDocument/2006/relationships/image" Target="../media/image5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f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fif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hinh nen.jpg">
            <a:extLst>
              <a:ext uri="{FF2B5EF4-FFF2-40B4-BE49-F238E27FC236}">
                <a16:creationId xmlns:a16="http://schemas.microsoft.com/office/drawing/2014/main" id="{E9F3238F-D353-1275-991C-7E4E72D72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857250"/>
            <a:ext cx="9144000" cy="5143500"/>
          </a:xfrm>
          <a:prstGeom prst="rect">
            <a:avLst/>
          </a:prstGeom>
          <a:noFill/>
        </p:spPr>
      </p:pic>
      <p:pic>
        <p:nvPicPr>
          <p:cNvPr id="3" name="Picture 7" descr="Logo-BG&amp;DDT">
            <a:extLst>
              <a:ext uri="{FF2B5EF4-FFF2-40B4-BE49-F238E27FC236}">
                <a16:creationId xmlns:a16="http://schemas.microsoft.com/office/drawing/2014/main" id="{08513796-A2B1-78E4-E3CF-4D40346D0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35163" y="934641"/>
            <a:ext cx="1112837" cy="741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6">
            <a:extLst>
              <a:ext uri="{FF2B5EF4-FFF2-40B4-BE49-F238E27FC236}">
                <a16:creationId xmlns:a16="http://schemas.microsoft.com/office/drawing/2014/main" id="{EEECCEE9-1DE5-12A0-C903-C96B4DAFD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1015015"/>
            <a:ext cx="6324600" cy="966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ỦY BAN NHÂN DÂN XÃ PHÙ CÁT</a:t>
            </a:r>
          </a:p>
          <a:p>
            <a:pPr marL="342900" indent="-342900"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TH SỐ 1 NGÔ MÂY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AEE6EB-F2E3-3DB0-0F8D-8744B6F74DE9}"/>
              </a:ext>
            </a:extLst>
          </p:cNvPr>
          <p:cNvSpPr/>
          <p:nvPr/>
        </p:nvSpPr>
        <p:spPr>
          <a:xfrm>
            <a:off x="2667000" y="2228850"/>
            <a:ext cx="7696200" cy="1569656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800" b="1" kern="0" dirty="0">
                <a:ln w="12700">
                  <a:solidFill>
                    <a:srgbClr val="1C2831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QUÝ THẦY CÔ VỀ DỰ GIỜ LỚP 3A3</a:t>
            </a:r>
            <a:endParaRPr lang="en-US" sz="4800" b="1" kern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BAR">
            <a:extLst>
              <a:ext uri="{FF2B5EF4-FFF2-40B4-BE49-F238E27FC236}">
                <a16:creationId xmlns:a16="http://schemas.microsoft.com/office/drawing/2014/main" id="{1631D32F-49F4-8AB5-8F8D-F47FD217A47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1929417"/>
            <a:ext cx="4724400" cy="51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4740628"/>
      </p:ext>
    </p:extLst>
  </p:cSld>
  <p:clrMapOvr>
    <a:masterClrMapping/>
  </p:clrMapOvr>
  <p:transition spd="med" advTm="12807"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E5ED98-B3B3-FEEE-6BE3-25A48D28B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93444"/>
            <a:ext cx="9906000" cy="50883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4626047-C527-CBED-EA1B-2372E87C9EE0}"/>
              </a:ext>
            </a:extLst>
          </p:cNvPr>
          <p:cNvSpPr/>
          <p:nvPr/>
        </p:nvSpPr>
        <p:spPr>
          <a:xfrm>
            <a:off x="1371600" y="609600"/>
            <a:ext cx="7924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7: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 in,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endParaRPr lang="en-US" sz="2000" b="1" dirty="0">
              <a:ln>
                <a:solidFill>
                  <a:srgbClr val="7030A0"/>
                </a:solidFill>
              </a:ln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14: Gia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813B17-4AB4-234A-2F0A-EA27C597EEDF}"/>
              </a:ext>
            </a:extLst>
          </p:cNvPr>
          <p:cNvSpPr/>
          <p:nvPr/>
        </p:nvSpPr>
        <p:spPr>
          <a:xfrm>
            <a:off x="2362200" y="0"/>
            <a:ext cx="6400800" cy="6029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ba,ngày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2960369462"/>
      </p:ext>
    </p:extLst>
  </p:cSld>
  <p:clrMapOvr>
    <a:masterClrMapping/>
  </p:clrMapOvr>
  <p:transition spd="med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92AF76-193B-AB80-76DF-2C95A76A8F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7"/>
          <a:stretch/>
        </p:blipFill>
        <p:spPr>
          <a:xfrm>
            <a:off x="533400" y="1659192"/>
            <a:ext cx="11125200" cy="51645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1EA46E2-4446-389E-0F95-FDBD4C3EE9BA}"/>
              </a:ext>
            </a:extLst>
          </p:cNvPr>
          <p:cNvSpPr/>
          <p:nvPr/>
        </p:nvSpPr>
        <p:spPr>
          <a:xfrm>
            <a:off x="2362200" y="0"/>
            <a:ext cx="6400800" cy="6029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ba,ngày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99B417-7DE6-9589-9380-A2FDE23DF4DF}"/>
              </a:ext>
            </a:extLst>
          </p:cNvPr>
          <p:cNvSpPr/>
          <p:nvPr/>
        </p:nvSpPr>
        <p:spPr>
          <a:xfrm>
            <a:off x="1295400" y="609600"/>
            <a:ext cx="7924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7: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 in,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endParaRPr lang="en-US" sz="2000" b="1" dirty="0">
              <a:ln>
                <a:solidFill>
                  <a:srgbClr val="7030A0"/>
                </a:solidFill>
              </a:ln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14: Gia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 </a:t>
            </a:r>
          </a:p>
        </p:txBody>
      </p:sp>
    </p:spTree>
    <p:extLst>
      <p:ext uri="{BB962C8B-B14F-4D97-AF65-F5344CB8AC3E}">
        <p14:creationId xmlns:p14="http://schemas.microsoft.com/office/powerpoint/2010/main" val="3214370983"/>
      </p:ext>
    </p:extLst>
  </p:cSld>
  <p:clrMapOvr>
    <a:masterClrMapping/>
  </p:clrMapOvr>
  <p:transition spd="med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85800" y="924580"/>
            <a:ext cx="37338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A399B5-9CD8-244D-7877-DA14A5FBD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413384"/>
            <a:ext cx="5943601" cy="25795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1DFF9F-3789-E14E-B55C-FFB53D1A0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095" y="1419721"/>
            <a:ext cx="5278105" cy="25795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B35A77-CEFC-93B9-26B5-50572AB203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062145"/>
            <a:ext cx="5105399" cy="27319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A61E0A-B21B-CE2F-D322-7217EFBD2D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896" y="4076893"/>
            <a:ext cx="5228304" cy="27319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960DDA-ECE7-A1C8-194D-DE63E8A60054}"/>
              </a:ext>
            </a:extLst>
          </p:cNvPr>
          <p:cNvSpPr/>
          <p:nvPr/>
        </p:nvSpPr>
        <p:spPr>
          <a:xfrm>
            <a:off x="2362200" y="0"/>
            <a:ext cx="6400800" cy="6029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ba,ngày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47B09A-C9E4-A8FD-DEEB-F4C80953211F}"/>
              </a:ext>
            </a:extLst>
          </p:cNvPr>
          <p:cNvSpPr/>
          <p:nvPr/>
        </p:nvSpPr>
        <p:spPr>
          <a:xfrm>
            <a:off x="1295400" y="457200"/>
            <a:ext cx="7924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7: </a:t>
            </a:r>
            <a:r>
              <a:rPr lang="en-US" sz="20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 in, </a:t>
            </a:r>
            <a:r>
              <a:rPr lang="en-US" sz="20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endParaRPr lang="en-US" sz="2000" b="1" dirty="0">
              <a:ln>
                <a:solidFill>
                  <a:srgbClr val="7030A0"/>
                </a:solidFill>
              </a:ln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14: Gia </a:t>
            </a:r>
            <a:r>
              <a:rPr lang="en-US" sz="20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0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0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 </a:t>
            </a:r>
          </a:p>
        </p:txBody>
      </p:sp>
    </p:spTree>
    <p:extLst>
      <p:ext uri="{BB962C8B-B14F-4D97-AF65-F5344CB8AC3E}">
        <p14:creationId xmlns:p14="http://schemas.microsoft.com/office/powerpoint/2010/main" val="2536642252"/>
      </p:ext>
    </p:extLst>
  </p:cSld>
  <p:clrMapOvr>
    <a:masterClrMapping/>
  </p:clrMapOvr>
  <p:transition spd="med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CE4E9-582B-787A-E9C3-40925D43E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12838"/>
            <a:ext cx="3505200" cy="7159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A50D25-4DAF-C887-1740-DDEEFD259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759804"/>
            <a:ext cx="10972800" cy="50981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9321358-9620-9E65-D42D-78788CB6BB80}"/>
              </a:ext>
            </a:extLst>
          </p:cNvPr>
          <p:cNvSpPr/>
          <p:nvPr/>
        </p:nvSpPr>
        <p:spPr>
          <a:xfrm>
            <a:off x="2362200" y="0"/>
            <a:ext cx="6400800" cy="6029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ba,ngày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A36A4E-9995-088B-1576-B025D4CC40DF}"/>
              </a:ext>
            </a:extLst>
          </p:cNvPr>
          <p:cNvSpPr/>
          <p:nvPr/>
        </p:nvSpPr>
        <p:spPr>
          <a:xfrm>
            <a:off x="1371600" y="464404"/>
            <a:ext cx="792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7: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 in,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endParaRPr lang="en-US" sz="2400" b="1" dirty="0">
              <a:ln>
                <a:solidFill>
                  <a:srgbClr val="7030A0"/>
                </a:solidFill>
              </a:ln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14: Gia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 </a:t>
            </a:r>
          </a:p>
        </p:txBody>
      </p:sp>
    </p:spTree>
    <p:extLst>
      <p:ext uri="{BB962C8B-B14F-4D97-AF65-F5344CB8AC3E}">
        <p14:creationId xmlns:p14="http://schemas.microsoft.com/office/powerpoint/2010/main" val="4154759513"/>
      </p:ext>
    </p:extLst>
  </p:cSld>
  <p:clrMapOvr>
    <a:masterClrMapping/>
  </p:clrMapOvr>
  <p:transition spd="med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C65587-0B9A-6D1C-715F-625B16C7F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631386"/>
            <a:ext cx="5638800" cy="3388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39106A-4953-74FA-FB66-4C2A1CE0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429000"/>
            <a:ext cx="5334000" cy="339236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DD634B4-B027-B614-6314-95567840E11A}"/>
              </a:ext>
            </a:extLst>
          </p:cNvPr>
          <p:cNvSpPr/>
          <p:nvPr/>
        </p:nvSpPr>
        <p:spPr>
          <a:xfrm>
            <a:off x="2209800" y="1447800"/>
            <a:ext cx="5638800" cy="1066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325EE7-2BF3-5D14-CFA6-24D28C3A3153}"/>
              </a:ext>
            </a:extLst>
          </p:cNvPr>
          <p:cNvSpPr/>
          <p:nvPr/>
        </p:nvSpPr>
        <p:spPr>
          <a:xfrm>
            <a:off x="2362200" y="0"/>
            <a:ext cx="6400800" cy="6029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ba,ngày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2799A7-611C-9732-B440-27F23D1C86F2}"/>
              </a:ext>
            </a:extLst>
          </p:cNvPr>
          <p:cNvSpPr/>
          <p:nvPr/>
        </p:nvSpPr>
        <p:spPr>
          <a:xfrm>
            <a:off x="1371600" y="464404"/>
            <a:ext cx="792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7: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 in,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endParaRPr lang="en-US" sz="2400" b="1" dirty="0">
              <a:ln>
                <a:solidFill>
                  <a:srgbClr val="7030A0"/>
                </a:solidFill>
              </a:ln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14: Gia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 </a:t>
            </a:r>
          </a:p>
        </p:txBody>
      </p:sp>
    </p:spTree>
    <p:extLst>
      <p:ext uri="{BB962C8B-B14F-4D97-AF65-F5344CB8AC3E}">
        <p14:creationId xmlns:p14="http://schemas.microsoft.com/office/powerpoint/2010/main" val="1225681787"/>
      </p:ext>
    </p:extLst>
  </p:cSld>
  <p:clrMapOvr>
    <a:masterClrMapping/>
  </p:clrMapOvr>
  <p:transition spd="med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5399B8-E8D8-BBA1-5B08-5425D4DCCE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99" y="0"/>
            <a:ext cx="9677401" cy="7086600"/>
          </a:xfrm>
        </p:spPr>
      </p:pic>
    </p:spTree>
    <p:extLst>
      <p:ext uri="{BB962C8B-B14F-4D97-AF65-F5344CB8AC3E}">
        <p14:creationId xmlns:p14="http://schemas.microsoft.com/office/powerpoint/2010/main" val="774622099"/>
      </p:ext>
    </p:extLst>
  </p:cSld>
  <p:clrMapOvr>
    <a:masterClrMapping/>
  </p:clrMapOvr>
  <p:transition spd="med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76200"/>
            <a:ext cx="8229600" cy="1143000"/>
          </a:xfrm>
        </p:spPr>
        <p:txBody>
          <a:bodyPr>
            <a:normAutofit/>
          </a:bodyPr>
          <a:lstStyle/>
          <a:p>
            <a:br>
              <a:rPr lang="vi-VN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D8BCD6-24F2-F4CD-29C6-554C4A1D6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295400"/>
            <a:ext cx="5334000" cy="2590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12C170-234F-ACAC-F7C3-D42337A3E4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886200"/>
            <a:ext cx="5638800" cy="282892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B1D4D82-A599-9B1C-FB88-FA790AF6BB95}"/>
              </a:ext>
            </a:extLst>
          </p:cNvPr>
          <p:cNvSpPr/>
          <p:nvPr/>
        </p:nvSpPr>
        <p:spPr>
          <a:xfrm>
            <a:off x="1219200" y="1752600"/>
            <a:ext cx="4572000" cy="1524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5AAE52-B261-E6AA-9CB9-EB3FEE668B49}"/>
              </a:ext>
            </a:extLst>
          </p:cNvPr>
          <p:cNvSpPr/>
          <p:nvPr/>
        </p:nvSpPr>
        <p:spPr>
          <a:xfrm>
            <a:off x="2362200" y="0"/>
            <a:ext cx="6400800" cy="6029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ba,ngày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D61D95-EECC-D468-885E-62F7D0FDE4BB}"/>
              </a:ext>
            </a:extLst>
          </p:cNvPr>
          <p:cNvSpPr/>
          <p:nvPr/>
        </p:nvSpPr>
        <p:spPr>
          <a:xfrm>
            <a:off x="1371600" y="464404"/>
            <a:ext cx="792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7: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 in,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endParaRPr lang="en-US" sz="2400" b="1" dirty="0">
              <a:ln>
                <a:solidFill>
                  <a:srgbClr val="7030A0"/>
                </a:solidFill>
              </a:ln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14: Gia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 </a:t>
            </a:r>
          </a:p>
        </p:txBody>
      </p:sp>
    </p:spTree>
    <p:extLst>
      <p:ext uri="{BB962C8B-B14F-4D97-AF65-F5344CB8AC3E}">
        <p14:creationId xmlns:p14="http://schemas.microsoft.com/office/powerpoint/2010/main" val="834112176"/>
      </p:ext>
    </p:extLst>
  </p:cSld>
  <p:clrMapOvr>
    <a:masterClrMapping/>
  </p:clrMapOvr>
  <p:transition spd="med"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6800" y="1929826"/>
            <a:ext cx="50899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2621341"/>
            <a:ext cx="1036319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xé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4535557"/>
            <a:ext cx="3048000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4552122"/>
            <a:ext cx="3155454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104" y="4535557"/>
            <a:ext cx="2934896" cy="2286000"/>
          </a:xfrm>
          <a:prstGeom prst="rect">
            <a:avLst/>
          </a:prstGeom>
        </p:spPr>
      </p:pic>
      <p:pic>
        <p:nvPicPr>
          <p:cNvPr id="4" name="nhạc thực hành">
            <a:hlinkClick r:id="" action="ppaction://media"/>
            <a:extLst>
              <a:ext uri="{FF2B5EF4-FFF2-40B4-BE49-F238E27FC236}">
                <a16:creationId xmlns:a16="http://schemas.microsoft.com/office/drawing/2014/main" id="{CBC71ACC-0B99-6769-32F8-4097491EFE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62600" y="5257800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22B6D8-03BE-0BE0-C43D-5EE09BE8FE0D}"/>
              </a:ext>
            </a:extLst>
          </p:cNvPr>
          <p:cNvSpPr/>
          <p:nvPr/>
        </p:nvSpPr>
        <p:spPr>
          <a:xfrm>
            <a:off x="2362200" y="152400"/>
            <a:ext cx="6400800" cy="6029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ba,ngày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DEEF3E-0179-9E8B-AC51-990B7859FA58}"/>
              </a:ext>
            </a:extLst>
          </p:cNvPr>
          <p:cNvSpPr/>
          <p:nvPr/>
        </p:nvSpPr>
        <p:spPr>
          <a:xfrm>
            <a:off x="1371600" y="838200"/>
            <a:ext cx="7924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7: </a:t>
            </a:r>
            <a:r>
              <a:rPr lang="en-US" sz="28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 in, </a:t>
            </a:r>
            <a:r>
              <a:rPr lang="en-US" sz="28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endParaRPr lang="en-US" sz="2800" b="1" dirty="0">
              <a:ln>
                <a:solidFill>
                  <a:srgbClr val="7030A0"/>
                </a:solidFill>
              </a:ln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14: Gia </a:t>
            </a:r>
            <a:r>
              <a:rPr lang="en-US" sz="28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 </a:t>
            </a:r>
          </a:p>
        </p:txBody>
      </p:sp>
    </p:spTree>
    <p:extLst>
      <p:ext uri="{BB962C8B-B14F-4D97-AF65-F5344CB8AC3E}">
        <p14:creationId xmlns:p14="http://schemas.microsoft.com/office/powerpoint/2010/main" val="147940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74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52600" y="1625025"/>
            <a:ext cx="39116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chia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0" y="2275582"/>
            <a:ext cx="91440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  Tranh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chi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?.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4535557"/>
            <a:ext cx="3048000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650" y="4552122"/>
            <a:ext cx="3155454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104" y="4535557"/>
            <a:ext cx="2934896" cy="2286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6226D1B-2409-84F8-4F37-79C8AF98B498}"/>
              </a:ext>
            </a:extLst>
          </p:cNvPr>
          <p:cNvSpPr/>
          <p:nvPr/>
        </p:nvSpPr>
        <p:spPr>
          <a:xfrm>
            <a:off x="1371600" y="661048"/>
            <a:ext cx="79248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7: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 in,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endParaRPr lang="en-US" sz="2400" b="1" dirty="0">
              <a:ln>
                <a:solidFill>
                  <a:srgbClr val="7030A0"/>
                </a:solidFill>
              </a:ln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14: Gia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036F71-DF7D-20B3-9A15-974E73E9ABD6}"/>
              </a:ext>
            </a:extLst>
          </p:cNvPr>
          <p:cNvSpPr/>
          <p:nvPr/>
        </p:nvSpPr>
        <p:spPr>
          <a:xfrm>
            <a:off x="2362200" y="76200"/>
            <a:ext cx="6400800" cy="6029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ba,ngày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285723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714AAF4-5732-3C0C-3CA5-D60ED08AE569}"/>
              </a:ext>
            </a:extLst>
          </p:cNvPr>
          <p:cNvSpPr/>
          <p:nvPr/>
        </p:nvSpPr>
        <p:spPr>
          <a:xfrm>
            <a:off x="762000" y="2070698"/>
            <a:ext cx="10363200" cy="295850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Ai </a:t>
            </a:r>
            <a:r>
              <a:rPr lang="en-US" sz="32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ức</a:t>
            </a:r>
            <a:r>
              <a:rPr lang="en-US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vời</a:t>
            </a:r>
            <a:r>
              <a:rPr lang="en-US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421FB3-A5F2-9C6D-3AD4-C2C3A83C30E9}"/>
              </a:ext>
            </a:extLst>
          </p:cNvPr>
          <p:cNvSpPr/>
          <p:nvPr/>
        </p:nvSpPr>
        <p:spPr>
          <a:xfrm>
            <a:off x="2848896" y="108156"/>
            <a:ext cx="6400800" cy="6029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ba,ngày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A5ACAE-C5EA-FD4E-C932-B864937FCD8F}"/>
              </a:ext>
            </a:extLst>
          </p:cNvPr>
          <p:cNvSpPr/>
          <p:nvPr/>
        </p:nvSpPr>
        <p:spPr>
          <a:xfrm>
            <a:off x="1447800" y="685800"/>
            <a:ext cx="7924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7: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 in,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endParaRPr lang="en-US" sz="3200" b="1" dirty="0">
              <a:ln>
                <a:solidFill>
                  <a:srgbClr val="7030A0"/>
                </a:solidFill>
              </a:ln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14: Gia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 </a:t>
            </a:r>
          </a:p>
        </p:txBody>
      </p:sp>
    </p:spTree>
    <p:extLst>
      <p:ext uri="{BB962C8B-B14F-4D97-AF65-F5344CB8AC3E}">
        <p14:creationId xmlns:p14="http://schemas.microsoft.com/office/powerpoint/2010/main" val="356485754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144">
            <a:extLst>
              <a:ext uri="{FF2B5EF4-FFF2-40B4-BE49-F238E27FC236}">
                <a16:creationId xmlns:a16="http://schemas.microsoft.com/office/drawing/2014/main" id="{F7AC1DE3-CCBD-42E4-B920-8EFEDF2091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03184" y="3638578"/>
            <a:ext cx="4286250" cy="971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7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2700000" algn="ctr" rotWithShape="0">
                  <a:srgbClr val="868686">
                    <a:alpha val="50000"/>
                  </a:srgbClr>
                </a:outerShdw>
              </a:effectLst>
              <a:latin typeface=".VnTifani HeavyH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0F086D-75A2-B6E4-15D0-F435BE50C7EE}"/>
              </a:ext>
            </a:extLst>
          </p:cNvPr>
          <p:cNvSpPr txBox="1">
            <a:spLocks/>
          </p:cNvSpPr>
          <p:nvPr/>
        </p:nvSpPr>
        <p:spPr>
          <a:xfrm>
            <a:off x="2552700" y="0"/>
            <a:ext cx="7086600" cy="6980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Khởi động tiết học - Bài 25">
            <a:hlinkClick r:id="" action="ppaction://media"/>
            <a:extLst>
              <a:ext uri="{FF2B5EF4-FFF2-40B4-BE49-F238E27FC236}">
                <a16:creationId xmlns:a16="http://schemas.microsoft.com/office/drawing/2014/main" id="{391A2BA4-A526-B174-A6E6-8B84E3E2B8A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0" y="933450"/>
            <a:ext cx="9144000" cy="55435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9636477"/>
      </p:ext>
    </p:extLst>
  </p:cSld>
  <p:clrMapOvr>
    <a:masterClrMapping/>
  </p:clrMapOvr>
  <p:transition spd="med" advTm="34321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475" objId="3"/>
        <p14:stopEvt time="34321" objId="3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109728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9D6904-0C24-2FBB-E163-EEB0DAAE8CCB}"/>
              </a:ext>
            </a:extLst>
          </p:cNvPr>
          <p:cNvSpPr/>
          <p:nvPr/>
        </p:nvSpPr>
        <p:spPr>
          <a:xfrm>
            <a:off x="762000" y="1481316"/>
            <a:ext cx="9906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4.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BBDE276-5C4B-892A-0618-3580221961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1" t="11050" r="19060" b="10216"/>
          <a:stretch/>
        </p:blipFill>
        <p:spPr>
          <a:xfrm>
            <a:off x="3429000" y="2514599"/>
            <a:ext cx="4648200" cy="4343401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D537EB-3C4B-E36B-9515-48EB896BFF72}"/>
              </a:ext>
            </a:extLst>
          </p:cNvPr>
          <p:cNvSpPr/>
          <p:nvPr/>
        </p:nvSpPr>
        <p:spPr>
          <a:xfrm>
            <a:off x="2362200" y="76200"/>
            <a:ext cx="6400800" cy="6029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ba,ngày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C626C9-675E-3DBB-C3DC-03862661026F}"/>
              </a:ext>
            </a:extLst>
          </p:cNvPr>
          <p:cNvSpPr/>
          <p:nvPr/>
        </p:nvSpPr>
        <p:spPr>
          <a:xfrm>
            <a:off x="1371600" y="661048"/>
            <a:ext cx="792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7: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 in,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endParaRPr lang="en-US" sz="2400" b="1" dirty="0">
              <a:ln>
                <a:solidFill>
                  <a:srgbClr val="7030A0"/>
                </a:solidFill>
              </a:ln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14: Gia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 </a:t>
            </a:r>
          </a:p>
        </p:txBody>
      </p:sp>
    </p:spTree>
    <p:extLst>
      <p:ext uri="{BB962C8B-B14F-4D97-AF65-F5344CB8AC3E}">
        <p14:creationId xmlns:p14="http://schemas.microsoft.com/office/powerpoint/2010/main" val="2455569982"/>
      </p:ext>
    </p:extLst>
  </p:cSld>
  <p:clrMapOvr>
    <a:masterClrMapping/>
  </p:clrMapOvr>
  <p:transition spd="med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984" y="4744278"/>
            <a:ext cx="2948817" cy="2107096"/>
          </a:xfrm>
        </p:spPr>
      </p:pic>
      <p:pic>
        <p:nvPicPr>
          <p:cNvPr id="17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217" y="4750904"/>
            <a:ext cx="3064670" cy="2107096"/>
          </a:xfrm>
          <a:prstGeom prst="rect">
            <a:avLst/>
          </a:prstGeom>
        </p:spPr>
      </p:pic>
      <p:pic>
        <p:nvPicPr>
          <p:cNvPr id="19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574" y="4750904"/>
            <a:ext cx="3064670" cy="21070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336F0C-DED9-6A3D-9F17-6538689BA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-19666"/>
            <a:ext cx="11201399" cy="687103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1186BD4-F610-4F93-428D-0AD9D49034E8}"/>
              </a:ext>
            </a:extLst>
          </p:cNvPr>
          <p:cNvSpPr/>
          <p:nvPr/>
        </p:nvSpPr>
        <p:spPr>
          <a:xfrm>
            <a:off x="2209800" y="609600"/>
            <a:ext cx="79248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7: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 in,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endParaRPr lang="en-US" sz="2000" b="1" dirty="0">
              <a:ln>
                <a:solidFill>
                  <a:srgbClr val="7030A0"/>
                </a:solidFill>
              </a:ln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14: Gia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28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>
              <a:ln>
                <a:solidFill>
                  <a:srgbClr val="7030A0"/>
                </a:solidFill>
              </a:ln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endParaRPr lang="vi-VN" sz="2000" dirty="0">
              <a:solidFill>
                <a:schemeClr val="accent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2C045D-372E-7678-4285-18FBC3D9025F}"/>
              </a:ext>
            </a:extLst>
          </p:cNvPr>
          <p:cNvSpPr/>
          <p:nvPr/>
        </p:nvSpPr>
        <p:spPr>
          <a:xfrm>
            <a:off x="2362200" y="6626"/>
            <a:ext cx="6400800" cy="6029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ba,ngày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938566509"/>
      </p:ext>
    </p:extLst>
  </p:cSld>
  <p:clrMapOvr>
    <a:masterClrMapping/>
  </p:clrMapOvr>
  <p:transition spd="med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144">
            <a:extLst>
              <a:ext uri="{FF2B5EF4-FFF2-40B4-BE49-F238E27FC236}">
                <a16:creationId xmlns:a16="http://schemas.microsoft.com/office/drawing/2014/main" id="{F7AC1DE3-CCBD-42E4-B920-8EFEDF2091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03184" y="3638578"/>
            <a:ext cx="4286250" cy="971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7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2700000" algn="ctr" rotWithShape="0">
                  <a:srgbClr val="868686">
                    <a:alpha val="50000"/>
                  </a:srgbClr>
                </a:outerShdw>
              </a:effectLst>
              <a:latin typeface=".VnTifani HeavyH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CAFFF5-B366-77C0-A759-70EADBA03A76}"/>
              </a:ext>
            </a:extLst>
          </p:cNvPr>
          <p:cNvSpPr txBox="1">
            <a:spLocks/>
          </p:cNvSpPr>
          <p:nvPr/>
        </p:nvSpPr>
        <p:spPr>
          <a:xfrm>
            <a:off x="1219200" y="1968954"/>
            <a:ext cx="7086600" cy="6980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788FB8F-8474-3633-F21F-58CFA71548A2}"/>
              </a:ext>
            </a:extLst>
          </p:cNvPr>
          <p:cNvSpPr txBox="1">
            <a:spLocks/>
          </p:cNvSpPr>
          <p:nvPr/>
        </p:nvSpPr>
        <p:spPr>
          <a:xfrm>
            <a:off x="838200" y="2526846"/>
            <a:ext cx="10363200" cy="3886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AE157F-47B8-7745-6CDB-B6DC2CC523E4}"/>
              </a:ext>
            </a:extLst>
          </p:cNvPr>
          <p:cNvSpPr/>
          <p:nvPr/>
        </p:nvSpPr>
        <p:spPr>
          <a:xfrm>
            <a:off x="2971800" y="6626"/>
            <a:ext cx="6400800" cy="6029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ba,ngày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8C7FE2-3F0F-CE70-E442-2DB26C4D5482}"/>
              </a:ext>
            </a:extLst>
          </p:cNvPr>
          <p:cNvSpPr/>
          <p:nvPr/>
        </p:nvSpPr>
        <p:spPr>
          <a:xfrm>
            <a:off x="2209800" y="609600"/>
            <a:ext cx="7924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7: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 in,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endParaRPr lang="en-US" sz="2000" b="1" dirty="0">
              <a:ln>
                <a:solidFill>
                  <a:srgbClr val="7030A0"/>
                </a:solidFill>
              </a:ln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14: Gia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 </a:t>
            </a:r>
          </a:p>
        </p:txBody>
      </p:sp>
    </p:spTree>
    <p:extLst>
      <p:ext uri="{BB962C8B-B14F-4D97-AF65-F5344CB8AC3E}">
        <p14:creationId xmlns:p14="http://schemas.microsoft.com/office/powerpoint/2010/main" val="365398871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2A101E0-D4F2-A4DC-10F0-CDF52F74FE6D}"/>
              </a:ext>
            </a:extLst>
          </p:cNvPr>
          <p:cNvSpPr txBox="1"/>
          <p:nvPr/>
        </p:nvSpPr>
        <p:spPr>
          <a:xfrm>
            <a:off x="4115644" y="1447800"/>
            <a:ext cx="4108961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0000FF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4000" b="1" dirty="0">
                <a:solidFill>
                  <a:srgbClr val="0000FF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bị</a:t>
            </a:r>
            <a:endParaRPr lang="en-US" sz="4000" b="1" dirty="0">
              <a:solidFill>
                <a:srgbClr val="0000FF"/>
              </a:solidFill>
              <a:effectLst>
                <a:reflection blurRad="6350" stA="50000" endA="300" endPos="50000" dist="29997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5" name="Picture 9" descr="C:\Users\MayTinhDucDung\Downloads\29ce3e6597946dbdfe5c24b1aa6be32d.jpg">
            <a:extLst>
              <a:ext uri="{FF2B5EF4-FFF2-40B4-BE49-F238E27FC236}">
                <a16:creationId xmlns:a16="http://schemas.microsoft.com/office/drawing/2014/main" id="{FE71B10D-DB6F-77B1-445A-467719C38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798" y="1905000"/>
            <a:ext cx="2493002" cy="305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0" descr="C:\Users\Administrator\Downloads\2ddd6aeb98ee754b1ad0333afdd000ed.jpg">
            <a:extLst>
              <a:ext uri="{FF2B5EF4-FFF2-40B4-BE49-F238E27FC236}">
                <a16:creationId xmlns:a16="http://schemas.microsoft.com/office/drawing/2014/main" id="{21209404-3D9F-F7AC-80B7-01162151A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58914"/>
            <a:ext cx="3001963" cy="326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F85354-EFBC-917B-5097-6CD92B3677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998" y="2051574"/>
            <a:ext cx="2493002" cy="259662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5AAA902-33B3-C14C-7D1D-DB84BE6D51C9}"/>
              </a:ext>
            </a:extLst>
          </p:cNvPr>
          <p:cNvSpPr/>
          <p:nvPr/>
        </p:nvSpPr>
        <p:spPr>
          <a:xfrm>
            <a:off x="8528049" y="5181600"/>
            <a:ext cx="3130551" cy="110799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6" name="Picture 6" descr="C:\Users\Admin\Pictures\images (2).jpg">
            <a:extLst>
              <a:ext uri="{FF2B5EF4-FFF2-40B4-BE49-F238E27FC236}">
                <a16:creationId xmlns:a16="http://schemas.microsoft.com/office/drawing/2014/main" id="{A9535866-323E-E085-2DBF-97B0CB037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181600"/>
            <a:ext cx="1076325" cy="123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A0D0F8-FEC7-1E69-B019-CEA0F62AE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076" y="4495801"/>
            <a:ext cx="2143125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40A919-878D-64FB-8A59-2C0CB84ECE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724400"/>
            <a:ext cx="2219325" cy="2057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CBF8D58-FC18-8004-1DED-801BE35AC63F}"/>
              </a:ext>
            </a:extLst>
          </p:cNvPr>
          <p:cNvSpPr/>
          <p:nvPr/>
        </p:nvSpPr>
        <p:spPr>
          <a:xfrm>
            <a:off x="2209800" y="1"/>
            <a:ext cx="79248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ba,ngày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r>
              <a:rPr lang="en-US" sz="20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7: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 in,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endParaRPr lang="en-US" sz="2000" b="1" dirty="0">
              <a:ln>
                <a:solidFill>
                  <a:srgbClr val="7030A0"/>
                </a:solidFill>
              </a:ln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14: Gia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 </a:t>
            </a:r>
          </a:p>
        </p:txBody>
      </p:sp>
    </p:spTree>
    <p:extLst>
      <p:ext uri="{BB962C8B-B14F-4D97-AF65-F5344CB8AC3E}">
        <p14:creationId xmlns:p14="http://schemas.microsoft.com/office/powerpoint/2010/main" val="92094783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>
            <a:extLst>
              <a:ext uri="{FF2B5EF4-FFF2-40B4-BE49-F238E27FC236}">
                <a16:creationId xmlns:a16="http://schemas.microsoft.com/office/drawing/2014/main" id="{6ECAACF2-E232-00AD-57FA-C0EA6D547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115062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</p:pic>
      <p:sp>
        <p:nvSpPr>
          <p:cNvPr id="12292" name="Rectangle 5">
            <a:extLst>
              <a:ext uri="{FF2B5EF4-FFF2-40B4-BE49-F238E27FC236}">
                <a16:creationId xmlns:a16="http://schemas.microsoft.com/office/drawing/2014/main" id="{2D5B15E5-62E5-9972-A680-F68418D7E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4038600"/>
            <a:ext cx="701532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>
              <a:lnSpc>
                <a:spcPts val="3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altLang="vi-VN" sz="2600" dirty="0">
                <a:solidFill>
                  <a:srgbClr val="000099"/>
                </a:solidFill>
                <a:latin typeface="Times New Roman" panose="02020603050405020304" pitchFamily="18" charset="0"/>
              </a:rPr>
              <a:t>  </a:t>
            </a:r>
            <a:r>
              <a:rPr lang="en-US" altLang="vi-VN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* </a:t>
            </a:r>
            <a:r>
              <a:rPr lang="en-US" altLang="vi-VN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vi-VN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1: </a:t>
            </a:r>
            <a:r>
              <a:rPr lang="en-US" altLang="vi-VN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vi-VN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vi-VN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vi-VN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3200" dirty="0">
                <a:solidFill>
                  <a:srgbClr val="000099"/>
                </a:solidFill>
                <a:latin typeface="Times New Roman" panose="02020603050405020304" pitchFamily="18" charset="0"/>
              </a:rPr>
              <a:t> chi </a:t>
            </a:r>
            <a:r>
              <a:rPr lang="en-US" altLang="vi-VN" sz="32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tiết</a:t>
            </a:r>
            <a:endParaRPr lang="en-US" altLang="vi-VN" sz="3200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ACE4968E-224B-64E9-6A19-DCCDEFFE3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592" y="4648200"/>
            <a:ext cx="7355808" cy="1258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>
              <a:lnSpc>
                <a:spcPts val="3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altLang="vi-VN" sz="2600" dirty="0">
                <a:solidFill>
                  <a:srgbClr val="000099"/>
                </a:solidFill>
                <a:latin typeface="Times New Roman" panose="02020603050405020304" pitchFamily="18" charset="0"/>
              </a:rPr>
              <a:t>*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2: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Dựa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kho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ảnh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1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ghép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1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gia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đình</a:t>
            </a:r>
            <a:r>
              <a:rPr lang="en-US" altLang="vi-VN" sz="3600" dirty="0">
                <a:solidFill>
                  <a:srgbClr val="000099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BA98E6-262A-0260-91E6-4DFACD9ABD86}"/>
              </a:ext>
            </a:extLst>
          </p:cNvPr>
          <p:cNvSpPr/>
          <p:nvPr/>
        </p:nvSpPr>
        <p:spPr>
          <a:xfrm>
            <a:off x="1371600" y="2808982"/>
            <a:ext cx="7924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7: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 in,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endParaRPr lang="en-US" sz="2000" b="1" dirty="0">
              <a:ln>
                <a:solidFill>
                  <a:srgbClr val="7030A0"/>
                </a:solidFill>
              </a:ln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14: Gia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6401C3-A2F1-7EBB-3900-A44EF7A49C29}"/>
              </a:ext>
            </a:extLst>
          </p:cNvPr>
          <p:cNvSpPr/>
          <p:nvPr/>
        </p:nvSpPr>
        <p:spPr>
          <a:xfrm>
            <a:off x="2362200" y="2292626"/>
            <a:ext cx="6400800" cy="6029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ba,ngày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4835637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>
            <a:extLst>
              <a:ext uri="{FF2B5EF4-FFF2-40B4-BE49-F238E27FC236}">
                <a16:creationId xmlns:a16="http://schemas.microsoft.com/office/drawing/2014/main" id="{6ECAACF2-E232-00AD-57FA-C0EA6D547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11811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9B3EAC-948F-4D71-AE4B-43EA572BB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3394584"/>
            <a:ext cx="6553200" cy="553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vi-VN" sz="3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vi-VN" sz="3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vi-VN" sz="3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vi-VN" sz="3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kiến</a:t>
            </a:r>
            <a:r>
              <a:rPr lang="en-US" altLang="vi-VN" sz="3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vi-VN" sz="3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2292" name="Rectangle 5">
            <a:extLst>
              <a:ext uri="{FF2B5EF4-FFF2-40B4-BE49-F238E27FC236}">
                <a16:creationId xmlns:a16="http://schemas.microsoft.com/office/drawing/2014/main" id="{2D5B15E5-62E5-9972-A680-F68418D7E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3880115"/>
            <a:ext cx="8153400" cy="2272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>
              <a:lnSpc>
                <a:spcPts val="3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* Em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gia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đình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1?</a:t>
            </a:r>
          </a:p>
          <a:p>
            <a:pPr marL="0" indent="0" algn="just">
              <a:lnSpc>
                <a:spcPts val="3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*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Nếu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1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bức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gia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đình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nhóm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sẽ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(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)</a:t>
            </a:r>
          </a:p>
          <a:p>
            <a:pPr marL="0" indent="0" algn="just">
              <a:lnSpc>
                <a:spcPts val="3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*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Nhóm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sẽ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phẩm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nhóm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? (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nặn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xé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dán</a:t>
            </a: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?)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CBBB70-379F-C24A-F145-BE5EE9038780}"/>
              </a:ext>
            </a:extLst>
          </p:cNvPr>
          <p:cNvSpPr/>
          <p:nvPr/>
        </p:nvSpPr>
        <p:spPr>
          <a:xfrm>
            <a:off x="2362200" y="2064026"/>
            <a:ext cx="6400800" cy="6029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ba,ngày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8B601E-A1F9-6EDA-23C6-E283C10ED561}"/>
              </a:ext>
            </a:extLst>
          </p:cNvPr>
          <p:cNvSpPr/>
          <p:nvPr/>
        </p:nvSpPr>
        <p:spPr>
          <a:xfrm>
            <a:off x="1371600" y="2627086"/>
            <a:ext cx="792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7: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 in,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endParaRPr lang="en-US" sz="2400" b="1" dirty="0">
              <a:ln>
                <a:solidFill>
                  <a:srgbClr val="7030A0"/>
                </a:solidFill>
              </a:ln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14: Gia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 </a:t>
            </a:r>
          </a:p>
        </p:txBody>
      </p:sp>
    </p:spTree>
    <p:extLst>
      <p:ext uri="{BB962C8B-B14F-4D97-AF65-F5344CB8AC3E}">
        <p14:creationId xmlns:p14="http://schemas.microsoft.com/office/powerpoint/2010/main" val="9011170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29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644CCEA-1925-076A-612A-138F52076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0"/>
            <a:ext cx="9144000" cy="6858000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B5F5E4FF-1A52-63E1-B4BA-4F0C8700EC7B}"/>
              </a:ext>
            </a:extLst>
          </p:cNvPr>
          <p:cNvSpPr/>
          <p:nvPr/>
        </p:nvSpPr>
        <p:spPr>
          <a:xfrm>
            <a:off x="5410201" y="2133600"/>
            <a:ext cx="1396181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lowchart: Terminator 17">
            <a:extLst>
              <a:ext uri="{FF2B5EF4-FFF2-40B4-BE49-F238E27FC236}">
                <a16:creationId xmlns:a16="http://schemas.microsoft.com/office/drawing/2014/main" id="{482F9E34-C022-F7F4-A7C0-F50A91B61EC7}"/>
              </a:ext>
            </a:extLst>
          </p:cNvPr>
          <p:cNvSpPr/>
          <p:nvPr/>
        </p:nvSpPr>
        <p:spPr>
          <a:xfrm>
            <a:off x="1905000" y="914400"/>
            <a:ext cx="2362200" cy="685800"/>
          </a:xfrm>
          <a:prstGeom prst="flowChartTermina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974051"/>
      </p:ext>
    </p:extLst>
  </p:cSld>
  <p:clrMapOvr>
    <a:masterClrMapping/>
  </p:clrMapOvr>
  <p:transition spd="med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BBC1B418-3A07-B391-9245-50F0E751CE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76400"/>
            <a:ext cx="9982200" cy="50292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62258F-7089-0EF5-93F3-D64B95762B5B}"/>
              </a:ext>
            </a:extLst>
          </p:cNvPr>
          <p:cNvSpPr/>
          <p:nvPr/>
        </p:nvSpPr>
        <p:spPr>
          <a:xfrm>
            <a:off x="2362200" y="0"/>
            <a:ext cx="6400800" cy="6029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ba,ngày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04FCE1-B0BD-1398-A76F-DBB08D522680}"/>
              </a:ext>
            </a:extLst>
          </p:cNvPr>
          <p:cNvSpPr/>
          <p:nvPr/>
        </p:nvSpPr>
        <p:spPr>
          <a:xfrm>
            <a:off x="1371600" y="609600"/>
            <a:ext cx="7924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7: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 in,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endParaRPr lang="en-US" sz="2000" b="1" dirty="0">
              <a:ln>
                <a:solidFill>
                  <a:srgbClr val="7030A0"/>
                </a:solidFill>
              </a:ln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14: Gia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 </a:t>
            </a:r>
          </a:p>
        </p:txBody>
      </p:sp>
    </p:spTree>
    <p:extLst>
      <p:ext uri="{BB962C8B-B14F-4D97-AF65-F5344CB8AC3E}">
        <p14:creationId xmlns:p14="http://schemas.microsoft.com/office/powerpoint/2010/main" val="3103574391"/>
      </p:ext>
    </p:extLst>
  </p:cSld>
  <p:clrMapOvr>
    <a:masterClrMapping/>
  </p:clrMapOvr>
  <p:transition spd="med">
    <p:dissolv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2056</TotalTime>
  <Words>864</Words>
  <Application>Microsoft Office PowerPoint</Application>
  <PresentationFormat>Widescreen</PresentationFormat>
  <Paragraphs>89</Paragraphs>
  <Slides>20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.VnTifani HeavyH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Cách nặn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Dieu Thanh</cp:lastModifiedBy>
  <cp:revision>151</cp:revision>
  <dcterms:created xsi:type="dcterms:W3CDTF">2020-08-13T08:18:23Z</dcterms:created>
  <dcterms:modified xsi:type="dcterms:W3CDTF">2025-09-15T08:30:54Z</dcterms:modified>
</cp:coreProperties>
</file>