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7"/>
  </p:notesMasterIdLst>
  <p:sldIdLst>
    <p:sldId id="311" r:id="rId2"/>
    <p:sldId id="331" r:id="rId3"/>
    <p:sldId id="323" r:id="rId4"/>
    <p:sldId id="293" r:id="rId5"/>
    <p:sldId id="312" r:id="rId6"/>
    <p:sldId id="314" r:id="rId7"/>
    <p:sldId id="316" r:id="rId8"/>
    <p:sldId id="315" r:id="rId9"/>
    <p:sldId id="317" r:id="rId10"/>
    <p:sldId id="328" r:id="rId11"/>
    <p:sldId id="294" r:id="rId12"/>
    <p:sldId id="324" r:id="rId13"/>
    <p:sldId id="320" r:id="rId14"/>
    <p:sldId id="318" r:id="rId15"/>
    <p:sldId id="297" r:id="rId16"/>
    <p:sldId id="326" r:id="rId17"/>
    <p:sldId id="289" r:id="rId18"/>
    <p:sldId id="327" r:id="rId19"/>
    <p:sldId id="305" r:id="rId20"/>
    <p:sldId id="322" r:id="rId21"/>
    <p:sldId id="304" r:id="rId22"/>
    <p:sldId id="329" r:id="rId23"/>
    <p:sldId id="310" r:id="rId24"/>
    <p:sldId id="272" r:id="rId25"/>
    <p:sldId id="330" r:id="rId26"/>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snapToGrid="0">
      <p:cViewPr varScale="1">
        <p:scale>
          <a:sx n="62" d="100"/>
          <a:sy n="62" d="100"/>
        </p:scale>
        <p:origin x="1292" y="56"/>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03F16-441D-487F-B806-955F9D7B001C}" type="datetimeFigureOut">
              <a:rPr lang="vi-VN" smtClean="0"/>
              <a:t>27/11/2021</a:t>
            </a:fld>
            <a:endParaRPr lang="vi-VN"/>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C52BF-A622-43A3-B7E7-A240A137BF58}" type="slidenum">
              <a:rPr lang="vi-VN" smtClean="0"/>
              <a:t>‹#›</a:t>
            </a:fld>
            <a:endParaRPr lang="vi-VN"/>
          </a:p>
        </p:txBody>
      </p:sp>
    </p:spTree>
    <p:extLst>
      <p:ext uri="{BB962C8B-B14F-4D97-AF65-F5344CB8AC3E}">
        <p14:creationId xmlns:p14="http://schemas.microsoft.com/office/powerpoint/2010/main" val="142076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17</a:t>
            </a:fld>
            <a:endParaRPr lang="zh-CN" altLang="en-US"/>
          </a:p>
        </p:txBody>
      </p:sp>
    </p:spTree>
    <p:extLst>
      <p:ext uri="{BB962C8B-B14F-4D97-AF65-F5344CB8AC3E}">
        <p14:creationId xmlns:p14="http://schemas.microsoft.com/office/powerpoint/2010/main" val="355658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36F608A5-0B36-41BD-BAAA-D068409D104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230548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6F608A5-0B36-41BD-BAAA-D068409D104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193727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6F608A5-0B36-41BD-BAAA-D068409D104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161309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5444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6F608A5-0B36-41BD-BAAA-D068409D104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114483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F608A5-0B36-41BD-BAAA-D068409D104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114864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36F608A5-0B36-41BD-BAAA-D068409D104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279323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36F608A5-0B36-41BD-BAAA-D068409D1047}" type="datetimeFigureOut">
              <a:rPr lang="en-US" smtClean="0"/>
              <a:t>11/27/2021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6612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36F608A5-0B36-41BD-BAAA-D068409D1047}" type="datetimeFigureOut">
              <a:rPr lang="en-US" smtClean="0"/>
              <a:t>11/27/2021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71882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608A5-0B36-41BD-BAAA-D068409D1047}" type="datetimeFigureOut">
              <a:rPr lang="en-US" smtClean="0"/>
              <a:t>11/27/2021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308825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608A5-0B36-41BD-BAAA-D068409D104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40112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608A5-0B36-41BD-BAAA-D068409D104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D2E26-89E8-453A-93AB-877B0E345DDB}" type="slidenum">
              <a:rPr lang="en-US" smtClean="0"/>
              <a:t>‹#›</a:t>
            </a:fld>
            <a:endParaRPr lang="en-US"/>
          </a:p>
        </p:txBody>
      </p:sp>
    </p:spTree>
    <p:extLst>
      <p:ext uri="{BB962C8B-B14F-4D97-AF65-F5344CB8AC3E}">
        <p14:creationId xmlns:p14="http://schemas.microsoft.com/office/powerpoint/2010/main" val="280125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608A5-0B36-41BD-BAAA-D068409D1047}" type="datetimeFigureOut">
              <a:rPr lang="en-US" smtClean="0"/>
              <a:t>11/27/2021</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D2E26-89E8-453A-93AB-877B0E345DDB}" type="slidenum">
              <a:rPr lang="en-US" smtClean="0"/>
              <a:t>‹#›</a:t>
            </a:fld>
            <a:endParaRPr lang="en-US"/>
          </a:p>
        </p:txBody>
      </p:sp>
    </p:spTree>
    <p:extLst>
      <p:ext uri="{BB962C8B-B14F-4D97-AF65-F5344CB8AC3E}">
        <p14:creationId xmlns:p14="http://schemas.microsoft.com/office/powerpoint/2010/main" val="6026177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80B79092-1450-4733-80B4-B7D399964742}"/>
              </a:ext>
            </a:extLst>
          </p:cNvPr>
          <p:cNvPicPr>
            <a:picLocks noChangeAspect="1"/>
          </p:cNvPicPr>
          <p:nvPr/>
        </p:nvPicPr>
        <p:blipFill>
          <a:blip r:embed="rId2"/>
          <a:stretch>
            <a:fillRect/>
          </a:stretch>
        </p:blipFill>
        <p:spPr>
          <a:xfrm>
            <a:off x="729048" y="642740"/>
            <a:ext cx="8453852" cy="5369518"/>
          </a:xfrm>
          <a:prstGeom prst="rect">
            <a:avLst/>
          </a:prstGeom>
        </p:spPr>
      </p:pic>
      <p:pic>
        <p:nvPicPr>
          <p:cNvPr id="5" name="图片 9">
            <a:extLst>
              <a:ext uri="{FF2B5EF4-FFF2-40B4-BE49-F238E27FC236}">
                <a16:creationId xmlns:a16="http://schemas.microsoft.com/office/drawing/2014/main" id="{46DFD551-E0E7-4FD3-9FC8-CC7EB047F412}"/>
              </a:ext>
            </a:extLst>
          </p:cNvPr>
          <p:cNvPicPr>
            <a:picLocks noChangeAspect="1"/>
          </p:cNvPicPr>
          <p:nvPr/>
        </p:nvPicPr>
        <p:blipFill>
          <a:blip r:embed="rId3"/>
          <a:stretch>
            <a:fillRect/>
          </a:stretch>
        </p:blipFill>
        <p:spPr>
          <a:xfrm>
            <a:off x="123715" y="3545717"/>
            <a:ext cx="3876884" cy="3256054"/>
          </a:xfrm>
          <a:prstGeom prst="rect">
            <a:avLst/>
          </a:prstGeom>
        </p:spPr>
      </p:pic>
      <p:pic>
        <p:nvPicPr>
          <p:cNvPr id="6" name="图片 10">
            <a:extLst>
              <a:ext uri="{FF2B5EF4-FFF2-40B4-BE49-F238E27FC236}">
                <a16:creationId xmlns:a16="http://schemas.microsoft.com/office/drawing/2014/main" id="{6F4EC814-F565-4B06-81EB-623FF20A6AE7}"/>
              </a:ext>
            </a:extLst>
          </p:cNvPr>
          <p:cNvPicPr>
            <a:picLocks noChangeAspect="1"/>
          </p:cNvPicPr>
          <p:nvPr/>
        </p:nvPicPr>
        <p:blipFill>
          <a:blip r:embed="rId4"/>
          <a:stretch>
            <a:fillRect/>
          </a:stretch>
        </p:blipFill>
        <p:spPr>
          <a:xfrm>
            <a:off x="6256211" y="3358449"/>
            <a:ext cx="3662264" cy="3081051"/>
          </a:xfrm>
          <a:prstGeom prst="rect">
            <a:avLst/>
          </a:prstGeom>
        </p:spPr>
      </p:pic>
      <p:sp>
        <p:nvSpPr>
          <p:cNvPr id="7" name="矩形 11">
            <a:extLst>
              <a:ext uri="{FF2B5EF4-FFF2-40B4-BE49-F238E27FC236}">
                <a16:creationId xmlns:a16="http://schemas.microsoft.com/office/drawing/2014/main" id="{4EA90E9B-923E-4B09-BB58-6226AD87FD72}"/>
              </a:ext>
            </a:extLst>
          </p:cNvPr>
          <p:cNvSpPr/>
          <p:nvPr/>
        </p:nvSpPr>
        <p:spPr>
          <a:xfrm>
            <a:off x="1014003" y="982572"/>
            <a:ext cx="7468001" cy="412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8" name="图片 19">
            <a:extLst>
              <a:ext uri="{FF2B5EF4-FFF2-40B4-BE49-F238E27FC236}">
                <a16:creationId xmlns:a16="http://schemas.microsoft.com/office/drawing/2014/main" id="{9BDAF2FC-85CB-454E-9540-2DD23D209E20}"/>
              </a:ext>
            </a:extLst>
          </p:cNvPr>
          <p:cNvPicPr>
            <a:picLocks noChangeAspect="1"/>
          </p:cNvPicPr>
          <p:nvPr/>
        </p:nvPicPr>
        <p:blipFill>
          <a:blip r:embed="rId5"/>
          <a:stretch>
            <a:fillRect/>
          </a:stretch>
        </p:blipFill>
        <p:spPr>
          <a:xfrm>
            <a:off x="7918866" y="3327499"/>
            <a:ext cx="964268" cy="1017104"/>
          </a:xfrm>
          <a:prstGeom prst="rect">
            <a:avLst/>
          </a:prstGeom>
        </p:spPr>
      </p:pic>
      <p:pic>
        <p:nvPicPr>
          <p:cNvPr id="14" name="图片 10">
            <a:extLst>
              <a:ext uri="{FF2B5EF4-FFF2-40B4-BE49-F238E27FC236}">
                <a16:creationId xmlns:a16="http://schemas.microsoft.com/office/drawing/2014/main" id="{13817FF5-4AF4-4A40-BB3B-ACBD34D39295}"/>
              </a:ext>
            </a:extLst>
          </p:cNvPr>
          <p:cNvPicPr>
            <a:picLocks noChangeAspect="1"/>
          </p:cNvPicPr>
          <p:nvPr/>
        </p:nvPicPr>
        <p:blipFill>
          <a:blip r:embed="rId4"/>
          <a:stretch>
            <a:fillRect/>
          </a:stretch>
        </p:blipFill>
        <p:spPr>
          <a:xfrm>
            <a:off x="3534159" y="3796739"/>
            <a:ext cx="3649132" cy="3070003"/>
          </a:xfrm>
          <a:prstGeom prst="rect">
            <a:avLst/>
          </a:prstGeom>
        </p:spPr>
      </p:pic>
      <p:sp>
        <p:nvSpPr>
          <p:cNvPr id="15" name="Rectangle 14">
            <a:extLst>
              <a:ext uri="{FF2B5EF4-FFF2-40B4-BE49-F238E27FC236}">
                <a16:creationId xmlns:a16="http://schemas.microsoft.com/office/drawing/2014/main" id="{17F2B5B9-F2F7-4FC7-BB25-1EE3292F42EA}"/>
              </a:ext>
            </a:extLst>
          </p:cNvPr>
          <p:cNvSpPr/>
          <p:nvPr/>
        </p:nvSpPr>
        <p:spPr>
          <a:xfrm>
            <a:off x="-12474" y="-52358"/>
            <a:ext cx="9918474" cy="3364382"/>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calendar&#10;&#10;Description automatically generated">
            <a:extLst>
              <a:ext uri="{FF2B5EF4-FFF2-40B4-BE49-F238E27FC236}">
                <a16:creationId xmlns:a16="http://schemas.microsoft.com/office/drawing/2014/main" id="{2B6AC92D-81B2-4AE0-963E-68C29368D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070" y="577769"/>
            <a:ext cx="9061807" cy="4639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17" name="Rectangle: Rounded Corners 16">
            <a:extLst>
              <a:ext uri="{FF2B5EF4-FFF2-40B4-BE49-F238E27FC236}">
                <a16:creationId xmlns:a16="http://schemas.microsoft.com/office/drawing/2014/main" id="{46A0045C-873A-4F12-9B36-86300AC415BD}"/>
              </a:ext>
            </a:extLst>
          </p:cNvPr>
          <p:cNvSpPr/>
          <p:nvPr/>
        </p:nvSpPr>
        <p:spPr>
          <a:xfrm>
            <a:off x="4179711" y="4404882"/>
            <a:ext cx="1871004" cy="570216"/>
          </a:xfrm>
          <a:prstGeom prst="roundRect">
            <a:avLst>
              <a:gd name="adj" fmla="val 16667"/>
            </a:avLst>
          </a:prstGeom>
          <a:solidFill>
            <a:srgbClr val="FFFF99"/>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206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925143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C31B17-9A7C-4A5C-914B-88E4ED161425}"/>
              </a:ext>
            </a:extLst>
          </p:cNvPr>
          <p:cNvSpPr/>
          <p:nvPr/>
        </p:nvSpPr>
        <p:spPr>
          <a:xfrm>
            <a:off x="0" y="0"/>
            <a:ext cx="9906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iển nước ta thật giàu và đẹp. Bé Hoàng Quân (6 tuổi) vẽ hình ảnh đoàn thuyền đánh cá trên biển.  Mẹ của Hoàng Quân mong các bức tranh của bé luôn có hình ảnh của cuộc sống êm đềm, bình yên.">
            <a:extLst>
              <a:ext uri="{FF2B5EF4-FFF2-40B4-BE49-F238E27FC236}">
                <a16:creationId xmlns:a16="http://schemas.microsoft.com/office/drawing/2014/main" id="{DF26D21C-FFD9-4805-A8B3-40469547E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584" y="651948"/>
            <a:ext cx="7660831" cy="555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467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A461D-9551-4CD8-9B50-39E7D568B288}"/>
              </a:ext>
            </a:extLst>
          </p:cNvPr>
          <p:cNvSpPr txBox="1">
            <a:spLocks/>
          </p:cNvSpPr>
          <p:nvPr/>
        </p:nvSpPr>
        <p:spPr>
          <a:xfrm>
            <a:off x="2655779" y="454186"/>
            <a:ext cx="4984977" cy="791110"/>
          </a:xfrm>
          <a:prstGeom prst="rect">
            <a:avLst/>
          </a:prstGeom>
          <a:solidFill>
            <a:srgbClr val="FFC000"/>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2400"/>
              </a:lnSpc>
            </a:pPr>
            <a:endParaRPr lang="en-US" sz="2500" b="1" dirty="0">
              <a:solidFill>
                <a:srgbClr val="002060"/>
              </a:solidFill>
              <a:latin typeface="Times New Roman" panose="02020603050405020304" pitchFamily="18" charset="0"/>
              <a:cs typeface="Times New Roman" panose="02020603050405020304" pitchFamily="18" charset="0"/>
            </a:endParaRPr>
          </a:p>
          <a:p>
            <a:pPr>
              <a:lnSpc>
                <a:spcPts val="2400"/>
              </a:lnSpc>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Thực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tạo</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descr="Qr code&#10;&#10;Description automatically generated with medium confidence">
            <a:extLst>
              <a:ext uri="{FF2B5EF4-FFF2-40B4-BE49-F238E27FC236}">
                <a16:creationId xmlns:a16="http://schemas.microsoft.com/office/drawing/2014/main" id="{DB4B93C0-4F8F-4D93-91EB-B42CC033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14" y="1726058"/>
            <a:ext cx="9324709" cy="4839128"/>
          </a:xfrm>
          <a:prstGeom prst="rect">
            <a:avLst/>
          </a:prstGeom>
        </p:spPr>
      </p:pic>
    </p:spTree>
    <p:extLst>
      <p:ext uri="{BB962C8B-B14F-4D97-AF65-F5344CB8AC3E}">
        <p14:creationId xmlns:p14="http://schemas.microsoft.com/office/powerpoint/2010/main" val="81849259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1738824-1F28-4F50-8476-558509A80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99" y="647272"/>
            <a:ext cx="9185097" cy="5311739"/>
          </a:xfrm>
          <a:prstGeom prst="rect">
            <a:avLst/>
          </a:prstGeom>
        </p:spPr>
      </p:pic>
    </p:spTree>
    <p:extLst>
      <p:ext uri="{BB962C8B-B14F-4D97-AF65-F5344CB8AC3E}">
        <p14:creationId xmlns:p14="http://schemas.microsoft.com/office/powerpoint/2010/main" val="355453941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918F3D-1B50-4645-ABA8-AEE9757EE6F3}"/>
              </a:ext>
            </a:extLst>
          </p:cNvPr>
          <p:cNvSpPr/>
          <p:nvPr/>
        </p:nvSpPr>
        <p:spPr>
          <a:xfrm>
            <a:off x="0" y="0"/>
            <a:ext cx="9906000"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ackground pattern&#10;&#10;Description automatically generated">
            <a:extLst>
              <a:ext uri="{FF2B5EF4-FFF2-40B4-BE49-F238E27FC236}">
                <a16:creationId xmlns:a16="http://schemas.microsoft.com/office/drawing/2014/main" id="{A5C5BBB2-B402-463A-A15E-09897CFD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88" y="611491"/>
            <a:ext cx="4513814" cy="5635018"/>
          </a:xfrm>
          <a:prstGeom prst="rect">
            <a:avLst/>
          </a:prstGeom>
        </p:spPr>
      </p:pic>
      <p:pic>
        <p:nvPicPr>
          <p:cNvPr id="7" name="Picture 6" descr="Background pattern&#10;&#10;Description automatically generated">
            <a:extLst>
              <a:ext uri="{FF2B5EF4-FFF2-40B4-BE49-F238E27FC236}">
                <a16:creationId xmlns:a16="http://schemas.microsoft.com/office/drawing/2014/main" id="{23E66D91-78B3-497E-B15C-B908D4A70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073" y="611490"/>
            <a:ext cx="4531556" cy="5635019"/>
          </a:xfrm>
          <a:prstGeom prst="rect">
            <a:avLst/>
          </a:prstGeom>
        </p:spPr>
      </p:pic>
    </p:spTree>
    <p:extLst>
      <p:ext uri="{BB962C8B-B14F-4D97-AF65-F5344CB8AC3E}">
        <p14:creationId xmlns:p14="http://schemas.microsoft.com/office/powerpoint/2010/main" val="5086253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F81347F-8C37-4D05-B70D-037248C55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0" y="0"/>
            <a:ext cx="4746660" cy="657140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C25F41A-34A5-49BA-A444-717AA5599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422" y="100543"/>
            <a:ext cx="4646058" cy="6470866"/>
          </a:xfrm>
          <a:prstGeom prst="rect">
            <a:avLst/>
          </a:prstGeom>
        </p:spPr>
      </p:pic>
    </p:spTree>
    <p:extLst>
      <p:ext uri="{BB962C8B-B14F-4D97-AF65-F5344CB8AC3E}">
        <p14:creationId xmlns:p14="http://schemas.microsoft.com/office/powerpoint/2010/main" val="16431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779C5E-6C5E-498B-8439-AFC32631F6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24702"/>
            <a:ext cx="9529691" cy="63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F0757BA-DE2D-4112-96AC-5E674BDD6D96}"/>
              </a:ext>
            </a:extLst>
          </p:cNvPr>
          <p:cNvSpPr>
            <a:spLocks noChangeArrowheads="1"/>
          </p:cNvSpPr>
          <p:nvPr/>
        </p:nvSpPr>
        <p:spPr bwMode="auto">
          <a:xfrm>
            <a:off x="796925" y="2780676"/>
            <a:ext cx="3744253" cy="554037"/>
          </a:xfrm>
          <a:prstGeom prst="rect">
            <a:avLst/>
          </a:prstGeom>
          <a:solidFill>
            <a:schemeClr val="accent6">
              <a:lumMod val="20000"/>
              <a:lumOff val="80000"/>
            </a:schemeClr>
          </a:solidFill>
          <a:ln>
            <a:noFill/>
          </a:ln>
          <a:effec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a:defRPr/>
            </a:pPr>
            <a:r>
              <a:rPr lang="en-US" altLang="vi-VN" sz="3000" b="1" dirty="0" err="1">
                <a:solidFill>
                  <a:srgbClr val="C00000"/>
                </a:solidFill>
                <a:latin typeface="Times New Roman" panose="02020603050405020304" pitchFamily="18" charset="0"/>
              </a:rPr>
              <a:t>Nhiệm</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vụ</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của</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em</a:t>
            </a:r>
            <a:r>
              <a:rPr lang="en-US" altLang="vi-VN" sz="3000" b="1" dirty="0">
                <a:solidFill>
                  <a:srgbClr val="C00000"/>
                </a:solidFill>
                <a:latin typeface="Times New Roman" panose="02020603050405020304" pitchFamily="18" charset="0"/>
              </a:rPr>
              <a:t>: </a:t>
            </a:r>
          </a:p>
        </p:txBody>
      </p:sp>
      <p:sp>
        <p:nvSpPr>
          <p:cNvPr id="4" name="Rectangle 5">
            <a:extLst>
              <a:ext uri="{FF2B5EF4-FFF2-40B4-BE49-F238E27FC236}">
                <a16:creationId xmlns:a16="http://schemas.microsoft.com/office/drawing/2014/main" id="{C9E4F4FD-D872-4FDC-BDEA-F82B2AEB95BE}"/>
              </a:ext>
            </a:extLst>
          </p:cNvPr>
          <p:cNvSpPr>
            <a:spLocks noChangeArrowheads="1"/>
          </p:cNvSpPr>
          <p:nvPr/>
        </p:nvSpPr>
        <p:spPr bwMode="auto">
          <a:xfrm>
            <a:off x="796924" y="3429000"/>
            <a:ext cx="6497727"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900"/>
              </a:lnSpc>
              <a:spcBef>
                <a:spcPct val="0"/>
              </a:spcBef>
              <a:buNone/>
            </a:pPr>
            <a:r>
              <a:rPr lang="en-US" altLang="vi-VN" sz="2500" dirty="0">
                <a:solidFill>
                  <a:srgbClr val="000099"/>
                </a:solidFill>
                <a:latin typeface="Times New Roman" panose="02020603050405020304" pitchFamily="18" charset="0"/>
              </a:rPr>
              <a:t>- Vẽ </a:t>
            </a:r>
            <a:r>
              <a:rPr lang="en-US" altLang="vi-VN" sz="2500" dirty="0" err="1">
                <a:solidFill>
                  <a:srgbClr val="000099"/>
                </a:solidFill>
                <a:latin typeface="Times New Roman" panose="02020603050405020304" pitchFamily="18" charset="0"/>
              </a:rPr>
              <a:t>bức</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tranh</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thiên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nhiên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theo</a:t>
            </a:r>
            <a:r>
              <a:rPr lang="en-US" altLang="vi-VN" sz="2500" dirty="0">
                <a:solidFill>
                  <a:srgbClr val="000099"/>
                </a:solidFill>
                <a:latin typeface="Times New Roman" panose="02020603050405020304" pitchFamily="18" charset="0"/>
              </a:rPr>
              <a:t> ý </a:t>
            </a:r>
            <a:r>
              <a:rPr lang="en-US" altLang="vi-VN" sz="2500" dirty="0" err="1">
                <a:solidFill>
                  <a:srgbClr val="000099"/>
                </a:solidFill>
                <a:latin typeface="Times New Roman" panose="02020603050405020304" pitchFamily="18" charset="0"/>
              </a:rPr>
              <a:t>thích</a:t>
            </a:r>
            <a:endParaRPr lang="en-US" altLang="vi-VN" sz="2500" dirty="0">
              <a:solidFill>
                <a:srgbClr val="000099"/>
              </a:solidFill>
              <a:latin typeface="Times New Roman" panose="02020603050405020304" pitchFamily="18" charset="0"/>
            </a:endParaRPr>
          </a:p>
          <a:p>
            <a:pPr algn="just">
              <a:lnSpc>
                <a:spcPts val="2900"/>
              </a:lnSpc>
              <a:spcBef>
                <a:spcPct val="0"/>
              </a:spcBef>
              <a:buNone/>
            </a:pP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Tiết</a:t>
            </a:r>
            <a:r>
              <a:rPr lang="en-US" altLang="vi-VN" sz="2500" dirty="0">
                <a:solidFill>
                  <a:srgbClr val="000099"/>
                </a:solidFill>
                <a:latin typeface="Times New Roman" panose="02020603050405020304" pitchFamily="18" charset="0"/>
              </a:rPr>
              <a:t> 1: </a:t>
            </a:r>
            <a:r>
              <a:rPr lang="en-US" altLang="vi-VN" sz="2500" dirty="0" err="1">
                <a:solidFill>
                  <a:srgbClr val="000099"/>
                </a:solidFill>
                <a:latin typeface="Times New Roman" panose="02020603050405020304" pitchFamily="18" charset="0"/>
              </a:rPr>
              <a:t>Em</a:t>
            </a:r>
            <a:r>
              <a:rPr lang="en-US" altLang="vi-VN" sz="2500" dirty="0">
                <a:solidFill>
                  <a:srgbClr val="000099"/>
                </a:solidFill>
                <a:latin typeface="Times New Roman" panose="02020603050405020304" pitchFamily="18" charset="0"/>
              </a:rPr>
              <a:t> vẽ </a:t>
            </a:r>
            <a:r>
              <a:rPr lang="en-US" altLang="vi-VN" sz="2500" dirty="0" err="1">
                <a:solidFill>
                  <a:srgbClr val="000099"/>
                </a:solidFill>
                <a:latin typeface="Times New Roman" panose="02020603050405020304" pitchFamily="18" charset="0"/>
              </a:rPr>
              <a:t>hình</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ảnh</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thiên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nhiên</a:t>
            </a:r>
            <a:r>
              <a:rPr lang="en-US" altLang="vi-VN" sz="2500" dirty="0">
                <a:solidFill>
                  <a:srgbClr val="000099"/>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bằng</a:t>
            </a:r>
            <a:r>
              <a:rPr lang="en-US" altLang="vi-VN" sz="2500" dirty="0">
                <a:solidFill>
                  <a:srgbClr val="C00000"/>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nét</a:t>
            </a:r>
            <a:r>
              <a:rPr lang="en-US" altLang="vi-VN" sz="2500" dirty="0">
                <a:solidFill>
                  <a:srgbClr val="C00000"/>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bút</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chì</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hoặc</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nét</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bút</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màu</a:t>
            </a:r>
            <a:r>
              <a:rPr lang="en-US" altLang="vi-VN" sz="2500" dirty="0">
                <a:solidFill>
                  <a:srgbClr val="000099"/>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Có</a:t>
            </a:r>
            <a:r>
              <a:rPr lang="en-US" altLang="vi-VN" sz="2500" dirty="0">
                <a:solidFill>
                  <a:srgbClr val="C00000"/>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thể</a:t>
            </a:r>
            <a:r>
              <a:rPr lang="en-US" altLang="vi-VN" sz="2500" dirty="0">
                <a:solidFill>
                  <a:srgbClr val="C00000"/>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thêm</a:t>
            </a:r>
            <a:r>
              <a:rPr lang="en-US" altLang="vi-VN" sz="2500" dirty="0">
                <a:solidFill>
                  <a:srgbClr val="C00000"/>
                </a:solidFill>
                <a:latin typeface="Times New Roman" panose="02020603050405020304" pitchFamily="18" charset="0"/>
              </a:rPr>
              <a:t> </a:t>
            </a:r>
            <a:r>
              <a:rPr lang="en-US" altLang="vi-VN" sz="2500" dirty="0" err="1">
                <a:solidFill>
                  <a:srgbClr val="C00000"/>
                </a:solidFill>
                <a:latin typeface="Times New Roman" panose="02020603050405020304" pitchFamily="18" charset="0"/>
              </a:rPr>
              <a:t>chấm</a:t>
            </a:r>
            <a:r>
              <a:rPr lang="en-US" altLang="vi-VN" sz="2500" dirty="0">
                <a:solidFill>
                  <a:srgbClr val="C00000"/>
                </a:solidFill>
                <a:latin typeface="Times New Roman" panose="02020603050405020304" pitchFamily="18" charset="0"/>
              </a:rPr>
              <a:t>.</a:t>
            </a:r>
          </a:p>
          <a:p>
            <a:pPr algn="just">
              <a:lnSpc>
                <a:spcPts val="2900"/>
              </a:lnSpc>
              <a:spcBef>
                <a:spcPct val="0"/>
              </a:spcBef>
              <a:buNone/>
            </a:pP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Tiết</a:t>
            </a:r>
            <a:r>
              <a:rPr lang="en-US" altLang="vi-VN" sz="2500" dirty="0">
                <a:solidFill>
                  <a:srgbClr val="000099"/>
                </a:solidFill>
                <a:latin typeface="Times New Roman" panose="02020603050405020304" pitchFamily="18" charset="0"/>
              </a:rPr>
              <a:t> 2: </a:t>
            </a:r>
            <a:r>
              <a:rPr lang="en-US" altLang="vi-VN" sz="2500" dirty="0" err="1">
                <a:solidFill>
                  <a:srgbClr val="000099"/>
                </a:solidFill>
                <a:latin typeface="Times New Roman" panose="02020603050405020304" pitchFamily="18" charset="0"/>
              </a:rPr>
              <a:t>Em</a:t>
            </a:r>
            <a:r>
              <a:rPr lang="en-US" altLang="vi-VN" sz="2500" dirty="0">
                <a:solidFill>
                  <a:srgbClr val="000099"/>
                </a:solidFill>
                <a:latin typeface="Times New Roman" panose="02020603050405020304" pitchFamily="18" charset="0"/>
              </a:rPr>
              <a:t> vẽ </a:t>
            </a:r>
            <a:r>
              <a:rPr lang="en-US" altLang="vi-VN" sz="2500" dirty="0" err="1">
                <a:solidFill>
                  <a:srgbClr val="000099"/>
                </a:solidFill>
                <a:latin typeface="Times New Roman" panose="02020603050405020304" pitchFamily="18" charset="0"/>
              </a:rPr>
              <a:t>màu</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hoàn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thành</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bức</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tranh</a:t>
            </a:r>
            <a:r>
              <a:rPr lang="en-US" altLang="vi-VN" sz="2500" dirty="0">
                <a:solidFill>
                  <a:srgbClr val="000099"/>
                </a:solidFill>
                <a:latin typeface="Times New Roman" panose="02020603050405020304" pitchFamily="18" charset="0"/>
              </a:rPr>
              <a:t>. </a:t>
            </a:r>
          </a:p>
          <a:p>
            <a:pPr algn="just">
              <a:lnSpc>
                <a:spcPts val="2900"/>
              </a:lnSpc>
              <a:spcBef>
                <a:spcPct val="0"/>
              </a:spcBef>
              <a:buNone/>
            </a:pP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Em</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quan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sát</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bạn</a:t>
            </a:r>
            <a:r>
              <a:rPr lang="en-US" altLang="vi-VN" sz="2500" dirty="0">
                <a:solidFill>
                  <a:srgbClr val="000099"/>
                </a:solidFill>
                <a:latin typeface="Times New Roman" panose="02020603050405020304" pitchFamily="18" charset="0"/>
              </a:rPr>
              <a:t> vẽ </a:t>
            </a:r>
            <a:r>
              <a:rPr lang="en-US" altLang="vi-VN" sz="2500" dirty="0" err="1">
                <a:solidFill>
                  <a:srgbClr val="000099"/>
                </a:solidFill>
                <a:latin typeface="Times New Roman" panose="02020603050405020304" pitchFamily="18" charset="0"/>
              </a:rPr>
              <a:t>và</a:t>
            </a:r>
            <a:r>
              <a:rPr lang="en-US" altLang="vi-VN" sz="2500" dirty="0">
                <a:solidFill>
                  <a:srgbClr val="000099"/>
                </a:solidFill>
                <a:latin typeface="Times New Roman" panose="02020603050405020304" pitchFamily="18" charset="0"/>
              </a:rPr>
              <a:t> chia </a:t>
            </a:r>
            <a:r>
              <a:rPr lang="en-US" altLang="vi-VN" sz="2500" dirty="0" err="1">
                <a:solidFill>
                  <a:srgbClr val="000099"/>
                </a:solidFill>
                <a:latin typeface="Times New Roman" panose="02020603050405020304" pitchFamily="18" charset="0"/>
              </a:rPr>
              <a:t>sẻ</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trao</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đổi</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với</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bạn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về</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sản</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phẩm</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của</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mình</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hoặc</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của</a:t>
            </a:r>
            <a:r>
              <a:rPr lang="en-US" altLang="vi-VN" sz="2500" dirty="0">
                <a:solidFill>
                  <a:srgbClr val="000099"/>
                </a:solidFill>
                <a:latin typeface="Times New Roman" panose="02020603050405020304" pitchFamily="18" charset="0"/>
              </a:rPr>
              <a:t> </a:t>
            </a:r>
            <a:r>
              <a:rPr lang="en-US" altLang="vi-VN" sz="2500" dirty="0" err="1">
                <a:solidFill>
                  <a:srgbClr val="000099"/>
                </a:solidFill>
                <a:latin typeface="Times New Roman" panose="02020603050405020304" pitchFamily="18" charset="0"/>
              </a:rPr>
              <a:t>bạn</a:t>
            </a:r>
            <a:r>
              <a:rPr lang="en-US" altLang="vi-VN" sz="2500"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7880655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FB3EDC4-B42A-43CE-8457-3F4AF3337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42398" y="1176451"/>
            <a:ext cx="3027217" cy="4505096"/>
          </a:xfrm>
          <a:prstGeom prst="rect">
            <a:avLst/>
          </a:prstGeom>
        </p:spPr>
      </p:pic>
      <p:pic>
        <p:nvPicPr>
          <p:cNvPr id="6" name="Picture 5" descr="A drawing of a house&#10;&#10;Description automatically generated with medium confidence">
            <a:extLst>
              <a:ext uri="{FF2B5EF4-FFF2-40B4-BE49-F238E27FC236}">
                <a16:creationId xmlns:a16="http://schemas.microsoft.com/office/drawing/2014/main" id="{405C090C-D5A4-401D-93F1-BAEAA345B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45" y="1915390"/>
            <a:ext cx="4505098" cy="3027218"/>
          </a:xfrm>
          <a:prstGeom prst="rect">
            <a:avLst/>
          </a:prstGeom>
        </p:spPr>
      </p:pic>
    </p:spTree>
    <p:extLst>
      <p:ext uri="{BB962C8B-B14F-4D97-AF65-F5344CB8AC3E}">
        <p14:creationId xmlns:p14="http://schemas.microsoft.com/office/powerpoint/2010/main" val="3126453218"/>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F821F8B-9324-47D0-8DF6-501CD7094AE1}"/>
              </a:ext>
            </a:extLst>
          </p:cNvPr>
          <p:cNvPicPr>
            <a:picLocks noChangeAspect="1"/>
          </p:cNvPicPr>
          <p:nvPr/>
        </p:nvPicPr>
        <p:blipFill>
          <a:blip r:embed="rId3"/>
          <a:stretch>
            <a:fillRect/>
          </a:stretch>
        </p:blipFill>
        <p:spPr>
          <a:xfrm>
            <a:off x="815418" y="505910"/>
            <a:ext cx="8453852" cy="5369518"/>
          </a:xfrm>
          <a:prstGeom prst="rect">
            <a:avLst/>
          </a:prstGeom>
        </p:spPr>
      </p:pic>
      <p:pic>
        <p:nvPicPr>
          <p:cNvPr id="10" name="图片 9">
            <a:extLst>
              <a:ext uri="{FF2B5EF4-FFF2-40B4-BE49-F238E27FC236}">
                <a16:creationId xmlns:a16="http://schemas.microsoft.com/office/drawing/2014/main" id="{8114330F-0087-43F7-8559-B24273475D89}"/>
              </a:ext>
            </a:extLst>
          </p:cNvPr>
          <p:cNvPicPr>
            <a:picLocks noChangeAspect="1"/>
          </p:cNvPicPr>
          <p:nvPr/>
        </p:nvPicPr>
        <p:blipFill>
          <a:blip r:embed="rId4"/>
          <a:stretch>
            <a:fillRect/>
          </a:stretch>
        </p:blipFill>
        <p:spPr>
          <a:xfrm>
            <a:off x="0" y="3475553"/>
            <a:ext cx="4726112" cy="3256054"/>
          </a:xfrm>
          <a:prstGeom prst="rect">
            <a:avLst/>
          </a:prstGeom>
        </p:spPr>
      </p:pic>
      <p:pic>
        <p:nvPicPr>
          <p:cNvPr id="11" name="图片 10">
            <a:extLst>
              <a:ext uri="{FF2B5EF4-FFF2-40B4-BE49-F238E27FC236}">
                <a16:creationId xmlns:a16="http://schemas.microsoft.com/office/drawing/2014/main" id="{D640171F-9C99-4A5D-B0E4-302E347641D6}"/>
              </a:ext>
            </a:extLst>
          </p:cNvPr>
          <p:cNvPicPr>
            <a:picLocks noChangeAspect="1"/>
          </p:cNvPicPr>
          <p:nvPr/>
        </p:nvPicPr>
        <p:blipFill>
          <a:blip r:embed="rId5"/>
          <a:stretch>
            <a:fillRect/>
          </a:stretch>
        </p:blipFill>
        <p:spPr>
          <a:xfrm>
            <a:off x="5179888" y="3414269"/>
            <a:ext cx="4726112" cy="3256054"/>
          </a:xfrm>
          <a:prstGeom prst="rect">
            <a:avLst/>
          </a:prstGeom>
        </p:spPr>
      </p:pic>
      <p:sp>
        <p:nvSpPr>
          <p:cNvPr id="12" name="矩形 11">
            <a:extLst>
              <a:ext uri="{FF2B5EF4-FFF2-40B4-BE49-F238E27FC236}">
                <a16:creationId xmlns:a16="http://schemas.microsoft.com/office/drawing/2014/main" id="{BE7F5242-15D2-4686-8845-71F0D23D1CA1}"/>
              </a:ext>
            </a:extLst>
          </p:cNvPr>
          <p:cNvSpPr/>
          <p:nvPr/>
        </p:nvSpPr>
        <p:spPr>
          <a:xfrm>
            <a:off x="1014003" y="982572"/>
            <a:ext cx="7468001" cy="412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20" name="图片 19">
            <a:extLst>
              <a:ext uri="{FF2B5EF4-FFF2-40B4-BE49-F238E27FC236}">
                <a16:creationId xmlns:a16="http://schemas.microsoft.com/office/drawing/2014/main" id="{D74DD1A1-9C02-4EA0-B1C0-7137C2912EFB}"/>
              </a:ext>
            </a:extLst>
          </p:cNvPr>
          <p:cNvPicPr>
            <a:picLocks noChangeAspect="1"/>
          </p:cNvPicPr>
          <p:nvPr/>
        </p:nvPicPr>
        <p:blipFill>
          <a:blip r:embed="rId6"/>
          <a:stretch>
            <a:fillRect/>
          </a:stretch>
        </p:blipFill>
        <p:spPr>
          <a:xfrm>
            <a:off x="8798236" y="694342"/>
            <a:ext cx="964268" cy="1017104"/>
          </a:xfrm>
          <a:prstGeom prst="rect">
            <a:avLst/>
          </a:prstGeom>
        </p:spPr>
      </p:pic>
      <p:sp>
        <p:nvSpPr>
          <p:cNvPr id="9" name="Rectangle: Rounded Corners 8">
            <a:extLst>
              <a:ext uri="{FF2B5EF4-FFF2-40B4-BE49-F238E27FC236}">
                <a16:creationId xmlns:a16="http://schemas.microsoft.com/office/drawing/2014/main" id="{CB0B5341-1A51-4043-B48B-B132BF26F5CF}"/>
              </a:ext>
            </a:extLst>
          </p:cNvPr>
          <p:cNvSpPr/>
          <p:nvPr/>
        </p:nvSpPr>
        <p:spPr>
          <a:xfrm>
            <a:off x="1753400" y="624926"/>
            <a:ext cx="6681799" cy="4521855"/>
          </a:xfrm>
          <a:prstGeom prst="roundRect">
            <a:avLst/>
          </a:prstGeom>
          <a:solidFill>
            <a:schemeClr val="accent5">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a:solidFill>
                  <a:srgbClr val="002060"/>
                </a:solidFill>
              </a:rPr>
              <a:t>              3. </a:t>
            </a:r>
            <a:r>
              <a:rPr lang="en-US" sz="2800" b="1" dirty="0" err="1">
                <a:solidFill>
                  <a:srgbClr val="002060"/>
                </a:solidFill>
              </a:rPr>
              <a:t>Cảm</a:t>
            </a:r>
            <a:r>
              <a:rPr lang="en-US" sz="2800" b="1" dirty="0">
                <a:solidFill>
                  <a:srgbClr val="002060"/>
                </a:solidFill>
              </a:rPr>
              <a:t> </a:t>
            </a:r>
            <a:r>
              <a:rPr lang="en-US" sz="2800" b="1" dirty="0" err="1">
                <a:solidFill>
                  <a:srgbClr val="002060"/>
                </a:solidFill>
              </a:rPr>
              <a:t>nhận</a:t>
            </a:r>
            <a:r>
              <a:rPr lang="en-US" sz="2800" b="1" dirty="0">
                <a:solidFill>
                  <a:srgbClr val="002060"/>
                </a:solidFill>
              </a:rPr>
              <a:t>, chia </a:t>
            </a:r>
            <a:r>
              <a:rPr lang="en-US" sz="2800" b="1" dirty="0" err="1">
                <a:solidFill>
                  <a:srgbClr val="002060"/>
                </a:solidFill>
              </a:rPr>
              <a:t>sẻ</a:t>
            </a:r>
            <a:endParaRPr lang="en-US" sz="2800" b="1" dirty="0">
              <a:solidFill>
                <a:srgbClr val="002060"/>
              </a:solidFill>
            </a:endParaRPr>
          </a:p>
          <a:p>
            <a:pPr algn="just">
              <a:defRPr/>
            </a:pPr>
            <a:r>
              <a:rPr lang="en-US" sz="2400" dirty="0">
                <a:solidFill>
                  <a:srgbClr val="002060"/>
                </a:solidFill>
              </a:rPr>
              <a:t>- </a:t>
            </a:r>
            <a:r>
              <a:rPr lang="en-US" sz="2800" dirty="0" err="1">
                <a:solidFill>
                  <a:srgbClr val="002060"/>
                </a:solidFill>
              </a:rPr>
              <a:t>Em</a:t>
            </a:r>
            <a:r>
              <a:rPr lang="en-US" sz="2800" dirty="0">
                <a:solidFill>
                  <a:srgbClr val="002060"/>
                </a:solidFill>
              </a:rPr>
              <a:t> vẽ </a:t>
            </a:r>
            <a:r>
              <a:rPr lang="en-US" sz="2800" dirty="0" err="1">
                <a:solidFill>
                  <a:srgbClr val="C00000"/>
                </a:solidFill>
              </a:rPr>
              <a:t>hình</a:t>
            </a:r>
            <a:r>
              <a:rPr lang="en-US" sz="2800" dirty="0">
                <a:solidFill>
                  <a:srgbClr val="C00000"/>
                </a:solidFill>
              </a:rPr>
              <a:t> </a:t>
            </a:r>
            <a:r>
              <a:rPr lang="en-US" sz="2800" dirty="0" err="1">
                <a:solidFill>
                  <a:srgbClr val="C00000"/>
                </a:solidFill>
              </a:rPr>
              <a:t>ảnh</a:t>
            </a:r>
            <a:r>
              <a:rPr lang="en-US" sz="2800" dirty="0">
                <a:solidFill>
                  <a:srgbClr val="C00000"/>
                </a:solidFill>
              </a:rPr>
              <a:t> </a:t>
            </a:r>
            <a:r>
              <a:rPr lang="en-US" sz="2800" dirty="0" err="1">
                <a:solidFill>
                  <a:srgbClr val="C00000"/>
                </a:solidFill>
              </a:rPr>
              <a:t>bằng</a:t>
            </a:r>
            <a:r>
              <a:rPr lang="en-US" sz="2800" dirty="0">
                <a:solidFill>
                  <a:srgbClr val="C00000"/>
                </a:solidFill>
              </a:rPr>
              <a:t> </a:t>
            </a:r>
            <a:r>
              <a:rPr lang="en-US" sz="2800" dirty="0" err="1">
                <a:solidFill>
                  <a:srgbClr val="C00000"/>
                </a:solidFill>
              </a:rPr>
              <a:t>những</a:t>
            </a:r>
            <a:r>
              <a:rPr lang="en-US" sz="2800" dirty="0">
                <a:solidFill>
                  <a:srgbClr val="C00000"/>
                </a:solidFill>
              </a:rPr>
              <a:t> </a:t>
            </a:r>
            <a:r>
              <a:rPr lang="en-US" sz="2800" dirty="0" err="1">
                <a:solidFill>
                  <a:srgbClr val="C00000"/>
                </a:solidFill>
              </a:rPr>
              <a:t>nét</a:t>
            </a:r>
            <a:r>
              <a:rPr lang="en-US" sz="2800" dirty="0">
                <a:solidFill>
                  <a:srgbClr val="C00000"/>
                </a:solidFill>
              </a:rPr>
              <a:t> </a:t>
            </a:r>
            <a:r>
              <a:rPr lang="en-US" sz="2800" dirty="0" err="1">
                <a:solidFill>
                  <a:srgbClr val="C00000"/>
                </a:solidFill>
              </a:rPr>
              <a:t>gì</a:t>
            </a:r>
            <a:r>
              <a:rPr lang="en-US" sz="2800" dirty="0">
                <a:solidFill>
                  <a:srgbClr val="C00000"/>
                </a:solidFill>
              </a:rPr>
              <a:t>? </a:t>
            </a:r>
          </a:p>
          <a:p>
            <a:pPr algn="just">
              <a:defRPr/>
            </a:pP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C00000"/>
                </a:solidFill>
              </a:rPr>
              <a:t>kể</a:t>
            </a:r>
            <a:r>
              <a:rPr lang="en-US" sz="2800" dirty="0">
                <a:solidFill>
                  <a:srgbClr val="C00000"/>
                </a:solidFill>
              </a:rPr>
              <a:t> </a:t>
            </a:r>
            <a:r>
              <a:rPr lang="en-US" sz="2800" dirty="0" err="1">
                <a:solidFill>
                  <a:srgbClr val="C00000"/>
                </a:solidFill>
              </a:rPr>
              <a:t>tên</a:t>
            </a:r>
            <a:r>
              <a:rPr lang="en-US" sz="2800" dirty="0">
                <a:solidFill>
                  <a:srgbClr val="C00000"/>
                </a:solidFill>
              </a:rPr>
              <a:t> </a:t>
            </a:r>
            <a:r>
              <a:rPr lang="en-US" sz="2800" dirty="0" err="1">
                <a:solidFill>
                  <a:srgbClr val="C00000"/>
                </a:solidFill>
              </a:rPr>
              <a:t>hình</a:t>
            </a:r>
            <a:r>
              <a:rPr lang="en-US" sz="2800" dirty="0">
                <a:solidFill>
                  <a:srgbClr val="C00000"/>
                </a:solidFill>
              </a:rPr>
              <a:t> </a:t>
            </a:r>
            <a:r>
              <a:rPr lang="en-US" sz="2800" dirty="0" err="1">
                <a:solidFill>
                  <a:srgbClr val="C00000"/>
                </a:solidFill>
              </a:rPr>
              <a:t>ảnh</a:t>
            </a:r>
            <a:r>
              <a:rPr lang="en-US" sz="2800" dirty="0">
                <a:solidFill>
                  <a:srgbClr val="C00000"/>
                </a:solidFill>
              </a:rPr>
              <a:t> </a:t>
            </a:r>
            <a:r>
              <a:rPr lang="en-US" sz="2800" dirty="0" err="1">
                <a:solidFill>
                  <a:srgbClr val="C00000"/>
                </a:solidFill>
              </a:rPr>
              <a:t>thiên</a:t>
            </a:r>
            <a:r>
              <a:rPr lang="en-US" sz="2800" dirty="0">
                <a:solidFill>
                  <a:srgbClr val="C00000"/>
                </a:solidFill>
              </a:rPr>
              <a:t> </a:t>
            </a:r>
            <a:r>
              <a:rPr lang="en-US" sz="2800" dirty="0" err="1">
                <a:solidFill>
                  <a:srgbClr val="C00000"/>
                </a:solidFill>
              </a:rPr>
              <a:t>nhiên</a:t>
            </a:r>
            <a:r>
              <a:rPr lang="en-US" sz="2800" dirty="0">
                <a:solidFill>
                  <a:srgbClr val="C00000"/>
                </a:solidFill>
              </a:rPr>
              <a:t> </a:t>
            </a:r>
            <a:r>
              <a:rPr lang="en-US" sz="2800" dirty="0" err="1">
                <a:solidFill>
                  <a:srgbClr val="002060"/>
                </a:solidFill>
              </a:rPr>
              <a:t>đã</a:t>
            </a:r>
            <a:r>
              <a:rPr lang="en-US" sz="2800" dirty="0">
                <a:solidFill>
                  <a:srgbClr val="002060"/>
                </a:solidFill>
              </a:rPr>
              <a:t> vẽ </a:t>
            </a:r>
            <a:r>
              <a:rPr lang="en-US" sz="2800" dirty="0" err="1">
                <a:solidFill>
                  <a:srgbClr val="002060"/>
                </a:solidFill>
              </a:rPr>
              <a:t>trong</a:t>
            </a:r>
            <a:r>
              <a:rPr lang="en-US" sz="2800" dirty="0">
                <a:solidFill>
                  <a:srgbClr val="002060"/>
                </a:solidFill>
              </a:rPr>
              <a:t> </a:t>
            </a:r>
            <a:r>
              <a:rPr lang="en-US" sz="2800" dirty="0" err="1">
                <a:solidFill>
                  <a:srgbClr val="002060"/>
                </a:solidFill>
              </a:rPr>
              <a:t>bức</a:t>
            </a:r>
            <a:r>
              <a:rPr lang="en-US" sz="2800" dirty="0">
                <a:solidFill>
                  <a:srgbClr val="002060"/>
                </a:solidFill>
              </a:rPr>
              <a:t> </a:t>
            </a:r>
            <a:r>
              <a:rPr lang="en-US" sz="2800" dirty="0" err="1">
                <a:solidFill>
                  <a:srgbClr val="002060"/>
                </a:solidFill>
              </a:rPr>
              <a:t>tranh</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mình</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bạn</a:t>
            </a:r>
            <a:r>
              <a:rPr lang="en-US" sz="2800" dirty="0">
                <a:solidFill>
                  <a:srgbClr val="002060"/>
                </a:solidFill>
              </a:rPr>
              <a:t>?</a:t>
            </a:r>
          </a:p>
          <a:p>
            <a:pPr algn="just">
              <a:defRPr/>
            </a:pP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muốn</a:t>
            </a:r>
            <a:r>
              <a:rPr lang="en-US" sz="2800" dirty="0">
                <a:solidFill>
                  <a:srgbClr val="002060"/>
                </a:solidFill>
              </a:rPr>
              <a:t> vẽ </a:t>
            </a:r>
            <a:r>
              <a:rPr lang="en-US" sz="2800" dirty="0" err="1">
                <a:solidFill>
                  <a:srgbClr val="002060"/>
                </a:solidFill>
              </a:rPr>
              <a:t>những</a:t>
            </a:r>
            <a:r>
              <a:rPr lang="en-US" sz="2800" dirty="0">
                <a:solidFill>
                  <a:srgbClr val="002060"/>
                </a:solidFill>
              </a:rPr>
              <a:t> </a:t>
            </a:r>
            <a:r>
              <a:rPr lang="en-US" sz="2800" dirty="0" err="1">
                <a:solidFill>
                  <a:srgbClr val="002060"/>
                </a:solidFill>
              </a:rPr>
              <a:t>màu</a:t>
            </a:r>
            <a:r>
              <a:rPr lang="en-US" sz="2800" dirty="0">
                <a:solidFill>
                  <a:srgbClr val="002060"/>
                </a:solidFill>
              </a:rPr>
              <a:t> </a:t>
            </a:r>
            <a:r>
              <a:rPr lang="en-US" sz="2800" dirty="0" err="1">
                <a:solidFill>
                  <a:srgbClr val="002060"/>
                </a:solidFill>
              </a:rPr>
              <a:t>gì</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hoàn</a:t>
            </a:r>
            <a:r>
              <a:rPr lang="en-US" sz="2800" dirty="0">
                <a:solidFill>
                  <a:srgbClr val="002060"/>
                </a:solidFill>
              </a:rPr>
              <a:t> </a:t>
            </a:r>
            <a:r>
              <a:rPr lang="en-US" sz="2800" dirty="0" err="1">
                <a:solidFill>
                  <a:srgbClr val="002060"/>
                </a:solidFill>
              </a:rPr>
              <a:t>thành</a:t>
            </a:r>
            <a:r>
              <a:rPr lang="en-US" sz="2800" dirty="0">
                <a:solidFill>
                  <a:srgbClr val="002060"/>
                </a:solidFill>
              </a:rPr>
              <a:t> </a:t>
            </a:r>
            <a:r>
              <a:rPr lang="en-US" sz="2800" dirty="0" err="1">
                <a:solidFill>
                  <a:srgbClr val="002060"/>
                </a:solidFill>
              </a:rPr>
              <a:t>bức</a:t>
            </a:r>
            <a:r>
              <a:rPr lang="en-US" sz="2800" dirty="0">
                <a:solidFill>
                  <a:srgbClr val="002060"/>
                </a:solidFill>
              </a:rPr>
              <a:t> </a:t>
            </a:r>
            <a:r>
              <a:rPr lang="en-US" sz="2800" dirty="0" err="1">
                <a:solidFill>
                  <a:srgbClr val="002060"/>
                </a:solidFill>
              </a:rPr>
              <a:t>tranh</a:t>
            </a:r>
            <a:r>
              <a:rPr lang="en-US" sz="2800" dirty="0">
                <a:solidFill>
                  <a:srgbClr val="002060"/>
                </a:solidFill>
              </a:rPr>
              <a:t> ở </a:t>
            </a:r>
            <a:r>
              <a:rPr lang="en-US" sz="2800" dirty="0" err="1">
                <a:solidFill>
                  <a:srgbClr val="002060"/>
                </a:solidFill>
              </a:rPr>
              <a:t>tiết</a:t>
            </a:r>
            <a:r>
              <a:rPr lang="en-US" sz="2800" dirty="0">
                <a:solidFill>
                  <a:srgbClr val="002060"/>
                </a:solidFill>
              </a:rPr>
              <a:t> 2. </a:t>
            </a:r>
          </a:p>
        </p:txBody>
      </p:sp>
      <p:pic>
        <p:nvPicPr>
          <p:cNvPr id="15" name="Picture 13">
            <a:extLst>
              <a:ext uri="{FF2B5EF4-FFF2-40B4-BE49-F238E27FC236}">
                <a16:creationId xmlns:a16="http://schemas.microsoft.com/office/drawing/2014/main" id="{C59AA11D-13A5-471B-9341-27733C177ED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5253">
            <a:off x="371094" y="165103"/>
            <a:ext cx="1575466" cy="203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602084"/>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C47BE682-94B2-4F38-B93D-AD9C2BF59952}"/>
              </a:ext>
            </a:extLst>
          </p:cNvPr>
          <p:cNvPicPr>
            <a:picLocks noChangeAspect="1"/>
          </p:cNvPicPr>
          <p:nvPr/>
        </p:nvPicPr>
        <p:blipFill>
          <a:blip r:embed="rId2"/>
          <a:stretch>
            <a:fillRect/>
          </a:stretch>
        </p:blipFill>
        <p:spPr>
          <a:xfrm>
            <a:off x="729048" y="642740"/>
            <a:ext cx="8453852" cy="5369518"/>
          </a:xfrm>
          <a:prstGeom prst="rect">
            <a:avLst/>
          </a:prstGeom>
        </p:spPr>
      </p:pic>
      <p:pic>
        <p:nvPicPr>
          <p:cNvPr id="5" name="图片 9">
            <a:extLst>
              <a:ext uri="{FF2B5EF4-FFF2-40B4-BE49-F238E27FC236}">
                <a16:creationId xmlns:a16="http://schemas.microsoft.com/office/drawing/2014/main" id="{CAC59367-E5D0-41A3-A61F-C14B75E35284}"/>
              </a:ext>
            </a:extLst>
          </p:cNvPr>
          <p:cNvPicPr>
            <a:picLocks noChangeAspect="1"/>
          </p:cNvPicPr>
          <p:nvPr/>
        </p:nvPicPr>
        <p:blipFill>
          <a:blip r:embed="rId3"/>
          <a:stretch>
            <a:fillRect/>
          </a:stretch>
        </p:blipFill>
        <p:spPr>
          <a:xfrm>
            <a:off x="0" y="3652844"/>
            <a:ext cx="3876884" cy="3256054"/>
          </a:xfrm>
          <a:prstGeom prst="rect">
            <a:avLst/>
          </a:prstGeom>
        </p:spPr>
      </p:pic>
      <p:pic>
        <p:nvPicPr>
          <p:cNvPr id="6" name="图片 10">
            <a:extLst>
              <a:ext uri="{FF2B5EF4-FFF2-40B4-BE49-F238E27FC236}">
                <a16:creationId xmlns:a16="http://schemas.microsoft.com/office/drawing/2014/main" id="{D0700487-8410-437F-A69B-DF657BED5431}"/>
              </a:ext>
            </a:extLst>
          </p:cNvPr>
          <p:cNvPicPr>
            <a:picLocks noChangeAspect="1"/>
          </p:cNvPicPr>
          <p:nvPr/>
        </p:nvPicPr>
        <p:blipFill>
          <a:blip r:embed="rId4"/>
          <a:stretch>
            <a:fillRect/>
          </a:stretch>
        </p:blipFill>
        <p:spPr>
          <a:xfrm>
            <a:off x="6256211" y="3309211"/>
            <a:ext cx="3662264" cy="3081051"/>
          </a:xfrm>
          <a:prstGeom prst="rect">
            <a:avLst/>
          </a:prstGeom>
        </p:spPr>
      </p:pic>
      <p:sp>
        <p:nvSpPr>
          <p:cNvPr id="7" name="矩形 11">
            <a:extLst>
              <a:ext uri="{FF2B5EF4-FFF2-40B4-BE49-F238E27FC236}">
                <a16:creationId xmlns:a16="http://schemas.microsoft.com/office/drawing/2014/main" id="{CBA3C325-DDDE-4BD2-AF57-722B0BA6DA74}"/>
              </a:ext>
            </a:extLst>
          </p:cNvPr>
          <p:cNvSpPr/>
          <p:nvPr/>
        </p:nvSpPr>
        <p:spPr>
          <a:xfrm>
            <a:off x="1014003" y="982572"/>
            <a:ext cx="7468001" cy="412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8" name="图片 19">
            <a:extLst>
              <a:ext uri="{FF2B5EF4-FFF2-40B4-BE49-F238E27FC236}">
                <a16:creationId xmlns:a16="http://schemas.microsoft.com/office/drawing/2014/main" id="{5AB7745E-DF1D-4C6B-B937-3F7E263E7523}"/>
              </a:ext>
            </a:extLst>
          </p:cNvPr>
          <p:cNvPicPr>
            <a:picLocks noChangeAspect="1"/>
          </p:cNvPicPr>
          <p:nvPr/>
        </p:nvPicPr>
        <p:blipFill>
          <a:blip r:embed="rId5"/>
          <a:stretch>
            <a:fillRect/>
          </a:stretch>
        </p:blipFill>
        <p:spPr>
          <a:xfrm>
            <a:off x="7605209" y="4343085"/>
            <a:ext cx="964268" cy="1017104"/>
          </a:xfrm>
          <a:prstGeom prst="rect">
            <a:avLst/>
          </a:prstGeom>
        </p:spPr>
      </p:pic>
      <p:pic>
        <p:nvPicPr>
          <p:cNvPr id="9" name="图片 10">
            <a:extLst>
              <a:ext uri="{FF2B5EF4-FFF2-40B4-BE49-F238E27FC236}">
                <a16:creationId xmlns:a16="http://schemas.microsoft.com/office/drawing/2014/main" id="{FF6F91D7-5BB7-4E30-88EA-8DE04AEC5816}"/>
              </a:ext>
            </a:extLst>
          </p:cNvPr>
          <p:cNvPicPr>
            <a:picLocks noChangeAspect="1"/>
          </p:cNvPicPr>
          <p:nvPr/>
        </p:nvPicPr>
        <p:blipFill>
          <a:blip r:embed="rId4"/>
          <a:stretch>
            <a:fillRect/>
          </a:stretch>
        </p:blipFill>
        <p:spPr>
          <a:xfrm>
            <a:off x="3534159" y="3796739"/>
            <a:ext cx="3649132" cy="3070003"/>
          </a:xfrm>
          <a:prstGeom prst="rect">
            <a:avLst/>
          </a:prstGeom>
        </p:spPr>
      </p:pic>
      <p:sp>
        <p:nvSpPr>
          <p:cNvPr id="10" name="Rectangle 9">
            <a:extLst>
              <a:ext uri="{FF2B5EF4-FFF2-40B4-BE49-F238E27FC236}">
                <a16:creationId xmlns:a16="http://schemas.microsoft.com/office/drawing/2014/main" id="{41C970C5-C68E-486D-A461-09074BA00F86}"/>
              </a:ext>
            </a:extLst>
          </p:cNvPr>
          <p:cNvSpPr/>
          <p:nvPr/>
        </p:nvSpPr>
        <p:spPr>
          <a:xfrm>
            <a:off x="1" y="-51370"/>
            <a:ext cx="9918474" cy="3364382"/>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calendar&#10;&#10;Description automatically generated">
            <a:extLst>
              <a:ext uri="{FF2B5EF4-FFF2-40B4-BE49-F238E27FC236}">
                <a16:creationId xmlns:a16="http://schemas.microsoft.com/office/drawing/2014/main" id="{98BDA3A4-717B-4A15-8754-2B7BEB444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96" y="19748"/>
            <a:ext cx="9061807" cy="4121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12" name="Rectangle: Rounded Corners 11">
            <a:extLst>
              <a:ext uri="{FF2B5EF4-FFF2-40B4-BE49-F238E27FC236}">
                <a16:creationId xmlns:a16="http://schemas.microsoft.com/office/drawing/2014/main" id="{5721BE68-EEF3-4842-BFE7-3E1A3E51C2F3}"/>
              </a:ext>
            </a:extLst>
          </p:cNvPr>
          <p:cNvSpPr/>
          <p:nvPr/>
        </p:nvSpPr>
        <p:spPr>
          <a:xfrm>
            <a:off x="3918154" y="4424452"/>
            <a:ext cx="1871004" cy="570216"/>
          </a:xfrm>
          <a:prstGeom prst="roundRect">
            <a:avLst>
              <a:gd name="adj" fmla="val 16667"/>
            </a:avLst>
          </a:prstGeom>
          <a:solidFill>
            <a:srgbClr val="FFFF99"/>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2060"/>
                </a:solidFill>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16908051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BB9789A-1F51-4CCA-BD22-720ED9D30374}"/>
              </a:ext>
            </a:extLst>
          </p:cNvPr>
          <p:cNvSpPr/>
          <p:nvPr/>
        </p:nvSpPr>
        <p:spPr>
          <a:xfrm>
            <a:off x="2692010" y="344184"/>
            <a:ext cx="4521979" cy="739739"/>
          </a:xfrm>
          <a:prstGeom prst="roundRect">
            <a:avLst/>
          </a:prstGeom>
          <a:solidFill>
            <a:srgbClr val="FFFF9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400" b="1" dirty="0">
                <a:solidFill>
                  <a:srgbClr val="002060"/>
                </a:solidFill>
                <a:latin typeface="Times New Roman" panose="02020603050405020304" pitchFamily="18" charset="0"/>
                <a:cs typeface="Times New Roman" panose="02020603050405020304" pitchFamily="18" charset="0"/>
              </a:rPr>
              <a:t>1. QUAN SÁT, NHẬN BIẾT</a:t>
            </a:r>
          </a:p>
        </p:txBody>
      </p:sp>
      <p:pic>
        <p:nvPicPr>
          <p:cNvPr id="8" name="Picture 7" descr="A picture containing background pattern&#10;&#10;Description automatically generated">
            <a:extLst>
              <a:ext uri="{FF2B5EF4-FFF2-40B4-BE49-F238E27FC236}">
                <a16:creationId xmlns:a16="http://schemas.microsoft.com/office/drawing/2014/main" id="{2A5743FF-0714-4FED-87CC-216A086A7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90" y="2657118"/>
            <a:ext cx="4547164" cy="3394361"/>
          </a:xfrm>
          <a:prstGeom prst="rect">
            <a:avLst/>
          </a:prstGeom>
        </p:spPr>
      </p:pic>
      <p:pic>
        <p:nvPicPr>
          <p:cNvPr id="9" name="Picture 40" descr="http://4.bp.blogspot.com/-mHEjcLHn9II/TpjX2WLYjNI/AAAAAAAABnU/w8Tt4CihFEs/s400/IMG_2768.JPG">
            <a:extLst>
              <a:ext uri="{FF2B5EF4-FFF2-40B4-BE49-F238E27FC236}">
                <a16:creationId xmlns:a16="http://schemas.microsoft.com/office/drawing/2014/main" id="{F8EABFEB-0A7D-4173-AC4F-12A4A682D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2657118"/>
            <a:ext cx="4708311" cy="33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EC57F70B-5B37-4B2F-B335-798911D8B7B8}"/>
              </a:ext>
            </a:extLst>
          </p:cNvPr>
          <p:cNvSpPr/>
          <p:nvPr/>
        </p:nvSpPr>
        <p:spPr>
          <a:xfrm>
            <a:off x="955406" y="1333071"/>
            <a:ext cx="8414625" cy="1074898"/>
          </a:xfrm>
          <a:prstGeom prst="round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hãy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màu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sắc</a:t>
            </a:r>
            <a:r>
              <a:rPr lang="en-US" sz="2400" dirty="0">
                <a:solidFill>
                  <a:srgbClr val="002060"/>
                </a:solidFill>
                <a:latin typeface="Times New Roman" panose="02020603050405020304" pitchFamily="18" charset="0"/>
                <a:cs typeface="Times New Roman" panose="02020603050405020304" pitchFamily="18" charset="0"/>
              </a:rPr>
              <a:t> </a:t>
            </a:r>
          </a:p>
          <a:p>
            <a:pPr algn="ct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0883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F1275385-AB22-4819-8CE7-7BC50E78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4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C58E7E4-0B93-4A3F-9471-379BFD5FA185}"/>
              </a:ext>
            </a:extLst>
          </p:cNvPr>
          <p:cNvSpPr/>
          <p:nvPr/>
        </p:nvSpPr>
        <p:spPr>
          <a:xfrm>
            <a:off x="2309149" y="1684962"/>
            <a:ext cx="5285990" cy="2001913"/>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1. Quan </a:t>
            </a:r>
            <a:r>
              <a:rPr lang="en-US" sz="3600" b="1" dirty="0" err="1">
                <a:solidFill>
                  <a:srgbClr val="FF0000"/>
                </a:solidFill>
                <a:latin typeface="Times New Roman" panose="02020603050405020304" pitchFamily="18" charset="0"/>
                <a:cs typeface="Times New Roman" panose="02020603050405020304" pitchFamily="18" charset="0"/>
              </a:rPr>
              <a:t>sát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biết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54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é Linh Nhi vẽ khung cảnh có ngôi nhà của gia đình con, xung quanh trời xanh mây trắng, chim bay hót líu lo, trong vườn hoa nở, ong bướm dập dìu. Trong mắt của Linh Nhi (6 tuổi), mọi thứ thật bình yên, các động vật, chim chóc xung quanh, tất cả là bạn bè với con người.">
            <a:extLst>
              <a:ext uri="{FF2B5EF4-FFF2-40B4-BE49-F238E27FC236}">
                <a16:creationId xmlns:a16="http://schemas.microsoft.com/office/drawing/2014/main" id="{153BB582-B240-4D99-A6E7-44A6B2304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33" y="262025"/>
            <a:ext cx="4215641" cy="29075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0" name="Picture 4" descr="Khung cảnh Hồ Gươm">
            <a:extLst>
              <a:ext uri="{FF2B5EF4-FFF2-40B4-BE49-F238E27FC236}">
                <a16:creationId xmlns:a16="http://schemas.microsoft.com/office/drawing/2014/main" id="{5ED180D8-B830-4DF7-AFA1-973E2334D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282" y="248982"/>
            <a:ext cx="4395985" cy="3083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fabric&#10;&#10;Description automatically generated">
            <a:extLst>
              <a:ext uri="{FF2B5EF4-FFF2-40B4-BE49-F238E27FC236}">
                <a16:creationId xmlns:a16="http://schemas.microsoft.com/office/drawing/2014/main" id="{5015D602-8444-4972-A522-D5A25E3AF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86" y="3688423"/>
            <a:ext cx="4331288" cy="2920596"/>
          </a:xfrm>
          <a:prstGeom prst="rect">
            <a:avLst/>
          </a:prstGeom>
          <a:ln>
            <a:solidFill>
              <a:srgbClr val="002060"/>
            </a:solidFill>
          </a:ln>
        </p:spPr>
      </p:pic>
      <p:pic>
        <p:nvPicPr>
          <p:cNvPr id="7" name="Picture 6">
            <a:extLst>
              <a:ext uri="{FF2B5EF4-FFF2-40B4-BE49-F238E27FC236}">
                <a16:creationId xmlns:a16="http://schemas.microsoft.com/office/drawing/2014/main" id="{5D5E367D-61AB-464D-87E6-91BB1504F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409" y="3650790"/>
            <a:ext cx="3969732" cy="3009599"/>
          </a:xfrm>
          <a:prstGeom prst="rect">
            <a:avLst/>
          </a:prstGeom>
          <a:ln>
            <a:solidFill>
              <a:srgbClr val="002060"/>
            </a:solidFill>
          </a:ln>
        </p:spPr>
      </p:pic>
    </p:spTree>
    <p:extLst>
      <p:ext uri="{BB962C8B-B14F-4D97-AF65-F5344CB8AC3E}">
        <p14:creationId xmlns:p14="http://schemas.microsoft.com/office/powerpoint/2010/main" val="214761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8CE73F-1A16-402F-AF44-7F36F7197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318" y="361816"/>
            <a:ext cx="3817771" cy="5378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thumb_117">
            <a:extLst>
              <a:ext uri="{FF2B5EF4-FFF2-40B4-BE49-F238E27FC236}">
                <a16:creationId xmlns:a16="http://schemas.microsoft.com/office/drawing/2014/main" id="{C7544FB8-651D-435E-8C82-3F4FF8A05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0" y="2886217"/>
            <a:ext cx="3922464" cy="28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fabric&#10;&#10;Description automatically generated">
            <a:extLst>
              <a:ext uri="{FF2B5EF4-FFF2-40B4-BE49-F238E27FC236}">
                <a16:creationId xmlns:a16="http://schemas.microsoft.com/office/drawing/2014/main" id="{105FEFDB-5E0F-4DB0-8A72-9BD25EC6C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569301" y="-512691"/>
            <a:ext cx="2502222" cy="3922464"/>
          </a:xfrm>
          <a:prstGeom prst="rect">
            <a:avLst/>
          </a:prstGeom>
        </p:spPr>
      </p:pic>
      <p:sp>
        <p:nvSpPr>
          <p:cNvPr id="5" name="Rectangle: Rounded Corners 4">
            <a:extLst>
              <a:ext uri="{FF2B5EF4-FFF2-40B4-BE49-F238E27FC236}">
                <a16:creationId xmlns:a16="http://schemas.microsoft.com/office/drawing/2014/main" id="{074BEF8B-3667-44B0-9702-3579786F7DF7}"/>
              </a:ext>
            </a:extLst>
          </p:cNvPr>
          <p:cNvSpPr/>
          <p:nvPr/>
        </p:nvSpPr>
        <p:spPr>
          <a:xfrm>
            <a:off x="785425" y="5909080"/>
            <a:ext cx="7992438" cy="84539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Times New Roman" panose="02020603050405020304" pitchFamily="18" charset="0"/>
                <a:cs typeface="Times New Roman" panose="02020603050405020304" pitchFamily="18" charset="0"/>
              </a:rPr>
              <a:t>Em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có</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thể</a:t>
            </a:r>
            <a:r>
              <a:rPr lang="en-US" sz="2200" dirty="0">
                <a:solidFill>
                  <a:srgbClr val="002060"/>
                </a:solidFill>
                <a:latin typeface="Times New Roman" panose="02020603050405020304" pitchFamily="18" charset="0"/>
                <a:cs typeface="Times New Roman" panose="02020603050405020304" pitchFamily="18" charset="0"/>
              </a:rPr>
              <a:t> vẽ </a:t>
            </a:r>
            <a:r>
              <a:rPr lang="en-US" sz="2200" dirty="0" err="1">
                <a:solidFill>
                  <a:srgbClr val="002060"/>
                </a:solidFill>
                <a:latin typeface="Times New Roman" panose="02020603050405020304" pitchFamily="18" charset="0"/>
                <a:cs typeface="Times New Roman" panose="02020603050405020304" pitchFamily="18" charset="0"/>
              </a:rPr>
              <a:t>màu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theo</a:t>
            </a:r>
            <a:r>
              <a:rPr lang="en-US" sz="2200" dirty="0">
                <a:solidFill>
                  <a:srgbClr val="002060"/>
                </a:solidFill>
                <a:latin typeface="Times New Roman" panose="02020603050405020304" pitchFamily="18" charset="0"/>
                <a:cs typeface="Times New Roman" panose="02020603050405020304" pitchFamily="18" charset="0"/>
              </a:rPr>
              <a:t> ý </a:t>
            </a:r>
            <a:r>
              <a:rPr lang="en-US" sz="2200" dirty="0" err="1">
                <a:solidFill>
                  <a:srgbClr val="002060"/>
                </a:solidFill>
                <a:latin typeface="Times New Roman" panose="02020603050405020304" pitchFamily="18" charset="0"/>
                <a:cs typeface="Times New Roman" panose="02020603050405020304" pitchFamily="18" charset="0"/>
              </a:rPr>
              <a:t>thích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những</a:t>
            </a:r>
            <a:r>
              <a:rPr lang="en-US" sz="2200" dirty="0">
                <a:solidFill>
                  <a:srgbClr val="002060"/>
                </a:solidFill>
                <a:latin typeface="Times New Roman" panose="02020603050405020304" pitchFamily="18" charset="0"/>
                <a:cs typeface="Times New Roman" panose="02020603050405020304" pitchFamily="18" charset="0"/>
              </a:rPr>
              <a:t> </a:t>
            </a:r>
          </a:p>
          <a:p>
            <a:pPr algn="ctr"/>
            <a:r>
              <a:rPr lang="en-US" sz="2200" dirty="0" err="1">
                <a:solidFill>
                  <a:srgbClr val="002060"/>
                </a:solidFill>
                <a:latin typeface="Times New Roman" panose="02020603050405020304" pitchFamily="18" charset="0"/>
                <a:cs typeface="Times New Roman" panose="02020603050405020304" pitchFamily="18" charset="0"/>
              </a:rPr>
              <a:t>hình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ảnh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bức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tranh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của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mình</a:t>
            </a:r>
            <a:endParaRPr 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53165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90B1D-1A52-4651-A5FE-3A6A331C9E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353" y="0"/>
            <a:ext cx="96532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30648D-9570-43CA-BDC3-DD404B337826}"/>
              </a:ext>
            </a:extLst>
          </p:cNvPr>
          <p:cNvSpPr>
            <a:spLocks noChangeArrowheads="1"/>
          </p:cNvSpPr>
          <p:nvPr/>
        </p:nvSpPr>
        <p:spPr bwMode="auto">
          <a:xfrm>
            <a:off x="1171254" y="2675232"/>
            <a:ext cx="3710523" cy="554037"/>
          </a:xfrm>
          <a:prstGeom prst="rect">
            <a:avLst/>
          </a:prstGeom>
          <a:solidFill>
            <a:schemeClr val="accent6">
              <a:lumMod val="20000"/>
              <a:lumOff val="80000"/>
            </a:schemeClr>
          </a:solidFill>
          <a:ln>
            <a:noFill/>
          </a:ln>
          <a:effec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a:defRPr/>
            </a:pPr>
            <a:r>
              <a:rPr lang="en-US" altLang="vi-VN" sz="3000" b="1" dirty="0" err="1">
                <a:solidFill>
                  <a:srgbClr val="C00000"/>
                </a:solidFill>
                <a:latin typeface="Times New Roman" panose="02020603050405020304" pitchFamily="18" charset="0"/>
              </a:rPr>
              <a:t>Nhiệm</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vụ</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của</a:t>
            </a:r>
            <a:r>
              <a:rPr lang="en-US" altLang="vi-VN" sz="3000" b="1" dirty="0">
                <a:solidFill>
                  <a:srgbClr val="C00000"/>
                </a:solidFill>
                <a:latin typeface="Times New Roman" panose="02020603050405020304" pitchFamily="18" charset="0"/>
              </a:rPr>
              <a:t> </a:t>
            </a:r>
            <a:r>
              <a:rPr lang="en-US" altLang="vi-VN" sz="3000" b="1" dirty="0" err="1">
                <a:solidFill>
                  <a:srgbClr val="C00000"/>
                </a:solidFill>
                <a:latin typeface="Times New Roman" panose="02020603050405020304" pitchFamily="18" charset="0"/>
              </a:rPr>
              <a:t>em</a:t>
            </a:r>
            <a:r>
              <a:rPr lang="en-US" altLang="vi-VN" sz="3000" b="1" dirty="0">
                <a:solidFill>
                  <a:srgbClr val="C00000"/>
                </a:solidFill>
                <a:latin typeface="Times New Roman" panose="02020603050405020304" pitchFamily="18" charset="0"/>
              </a:rPr>
              <a:t>: </a:t>
            </a:r>
          </a:p>
        </p:txBody>
      </p:sp>
      <p:sp>
        <p:nvSpPr>
          <p:cNvPr id="6" name="Rectangle 5">
            <a:extLst>
              <a:ext uri="{FF2B5EF4-FFF2-40B4-BE49-F238E27FC236}">
                <a16:creationId xmlns:a16="http://schemas.microsoft.com/office/drawing/2014/main" id="{9A5684ED-4B07-4884-A794-FA2281E29AA5}"/>
              </a:ext>
            </a:extLst>
          </p:cNvPr>
          <p:cNvSpPr>
            <a:spLocks noChangeArrowheads="1"/>
          </p:cNvSpPr>
          <p:nvPr/>
        </p:nvSpPr>
        <p:spPr bwMode="auto">
          <a:xfrm>
            <a:off x="1171254" y="3292868"/>
            <a:ext cx="5959011" cy="243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700"/>
              </a:lnSpc>
              <a:spcBef>
                <a:spcPct val="0"/>
              </a:spcBef>
              <a:buNone/>
            </a:pP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Em</a:t>
            </a:r>
            <a:r>
              <a:rPr lang="en-US" altLang="vi-VN" sz="2800" dirty="0">
                <a:solidFill>
                  <a:srgbClr val="002060"/>
                </a:solidFill>
                <a:latin typeface="Times New Roman" panose="02020603050405020304" pitchFamily="18" charset="0"/>
              </a:rPr>
              <a:t> </a:t>
            </a:r>
            <a:r>
              <a:rPr lang="en-US" altLang="vi-VN" sz="2800" dirty="0">
                <a:solidFill>
                  <a:srgbClr val="C00000"/>
                </a:solidFill>
                <a:latin typeface="Times New Roman" panose="02020603050405020304" pitchFamily="18" charset="0"/>
              </a:rPr>
              <a:t>vẽ </a:t>
            </a:r>
            <a:r>
              <a:rPr lang="en-US" altLang="vi-VN" sz="2800" dirty="0" err="1">
                <a:solidFill>
                  <a:srgbClr val="C00000"/>
                </a:solidFill>
                <a:latin typeface="Times New Roman" panose="02020603050405020304" pitchFamily="18" charset="0"/>
              </a:rPr>
              <a:t>màu</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theo</a:t>
            </a:r>
            <a:r>
              <a:rPr lang="en-US" altLang="vi-VN" sz="2800" dirty="0">
                <a:solidFill>
                  <a:srgbClr val="C00000"/>
                </a:solidFill>
                <a:latin typeface="Times New Roman" panose="02020603050405020304" pitchFamily="18" charset="0"/>
              </a:rPr>
              <a:t> ý </a:t>
            </a:r>
            <a:r>
              <a:rPr lang="en-US" altLang="vi-VN" sz="2800" dirty="0" err="1">
                <a:solidFill>
                  <a:srgbClr val="C00000"/>
                </a:solidFill>
                <a:latin typeface="Times New Roman" panose="02020603050405020304" pitchFamily="18" charset="0"/>
              </a:rPr>
              <a:t>thích</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cho</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các</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hình</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ảnh</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thiên</a:t>
            </a:r>
            <a:r>
              <a:rPr lang="en-US" altLang="vi-VN" sz="2800" dirty="0">
                <a:solidFill>
                  <a:srgbClr val="C00000"/>
                </a:solidFill>
                <a:latin typeface="Times New Roman" panose="02020603050405020304" pitchFamily="18" charset="0"/>
              </a:rPr>
              <a:t> </a:t>
            </a:r>
            <a:r>
              <a:rPr lang="en-US" altLang="vi-VN" sz="2800" dirty="0" err="1">
                <a:solidFill>
                  <a:srgbClr val="C00000"/>
                </a:solidFill>
                <a:latin typeface="Times New Roman" panose="02020603050405020304" pitchFamily="18" charset="0"/>
              </a:rPr>
              <a:t>nhiên</a:t>
            </a:r>
            <a:r>
              <a:rPr lang="en-US" altLang="vi-VN" sz="2800" dirty="0">
                <a:solidFill>
                  <a:srgbClr val="C0000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và</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nền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xung</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quanh</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để</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hoàn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thành</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bức</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tranh</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đã</a:t>
            </a:r>
            <a:r>
              <a:rPr lang="en-US" altLang="vi-VN" sz="2800" dirty="0">
                <a:solidFill>
                  <a:srgbClr val="002060"/>
                </a:solidFill>
                <a:latin typeface="Times New Roman" panose="02020603050405020304" pitchFamily="18" charset="0"/>
              </a:rPr>
              <a:t> vẽ ở </a:t>
            </a:r>
            <a:r>
              <a:rPr lang="en-US" altLang="vi-VN" sz="2800" dirty="0" err="1">
                <a:solidFill>
                  <a:srgbClr val="002060"/>
                </a:solidFill>
                <a:latin typeface="Times New Roman" panose="02020603050405020304" pitchFamily="18" charset="0"/>
              </a:rPr>
              <a:t>tiết</a:t>
            </a:r>
            <a:r>
              <a:rPr lang="en-US" altLang="vi-VN" sz="2800" dirty="0">
                <a:solidFill>
                  <a:srgbClr val="002060"/>
                </a:solidFill>
                <a:latin typeface="Times New Roman" panose="02020603050405020304" pitchFamily="18" charset="0"/>
              </a:rPr>
              <a:t> 1. </a:t>
            </a:r>
          </a:p>
          <a:p>
            <a:pPr algn="just">
              <a:lnSpc>
                <a:spcPts val="3700"/>
              </a:lnSpc>
              <a:spcBef>
                <a:spcPct val="0"/>
              </a:spcBef>
              <a:buNone/>
            </a:pP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Em</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quan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sát</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bạn</a:t>
            </a:r>
            <a:r>
              <a:rPr lang="en-US" altLang="vi-VN" sz="2800" dirty="0">
                <a:solidFill>
                  <a:srgbClr val="002060"/>
                </a:solidFill>
                <a:latin typeface="Times New Roman" panose="02020603050405020304" pitchFamily="18" charset="0"/>
              </a:rPr>
              <a:t> vẽ </a:t>
            </a:r>
            <a:r>
              <a:rPr lang="en-US" altLang="vi-VN" sz="2800" dirty="0" err="1">
                <a:solidFill>
                  <a:srgbClr val="002060"/>
                </a:solidFill>
                <a:latin typeface="Times New Roman" panose="02020603050405020304" pitchFamily="18" charset="0"/>
              </a:rPr>
              <a:t>và</a:t>
            </a:r>
            <a:r>
              <a:rPr lang="en-US" altLang="vi-VN" sz="2800" dirty="0">
                <a:solidFill>
                  <a:srgbClr val="002060"/>
                </a:solidFill>
                <a:latin typeface="Times New Roman" panose="02020603050405020304" pitchFamily="18" charset="0"/>
              </a:rPr>
              <a:t> chia </a:t>
            </a:r>
            <a:r>
              <a:rPr lang="en-US" altLang="vi-VN" sz="2800" dirty="0" err="1">
                <a:solidFill>
                  <a:srgbClr val="002060"/>
                </a:solidFill>
                <a:latin typeface="Times New Roman" panose="02020603050405020304" pitchFamily="18" charset="0"/>
              </a:rPr>
              <a:t>sẻ</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trao</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đổi</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với</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bạn</a:t>
            </a:r>
            <a:r>
              <a:rPr lang="en-US" altLang="vi-VN" sz="2800"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66527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CA20DDB4-B1AA-4BBE-920C-B8AF00F67DDA}"/>
              </a:ext>
            </a:extLst>
          </p:cNvPr>
          <p:cNvPicPr>
            <a:picLocks noChangeAspect="1"/>
          </p:cNvPicPr>
          <p:nvPr/>
        </p:nvPicPr>
        <p:blipFill>
          <a:blip r:embed="rId2"/>
          <a:stretch>
            <a:fillRect/>
          </a:stretch>
        </p:blipFill>
        <p:spPr>
          <a:xfrm>
            <a:off x="729048" y="642740"/>
            <a:ext cx="8453852" cy="5369518"/>
          </a:xfrm>
          <a:prstGeom prst="rect">
            <a:avLst/>
          </a:prstGeom>
        </p:spPr>
      </p:pic>
      <p:pic>
        <p:nvPicPr>
          <p:cNvPr id="5" name="图片 9">
            <a:extLst>
              <a:ext uri="{FF2B5EF4-FFF2-40B4-BE49-F238E27FC236}">
                <a16:creationId xmlns:a16="http://schemas.microsoft.com/office/drawing/2014/main" id="{250CD7D5-32CC-46A4-B40E-148539C3F4CD}"/>
              </a:ext>
            </a:extLst>
          </p:cNvPr>
          <p:cNvPicPr>
            <a:picLocks noChangeAspect="1"/>
          </p:cNvPicPr>
          <p:nvPr/>
        </p:nvPicPr>
        <p:blipFill>
          <a:blip r:embed="rId3"/>
          <a:stretch>
            <a:fillRect/>
          </a:stretch>
        </p:blipFill>
        <p:spPr>
          <a:xfrm>
            <a:off x="0" y="2959206"/>
            <a:ext cx="3876884" cy="3256054"/>
          </a:xfrm>
          <a:prstGeom prst="rect">
            <a:avLst/>
          </a:prstGeom>
        </p:spPr>
      </p:pic>
      <p:pic>
        <p:nvPicPr>
          <p:cNvPr id="6" name="图片 10">
            <a:extLst>
              <a:ext uri="{FF2B5EF4-FFF2-40B4-BE49-F238E27FC236}">
                <a16:creationId xmlns:a16="http://schemas.microsoft.com/office/drawing/2014/main" id="{BA355CC4-E4A7-45B5-9560-7769A1E5891F}"/>
              </a:ext>
            </a:extLst>
          </p:cNvPr>
          <p:cNvPicPr>
            <a:picLocks noChangeAspect="1"/>
          </p:cNvPicPr>
          <p:nvPr/>
        </p:nvPicPr>
        <p:blipFill>
          <a:blip r:embed="rId4"/>
          <a:stretch>
            <a:fillRect/>
          </a:stretch>
        </p:blipFill>
        <p:spPr>
          <a:xfrm>
            <a:off x="6035063" y="2959206"/>
            <a:ext cx="3870280" cy="3256054"/>
          </a:xfrm>
          <a:prstGeom prst="rect">
            <a:avLst/>
          </a:prstGeom>
        </p:spPr>
      </p:pic>
      <p:sp>
        <p:nvSpPr>
          <p:cNvPr id="7" name="矩形 11">
            <a:extLst>
              <a:ext uri="{FF2B5EF4-FFF2-40B4-BE49-F238E27FC236}">
                <a16:creationId xmlns:a16="http://schemas.microsoft.com/office/drawing/2014/main" id="{2EFF1C26-2EFF-4A13-9839-09AFCB0910EF}"/>
              </a:ext>
            </a:extLst>
          </p:cNvPr>
          <p:cNvSpPr/>
          <p:nvPr/>
        </p:nvSpPr>
        <p:spPr>
          <a:xfrm>
            <a:off x="1014003" y="982572"/>
            <a:ext cx="7468001" cy="412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8" name="图片 19">
            <a:extLst>
              <a:ext uri="{FF2B5EF4-FFF2-40B4-BE49-F238E27FC236}">
                <a16:creationId xmlns:a16="http://schemas.microsoft.com/office/drawing/2014/main" id="{A2889FAA-1470-4E94-B80D-4DD72E308080}"/>
              </a:ext>
            </a:extLst>
          </p:cNvPr>
          <p:cNvPicPr>
            <a:picLocks noChangeAspect="1"/>
          </p:cNvPicPr>
          <p:nvPr/>
        </p:nvPicPr>
        <p:blipFill>
          <a:blip r:embed="rId5"/>
          <a:stretch>
            <a:fillRect/>
          </a:stretch>
        </p:blipFill>
        <p:spPr>
          <a:xfrm>
            <a:off x="8798236" y="694342"/>
            <a:ext cx="964268" cy="1017104"/>
          </a:xfrm>
          <a:prstGeom prst="rect">
            <a:avLst/>
          </a:prstGeom>
        </p:spPr>
      </p:pic>
      <p:sp>
        <p:nvSpPr>
          <p:cNvPr id="13" name="Rectangle: Rounded Corners 12">
            <a:extLst>
              <a:ext uri="{FF2B5EF4-FFF2-40B4-BE49-F238E27FC236}">
                <a16:creationId xmlns:a16="http://schemas.microsoft.com/office/drawing/2014/main" id="{C661717B-5EC6-493A-A7A9-86B05F8DDA4C}"/>
              </a:ext>
            </a:extLst>
          </p:cNvPr>
          <p:cNvSpPr/>
          <p:nvPr/>
        </p:nvSpPr>
        <p:spPr>
          <a:xfrm>
            <a:off x="1541124" y="439738"/>
            <a:ext cx="7468001" cy="5003673"/>
          </a:xfrm>
          <a:prstGeom prst="round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nhận</a:t>
            </a:r>
            <a:r>
              <a:rPr lang="en-US" sz="2800" b="1" dirty="0">
                <a:solidFill>
                  <a:srgbClr val="002060"/>
                </a:solidFill>
                <a:latin typeface="Times New Roman" panose="02020603050405020304" pitchFamily="18" charset="0"/>
                <a:cs typeface="Times New Roman" panose="02020603050405020304" pitchFamily="18" charset="0"/>
              </a:rPr>
              <a:t>, chia </a:t>
            </a:r>
            <a:r>
              <a:rPr lang="en-US" sz="2800" b="1" dirty="0" err="1">
                <a:solidFill>
                  <a:srgbClr val="002060"/>
                </a:solidFill>
                <a:latin typeface="Times New Roman" panose="02020603050405020304" pitchFamily="18" charset="0"/>
                <a:cs typeface="Times New Roman" panose="02020603050405020304" pitchFamily="18" charset="0"/>
              </a:rPr>
              <a:t>sẻ</a:t>
            </a:r>
            <a:endParaRPr lang="en-US" sz="2800" b="1" dirty="0">
              <a:solidFill>
                <a:srgbClr val="002060"/>
              </a:solidFill>
              <a:latin typeface="Times New Roman" panose="02020603050405020304" pitchFamily="18" charset="0"/>
              <a:cs typeface="Times New Roman" panose="02020603050405020304" pitchFamily="18" charset="0"/>
            </a:endParaRPr>
          </a:p>
          <a:p>
            <a:pPr algn="just">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p>
          <a:p>
            <a:pPr algn="just">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ảnh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thích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p>
          <a:p>
            <a:pPr algn="just">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a:t>
            </a:r>
          </a:p>
          <a:p>
            <a:pPr algn="just">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95569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leaf&#10;&#10;Description automatically generated with low confidence">
            <a:extLst>
              <a:ext uri="{FF2B5EF4-FFF2-40B4-BE49-F238E27FC236}">
                <a16:creationId xmlns:a16="http://schemas.microsoft.com/office/drawing/2014/main" id="{131A6717-72FB-40C0-A51E-3F037362D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352" y="406971"/>
            <a:ext cx="3056554" cy="26727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B1CF7ED-C63B-44FB-A475-8EDC6A996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6" y="180316"/>
            <a:ext cx="4859676" cy="6677684"/>
          </a:xfrm>
          <a:prstGeom prst="rect">
            <a:avLst/>
          </a:prstGeom>
        </p:spPr>
      </p:pic>
      <p:pic>
        <p:nvPicPr>
          <p:cNvPr id="16" name="Picture 6" descr="thumb_181_gif">
            <a:extLst>
              <a:ext uri="{FF2B5EF4-FFF2-40B4-BE49-F238E27FC236}">
                <a16:creationId xmlns:a16="http://schemas.microsoft.com/office/drawing/2014/main" id="{DB88DD71-2648-4B95-8692-07448C8BC18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887352" y="3342700"/>
            <a:ext cx="3056554" cy="32293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9A2A6-7C09-4771-8353-42661F0B7D6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59337" y="-34247"/>
            <a:ext cx="8625326" cy="6531627"/>
          </a:xfrm>
          <a:prstGeom prst="rect">
            <a:avLst/>
          </a:prstGeom>
        </p:spPr>
      </p:pic>
      <p:sp>
        <p:nvSpPr>
          <p:cNvPr id="6" name="Rectangle: Rounded Corners 5">
            <a:extLst>
              <a:ext uri="{FF2B5EF4-FFF2-40B4-BE49-F238E27FC236}">
                <a16:creationId xmlns:a16="http://schemas.microsoft.com/office/drawing/2014/main" id="{BF1C4231-D553-49E4-A33F-D740A1092F8D}"/>
              </a:ext>
            </a:extLst>
          </p:cNvPr>
          <p:cNvSpPr/>
          <p:nvPr/>
        </p:nvSpPr>
        <p:spPr>
          <a:xfrm>
            <a:off x="2116476" y="750013"/>
            <a:ext cx="7685069" cy="2894744"/>
          </a:xfrm>
          <a:prstGeom prst="roundRect">
            <a:avLst/>
          </a:prstGeom>
          <a:solidFill>
            <a:srgbClr val="FF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Chúng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chuẩn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học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9</a:t>
            </a:r>
          </a:p>
          <a:p>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Xem</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bài</a:t>
            </a:r>
            <a:r>
              <a:rPr lang="en-US" sz="2500" dirty="0">
                <a:solidFill>
                  <a:srgbClr val="002060"/>
                </a:solidFill>
                <a:latin typeface="Times New Roman" panose="02020603050405020304" pitchFamily="18" charset="0"/>
                <a:cs typeface="Times New Roman" panose="02020603050405020304" pitchFamily="18" charset="0"/>
              </a:rPr>
              <a:t> 9: </a:t>
            </a:r>
            <a:r>
              <a:rPr lang="en-US" sz="2500" dirty="0" err="1">
                <a:solidFill>
                  <a:srgbClr val="002060"/>
                </a:solidFill>
                <a:latin typeface="Times New Roman" panose="02020603050405020304" pitchFamily="18" charset="0"/>
                <a:cs typeface="Times New Roman" panose="02020603050405020304" pitchFamily="18" charset="0"/>
              </a:rPr>
              <a:t>Cùng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nhau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ôn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tập</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học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kì</a:t>
            </a:r>
            <a:r>
              <a:rPr lang="en-US" sz="2500" dirty="0">
                <a:solidFill>
                  <a:srgbClr val="002060"/>
                </a:solidFill>
                <a:latin typeface="Times New Roman" panose="02020603050405020304" pitchFamily="18" charset="0"/>
                <a:cs typeface="Times New Roman" panose="02020603050405020304" pitchFamily="18" charset="0"/>
              </a:rPr>
              <a:t> 1 (</a:t>
            </a:r>
            <a:r>
              <a:rPr lang="en-US" sz="2500" dirty="0" err="1">
                <a:solidFill>
                  <a:srgbClr val="002060"/>
                </a:solidFill>
                <a:latin typeface="Times New Roman" panose="02020603050405020304" pitchFamily="18" charset="0"/>
                <a:cs typeface="Times New Roman" panose="02020603050405020304" pitchFamily="18" charset="0"/>
              </a:rPr>
              <a:t>trang</a:t>
            </a:r>
            <a:r>
              <a:rPr lang="en-US" sz="2500" dirty="0">
                <a:solidFill>
                  <a:srgbClr val="002060"/>
                </a:solidFill>
                <a:latin typeface="Times New Roman" panose="02020603050405020304" pitchFamily="18" charset="0"/>
                <a:cs typeface="Times New Roman" panose="02020603050405020304" pitchFamily="18" charset="0"/>
              </a:rPr>
              <a:t> 42 SGK)</a:t>
            </a:r>
          </a:p>
          <a:p>
            <a:pPr algn="just"/>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Chuẩn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bị</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Mang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đến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lớp</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những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sản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phẩm</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đã</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tạo</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được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trong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học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kì</a:t>
            </a:r>
            <a:r>
              <a:rPr lang="en-US" sz="2500" dirty="0">
                <a:solidFill>
                  <a:srgbClr val="002060"/>
                </a:solidFill>
                <a:latin typeface="Times New Roman" panose="02020603050405020304" pitchFamily="18" charset="0"/>
                <a:cs typeface="Times New Roman" panose="02020603050405020304" pitchFamily="18" charset="0"/>
              </a:rPr>
              <a:t> 1 </a:t>
            </a:r>
            <a:r>
              <a:rPr lang="en-US" sz="2500" dirty="0" err="1">
                <a:solidFill>
                  <a:srgbClr val="002060"/>
                </a:solidFill>
                <a:latin typeface="Times New Roman" panose="02020603050405020304" pitchFamily="18" charset="0"/>
                <a:cs typeface="Times New Roman" panose="02020603050405020304" pitchFamily="18" charset="0"/>
              </a:rPr>
              <a:t>và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bút</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chì</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tẩy</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màu</a:t>
            </a:r>
            <a:r>
              <a:rPr lang="en-US" sz="2500" dirty="0">
                <a:solidFill>
                  <a:srgbClr val="002060"/>
                </a:solidFill>
                <a:latin typeface="Times New Roman" panose="02020603050405020304" pitchFamily="18" charset="0"/>
                <a:cs typeface="Times New Roman" panose="02020603050405020304" pitchFamily="18" charset="0"/>
              </a:rPr>
              <a:t> vẽ, </a:t>
            </a:r>
            <a:r>
              <a:rPr lang="en-US" sz="2500" dirty="0" err="1">
                <a:solidFill>
                  <a:srgbClr val="002060"/>
                </a:solidFill>
                <a:latin typeface="Times New Roman" panose="02020603050405020304" pitchFamily="18" charset="0"/>
                <a:cs typeface="Times New Roman" panose="02020603050405020304" pitchFamily="18" charset="0"/>
              </a:rPr>
              <a:t>giấy</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màu</a:t>
            </a:r>
            <a:r>
              <a:rPr lang="en-US" sz="25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305728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6740B5D8-7E34-4426-ABE2-63900DA11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352" y="999095"/>
            <a:ext cx="2726683" cy="2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Kết quả hình ảnh cho hoa sen">
            <a:extLst>
              <a:ext uri="{FF2B5EF4-FFF2-40B4-BE49-F238E27FC236}">
                <a16:creationId xmlns:a16="http://schemas.microsoft.com/office/drawing/2014/main" id="{958B394B-41AD-499A-B4AA-FEC4335BB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92" y="1054032"/>
            <a:ext cx="2352758" cy="235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a:extLst>
              <a:ext uri="{FF2B5EF4-FFF2-40B4-BE49-F238E27FC236}">
                <a16:creationId xmlns:a16="http://schemas.microsoft.com/office/drawing/2014/main" id="{2BAF308F-C9CC-4724-8AA8-E2412F5D1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79315" y="4174713"/>
            <a:ext cx="2539720" cy="2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98BED755-1881-48F0-92D0-A713D8C38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92" y="3841732"/>
            <a:ext cx="2352757" cy="281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7B1BBEED-A5A0-4B98-8601-5B591E9B61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319" y="725660"/>
            <a:ext cx="3707359" cy="30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Chuyến du lịch Trường Sa đầu tiên khởi hành vào ngày 22/6">
            <a:extLst>
              <a:ext uri="{FF2B5EF4-FFF2-40B4-BE49-F238E27FC236}">
                <a16:creationId xmlns:a16="http://schemas.microsoft.com/office/drawing/2014/main" id="{C1489C13-6E11-4DF3-B72B-74C3D9770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9319" y="4084524"/>
            <a:ext cx="3885169" cy="253045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EC39098-0D37-40F2-A122-E65547AC707D}"/>
              </a:ext>
            </a:extLst>
          </p:cNvPr>
          <p:cNvSpPr/>
          <p:nvPr/>
        </p:nvSpPr>
        <p:spPr>
          <a:xfrm>
            <a:off x="238122" y="3182702"/>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3" name="Oval 12">
            <a:extLst>
              <a:ext uri="{FF2B5EF4-FFF2-40B4-BE49-F238E27FC236}">
                <a16:creationId xmlns:a16="http://schemas.microsoft.com/office/drawing/2014/main" id="{CD88AAEE-E647-4872-B04C-A2D9F9E59F2D}"/>
              </a:ext>
            </a:extLst>
          </p:cNvPr>
          <p:cNvSpPr/>
          <p:nvPr/>
        </p:nvSpPr>
        <p:spPr>
          <a:xfrm>
            <a:off x="4726772" y="3402379"/>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4" name="Oval 13">
            <a:extLst>
              <a:ext uri="{FF2B5EF4-FFF2-40B4-BE49-F238E27FC236}">
                <a16:creationId xmlns:a16="http://schemas.microsoft.com/office/drawing/2014/main" id="{24E3E132-038E-4E4B-8873-2940E75EEA7B}"/>
              </a:ext>
            </a:extLst>
          </p:cNvPr>
          <p:cNvSpPr/>
          <p:nvPr/>
        </p:nvSpPr>
        <p:spPr>
          <a:xfrm>
            <a:off x="9271951" y="3219685"/>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15" name="Oval 14">
            <a:extLst>
              <a:ext uri="{FF2B5EF4-FFF2-40B4-BE49-F238E27FC236}">
                <a16:creationId xmlns:a16="http://schemas.microsoft.com/office/drawing/2014/main" id="{AAE09A32-6E58-4883-9930-8334050FF91C}"/>
              </a:ext>
            </a:extLst>
          </p:cNvPr>
          <p:cNvSpPr/>
          <p:nvPr/>
        </p:nvSpPr>
        <p:spPr>
          <a:xfrm>
            <a:off x="55851" y="6273088"/>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p>
        </p:txBody>
      </p:sp>
      <p:sp>
        <p:nvSpPr>
          <p:cNvPr id="16" name="Oval 15">
            <a:extLst>
              <a:ext uri="{FF2B5EF4-FFF2-40B4-BE49-F238E27FC236}">
                <a16:creationId xmlns:a16="http://schemas.microsoft.com/office/drawing/2014/main" id="{25D4942F-3EFB-4207-9614-BE8268936217}"/>
              </a:ext>
            </a:extLst>
          </p:cNvPr>
          <p:cNvSpPr/>
          <p:nvPr/>
        </p:nvSpPr>
        <p:spPr>
          <a:xfrm>
            <a:off x="4644288" y="6395304"/>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5</a:t>
            </a:r>
          </a:p>
        </p:txBody>
      </p:sp>
      <p:sp>
        <p:nvSpPr>
          <p:cNvPr id="17" name="Oval 16">
            <a:extLst>
              <a:ext uri="{FF2B5EF4-FFF2-40B4-BE49-F238E27FC236}">
                <a16:creationId xmlns:a16="http://schemas.microsoft.com/office/drawing/2014/main" id="{A198CA20-AD75-40FC-943D-1922C3ECE066}"/>
              </a:ext>
            </a:extLst>
          </p:cNvPr>
          <p:cNvSpPr/>
          <p:nvPr/>
        </p:nvSpPr>
        <p:spPr>
          <a:xfrm>
            <a:off x="9184257" y="6270249"/>
            <a:ext cx="555340" cy="439353"/>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6</a:t>
            </a:r>
          </a:p>
        </p:txBody>
      </p:sp>
      <p:sp>
        <p:nvSpPr>
          <p:cNvPr id="2" name="Rectangle: Rounded Corners 1">
            <a:extLst>
              <a:ext uri="{FF2B5EF4-FFF2-40B4-BE49-F238E27FC236}">
                <a16:creationId xmlns:a16="http://schemas.microsoft.com/office/drawing/2014/main" id="{0C6BE434-4D88-44FB-B08F-EBB1CAFE597D}"/>
              </a:ext>
            </a:extLst>
          </p:cNvPr>
          <p:cNvSpPr/>
          <p:nvPr/>
        </p:nvSpPr>
        <p:spPr>
          <a:xfrm>
            <a:off x="1692170" y="123290"/>
            <a:ext cx="6804558" cy="473435"/>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149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05626" y="-253670"/>
            <a:ext cx="1484955"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24458" y="422146"/>
            <a:ext cx="524361"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160329" y="655140"/>
            <a:ext cx="558571"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02272" y="0"/>
            <a:ext cx="230372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0779" y="6115501"/>
            <a:ext cx="1214292"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A139F202-A912-4BE2-BB9A-252A4CE6A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900" y="609860"/>
            <a:ext cx="8378024" cy="5571065"/>
          </a:xfrm>
          <a:prstGeom prst="rect">
            <a:avLst/>
          </a:prstGeom>
          <a:ln>
            <a:solidFill>
              <a:schemeClr val="accent6">
                <a:lumMod val="75000"/>
              </a:schemeClr>
            </a:solid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78315" y="6453143"/>
            <a:ext cx="66210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3756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CCCF977-0F60-45C4-AD98-ACC377946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93" y="589466"/>
            <a:ext cx="8795535" cy="6268534"/>
          </a:xfrm>
          <a:prstGeom prst="rect">
            <a:avLst/>
          </a:prstGeom>
        </p:spPr>
      </p:pic>
      <p:sp>
        <p:nvSpPr>
          <p:cNvPr id="2" name="Rectangle: Rounded Corners 1">
            <a:extLst>
              <a:ext uri="{FF2B5EF4-FFF2-40B4-BE49-F238E27FC236}">
                <a16:creationId xmlns:a16="http://schemas.microsoft.com/office/drawing/2014/main" id="{708B940A-9AC5-46DA-AADF-E29E6A4B094D}"/>
              </a:ext>
            </a:extLst>
          </p:cNvPr>
          <p:cNvSpPr/>
          <p:nvPr/>
        </p:nvSpPr>
        <p:spPr>
          <a:xfrm>
            <a:off x="776125" y="174661"/>
            <a:ext cx="8599470" cy="51370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Bức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a:t>
            </a:r>
            <a:r>
              <a:rPr lang="en-US" dirty="0"/>
              <a:t>? </a:t>
            </a:r>
          </a:p>
        </p:txBody>
      </p:sp>
    </p:spTree>
    <p:extLst>
      <p:ext uri="{BB962C8B-B14F-4D97-AF65-F5344CB8AC3E}">
        <p14:creationId xmlns:p14="http://schemas.microsoft.com/office/powerpoint/2010/main" val="199666131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2AA7E-ED7B-4498-8F8F-B10711475472}"/>
              </a:ext>
            </a:extLst>
          </p:cNvPr>
          <p:cNvSpPr/>
          <p:nvPr/>
        </p:nvSpPr>
        <p:spPr>
          <a:xfrm>
            <a:off x="0" y="0"/>
            <a:ext cx="9906000" cy="678608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video game&#10;&#10;Description automatically generated with medium confidence">
            <a:extLst>
              <a:ext uri="{FF2B5EF4-FFF2-40B4-BE49-F238E27FC236}">
                <a16:creationId xmlns:a16="http://schemas.microsoft.com/office/drawing/2014/main" id="{960859E1-FD4D-4033-B069-6258549C6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49" y="1974169"/>
            <a:ext cx="5423722" cy="3880869"/>
          </a:xfrm>
          <a:prstGeom prst="rect">
            <a:avLst/>
          </a:prstGeom>
        </p:spPr>
      </p:pic>
      <p:pic>
        <p:nvPicPr>
          <p:cNvPr id="8" name="Picture 7" descr="A picture containing text, fabric&#10;&#10;Description automatically generated">
            <a:extLst>
              <a:ext uri="{FF2B5EF4-FFF2-40B4-BE49-F238E27FC236}">
                <a16:creationId xmlns:a16="http://schemas.microsoft.com/office/drawing/2014/main" id="{850ED740-C166-40C1-909D-550168838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220" y="688369"/>
            <a:ext cx="4161847" cy="5819457"/>
          </a:xfrm>
          <a:prstGeom prst="rect">
            <a:avLst/>
          </a:prstGeom>
        </p:spPr>
      </p:pic>
      <p:sp>
        <p:nvSpPr>
          <p:cNvPr id="5" name="Rectangle: Rounded Corners 4">
            <a:extLst>
              <a:ext uri="{FF2B5EF4-FFF2-40B4-BE49-F238E27FC236}">
                <a16:creationId xmlns:a16="http://schemas.microsoft.com/office/drawing/2014/main" id="{16528CB1-5CB7-4A66-8608-2D7F67C435A2}"/>
              </a:ext>
            </a:extLst>
          </p:cNvPr>
          <p:cNvSpPr/>
          <p:nvPr/>
        </p:nvSpPr>
        <p:spPr>
          <a:xfrm>
            <a:off x="180247" y="390717"/>
            <a:ext cx="5262725" cy="1304818"/>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hãy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63060797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205053C-F20E-4783-9ACA-92022DEAE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84" y="438842"/>
            <a:ext cx="4480389" cy="5980315"/>
          </a:xfrm>
          <a:prstGeom prst="rect">
            <a:avLst/>
          </a:prstGeom>
        </p:spPr>
      </p:pic>
      <p:pic>
        <p:nvPicPr>
          <p:cNvPr id="6" name="Picture 5" descr="Background pattern&#10;&#10;Description automatically generated">
            <a:extLst>
              <a:ext uri="{FF2B5EF4-FFF2-40B4-BE49-F238E27FC236}">
                <a16:creationId xmlns:a16="http://schemas.microsoft.com/office/drawing/2014/main" id="{58046E5D-42EC-4CD2-BB6A-219ACA0AD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225" y="438842"/>
            <a:ext cx="4376791" cy="6086639"/>
          </a:xfrm>
          <a:prstGeom prst="rect">
            <a:avLst/>
          </a:prstGeom>
        </p:spPr>
      </p:pic>
    </p:spTree>
    <p:extLst>
      <p:ext uri="{BB962C8B-B14F-4D97-AF65-F5344CB8AC3E}">
        <p14:creationId xmlns:p14="http://schemas.microsoft.com/office/powerpoint/2010/main" val="240708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2B48BF2B-F473-49B3-97D0-EA8579BBC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223" y="3428999"/>
            <a:ext cx="4725760" cy="3077116"/>
          </a:xfrm>
          <a:prstGeom prst="rect">
            <a:avLst/>
          </a:prstGeom>
          <a:ln>
            <a:solidFill>
              <a:srgbClr val="002060"/>
            </a:solidFill>
          </a:ln>
        </p:spPr>
      </p:pic>
      <p:pic>
        <p:nvPicPr>
          <p:cNvPr id="15" name="Picture 14" descr="A picture containing text, fabric&#10;&#10;Description automatically generated">
            <a:extLst>
              <a:ext uri="{FF2B5EF4-FFF2-40B4-BE49-F238E27FC236}">
                <a16:creationId xmlns:a16="http://schemas.microsoft.com/office/drawing/2014/main" id="{BD493879-817D-4D0D-8A4C-9B1658516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796" y="450329"/>
            <a:ext cx="3452973" cy="2681554"/>
          </a:xfrm>
          <a:prstGeom prst="rect">
            <a:avLst/>
          </a:prstGeom>
          <a:ln>
            <a:solidFill>
              <a:srgbClr val="002060"/>
            </a:solidFill>
          </a:ln>
        </p:spPr>
      </p:pic>
      <p:pic>
        <p:nvPicPr>
          <p:cNvPr id="16" name="Picture 15" descr="tranh vẽ đàn chim">
            <a:extLst>
              <a:ext uri="{FF2B5EF4-FFF2-40B4-BE49-F238E27FC236}">
                <a16:creationId xmlns:a16="http://schemas.microsoft.com/office/drawing/2014/main" id="{C9EAAA65-1DDA-4521-8DD1-5D59E95969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17" y="450329"/>
            <a:ext cx="4324210" cy="5957341"/>
          </a:xfrm>
          <a:prstGeom prst="rect">
            <a:avLst/>
          </a:prstGeom>
          <a:noFill/>
          <a:ln>
            <a:noFill/>
          </a:ln>
        </p:spPr>
      </p:pic>
    </p:spTree>
    <p:extLst>
      <p:ext uri="{BB962C8B-B14F-4D97-AF65-F5344CB8AC3E}">
        <p14:creationId xmlns:p14="http://schemas.microsoft.com/office/powerpoint/2010/main" val="350659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F74944FC-22FB-42F8-B889-01148B043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76" y="1696041"/>
            <a:ext cx="5172640" cy="361875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8" name="Picture 7" descr="Background pattern&#10;&#10;Description automatically generated">
            <a:extLst>
              <a:ext uri="{FF2B5EF4-FFF2-40B4-BE49-F238E27FC236}">
                <a16:creationId xmlns:a16="http://schemas.microsoft.com/office/drawing/2014/main" id="{CAA82397-E8BF-4069-A285-D55FA433B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447" y="1619623"/>
            <a:ext cx="3792877" cy="361875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100138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2586</TotalTime>
  <Words>386</Words>
  <Application>Microsoft Office PowerPoint</Application>
  <PresentationFormat>A4 Paper (210x297 mm)</PresentationFormat>
  <Paragraphs>40</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phanducky020798@gmail.com</dc:creator>
  <cp:lastModifiedBy>Dong Nguyen</cp:lastModifiedBy>
  <cp:revision>184</cp:revision>
  <dcterms:created xsi:type="dcterms:W3CDTF">2019-09-27T16:13:17Z</dcterms:created>
  <dcterms:modified xsi:type="dcterms:W3CDTF">2021-11-27T07:56:46Z</dcterms:modified>
</cp:coreProperties>
</file>