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83" r:id="rId6"/>
    <p:sldId id="257" r:id="rId7"/>
    <p:sldId id="266" r:id="rId8"/>
    <p:sldId id="280" r:id="rId9"/>
    <p:sldId id="284" r:id="rId10"/>
    <p:sldId id="285" r:id="rId11"/>
    <p:sldId id="286" r:id="rId12"/>
    <p:sldId id="287" r:id="rId13"/>
    <p:sldId id="28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>
                <a:blip r:embed="rId2"/>
                <a:stretch>
                  <a:fillRect l="-1425" t="-1796" r="-1425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>
                <a:blip r:embed="rId2"/>
                <a:stretch>
                  <a:fillRect l="-1487" r="-1547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VBT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551" y="868316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2475" y="889873"/>
            <a:ext cx="3776875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50259" y="1918779"/>
            <a:ext cx="6246366" cy="2662746"/>
            <a:chOff x="1268095" y="3746863"/>
            <a:chExt cx="2421800" cy="536121"/>
          </a:xfrm>
        </p:grpSpPr>
        <p:sp>
          <p:nvSpPr>
            <p:cNvPr id="7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04" name="图片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80417" y="714204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矩形: 圆角 21"/>
                <p:cNvSpPr/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 l="-5310" r="-3186"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&lt;</a:t>
                  </a: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19126" y="889873"/>
            <a:ext cx="4095749" cy="4776124"/>
            <a:chOff x="878911" y="1816100"/>
            <a:chExt cx="3161775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8206"/>
                        <a:gd name="connsiteY0" fmla="*/ 354600 h 4733010"/>
                        <a:gd name="connsiteX1" fmla="*/ 354600 w 3578206"/>
                        <a:gd name="connsiteY1" fmla="*/ 0 h 4733010"/>
                        <a:gd name="connsiteX2" fmla="*/ 3223606 w 3578206"/>
                        <a:gd name="connsiteY2" fmla="*/ 0 h 4733010"/>
                        <a:gd name="connsiteX3" fmla="*/ 3578206 w 3578206"/>
                        <a:gd name="connsiteY3" fmla="*/ 354600 h 4733010"/>
                        <a:gd name="connsiteX4" fmla="*/ 3578206 w 3578206"/>
                        <a:gd name="connsiteY4" fmla="*/ 4378410 h 4733010"/>
                        <a:gd name="connsiteX5" fmla="*/ 3223606 w 3578206"/>
                        <a:gd name="connsiteY5" fmla="*/ 4733010 h 4733010"/>
                        <a:gd name="connsiteX6" fmla="*/ 354600 w 3578206"/>
                        <a:gd name="connsiteY6" fmla="*/ 4733010 h 4733010"/>
                        <a:gd name="connsiteX7" fmla="*/ 0 w 3578206"/>
                        <a:gd name="connsiteY7" fmla="*/ 4378410 h 4733010"/>
                        <a:gd name="connsiteX8" fmla="*/ 0 w 3578206"/>
                        <a:gd name="connsiteY8" fmla="*/ 35460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8206" h="4733010" fill="none" extrusionOk="0">
                          <a:moveTo>
                            <a:pt x="0" y="354600"/>
                          </a:moveTo>
                          <a:cubicBezTo>
                            <a:pt x="639" y="161115"/>
                            <a:pt x="161332" y="7052"/>
                            <a:pt x="354600" y="0"/>
                          </a:cubicBezTo>
                          <a:cubicBezTo>
                            <a:pt x="1059637" y="-36474"/>
                            <a:pt x="2192744" y="-131175"/>
                            <a:pt x="3223606" y="0"/>
                          </a:cubicBezTo>
                          <a:cubicBezTo>
                            <a:pt x="3434574" y="27824"/>
                            <a:pt x="3550079" y="181844"/>
                            <a:pt x="3578206" y="354600"/>
                          </a:cubicBezTo>
                          <a:cubicBezTo>
                            <a:pt x="3676342" y="1278227"/>
                            <a:pt x="3563226" y="3385401"/>
                            <a:pt x="3578206" y="4378410"/>
                          </a:cubicBezTo>
                          <a:cubicBezTo>
                            <a:pt x="3614230" y="4565765"/>
                            <a:pt x="3393677" y="4717898"/>
                            <a:pt x="3223606" y="4733010"/>
                          </a:cubicBezTo>
                          <a:cubicBezTo>
                            <a:pt x="2665197" y="4851936"/>
                            <a:pt x="1210970" y="4697115"/>
                            <a:pt x="354600" y="4733010"/>
                          </a:cubicBezTo>
                          <a:cubicBezTo>
                            <a:pt x="151822" y="4742600"/>
                            <a:pt x="-6907" y="4579947"/>
                            <a:pt x="0" y="4378410"/>
                          </a:cubicBezTo>
                          <a:cubicBezTo>
                            <a:pt x="-96102" y="3097636"/>
                            <a:pt x="48379" y="2073358"/>
                            <a:pt x="0" y="354600"/>
                          </a:cubicBezTo>
                          <a:close/>
                        </a:path>
                        <a:path w="3578206" h="4733010" stroke="0" extrusionOk="0">
                          <a:moveTo>
                            <a:pt x="0" y="354600"/>
                          </a:moveTo>
                          <a:cubicBezTo>
                            <a:pt x="-4630" y="145390"/>
                            <a:pt x="163598" y="-5282"/>
                            <a:pt x="354600" y="0"/>
                          </a:cubicBezTo>
                          <a:cubicBezTo>
                            <a:pt x="1492422" y="138061"/>
                            <a:pt x="2730840" y="95278"/>
                            <a:pt x="3223606" y="0"/>
                          </a:cubicBezTo>
                          <a:cubicBezTo>
                            <a:pt x="3410000" y="-34437"/>
                            <a:pt x="3575601" y="169950"/>
                            <a:pt x="3578206" y="354600"/>
                          </a:cubicBezTo>
                          <a:cubicBezTo>
                            <a:pt x="3504405" y="1235109"/>
                            <a:pt x="3625219" y="3362627"/>
                            <a:pt x="3578206" y="4378410"/>
                          </a:cubicBezTo>
                          <a:cubicBezTo>
                            <a:pt x="3545888" y="4586748"/>
                            <a:pt x="3438851" y="4715760"/>
                            <a:pt x="3223606" y="4733010"/>
                          </a:cubicBezTo>
                          <a:cubicBezTo>
                            <a:pt x="1938513" y="4701850"/>
                            <a:pt x="1001296" y="4839871"/>
                            <a:pt x="354600" y="4733010"/>
                          </a:cubicBezTo>
                          <a:cubicBezTo>
                            <a:pt x="176183" y="4699306"/>
                            <a:pt x="35348" y="4577877"/>
                            <a:pt x="0" y="4378410"/>
                          </a:cubicBezTo>
                          <a:cubicBezTo>
                            <a:pt x="-80007" y="3149931"/>
                            <a:pt x="67080" y="999181"/>
                            <a:pt x="0" y="3546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矩形: 圆角 21"/>
                <p:cNvSpPr/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3. So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23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</a:rPr>
                            <m:t> 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1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8DA83-CF4D-0C5F-622A-7B8EF2F7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46035-B857-2C83-3E04-0E62ABCF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BB0AD-9755-D02B-0B13-9ACFA353AF67}"/>
              </a:ext>
            </a:extLst>
          </p:cNvPr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>
                  <a:blip r:embed="rId2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B4C48-C7C9-CD72-3FE6-D63CA5D7F90E}"/>
                </a:ext>
              </a:extLst>
            </p:cNvPr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D7DE34A-1D7A-A394-3D80-5A162337C07D}"/>
                </a:ext>
              </a:extLst>
            </p:cNvPr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5CBFFCD-9A04-640E-461D-872DBC351358}"/>
                </a:ext>
              </a:extLst>
            </p:cNvPr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>
                  <a:blip r:embed="rId5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78F801-F35E-30C1-E929-9A7C183BB893}"/>
              </a:ext>
            </a:extLst>
          </p:cNvPr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09A821-943D-B5DD-1FED-A2114E8A3629}"/>
              </a:ext>
            </a:extLst>
          </p:cNvPr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>
                <a:blip r:embed="rId2"/>
                <a:stretch>
                  <a:fillRect l="-1260" r="-120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B3076E-B457-DB5D-D8FD-212FCBC9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>
                <a:blip r:embed="rId5"/>
                <a:stretch>
                  <a:fillRect l="-1242" t="-5348" r="-124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B3985D-AFA0-2557-D8DC-8F7907B18144}"/>
              </a:ext>
            </a:extLst>
          </p:cNvPr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548</Words>
  <Application>Microsoft Office PowerPoint</Application>
  <PresentationFormat>Widescreen</PresentationFormat>
  <Paragraphs>72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2023-12-20T12:16:59Z</dcterms:created>
  <dcterms:modified xsi:type="dcterms:W3CDTF">2023-12-20T13:52:56Z</dcterms:modified>
</cp:coreProperties>
</file>