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media/image1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319" r:id="rId4"/>
    <p:sldId id="302" r:id="rId5"/>
    <p:sldId id="303" r:id="rId6"/>
    <p:sldId id="304" r:id="rId7"/>
    <p:sldId id="305" r:id="rId8"/>
    <p:sldId id="306" r:id="rId9"/>
    <p:sldId id="283" r:id="rId10"/>
    <p:sldId id="308" r:id="rId11"/>
    <p:sldId id="293" r:id="rId12"/>
    <p:sldId id="294" r:id="rId13"/>
    <p:sldId id="311" r:id="rId14"/>
    <p:sldId id="312" r:id="rId15"/>
    <p:sldId id="309" r:id="rId16"/>
    <p:sldId id="310" r:id="rId17"/>
    <p:sldId id="313" r:id="rId18"/>
    <p:sldId id="307" r:id="rId19"/>
    <p:sldId id="314" r:id="rId20"/>
    <p:sldId id="315" r:id="rId21"/>
    <p:sldId id="316" r:id="rId22"/>
    <p:sldId id="317" r:id="rId23"/>
    <p:sldId id="318" r:id="rId24"/>
    <p:sldId id="29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C6C6"/>
    <a:srgbClr val="9CAEB7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8F41C-08EB-4F1D-BAEC-51144E6E74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A4E90C-C8B7-4A8A-852F-0E76A23716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033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8F41C-08EB-4F1D-BAEC-51144E6E74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A4E90C-C8B7-4A8A-852F-0E76A23716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740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8F41C-08EB-4F1D-BAEC-51144E6E74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A4E90C-C8B7-4A8A-852F-0E76A23716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070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5958B-FD71-488F-B66A-09F8133AB5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8274C-EDA0-4537-ACA2-FD8CA990E6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202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5958B-FD71-488F-B66A-09F8133AB5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8274C-EDA0-4537-ACA2-FD8CA990E6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625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5958B-FD71-488F-B66A-09F8133AB5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8274C-EDA0-4537-ACA2-FD8CA990E6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190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5958B-FD71-488F-B66A-09F8133AB5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8274C-EDA0-4537-ACA2-FD8CA990E6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591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5958B-FD71-488F-B66A-09F8133AB5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8274C-EDA0-4537-ACA2-FD8CA990E6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387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5958B-FD71-488F-B66A-09F8133AB5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8274C-EDA0-4537-ACA2-FD8CA990E6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527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5958B-FD71-488F-B66A-09F8133AB5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8274C-EDA0-4537-ACA2-FD8CA990E6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430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5958B-FD71-488F-B66A-09F8133AB5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8274C-EDA0-4537-ACA2-FD8CA990E6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862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8F41C-08EB-4F1D-BAEC-51144E6E74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A4E90C-C8B7-4A8A-852F-0E76A23716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5270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5958B-FD71-488F-B66A-09F8133AB5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8274C-EDA0-4537-ACA2-FD8CA990E6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8572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5958B-FD71-488F-B66A-09F8133AB5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8274C-EDA0-4537-ACA2-FD8CA990E6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505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5958B-FD71-488F-B66A-09F8133AB5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8274C-EDA0-4537-ACA2-FD8CA990E6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2599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5958B-FD71-488F-B66A-09F8133AB5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8274C-EDA0-4537-ACA2-FD8CA990E6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8042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5958B-FD71-488F-B66A-09F8133AB5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8274C-EDA0-4537-ACA2-FD8CA990E6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2771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5958B-FD71-488F-B66A-09F8133AB5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8274C-EDA0-4537-ACA2-FD8CA990E6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130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5958B-FD71-488F-B66A-09F8133AB5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8274C-EDA0-4537-ACA2-FD8CA990E6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4243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5958B-FD71-488F-B66A-09F8133AB5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8274C-EDA0-4537-ACA2-FD8CA990E6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0755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5958B-FD71-488F-B66A-09F8133AB5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8274C-EDA0-4537-ACA2-FD8CA990E6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6091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5958B-FD71-488F-B66A-09F8133AB5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8274C-EDA0-4537-ACA2-FD8CA990E6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655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8F41C-08EB-4F1D-BAEC-51144E6E74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A4E90C-C8B7-4A8A-852F-0E76A23716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3865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5958B-FD71-488F-B66A-09F8133AB5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8274C-EDA0-4537-ACA2-FD8CA990E6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5593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5958B-FD71-488F-B66A-09F8133AB5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8274C-EDA0-4537-ACA2-FD8CA990E6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4659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5958B-FD71-488F-B66A-09F8133AB5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8274C-EDA0-4537-ACA2-FD8CA990E6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9909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5958B-FD71-488F-B66A-09F8133AB5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8274C-EDA0-4537-ACA2-FD8CA990E6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8F41C-08EB-4F1D-BAEC-51144E6E74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A4E90C-C8B7-4A8A-852F-0E76A23716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445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8F41C-08EB-4F1D-BAEC-51144E6E74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A4E90C-C8B7-4A8A-852F-0E76A23716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223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8F41C-08EB-4F1D-BAEC-51144E6E74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A4E90C-C8B7-4A8A-852F-0E76A23716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8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8F41C-08EB-4F1D-BAEC-51144E6E74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A4E90C-C8B7-4A8A-852F-0E76A23716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725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8F41C-08EB-4F1D-BAEC-51144E6E74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A4E90C-C8B7-4A8A-852F-0E76A23716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97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8F41C-08EB-4F1D-BAEC-51144E6E74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A4E90C-C8B7-4A8A-852F-0E76A23716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767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8F41C-08EB-4F1D-BAEC-51144E6E74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A4E90C-C8B7-4A8A-852F-0E76A23716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411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5958B-FD71-488F-B66A-09F8133AB5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8274C-EDA0-4537-ACA2-FD8CA990E6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606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5958B-FD71-488F-B66A-09F8133AB5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8274C-EDA0-4537-ACA2-FD8CA990E6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73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g"/><Relationship Id="rId7" Type="http://schemas.openxmlformats.org/officeDocument/2006/relationships/image" Target="../media/image34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jpg"/><Relationship Id="rId9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webp"/><Relationship Id="rId5" Type="http://schemas.openxmlformats.org/officeDocument/2006/relationships/image" Target="../media/image41.webp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slide" Target="slide4.xml"/><Relationship Id="rId12" Type="http://schemas.openxmlformats.org/officeDocument/2006/relationships/image" Target="../media/image9.png"/><Relationship Id="rId2" Type="http://schemas.openxmlformats.org/officeDocument/2006/relationships/image" Target="../media/image3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jpeg"/><Relationship Id="rId11" Type="http://schemas.openxmlformats.org/officeDocument/2006/relationships/slide" Target="slide3.xml"/><Relationship Id="rId5" Type="http://schemas.openxmlformats.org/officeDocument/2006/relationships/slide" Target="slide5.xml"/><Relationship Id="rId15" Type="http://schemas.openxmlformats.org/officeDocument/2006/relationships/image" Target="../media/image10.png"/><Relationship Id="rId10" Type="http://schemas.openxmlformats.org/officeDocument/2006/relationships/image" Target="../media/image8.jpeg"/><Relationship Id="rId4" Type="http://schemas.openxmlformats.org/officeDocument/2006/relationships/image" Target="../media/image5.png"/><Relationship Id="rId9" Type="http://schemas.openxmlformats.org/officeDocument/2006/relationships/slide" Target="slide6.xml"/><Relationship Id="rId14" Type="http://schemas.openxmlformats.org/officeDocument/2006/relationships/slide" Target="slide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4.png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webp"/><Relationship Id="rId4" Type="http://schemas.openxmlformats.org/officeDocument/2006/relationships/image" Target="../media/image21.web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9631" y="1653768"/>
            <a:ext cx="11250004" cy="2339101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Can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905"/>
                <a:solidFill>
                  <a:srgbClr val="5B9BD5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 </a:t>
            </a:r>
            <a:r>
              <a:rPr kumimoji="0" lang="en-US" sz="7200" b="1" i="0" u="none" strike="noStrike" kern="1200" cap="none" spc="0" normalizeH="0" baseline="0" noProof="0" dirty="0" smtClean="0">
                <a:ln w="1905"/>
                <a:solidFill>
                  <a:srgbClr val="5B9BD5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MỪNG QUÝ THẦY CÔ DỰ GIỜ</a:t>
            </a:r>
            <a:endParaRPr kumimoji="0" lang="en-US" sz="7200" b="1" i="0" u="none" strike="noStrike" kern="1200" cap="none" spc="0" normalizeH="0" baseline="0" noProof="0" dirty="0">
              <a:ln w="1905"/>
              <a:solidFill>
                <a:srgbClr val="5B9BD5">
                  <a:lumMod val="75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3213" y="65211"/>
            <a:ext cx="8147817" cy="1025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HUYỆN</a:t>
            </a:r>
            <a:r>
              <a:rPr kumimoji="0" lang="en-US" sz="2667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PHÙ CÁT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4323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E4323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 HỌC SỐ 1 CÁT TÂN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E4323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22160" y="5097173"/>
            <a:ext cx="3772186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133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33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4A2</a:t>
            </a:r>
            <a:endParaRPr kumimoji="0" lang="en-US" sz="2133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133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33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133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</a:t>
            </a:r>
            <a:r>
              <a:rPr kumimoji="0" lang="en-US" sz="2133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</a:t>
            </a:r>
            <a:r>
              <a:rPr kumimoji="0" lang="en-US" sz="2133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33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133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33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2133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33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endParaRPr kumimoji="0" lang="en-US" sz="2133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30720" y="4555439"/>
            <a:ext cx="4570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 smtClean="0">
                <a:solidFill>
                  <a:srgbClr val="002060"/>
                </a:solidFill>
                <a:latin typeface="Amazone" panose="03020702060507090A04" pitchFamily="66" charset="0"/>
              </a:rPr>
              <a:t>Môn</a:t>
            </a:r>
            <a:r>
              <a:rPr lang="en-US" sz="3600" b="1" i="1" dirty="0" smtClean="0">
                <a:solidFill>
                  <a:srgbClr val="002060"/>
                </a:solidFill>
                <a:latin typeface="Amazone" panose="03020702060507090A04" pitchFamily="66" charset="0"/>
              </a:rPr>
              <a:t>: </a:t>
            </a:r>
            <a:r>
              <a:rPr lang="en-US" sz="3600" b="1" i="1" dirty="0" err="1" smtClean="0">
                <a:solidFill>
                  <a:srgbClr val="002060"/>
                </a:solidFill>
                <a:latin typeface="Amazone" panose="03020702060507090A04" pitchFamily="66" charset="0"/>
              </a:rPr>
              <a:t>Lịch</a:t>
            </a:r>
            <a:r>
              <a:rPr lang="en-US" sz="3600" b="1" i="1" dirty="0" smtClean="0">
                <a:solidFill>
                  <a:srgbClr val="002060"/>
                </a:solidFill>
                <a:latin typeface="Amazone" panose="03020702060507090A04" pitchFamily="66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Amazone" panose="03020702060507090A04" pitchFamily="66" charset="0"/>
              </a:rPr>
              <a:t>sử</a:t>
            </a:r>
            <a:r>
              <a:rPr lang="en-US" sz="3600" b="1" i="1" dirty="0" smtClean="0">
                <a:solidFill>
                  <a:srgbClr val="002060"/>
                </a:solidFill>
                <a:latin typeface="Amazone" panose="03020702060507090A04" pitchFamily="66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Amazone" panose="03020702060507090A04" pitchFamily="66" charset="0"/>
              </a:rPr>
              <a:t>và</a:t>
            </a:r>
            <a:r>
              <a:rPr lang="en-US" sz="3600" b="1" i="1" dirty="0" smtClean="0">
                <a:solidFill>
                  <a:srgbClr val="002060"/>
                </a:solidFill>
                <a:latin typeface="Amazone" panose="03020702060507090A04" pitchFamily="66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Amazone" panose="03020702060507090A04" pitchFamily="66" charset="0"/>
              </a:rPr>
              <a:t>Địa</a:t>
            </a:r>
            <a:r>
              <a:rPr lang="en-US" sz="3600" b="1" i="1" dirty="0" smtClean="0">
                <a:solidFill>
                  <a:srgbClr val="002060"/>
                </a:solidFill>
                <a:latin typeface="Amazone" panose="03020702060507090A04" pitchFamily="66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Amazone" panose="03020702060507090A04" pitchFamily="66" charset="0"/>
              </a:rPr>
              <a:t>lí</a:t>
            </a:r>
            <a:endParaRPr lang="en-US" sz="3600" b="1" i="1" dirty="0">
              <a:solidFill>
                <a:srgbClr val="002060"/>
              </a:solidFill>
              <a:latin typeface="Amazone" panose="03020702060507090A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75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892" y="1426725"/>
            <a:ext cx="3924886" cy="24278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43" y="1426726"/>
            <a:ext cx="3924886" cy="24278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43" y="4373403"/>
            <a:ext cx="3924886" cy="23228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892" y="4373404"/>
            <a:ext cx="3924886" cy="2322818"/>
          </a:xfrm>
          <a:prstGeom prst="rect">
            <a:avLst/>
          </a:prstGeom>
        </p:spPr>
      </p:pic>
      <p:sp>
        <p:nvSpPr>
          <p:cNvPr id="122" name="Rounded Rectangle 121"/>
          <p:cNvSpPr/>
          <p:nvPr/>
        </p:nvSpPr>
        <p:spPr>
          <a:xfrm>
            <a:off x="337624" y="380567"/>
            <a:ext cx="10740379" cy="51323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124" name="Right Arrow 123"/>
          <p:cNvSpPr/>
          <p:nvPr/>
        </p:nvSpPr>
        <p:spPr>
          <a:xfrm>
            <a:off x="337624" y="1845207"/>
            <a:ext cx="2504049" cy="390378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/>
          <p:cNvSpPr txBox="1"/>
          <p:nvPr/>
        </p:nvSpPr>
        <p:spPr>
          <a:xfrm>
            <a:off x="337624" y="3062437"/>
            <a:ext cx="26165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3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94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1" y="1191141"/>
            <a:ext cx="3812565" cy="24945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557" y="1689673"/>
            <a:ext cx="4445170" cy="37673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1" y="3983073"/>
            <a:ext cx="3812565" cy="2291118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37624" y="380567"/>
            <a:ext cx="10740379" cy="51323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337624" y="1845207"/>
            <a:ext cx="2504049" cy="390378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65760" y="3011086"/>
            <a:ext cx="2630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67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554" y="1064533"/>
            <a:ext cx="2586471" cy="19477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214" y="1002352"/>
            <a:ext cx="2722635" cy="19694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78457" y="2984395"/>
            <a:ext cx="2992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vía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52660" y="3040143"/>
            <a:ext cx="2885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193" y="996853"/>
            <a:ext cx="2708598" cy="19694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842" y="3575061"/>
            <a:ext cx="2608415" cy="217393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38412" y="3012269"/>
            <a:ext cx="2996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12610" y="5879897"/>
            <a:ext cx="2754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7624" y="380567"/>
            <a:ext cx="10740379" cy="51323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24" name="Right Arrow 23"/>
          <p:cNvSpPr/>
          <p:nvPr/>
        </p:nvSpPr>
        <p:spPr>
          <a:xfrm>
            <a:off x="337624" y="1845207"/>
            <a:ext cx="2504049" cy="390378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37624" y="3012269"/>
            <a:ext cx="22508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96" y="3529682"/>
            <a:ext cx="1858071" cy="29353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273" y="3529682"/>
            <a:ext cx="1925798" cy="2935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177" y="3529682"/>
            <a:ext cx="1890073" cy="29353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38412" y="6465044"/>
            <a:ext cx="605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33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6" grpId="0"/>
      <p:bldP spid="17" grpId="0"/>
      <p:bldP spid="24" grpId="0" animBg="1"/>
      <p:bldP spid="1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05993" y="1314753"/>
            <a:ext cx="529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Phố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An (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66206" y="102898"/>
            <a:ext cx="10897868" cy="12817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20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02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2025</a:t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Lịch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sử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Địa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lí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:</a:t>
            </a:r>
            <a:endParaRPr kumimoji="0" lang="en-US" sz="36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zone" panose="03020702060507090A04" pitchFamily="66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361" y="5179442"/>
            <a:ext cx="1810669" cy="1390008"/>
          </a:xfrm>
          <a:prstGeom prst="rect">
            <a:avLst/>
          </a:prstGeom>
        </p:spPr>
      </p:pic>
      <p:grpSp>
        <p:nvGrpSpPr>
          <p:cNvPr id="10" name="Google Shape;178;p33"/>
          <p:cNvGrpSpPr/>
          <p:nvPr/>
        </p:nvGrpSpPr>
        <p:grpSpPr>
          <a:xfrm>
            <a:off x="171077" y="4715555"/>
            <a:ext cx="1488200" cy="2088988"/>
            <a:chOff x="347000" y="2571750"/>
            <a:chExt cx="1767550" cy="2473200"/>
          </a:xfrm>
        </p:grpSpPr>
        <p:sp>
          <p:nvSpPr>
            <p:cNvPr id="11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9" name="Google Shape;361;p37"/>
          <p:cNvGrpSpPr/>
          <p:nvPr/>
        </p:nvGrpSpPr>
        <p:grpSpPr>
          <a:xfrm flipH="1">
            <a:off x="8173457" y="4865302"/>
            <a:ext cx="1675035" cy="1503275"/>
            <a:chOff x="-2314175" y="910675"/>
            <a:chExt cx="2012875" cy="1733025"/>
          </a:xfrm>
        </p:grpSpPr>
        <p:sp>
          <p:nvSpPr>
            <p:cNvPr id="60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rgbClr val="485058">
                <a:lumMod val="7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3" name="Google Shape;976;p51"/>
          <p:cNvGrpSpPr/>
          <p:nvPr/>
        </p:nvGrpSpPr>
        <p:grpSpPr>
          <a:xfrm>
            <a:off x="10256073" y="5331803"/>
            <a:ext cx="1580501" cy="1429886"/>
            <a:chOff x="5948275" y="2297825"/>
            <a:chExt cx="2178175" cy="2151575"/>
          </a:xfrm>
        </p:grpSpPr>
        <p:sp>
          <p:nvSpPr>
            <p:cNvPr id="84" name="Google Shape;977;p51"/>
            <p:cNvSpPr/>
            <p:nvPr/>
          </p:nvSpPr>
          <p:spPr>
            <a:xfrm rot="175061">
              <a:off x="6717042" y="3312008"/>
              <a:ext cx="572749" cy="556047"/>
            </a:xfrm>
            <a:custGeom>
              <a:avLst/>
              <a:gdLst/>
              <a:ahLst/>
              <a:cxnLst/>
              <a:rect l="l" t="t" r="r" b="b"/>
              <a:pathLst>
                <a:path w="21280" h="19965" extrusionOk="0">
                  <a:moveTo>
                    <a:pt x="2867" y="16725"/>
                  </a:moveTo>
                  <a:cubicBezTo>
                    <a:pt x="3003" y="16735"/>
                    <a:pt x="3055" y="16740"/>
                    <a:pt x="3029" y="16740"/>
                  </a:cubicBezTo>
                  <a:cubicBezTo>
                    <a:pt x="3006" y="16740"/>
                    <a:pt x="2920" y="16736"/>
                    <a:pt x="2775" y="16728"/>
                  </a:cubicBezTo>
                  <a:lnTo>
                    <a:pt x="2775" y="16728"/>
                  </a:lnTo>
                  <a:cubicBezTo>
                    <a:pt x="2806" y="16728"/>
                    <a:pt x="2836" y="16727"/>
                    <a:pt x="2867" y="16725"/>
                  </a:cubicBezTo>
                  <a:close/>
                  <a:moveTo>
                    <a:pt x="14319" y="1"/>
                  </a:moveTo>
                  <a:cubicBezTo>
                    <a:pt x="14140" y="1"/>
                    <a:pt x="13950" y="23"/>
                    <a:pt x="13747" y="69"/>
                  </a:cubicBezTo>
                  <a:cubicBezTo>
                    <a:pt x="12283" y="383"/>
                    <a:pt x="11446" y="948"/>
                    <a:pt x="10483" y="2099"/>
                  </a:cubicBezTo>
                  <a:cubicBezTo>
                    <a:pt x="10044" y="2643"/>
                    <a:pt x="9772" y="3271"/>
                    <a:pt x="9667" y="3961"/>
                  </a:cubicBezTo>
                  <a:cubicBezTo>
                    <a:pt x="9563" y="4631"/>
                    <a:pt x="9667" y="5468"/>
                    <a:pt x="9353" y="6095"/>
                  </a:cubicBezTo>
                  <a:cubicBezTo>
                    <a:pt x="9332" y="6158"/>
                    <a:pt x="9353" y="6179"/>
                    <a:pt x="9416" y="6179"/>
                  </a:cubicBezTo>
                  <a:cubicBezTo>
                    <a:pt x="9353" y="6179"/>
                    <a:pt x="9311" y="6200"/>
                    <a:pt x="9207" y="6242"/>
                  </a:cubicBezTo>
                  <a:cubicBezTo>
                    <a:pt x="8977" y="6305"/>
                    <a:pt x="8726" y="6347"/>
                    <a:pt x="8495" y="6367"/>
                  </a:cubicBezTo>
                  <a:cubicBezTo>
                    <a:pt x="8366" y="6382"/>
                    <a:pt x="8249" y="6389"/>
                    <a:pt x="8142" y="6389"/>
                  </a:cubicBezTo>
                  <a:cubicBezTo>
                    <a:pt x="7612" y="6389"/>
                    <a:pt x="7312" y="6217"/>
                    <a:pt x="6738" y="5886"/>
                  </a:cubicBezTo>
                  <a:cubicBezTo>
                    <a:pt x="6696" y="5865"/>
                    <a:pt x="6633" y="5823"/>
                    <a:pt x="6591" y="5782"/>
                  </a:cubicBezTo>
                  <a:cubicBezTo>
                    <a:pt x="6550" y="5510"/>
                    <a:pt x="6529" y="5217"/>
                    <a:pt x="6487" y="4924"/>
                  </a:cubicBezTo>
                  <a:cubicBezTo>
                    <a:pt x="6298" y="4087"/>
                    <a:pt x="5880" y="3543"/>
                    <a:pt x="5190" y="3041"/>
                  </a:cubicBezTo>
                  <a:cubicBezTo>
                    <a:pt x="4951" y="2866"/>
                    <a:pt x="4701" y="2788"/>
                    <a:pt x="4447" y="2788"/>
                  </a:cubicBezTo>
                  <a:cubicBezTo>
                    <a:pt x="4367" y="2788"/>
                    <a:pt x="4287" y="2795"/>
                    <a:pt x="4206" y="2810"/>
                  </a:cubicBezTo>
                  <a:cubicBezTo>
                    <a:pt x="4206" y="2497"/>
                    <a:pt x="4185" y="2204"/>
                    <a:pt x="4143" y="1890"/>
                  </a:cubicBezTo>
                  <a:cubicBezTo>
                    <a:pt x="4081" y="1045"/>
                    <a:pt x="3472" y="627"/>
                    <a:pt x="2854" y="627"/>
                  </a:cubicBezTo>
                  <a:cubicBezTo>
                    <a:pt x="2233" y="627"/>
                    <a:pt x="1601" y="1050"/>
                    <a:pt x="1507" y="1890"/>
                  </a:cubicBezTo>
                  <a:cubicBezTo>
                    <a:pt x="1381" y="3229"/>
                    <a:pt x="1151" y="4526"/>
                    <a:pt x="984" y="5844"/>
                  </a:cubicBezTo>
                  <a:cubicBezTo>
                    <a:pt x="754" y="6619"/>
                    <a:pt x="461" y="7414"/>
                    <a:pt x="461" y="8272"/>
                  </a:cubicBezTo>
                  <a:lnTo>
                    <a:pt x="461" y="8355"/>
                  </a:lnTo>
                  <a:cubicBezTo>
                    <a:pt x="461" y="8460"/>
                    <a:pt x="440" y="8564"/>
                    <a:pt x="440" y="8669"/>
                  </a:cubicBezTo>
                  <a:cubicBezTo>
                    <a:pt x="356" y="10134"/>
                    <a:pt x="21" y="11577"/>
                    <a:pt x="21" y="13042"/>
                  </a:cubicBezTo>
                  <a:cubicBezTo>
                    <a:pt x="0" y="14444"/>
                    <a:pt x="21" y="15595"/>
                    <a:pt x="1465" y="16306"/>
                  </a:cubicBezTo>
                  <a:cubicBezTo>
                    <a:pt x="1612" y="16390"/>
                    <a:pt x="1779" y="16432"/>
                    <a:pt x="1925" y="16515"/>
                  </a:cubicBezTo>
                  <a:cubicBezTo>
                    <a:pt x="1946" y="16515"/>
                    <a:pt x="1946" y="16536"/>
                    <a:pt x="1988" y="16536"/>
                  </a:cubicBezTo>
                  <a:cubicBezTo>
                    <a:pt x="2219" y="16643"/>
                    <a:pt x="2464" y="16719"/>
                    <a:pt x="2725" y="16727"/>
                  </a:cubicBezTo>
                  <a:lnTo>
                    <a:pt x="2725" y="16727"/>
                  </a:lnTo>
                  <a:cubicBezTo>
                    <a:pt x="3288" y="17042"/>
                    <a:pt x="3684" y="17668"/>
                    <a:pt x="4081" y="18168"/>
                  </a:cubicBezTo>
                  <a:cubicBezTo>
                    <a:pt x="4810" y="19098"/>
                    <a:pt x="5587" y="19964"/>
                    <a:pt x="6771" y="19964"/>
                  </a:cubicBezTo>
                  <a:cubicBezTo>
                    <a:pt x="6946" y="19964"/>
                    <a:pt x="7130" y="19945"/>
                    <a:pt x="7324" y="19905"/>
                  </a:cubicBezTo>
                  <a:cubicBezTo>
                    <a:pt x="8537" y="19654"/>
                    <a:pt x="9353" y="18629"/>
                    <a:pt x="10567" y="18399"/>
                  </a:cubicBezTo>
                  <a:cubicBezTo>
                    <a:pt x="11969" y="18106"/>
                    <a:pt x="13392" y="17896"/>
                    <a:pt x="14814" y="17896"/>
                  </a:cubicBezTo>
                  <a:cubicBezTo>
                    <a:pt x="15289" y="17896"/>
                    <a:pt x="15809" y="17850"/>
                    <a:pt x="16315" y="17850"/>
                  </a:cubicBezTo>
                  <a:cubicBezTo>
                    <a:pt x="16567" y="17850"/>
                    <a:pt x="16816" y="17862"/>
                    <a:pt x="17053" y="17896"/>
                  </a:cubicBezTo>
                  <a:cubicBezTo>
                    <a:pt x="17702" y="18001"/>
                    <a:pt x="18330" y="18378"/>
                    <a:pt x="18957" y="18587"/>
                  </a:cubicBezTo>
                  <a:cubicBezTo>
                    <a:pt x="19132" y="18652"/>
                    <a:pt x="19303" y="18681"/>
                    <a:pt x="19467" y="18681"/>
                  </a:cubicBezTo>
                  <a:cubicBezTo>
                    <a:pt x="20359" y="18681"/>
                    <a:pt x="21045" y="17800"/>
                    <a:pt x="21133" y="16934"/>
                  </a:cubicBezTo>
                  <a:cubicBezTo>
                    <a:pt x="21280" y="15386"/>
                    <a:pt x="20840" y="13816"/>
                    <a:pt x="20192" y="12310"/>
                  </a:cubicBezTo>
                  <a:cubicBezTo>
                    <a:pt x="19501" y="10761"/>
                    <a:pt x="18811" y="9380"/>
                    <a:pt x="18350" y="7728"/>
                  </a:cubicBezTo>
                  <a:cubicBezTo>
                    <a:pt x="17827" y="5886"/>
                    <a:pt x="17283" y="4087"/>
                    <a:pt x="16677" y="2287"/>
                  </a:cubicBezTo>
                  <a:cubicBezTo>
                    <a:pt x="16292" y="1096"/>
                    <a:pt x="15586" y="1"/>
                    <a:pt x="14319" y="1"/>
                  </a:cubicBezTo>
                  <a:close/>
                </a:path>
              </a:pathLst>
            </a:custGeom>
            <a:solidFill>
              <a:srgbClr val="DD3947"/>
            </a:solidFill>
            <a:ln w="9525" cap="flat" cmpd="sng">
              <a:solidFill>
                <a:srgbClr val="DD39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978;p51"/>
            <p:cNvSpPr/>
            <p:nvPr/>
          </p:nvSpPr>
          <p:spPr>
            <a:xfrm>
              <a:off x="6522650" y="3312000"/>
              <a:ext cx="230174" cy="162225"/>
            </a:xfrm>
            <a:custGeom>
              <a:avLst/>
              <a:gdLst/>
              <a:ahLst/>
              <a:cxnLst/>
              <a:rect l="l" t="t" r="r" b="b"/>
              <a:pathLst>
                <a:path w="8099" h="6489" extrusionOk="0">
                  <a:moveTo>
                    <a:pt x="2951" y="0"/>
                  </a:moveTo>
                  <a:cubicBezTo>
                    <a:pt x="2649" y="0"/>
                    <a:pt x="2337" y="121"/>
                    <a:pt x="2072" y="344"/>
                  </a:cubicBezTo>
                  <a:cubicBezTo>
                    <a:pt x="1612" y="742"/>
                    <a:pt x="1466" y="1307"/>
                    <a:pt x="1319" y="1872"/>
                  </a:cubicBezTo>
                  <a:cubicBezTo>
                    <a:pt x="1215" y="2332"/>
                    <a:pt x="943" y="2709"/>
                    <a:pt x="712" y="3085"/>
                  </a:cubicBezTo>
                  <a:cubicBezTo>
                    <a:pt x="1" y="4215"/>
                    <a:pt x="922" y="5596"/>
                    <a:pt x="2177" y="5638"/>
                  </a:cubicBezTo>
                  <a:cubicBezTo>
                    <a:pt x="2805" y="5659"/>
                    <a:pt x="3412" y="5805"/>
                    <a:pt x="4018" y="5994"/>
                  </a:cubicBezTo>
                  <a:cubicBezTo>
                    <a:pt x="4524" y="6308"/>
                    <a:pt x="5110" y="6488"/>
                    <a:pt x="5712" y="6488"/>
                  </a:cubicBezTo>
                  <a:cubicBezTo>
                    <a:pt x="6032" y="6488"/>
                    <a:pt x="6356" y="6437"/>
                    <a:pt x="6676" y="6328"/>
                  </a:cubicBezTo>
                  <a:cubicBezTo>
                    <a:pt x="7889" y="5952"/>
                    <a:pt x="8098" y="4759"/>
                    <a:pt x="8015" y="3608"/>
                  </a:cubicBezTo>
                  <a:cubicBezTo>
                    <a:pt x="7931" y="2709"/>
                    <a:pt x="7889" y="1788"/>
                    <a:pt x="7094" y="1160"/>
                  </a:cubicBezTo>
                  <a:cubicBezTo>
                    <a:pt x="6320" y="512"/>
                    <a:pt x="5295" y="135"/>
                    <a:pt x="4269" y="30"/>
                  </a:cubicBezTo>
                  <a:cubicBezTo>
                    <a:pt x="4165" y="9"/>
                    <a:pt x="4060" y="9"/>
                    <a:pt x="3935" y="9"/>
                  </a:cubicBezTo>
                  <a:cubicBezTo>
                    <a:pt x="3725" y="9"/>
                    <a:pt x="3537" y="30"/>
                    <a:pt x="3391" y="93"/>
                  </a:cubicBezTo>
                  <a:cubicBezTo>
                    <a:pt x="3251" y="30"/>
                    <a:pt x="3102" y="0"/>
                    <a:pt x="2951" y="0"/>
                  </a:cubicBezTo>
                  <a:close/>
                </a:path>
              </a:pathLst>
            </a:custGeom>
            <a:solidFill>
              <a:srgbClr val="FB8897"/>
            </a:solidFill>
            <a:ln w="9525" cap="flat" cmpd="sng">
              <a:solidFill>
                <a:srgbClr val="FB88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979;p51"/>
            <p:cNvSpPr/>
            <p:nvPr/>
          </p:nvSpPr>
          <p:spPr>
            <a:xfrm>
              <a:off x="7158446" y="3377650"/>
              <a:ext cx="198155" cy="176131"/>
            </a:xfrm>
            <a:custGeom>
              <a:avLst/>
              <a:gdLst/>
              <a:ahLst/>
              <a:cxnLst/>
              <a:rect l="l" t="t" r="r" b="b"/>
              <a:pathLst>
                <a:path w="7513" h="6370" extrusionOk="0">
                  <a:moveTo>
                    <a:pt x="1962" y="0"/>
                  </a:moveTo>
                  <a:cubicBezTo>
                    <a:pt x="1717" y="0"/>
                    <a:pt x="1511" y="44"/>
                    <a:pt x="1319" y="131"/>
                  </a:cubicBezTo>
                  <a:cubicBezTo>
                    <a:pt x="1292" y="129"/>
                    <a:pt x="1266" y="128"/>
                    <a:pt x="1239" y="128"/>
                  </a:cubicBezTo>
                  <a:cubicBezTo>
                    <a:pt x="990" y="128"/>
                    <a:pt x="730" y="218"/>
                    <a:pt x="503" y="445"/>
                  </a:cubicBezTo>
                  <a:cubicBezTo>
                    <a:pt x="482" y="487"/>
                    <a:pt x="440" y="508"/>
                    <a:pt x="398" y="529"/>
                  </a:cubicBezTo>
                  <a:cubicBezTo>
                    <a:pt x="105" y="801"/>
                    <a:pt x="1" y="1240"/>
                    <a:pt x="105" y="1596"/>
                  </a:cubicBezTo>
                  <a:cubicBezTo>
                    <a:pt x="482" y="2747"/>
                    <a:pt x="796" y="4002"/>
                    <a:pt x="1256" y="5111"/>
                  </a:cubicBezTo>
                  <a:cubicBezTo>
                    <a:pt x="1549" y="5760"/>
                    <a:pt x="2407" y="6073"/>
                    <a:pt x="3056" y="6136"/>
                  </a:cubicBezTo>
                  <a:cubicBezTo>
                    <a:pt x="3078" y="6137"/>
                    <a:pt x="3102" y="6137"/>
                    <a:pt x="3125" y="6137"/>
                  </a:cubicBezTo>
                  <a:cubicBezTo>
                    <a:pt x="3505" y="6137"/>
                    <a:pt x="3970" y="6041"/>
                    <a:pt x="4397" y="6041"/>
                  </a:cubicBezTo>
                  <a:cubicBezTo>
                    <a:pt x="4647" y="6041"/>
                    <a:pt x="4885" y="6074"/>
                    <a:pt x="5085" y="6178"/>
                  </a:cubicBezTo>
                  <a:cubicBezTo>
                    <a:pt x="5336" y="6309"/>
                    <a:pt x="5601" y="6369"/>
                    <a:pt x="5858" y="6369"/>
                  </a:cubicBezTo>
                  <a:cubicBezTo>
                    <a:pt x="6672" y="6369"/>
                    <a:pt x="7413" y="5761"/>
                    <a:pt x="7429" y="4839"/>
                  </a:cubicBezTo>
                  <a:cubicBezTo>
                    <a:pt x="7449" y="3521"/>
                    <a:pt x="7512" y="2098"/>
                    <a:pt x="6675" y="1010"/>
                  </a:cubicBezTo>
                  <a:cubicBezTo>
                    <a:pt x="6173" y="382"/>
                    <a:pt x="5399" y="194"/>
                    <a:pt x="4625" y="194"/>
                  </a:cubicBezTo>
                  <a:cubicBezTo>
                    <a:pt x="4290" y="194"/>
                    <a:pt x="3955" y="278"/>
                    <a:pt x="3620" y="278"/>
                  </a:cubicBezTo>
                  <a:cubicBezTo>
                    <a:pt x="3601" y="278"/>
                    <a:pt x="3581" y="279"/>
                    <a:pt x="3560" y="279"/>
                  </a:cubicBezTo>
                  <a:cubicBezTo>
                    <a:pt x="3113" y="279"/>
                    <a:pt x="2596" y="66"/>
                    <a:pt x="2156" y="6"/>
                  </a:cubicBezTo>
                  <a:lnTo>
                    <a:pt x="2114" y="6"/>
                  </a:lnTo>
                  <a:cubicBezTo>
                    <a:pt x="2062" y="2"/>
                    <a:pt x="2011" y="0"/>
                    <a:pt x="1962" y="0"/>
                  </a:cubicBezTo>
                  <a:close/>
                </a:path>
              </a:pathLst>
            </a:custGeom>
            <a:solidFill>
              <a:srgbClr val="FB8897"/>
            </a:solidFill>
            <a:ln w="9525" cap="flat" cmpd="sng">
              <a:solidFill>
                <a:srgbClr val="FB88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980;p51"/>
            <p:cNvSpPr/>
            <p:nvPr/>
          </p:nvSpPr>
          <p:spPr>
            <a:xfrm>
              <a:off x="6407550" y="2525500"/>
              <a:ext cx="1196850" cy="951175"/>
            </a:xfrm>
            <a:custGeom>
              <a:avLst/>
              <a:gdLst/>
              <a:ahLst/>
              <a:cxnLst/>
              <a:rect l="l" t="t" r="r" b="b"/>
              <a:pathLst>
                <a:path w="47874" h="38047" extrusionOk="0">
                  <a:moveTo>
                    <a:pt x="18744" y="0"/>
                  </a:moveTo>
                  <a:cubicBezTo>
                    <a:pt x="18725" y="0"/>
                    <a:pt x="18705" y="0"/>
                    <a:pt x="18686" y="0"/>
                  </a:cubicBezTo>
                  <a:cubicBezTo>
                    <a:pt x="16468" y="21"/>
                    <a:pt x="14354" y="1318"/>
                    <a:pt x="12367" y="2176"/>
                  </a:cubicBezTo>
                  <a:cubicBezTo>
                    <a:pt x="10525" y="2950"/>
                    <a:pt x="8914" y="3662"/>
                    <a:pt x="6968" y="3662"/>
                  </a:cubicBezTo>
                  <a:cubicBezTo>
                    <a:pt x="6864" y="3641"/>
                    <a:pt x="6738" y="3641"/>
                    <a:pt x="6613" y="3641"/>
                  </a:cubicBezTo>
                  <a:lnTo>
                    <a:pt x="6215" y="3641"/>
                  </a:lnTo>
                  <a:cubicBezTo>
                    <a:pt x="5295" y="3641"/>
                    <a:pt x="4750" y="4101"/>
                    <a:pt x="4520" y="4708"/>
                  </a:cubicBezTo>
                  <a:cubicBezTo>
                    <a:pt x="3495" y="5461"/>
                    <a:pt x="2846" y="6570"/>
                    <a:pt x="2219" y="7721"/>
                  </a:cubicBezTo>
                  <a:cubicBezTo>
                    <a:pt x="1361" y="9290"/>
                    <a:pt x="315" y="10797"/>
                    <a:pt x="168" y="12638"/>
                  </a:cubicBezTo>
                  <a:cubicBezTo>
                    <a:pt x="147" y="13098"/>
                    <a:pt x="336" y="13517"/>
                    <a:pt x="649" y="13831"/>
                  </a:cubicBezTo>
                  <a:cubicBezTo>
                    <a:pt x="43" y="16614"/>
                    <a:pt x="1" y="19522"/>
                    <a:pt x="963" y="22242"/>
                  </a:cubicBezTo>
                  <a:cubicBezTo>
                    <a:pt x="2114" y="25402"/>
                    <a:pt x="4646" y="27850"/>
                    <a:pt x="7491" y="29523"/>
                  </a:cubicBezTo>
                  <a:cubicBezTo>
                    <a:pt x="10525" y="31302"/>
                    <a:pt x="14145" y="31909"/>
                    <a:pt x="17577" y="32348"/>
                  </a:cubicBezTo>
                  <a:lnTo>
                    <a:pt x="19062" y="32516"/>
                  </a:lnTo>
                  <a:cubicBezTo>
                    <a:pt x="18623" y="32641"/>
                    <a:pt x="18246" y="32976"/>
                    <a:pt x="18142" y="33520"/>
                  </a:cubicBezTo>
                  <a:cubicBezTo>
                    <a:pt x="18016" y="34399"/>
                    <a:pt x="18121" y="35131"/>
                    <a:pt x="18623" y="35863"/>
                  </a:cubicBezTo>
                  <a:cubicBezTo>
                    <a:pt x="18811" y="36135"/>
                    <a:pt x="19062" y="36428"/>
                    <a:pt x="19292" y="36700"/>
                  </a:cubicBezTo>
                  <a:cubicBezTo>
                    <a:pt x="19397" y="36805"/>
                    <a:pt x="19502" y="36930"/>
                    <a:pt x="19606" y="37056"/>
                  </a:cubicBezTo>
                  <a:cubicBezTo>
                    <a:pt x="19545" y="36989"/>
                    <a:pt x="19517" y="36963"/>
                    <a:pt x="19512" y="36963"/>
                  </a:cubicBezTo>
                  <a:cubicBezTo>
                    <a:pt x="19496" y="36963"/>
                    <a:pt x="19638" y="37151"/>
                    <a:pt x="19669" y="37182"/>
                  </a:cubicBezTo>
                  <a:cubicBezTo>
                    <a:pt x="19969" y="37781"/>
                    <a:pt x="20516" y="38046"/>
                    <a:pt x="21084" y="38046"/>
                  </a:cubicBezTo>
                  <a:cubicBezTo>
                    <a:pt x="21706" y="38046"/>
                    <a:pt x="22352" y="37728"/>
                    <a:pt x="22724" y="37182"/>
                  </a:cubicBezTo>
                  <a:cubicBezTo>
                    <a:pt x="23540" y="35968"/>
                    <a:pt x="23917" y="34441"/>
                    <a:pt x="23749" y="32997"/>
                  </a:cubicBezTo>
                  <a:cubicBezTo>
                    <a:pt x="23707" y="32829"/>
                    <a:pt x="23686" y="32662"/>
                    <a:pt x="23645" y="32516"/>
                  </a:cubicBezTo>
                  <a:cubicBezTo>
                    <a:pt x="25256" y="32369"/>
                    <a:pt x="26846" y="32097"/>
                    <a:pt x="28394" y="31616"/>
                  </a:cubicBezTo>
                  <a:cubicBezTo>
                    <a:pt x="31805" y="30611"/>
                    <a:pt x="34901" y="28666"/>
                    <a:pt x="37161" y="25925"/>
                  </a:cubicBezTo>
                  <a:cubicBezTo>
                    <a:pt x="38961" y="23728"/>
                    <a:pt x="40614" y="21091"/>
                    <a:pt x="41492" y="18308"/>
                  </a:cubicBezTo>
                  <a:cubicBezTo>
                    <a:pt x="41576" y="18392"/>
                    <a:pt x="41660" y="18476"/>
                    <a:pt x="41743" y="18518"/>
                  </a:cubicBezTo>
                  <a:cubicBezTo>
                    <a:pt x="41859" y="18617"/>
                    <a:pt x="42000" y="18742"/>
                    <a:pt x="42147" y="18841"/>
                  </a:cubicBezTo>
                  <a:lnTo>
                    <a:pt x="42147" y="18841"/>
                  </a:lnTo>
                  <a:cubicBezTo>
                    <a:pt x="42105" y="18815"/>
                    <a:pt x="42085" y="18804"/>
                    <a:pt x="42083" y="18804"/>
                  </a:cubicBezTo>
                  <a:lnTo>
                    <a:pt x="42083" y="18804"/>
                  </a:lnTo>
                  <a:cubicBezTo>
                    <a:pt x="42074" y="18804"/>
                    <a:pt x="42477" y="19067"/>
                    <a:pt x="42601" y="19145"/>
                  </a:cubicBezTo>
                  <a:cubicBezTo>
                    <a:pt x="42999" y="19438"/>
                    <a:pt x="43585" y="19564"/>
                    <a:pt x="44066" y="19585"/>
                  </a:cubicBezTo>
                  <a:cubicBezTo>
                    <a:pt x="44110" y="19587"/>
                    <a:pt x="44155" y="19588"/>
                    <a:pt x="44199" y="19588"/>
                  </a:cubicBezTo>
                  <a:cubicBezTo>
                    <a:pt x="45982" y="19588"/>
                    <a:pt x="47873" y="17970"/>
                    <a:pt x="47832" y="16132"/>
                  </a:cubicBezTo>
                  <a:cubicBezTo>
                    <a:pt x="47753" y="14243"/>
                    <a:pt x="45953" y="13469"/>
                    <a:pt x="44319" y="13469"/>
                  </a:cubicBezTo>
                  <a:cubicBezTo>
                    <a:pt x="44234" y="13469"/>
                    <a:pt x="44150" y="13471"/>
                    <a:pt x="44066" y="13475"/>
                  </a:cubicBezTo>
                  <a:cubicBezTo>
                    <a:pt x="43982" y="13475"/>
                    <a:pt x="43878" y="13496"/>
                    <a:pt x="43794" y="13496"/>
                  </a:cubicBezTo>
                  <a:cubicBezTo>
                    <a:pt x="43476" y="13178"/>
                    <a:pt x="43062" y="12969"/>
                    <a:pt x="42588" y="12969"/>
                  </a:cubicBezTo>
                  <a:cubicBezTo>
                    <a:pt x="42438" y="12969"/>
                    <a:pt x="42281" y="12990"/>
                    <a:pt x="42120" y="13036"/>
                  </a:cubicBezTo>
                  <a:cubicBezTo>
                    <a:pt x="42078" y="13057"/>
                    <a:pt x="42057" y="13057"/>
                    <a:pt x="41995" y="13078"/>
                  </a:cubicBezTo>
                  <a:cubicBezTo>
                    <a:pt x="41597" y="11299"/>
                    <a:pt x="40488" y="9855"/>
                    <a:pt x="38438" y="9102"/>
                  </a:cubicBezTo>
                  <a:cubicBezTo>
                    <a:pt x="37245" y="8663"/>
                    <a:pt x="35843" y="8642"/>
                    <a:pt x="34567" y="8537"/>
                  </a:cubicBezTo>
                  <a:cubicBezTo>
                    <a:pt x="33060" y="8391"/>
                    <a:pt x="31595" y="8056"/>
                    <a:pt x="30235" y="7344"/>
                  </a:cubicBezTo>
                  <a:cubicBezTo>
                    <a:pt x="26171" y="5302"/>
                    <a:pt x="23706" y="0"/>
                    <a:pt x="18744" y="0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981;p51"/>
            <p:cNvSpPr/>
            <p:nvPr/>
          </p:nvSpPr>
          <p:spPr>
            <a:xfrm>
              <a:off x="6180025" y="2450175"/>
              <a:ext cx="303400" cy="415400"/>
            </a:xfrm>
            <a:custGeom>
              <a:avLst/>
              <a:gdLst/>
              <a:ahLst/>
              <a:cxnLst/>
              <a:rect l="l" t="t" r="r" b="b"/>
              <a:pathLst>
                <a:path w="12136" h="16616" extrusionOk="0">
                  <a:moveTo>
                    <a:pt x="5236" y="1"/>
                  </a:moveTo>
                  <a:cubicBezTo>
                    <a:pt x="5118" y="1"/>
                    <a:pt x="4997" y="15"/>
                    <a:pt x="4875" y="42"/>
                  </a:cubicBezTo>
                  <a:cubicBezTo>
                    <a:pt x="4782" y="30"/>
                    <a:pt x="4688" y="25"/>
                    <a:pt x="4595" y="25"/>
                  </a:cubicBezTo>
                  <a:cubicBezTo>
                    <a:pt x="4354" y="25"/>
                    <a:pt x="4112" y="60"/>
                    <a:pt x="3871" y="105"/>
                  </a:cubicBezTo>
                  <a:cubicBezTo>
                    <a:pt x="3620" y="105"/>
                    <a:pt x="3452" y="189"/>
                    <a:pt x="3285" y="293"/>
                  </a:cubicBezTo>
                  <a:cubicBezTo>
                    <a:pt x="3267" y="292"/>
                    <a:pt x="3249" y="292"/>
                    <a:pt x="3231" y="292"/>
                  </a:cubicBezTo>
                  <a:cubicBezTo>
                    <a:pt x="2890" y="292"/>
                    <a:pt x="2523" y="476"/>
                    <a:pt x="2364" y="774"/>
                  </a:cubicBezTo>
                  <a:cubicBezTo>
                    <a:pt x="1255" y="2804"/>
                    <a:pt x="3808" y="4917"/>
                    <a:pt x="5503" y="6173"/>
                  </a:cubicBezTo>
                  <a:cubicBezTo>
                    <a:pt x="5398" y="6277"/>
                    <a:pt x="5294" y="6382"/>
                    <a:pt x="5189" y="6466"/>
                  </a:cubicBezTo>
                  <a:cubicBezTo>
                    <a:pt x="4938" y="6696"/>
                    <a:pt x="4708" y="6947"/>
                    <a:pt x="4457" y="7198"/>
                  </a:cubicBezTo>
                  <a:lnTo>
                    <a:pt x="4394" y="7282"/>
                  </a:lnTo>
                  <a:cubicBezTo>
                    <a:pt x="4310" y="7303"/>
                    <a:pt x="4227" y="7365"/>
                    <a:pt x="4122" y="7386"/>
                  </a:cubicBezTo>
                  <a:cubicBezTo>
                    <a:pt x="2971" y="7784"/>
                    <a:pt x="1590" y="8160"/>
                    <a:pt x="942" y="9290"/>
                  </a:cubicBezTo>
                  <a:cubicBezTo>
                    <a:pt x="0" y="10922"/>
                    <a:pt x="963" y="12492"/>
                    <a:pt x="2783" y="12513"/>
                  </a:cubicBezTo>
                  <a:cubicBezTo>
                    <a:pt x="2971" y="12513"/>
                    <a:pt x="3160" y="12492"/>
                    <a:pt x="3348" y="12450"/>
                  </a:cubicBezTo>
                  <a:lnTo>
                    <a:pt x="3348" y="12450"/>
                  </a:lnTo>
                  <a:cubicBezTo>
                    <a:pt x="3055" y="13245"/>
                    <a:pt x="2929" y="14103"/>
                    <a:pt x="2888" y="14919"/>
                  </a:cubicBezTo>
                  <a:cubicBezTo>
                    <a:pt x="2872" y="16060"/>
                    <a:pt x="3765" y="16615"/>
                    <a:pt x="4712" y="16615"/>
                  </a:cubicBezTo>
                  <a:cubicBezTo>
                    <a:pt x="5067" y="16615"/>
                    <a:pt x="5429" y="16537"/>
                    <a:pt x="5754" y="16383"/>
                  </a:cubicBezTo>
                  <a:cubicBezTo>
                    <a:pt x="6696" y="15902"/>
                    <a:pt x="7449" y="15065"/>
                    <a:pt x="8077" y="14207"/>
                  </a:cubicBezTo>
                  <a:cubicBezTo>
                    <a:pt x="8160" y="14082"/>
                    <a:pt x="8202" y="13956"/>
                    <a:pt x="8265" y="13810"/>
                  </a:cubicBezTo>
                  <a:cubicBezTo>
                    <a:pt x="8704" y="13224"/>
                    <a:pt x="9123" y="12596"/>
                    <a:pt x="9478" y="11969"/>
                  </a:cubicBezTo>
                  <a:cubicBezTo>
                    <a:pt x="10315" y="10567"/>
                    <a:pt x="11090" y="9186"/>
                    <a:pt x="11048" y="7491"/>
                  </a:cubicBezTo>
                  <a:cubicBezTo>
                    <a:pt x="11048" y="7177"/>
                    <a:pt x="10943" y="6884"/>
                    <a:pt x="10797" y="6654"/>
                  </a:cubicBezTo>
                  <a:cubicBezTo>
                    <a:pt x="10880" y="6319"/>
                    <a:pt x="10818" y="5943"/>
                    <a:pt x="10671" y="5629"/>
                  </a:cubicBezTo>
                  <a:cubicBezTo>
                    <a:pt x="11131" y="5378"/>
                    <a:pt x="11529" y="4980"/>
                    <a:pt x="11675" y="4373"/>
                  </a:cubicBezTo>
                  <a:cubicBezTo>
                    <a:pt x="12136" y="2804"/>
                    <a:pt x="10294" y="1988"/>
                    <a:pt x="9144" y="1528"/>
                  </a:cubicBezTo>
                  <a:cubicBezTo>
                    <a:pt x="8097" y="1088"/>
                    <a:pt x="7051" y="481"/>
                    <a:pt x="5963" y="189"/>
                  </a:cubicBezTo>
                  <a:cubicBezTo>
                    <a:pt x="5723" y="61"/>
                    <a:pt x="5483" y="1"/>
                    <a:pt x="5236" y="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982;p51"/>
            <p:cNvSpPr/>
            <p:nvPr/>
          </p:nvSpPr>
          <p:spPr>
            <a:xfrm>
              <a:off x="6479225" y="2313075"/>
              <a:ext cx="1035975" cy="494250"/>
            </a:xfrm>
            <a:custGeom>
              <a:avLst/>
              <a:gdLst/>
              <a:ahLst/>
              <a:cxnLst/>
              <a:rect l="l" t="t" r="r" b="b"/>
              <a:pathLst>
                <a:path w="41439" h="19770" extrusionOk="0">
                  <a:moveTo>
                    <a:pt x="24925" y="962"/>
                  </a:moveTo>
                  <a:lnTo>
                    <a:pt x="24925" y="962"/>
                  </a:lnTo>
                  <a:cubicBezTo>
                    <a:pt x="24985" y="970"/>
                    <a:pt x="25047" y="978"/>
                    <a:pt x="25109" y="986"/>
                  </a:cubicBezTo>
                  <a:cubicBezTo>
                    <a:pt x="25026" y="975"/>
                    <a:pt x="24966" y="968"/>
                    <a:pt x="24925" y="962"/>
                  </a:cubicBezTo>
                  <a:close/>
                  <a:moveTo>
                    <a:pt x="18646" y="1"/>
                  </a:moveTo>
                  <a:cubicBezTo>
                    <a:pt x="17441" y="1"/>
                    <a:pt x="16148" y="370"/>
                    <a:pt x="15065" y="756"/>
                  </a:cubicBezTo>
                  <a:cubicBezTo>
                    <a:pt x="14207" y="1069"/>
                    <a:pt x="13308" y="1341"/>
                    <a:pt x="12450" y="1697"/>
                  </a:cubicBezTo>
                  <a:cubicBezTo>
                    <a:pt x="11278" y="2199"/>
                    <a:pt x="10190" y="2932"/>
                    <a:pt x="9039" y="3455"/>
                  </a:cubicBezTo>
                  <a:cubicBezTo>
                    <a:pt x="6905" y="4417"/>
                    <a:pt x="5043" y="5945"/>
                    <a:pt x="3285" y="7451"/>
                  </a:cubicBezTo>
                  <a:cubicBezTo>
                    <a:pt x="1779" y="8769"/>
                    <a:pt x="0" y="10443"/>
                    <a:pt x="335" y="12556"/>
                  </a:cubicBezTo>
                  <a:cubicBezTo>
                    <a:pt x="428" y="13146"/>
                    <a:pt x="897" y="13417"/>
                    <a:pt x="1398" y="13417"/>
                  </a:cubicBezTo>
                  <a:cubicBezTo>
                    <a:pt x="1803" y="13417"/>
                    <a:pt x="2228" y="13240"/>
                    <a:pt x="2490" y="12912"/>
                  </a:cubicBezTo>
                  <a:cubicBezTo>
                    <a:pt x="2703" y="13492"/>
                    <a:pt x="3183" y="13947"/>
                    <a:pt x="3849" y="13947"/>
                  </a:cubicBezTo>
                  <a:cubicBezTo>
                    <a:pt x="3904" y="13947"/>
                    <a:pt x="3960" y="13944"/>
                    <a:pt x="4018" y="13937"/>
                  </a:cubicBezTo>
                  <a:cubicBezTo>
                    <a:pt x="5378" y="13791"/>
                    <a:pt x="6424" y="13059"/>
                    <a:pt x="7449" y="12263"/>
                  </a:cubicBezTo>
                  <a:cubicBezTo>
                    <a:pt x="8098" y="11908"/>
                    <a:pt x="8726" y="11531"/>
                    <a:pt x="9416" y="11196"/>
                  </a:cubicBezTo>
                  <a:cubicBezTo>
                    <a:pt x="11090" y="10339"/>
                    <a:pt x="12952" y="9627"/>
                    <a:pt x="14689" y="8937"/>
                  </a:cubicBezTo>
                  <a:cubicBezTo>
                    <a:pt x="16195" y="8372"/>
                    <a:pt x="17806" y="8162"/>
                    <a:pt x="19125" y="7221"/>
                  </a:cubicBezTo>
                  <a:cubicBezTo>
                    <a:pt x="19334" y="7095"/>
                    <a:pt x="19501" y="6928"/>
                    <a:pt x="19689" y="6782"/>
                  </a:cubicBezTo>
                  <a:cubicBezTo>
                    <a:pt x="20087" y="7514"/>
                    <a:pt x="20526" y="8162"/>
                    <a:pt x="20945" y="8727"/>
                  </a:cubicBezTo>
                  <a:cubicBezTo>
                    <a:pt x="22933" y="11531"/>
                    <a:pt x="25653" y="14021"/>
                    <a:pt x="28456" y="16009"/>
                  </a:cubicBezTo>
                  <a:cubicBezTo>
                    <a:pt x="29837" y="16992"/>
                    <a:pt x="31469" y="17683"/>
                    <a:pt x="33060" y="18290"/>
                  </a:cubicBezTo>
                  <a:cubicBezTo>
                    <a:pt x="34394" y="18788"/>
                    <a:pt x="35517" y="19770"/>
                    <a:pt x="36955" y="19770"/>
                  </a:cubicBezTo>
                  <a:cubicBezTo>
                    <a:pt x="37208" y="19770"/>
                    <a:pt x="37471" y="19739"/>
                    <a:pt x="37747" y="19670"/>
                  </a:cubicBezTo>
                  <a:cubicBezTo>
                    <a:pt x="37998" y="19587"/>
                    <a:pt x="38228" y="19503"/>
                    <a:pt x="38479" y="19378"/>
                  </a:cubicBezTo>
                  <a:cubicBezTo>
                    <a:pt x="38763" y="19577"/>
                    <a:pt x="39098" y="19670"/>
                    <a:pt x="39434" y="19670"/>
                  </a:cubicBezTo>
                  <a:cubicBezTo>
                    <a:pt x="40435" y="19670"/>
                    <a:pt x="41439" y="18847"/>
                    <a:pt x="41094" y="17578"/>
                  </a:cubicBezTo>
                  <a:cubicBezTo>
                    <a:pt x="40864" y="16678"/>
                    <a:pt x="40488" y="15841"/>
                    <a:pt x="40195" y="14984"/>
                  </a:cubicBezTo>
                  <a:cubicBezTo>
                    <a:pt x="39881" y="14063"/>
                    <a:pt x="39839" y="13017"/>
                    <a:pt x="39379" y="12159"/>
                  </a:cubicBezTo>
                  <a:cubicBezTo>
                    <a:pt x="38584" y="10590"/>
                    <a:pt x="37684" y="9083"/>
                    <a:pt x="36638" y="7660"/>
                  </a:cubicBezTo>
                  <a:cubicBezTo>
                    <a:pt x="35529" y="6112"/>
                    <a:pt x="34231" y="5212"/>
                    <a:pt x="32683" y="4124"/>
                  </a:cubicBezTo>
                  <a:cubicBezTo>
                    <a:pt x="31114" y="3036"/>
                    <a:pt x="29189" y="2722"/>
                    <a:pt x="27599" y="1718"/>
                  </a:cubicBezTo>
                  <a:cubicBezTo>
                    <a:pt x="27348" y="1592"/>
                    <a:pt x="27117" y="1509"/>
                    <a:pt x="26908" y="1488"/>
                  </a:cubicBezTo>
                  <a:cubicBezTo>
                    <a:pt x="26908" y="1488"/>
                    <a:pt x="26887" y="1488"/>
                    <a:pt x="26887" y="1467"/>
                  </a:cubicBezTo>
                  <a:cubicBezTo>
                    <a:pt x="26511" y="1300"/>
                    <a:pt x="26134" y="1195"/>
                    <a:pt x="25715" y="1090"/>
                  </a:cubicBezTo>
                  <a:cubicBezTo>
                    <a:pt x="25666" y="1074"/>
                    <a:pt x="24817" y="954"/>
                    <a:pt x="24850" y="954"/>
                  </a:cubicBezTo>
                  <a:cubicBezTo>
                    <a:pt x="24854" y="954"/>
                    <a:pt x="24878" y="957"/>
                    <a:pt x="24925" y="962"/>
                  </a:cubicBezTo>
                  <a:lnTo>
                    <a:pt x="24925" y="962"/>
                  </a:lnTo>
                  <a:cubicBezTo>
                    <a:pt x="24492" y="908"/>
                    <a:pt x="24084" y="855"/>
                    <a:pt x="23644" y="818"/>
                  </a:cubicBezTo>
                  <a:cubicBezTo>
                    <a:pt x="23519" y="805"/>
                    <a:pt x="23395" y="799"/>
                    <a:pt x="23274" y="799"/>
                  </a:cubicBezTo>
                  <a:cubicBezTo>
                    <a:pt x="22607" y="799"/>
                    <a:pt x="22012" y="994"/>
                    <a:pt x="21552" y="1383"/>
                  </a:cubicBezTo>
                  <a:cubicBezTo>
                    <a:pt x="21365" y="786"/>
                    <a:pt x="20845" y="272"/>
                    <a:pt x="20275" y="272"/>
                  </a:cubicBezTo>
                  <a:cubicBezTo>
                    <a:pt x="20206" y="272"/>
                    <a:pt x="20136" y="279"/>
                    <a:pt x="20066" y="295"/>
                  </a:cubicBezTo>
                  <a:cubicBezTo>
                    <a:pt x="19794" y="149"/>
                    <a:pt x="19480" y="44"/>
                    <a:pt x="19145" y="23"/>
                  </a:cubicBezTo>
                  <a:cubicBezTo>
                    <a:pt x="18981" y="8"/>
                    <a:pt x="18815" y="1"/>
                    <a:pt x="18646" y="1"/>
                  </a:cubicBezTo>
                  <a:close/>
                </a:path>
              </a:pathLst>
            </a:custGeom>
            <a:solidFill>
              <a:srgbClr val="FFBF4A"/>
            </a:solidFill>
            <a:ln w="28575" cap="flat" cmpd="sng">
              <a:solidFill>
                <a:srgbClr val="FFBF4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83;p51"/>
            <p:cNvSpPr/>
            <p:nvPr/>
          </p:nvSpPr>
          <p:spPr>
            <a:xfrm>
              <a:off x="7460025" y="2769500"/>
              <a:ext cx="436800" cy="520250"/>
            </a:xfrm>
            <a:custGeom>
              <a:avLst/>
              <a:gdLst/>
              <a:ahLst/>
              <a:cxnLst/>
              <a:rect l="l" t="t" r="r" b="b"/>
              <a:pathLst>
                <a:path w="17472" h="20810" extrusionOk="0">
                  <a:moveTo>
                    <a:pt x="7524" y="0"/>
                  </a:moveTo>
                  <a:cubicBezTo>
                    <a:pt x="7106" y="0"/>
                    <a:pt x="6687" y="76"/>
                    <a:pt x="6235" y="263"/>
                  </a:cubicBezTo>
                  <a:cubicBezTo>
                    <a:pt x="5106" y="702"/>
                    <a:pt x="4373" y="1665"/>
                    <a:pt x="4687" y="2899"/>
                  </a:cubicBezTo>
                  <a:cubicBezTo>
                    <a:pt x="4830" y="3531"/>
                    <a:pt x="5490" y="3925"/>
                    <a:pt x="6104" y="3925"/>
                  </a:cubicBezTo>
                  <a:cubicBezTo>
                    <a:pt x="6120" y="3925"/>
                    <a:pt x="6136" y="3925"/>
                    <a:pt x="6152" y="3924"/>
                  </a:cubicBezTo>
                  <a:cubicBezTo>
                    <a:pt x="6654" y="4845"/>
                    <a:pt x="6717" y="5745"/>
                    <a:pt x="6507" y="6937"/>
                  </a:cubicBezTo>
                  <a:cubicBezTo>
                    <a:pt x="6298" y="8130"/>
                    <a:pt x="5252" y="9239"/>
                    <a:pt x="4101" y="9595"/>
                  </a:cubicBezTo>
                  <a:cubicBezTo>
                    <a:pt x="3139" y="9908"/>
                    <a:pt x="2093" y="9532"/>
                    <a:pt x="1151" y="10118"/>
                  </a:cubicBezTo>
                  <a:cubicBezTo>
                    <a:pt x="0" y="10808"/>
                    <a:pt x="84" y="12126"/>
                    <a:pt x="586" y="13193"/>
                  </a:cubicBezTo>
                  <a:cubicBezTo>
                    <a:pt x="670" y="15872"/>
                    <a:pt x="1737" y="19722"/>
                    <a:pt x="4478" y="20663"/>
                  </a:cubicBezTo>
                  <a:cubicBezTo>
                    <a:pt x="4770" y="20762"/>
                    <a:pt x="5068" y="20809"/>
                    <a:pt x="5359" y="20809"/>
                  </a:cubicBezTo>
                  <a:cubicBezTo>
                    <a:pt x="6612" y="20809"/>
                    <a:pt x="7742" y="19934"/>
                    <a:pt x="7742" y="18508"/>
                  </a:cubicBezTo>
                  <a:cubicBezTo>
                    <a:pt x="7742" y="18152"/>
                    <a:pt x="7742" y="17838"/>
                    <a:pt x="7721" y="17483"/>
                  </a:cubicBezTo>
                  <a:lnTo>
                    <a:pt x="7721" y="17483"/>
                  </a:lnTo>
                  <a:cubicBezTo>
                    <a:pt x="8034" y="17555"/>
                    <a:pt x="8356" y="17597"/>
                    <a:pt x="8675" y="17597"/>
                  </a:cubicBezTo>
                  <a:cubicBezTo>
                    <a:pt x="9187" y="17597"/>
                    <a:pt x="9689" y="17490"/>
                    <a:pt x="10127" y="17232"/>
                  </a:cubicBezTo>
                  <a:cubicBezTo>
                    <a:pt x="12157" y="15976"/>
                    <a:pt x="12157" y="13968"/>
                    <a:pt x="11592" y="11980"/>
                  </a:cubicBezTo>
                  <a:lnTo>
                    <a:pt x="11592" y="11980"/>
                  </a:lnTo>
                  <a:cubicBezTo>
                    <a:pt x="11676" y="12001"/>
                    <a:pt x="11780" y="12022"/>
                    <a:pt x="11843" y="12043"/>
                  </a:cubicBezTo>
                  <a:cubicBezTo>
                    <a:pt x="12253" y="12172"/>
                    <a:pt x="12663" y="12237"/>
                    <a:pt x="13063" y="12237"/>
                  </a:cubicBezTo>
                  <a:cubicBezTo>
                    <a:pt x="13826" y="12237"/>
                    <a:pt x="14552" y="12000"/>
                    <a:pt x="15170" y="11520"/>
                  </a:cubicBezTo>
                  <a:cubicBezTo>
                    <a:pt x="17032" y="10055"/>
                    <a:pt x="14124" y="6770"/>
                    <a:pt x="13098" y="5745"/>
                  </a:cubicBezTo>
                  <a:cubicBezTo>
                    <a:pt x="12973" y="5619"/>
                    <a:pt x="12847" y="5494"/>
                    <a:pt x="12722" y="5389"/>
                  </a:cubicBezTo>
                  <a:cubicBezTo>
                    <a:pt x="13203" y="5284"/>
                    <a:pt x="13684" y="5201"/>
                    <a:pt x="14207" y="5117"/>
                  </a:cubicBezTo>
                  <a:cubicBezTo>
                    <a:pt x="15400" y="4929"/>
                    <a:pt x="16593" y="4657"/>
                    <a:pt x="17053" y="3401"/>
                  </a:cubicBezTo>
                  <a:cubicBezTo>
                    <a:pt x="17471" y="2355"/>
                    <a:pt x="16655" y="1309"/>
                    <a:pt x="15672" y="1016"/>
                  </a:cubicBezTo>
                  <a:cubicBezTo>
                    <a:pt x="13496" y="367"/>
                    <a:pt x="11152" y="828"/>
                    <a:pt x="8976" y="242"/>
                  </a:cubicBezTo>
                  <a:cubicBezTo>
                    <a:pt x="8466" y="97"/>
                    <a:pt x="7996" y="0"/>
                    <a:pt x="7524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84;p51"/>
            <p:cNvSpPr/>
            <p:nvPr/>
          </p:nvSpPr>
          <p:spPr>
            <a:xfrm>
              <a:off x="6348975" y="4066875"/>
              <a:ext cx="127125" cy="218269"/>
            </a:xfrm>
            <a:custGeom>
              <a:avLst/>
              <a:gdLst/>
              <a:ahLst/>
              <a:cxnLst/>
              <a:rect l="l" t="t" r="r" b="b"/>
              <a:pathLst>
                <a:path w="5085" h="7533" extrusionOk="0">
                  <a:moveTo>
                    <a:pt x="2379" y="1"/>
                  </a:moveTo>
                  <a:cubicBezTo>
                    <a:pt x="2320" y="1"/>
                    <a:pt x="2259" y="4"/>
                    <a:pt x="2197" y="10"/>
                  </a:cubicBezTo>
                  <a:cubicBezTo>
                    <a:pt x="168" y="178"/>
                    <a:pt x="0" y="2123"/>
                    <a:pt x="314" y="3776"/>
                  </a:cubicBezTo>
                  <a:cubicBezTo>
                    <a:pt x="628" y="5367"/>
                    <a:pt x="1047" y="7375"/>
                    <a:pt x="3202" y="7522"/>
                  </a:cubicBezTo>
                  <a:cubicBezTo>
                    <a:pt x="3253" y="7529"/>
                    <a:pt x="3303" y="7533"/>
                    <a:pt x="3351" y="7533"/>
                  </a:cubicBezTo>
                  <a:cubicBezTo>
                    <a:pt x="3580" y="7533"/>
                    <a:pt x="3779" y="7454"/>
                    <a:pt x="3934" y="7333"/>
                  </a:cubicBezTo>
                  <a:cubicBezTo>
                    <a:pt x="4478" y="7166"/>
                    <a:pt x="4917" y="6664"/>
                    <a:pt x="4980" y="5911"/>
                  </a:cubicBezTo>
                  <a:cubicBezTo>
                    <a:pt x="5085" y="4844"/>
                    <a:pt x="4855" y="3672"/>
                    <a:pt x="4604" y="2626"/>
                  </a:cubicBezTo>
                  <a:cubicBezTo>
                    <a:pt x="4363" y="1524"/>
                    <a:pt x="3701" y="1"/>
                    <a:pt x="2379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85;p51"/>
            <p:cNvSpPr/>
            <p:nvPr/>
          </p:nvSpPr>
          <p:spPr>
            <a:xfrm>
              <a:off x="6741750" y="4185430"/>
              <a:ext cx="182131" cy="201850"/>
            </a:xfrm>
            <a:custGeom>
              <a:avLst/>
              <a:gdLst/>
              <a:ahLst/>
              <a:cxnLst/>
              <a:rect l="l" t="t" r="r" b="b"/>
              <a:pathLst>
                <a:path w="6801" h="8074" extrusionOk="0">
                  <a:moveTo>
                    <a:pt x="4239" y="1"/>
                  </a:moveTo>
                  <a:cubicBezTo>
                    <a:pt x="3725" y="1"/>
                    <a:pt x="3195" y="168"/>
                    <a:pt x="2699" y="400"/>
                  </a:cubicBezTo>
                  <a:cubicBezTo>
                    <a:pt x="1632" y="902"/>
                    <a:pt x="1193" y="1655"/>
                    <a:pt x="795" y="2743"/>
                  </a:cubicBezTo>
                  <a:cubicBezTo>
                    <a:pt x="419" y="3706"/>
                    <a:pt x="0" y="5066"/>
                    <a:pt x="377" y="6049"/>
                  </a:cubicBezTo>
                  <a:cubicBezTo>
                    <a:pt x="189" y="6865"/>
                    <a:pt x="502" y="7723"/>
                    <a:pt x="1423" y="7974"/>
                  </a:cubicBezTo>
                  <a:cubicBezTo>
                    <a:pt x="1701" y="8042"/>
                    <a:pt x="1970" y="8074"/>
                    <a:pt x="2230" y="8074"/>
                  </a:cubicBezTo>
                  <a:cubicBezTo>
                    <a:pt x="3968" y="8074"/>
                    <a:pt x="5290" y="6649"/>
                    <a:pt x="5963" y="5066"/>
                  </a:cubicBezTo>
                  <a:cubicBezTo>
                    <a:pt x="6570" y="3726"/>
                    <a:pt x="6800" y="1550"/>
                    <a:pt x="5545" y="483"/>
                  </a:cubicBezTo>
                  <a:cubicBezTo>
                    <a:pt x="5149" y="136"/>
                    <a:pt x="4701" y="1"/>
                    <a:pt x="4239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986;p51"/>
            <p:cNvSpPr/>
            <p:nvPr/>
          </p:nvSpPr>
          <p:spPr>
            <a:xfrm>
              <a:off x="6164325" y="3984125"/>
              <a:ext cx="479893" cy="188329"/>
            </a:xfrm>
            <a:custGeom>
              <a:avLst/>
              <a:gdLst/>
              <a:ahLst/>
              <a:cxnLst/>
              <a:rect l="l" t="t" r="r" b="b"/>
              <a:pathLst>
                <a:path w="17236" h="6554" extrusionOk="0">
                  <a:moveTo>
                    <a:pt x="4234" y="0"/>
                  </a:moveTo>
                  <a:cubicBezTo>
                    <a:pt x="3456" y="0"/>
                    <a:pt x="2688" y="51"/>
                    <a:pt x="1946" y="162"/>
                  </a:cubicBezTo>
                  <a:cubicBezTo>
                    <a:pt x="1814" y="115"/>
                    <a:pt x="1672" y="91"/>
                    <a:pt x="1529" y="91"/>
                  </a:cubicBezTo>
                  <a:cubicBezTo>
                    <a:pt x="1041" y="91"/>
                    <a:pt x="548" y="370"/>
                    <a:pt x="419" y="936"/>
                  </a:cubicBezTo>
                  <a:cubicBezTo>
                    <a:pt x="377" y="1020"/>
                    <a:pt x="356" y="1104"/>
                    <a:pt x="356" y="1166"/>
                  </a:cubicBezTo>
                  <a:cubicBezTo>
                    <a:pt x="251" y="1543"/>
                    <a:pt x="356" y="1941"/>
                    <a:pt x="565" y="2254"/>
                  </a:cubicBezTo>
                  <a:cubicBezTo>
                    <a:pt x="440" y="2945"/>
                    <a:pt x="272" y="3677"/>
                    <a:pt x="147" y="4389"/>
                  </a:cubicBezTo>
                  <a:cubicBezTo>
                    <a:pt x="0" y="5351"/>
                    <a:pt x="544" y="6230"/>
                    <a:pt x="1570" y="6251"/>
                  </a:cubicBezTo>
                  <a:cubicBezTo>
                    <a:pt x="2022" y="6259"/>
                    <a:pt x="2466" y="6281"/>
                    <a:pt x="2905" y="6281"/>
                  </a:cubicBezTo>
                  <a:cubicBezTo>
                    <a:pt x="3642" y="6281"/>
                    <a:pt x="4363" y="6218"/>
                    <a:pt x="5085" y="5916"/>
                  </a:cubicBezTo>
                  <a:cubicBezTo>
                    <a:pt x="5566" y="5707"/>
                    <a:pt x="6005" y="5393"/>
                    <a:pt x="6215" y="4891"/>
                  </a:cubicBezTo>
                  <a:cubicBezTo>
                    <a:pt x="6298" y="4703"/>
                    <a:pt x="6382" y="4472"/>
                    <a:pt x="6487" y="4263"/>
                  </a:cubicBezTo>
                  <a:lnTo>
                    <a:pt x="6487" y="4263"/>
                  </a:lnTo>
                  <a:cubicBezTo>
                    <a:pt x="6485" y="4265"/>
                    <a:pt x="6484" y="4265"/>
                    <a:pt x="6484" y="4265"/>
                  </a:cubicBezTo>
                  <a:cubicBezTo>
                    <a:pt x="6471" y="4265"/>
                    <a:pt x="6801" y="3758"/>
                    <a:pt x="6821" y="3677"/>
                  </a:cubicBezTo>
                  <a:cubicBezTo>
                    <a:pt x="6863" y="3531"/>
                    <a:pt x="6926" y="3405"/>
                    <a:pt x="6947" y="3259"/>
                  </a:cubicBezTo>
                  <a:cubicBezTo>
                    <a:pt x="7575" y="3363"/>
                    <a:pt x="8202" y="3510"/>
                    <a:pt x="8830" y="3635"/>
                  </a:cubicBezTo>
                  <a:cubicBezTo>
                    <a:pt x="10065" y="3886"/>
                    <a:pt x="11257" y="4305"/>
                    <a:pt x="12450" y="4703"/>
                  </a:cubicBezTo>
                  <a:cubicBezTo>
                    <a:pt x="12994" y="4891"/>
                    <a:pt x="13810" y="5226"/>
                    <a:pt x="14061" y="5770"/>
                  </a:cubicBezTo>
                  <a:cubicBezTo>
                    <a:pt x="14325" y="6323"/>
                    <a:pt x="14763" y="6553"/>
                    <a:pt x="15214" y="6553"/>
                  </a:cubicBezTo>
                  <a:cubicBezTo>
                    <a:pt x="16194" y="6553"/>
                    <a:pt x="17235" y="5467"/>
                    <a:pt x="16676" y="4263"/>
                  </a:cubicBezTo>
                  <a:cubicBezTo>
                    <a:pt x="15651" y="2171"/>
                    <a:pt x="12513" y="1522"/>
                    <a:pt x="10525" y="936"/>
                  </a:cubicBezTo>
                  <a:cubicBezTo>
                    <a:pt x="8591" y="384"/>
                    <a:pt x="6375" y="0"/>
                    <a:pt x="423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987;p51"/>
            <p:cNvSpPr/>
            <p:nvPr/>
          </p:nvSpPr>
          <p:spPr>
            <a:xfrm>
              <a:off x="6611050" y="3985425"/>
              <a:ext cx="765825" cy="407275"/>
            </a:xfrm>
            <a:custGeom>
              <a:avLst/>
              <a:gdLst/>
              <a:ahLst/>
              <a:cxnLst/>
              <a:rect l="l" t="t" r="r" b="b"/>
              <a:pathLst>
                <a:path w="30633" h="16291" extrusionOk="0">
                  <a:moveTo>
                    <a:pt x="29640" y="0"/>
                  </a:moveTo>
                  <a:cubicBezTo>
                    <a:pt x="29374" y="0"/>
                    <a:pt x="29110" y="101"/>
                    <a:pt x="28937" y="315"/>
                  </a:cubicBezTo>
                  <a:cubicBezTo>
                    <a:pt x="28833" y="378"/>
                    <a:pt x="28749" y="461"/>
                    <a:pt x="28686" y="503"/>
                  </a:cubicBezTo>
                  <a:cubicBezTo>
                    <a:pt x="28519" y="671"/>
                    <a:pt x="28414" y="817"/>
                    <a:pt x="28331" y="1026"/>
                  </a:cubicBezTo>
                  <a:cubicBezTo>
                    <a:pt x="28356" y="957"/>
                    <a:pt x="28362" y="931"/>
                    <a:pt x="28358" y="931"/>
                  </a:cubicBezTo>
                  <a:lnTo>
                    <a:pt x="28358" y="931"/>
                  </a:lnTo>
                  <a:cubicBezTo>
                    <a:pt x="28348" y="931"/>
                    <a:pt x="28283" y="1066"/>
                    <a:pt x="28268" y="1110"/>
                  </a:cubicBezTo>
                  <a:cubicBezTo>
                    <a:pt x="28205" y="1194"/>
                    <a:pt x="28184" y="1256"/>
                    <a:pt x="28121" y="1361"/>
                  </a:cubicBezTo>
                  <a:cubicBezTo>
                    <a:pt x="28101" y="1445"/>
                    <a:pt x="27975" y="1675"/>
                    <a:pt x="27975" y="1738"/>
                  </a:cubicBezTo>
                  <a:cubicBezTo>
                    <a:pt x="27954" y="1759"/>
                    <a:pt x="27954" y="1780"/>
                    <a:pt x="27912" y="1842"/>
                  </a:cubicBezTo>
                  <a:cubicBezTo>
                    <a:pt x="26929" y="2303"/>
                    <a:pt x="26196" y="3474"/>
                    <a:pt x="25548" y="4269"/>
                  </a:cubicBezTo>
                  <a:cubicBezTo>
                    <a:pt x="24355" y="5713"/>
                    <a:pt x="23372" y="7282"/>
                    <a:pt x="22158" y="8684"/>
                  </a:cubicBezTo>
                  <a:cubicBezTo>
                    <a:pt x="21070" y="9961"/>
                    <a:pt x="19898" y="11091"/>
                    <a:pt x="18706" y="12283"/>
                  </a:cubicBezTo>
                  <a:cubicBezTo>
                    <a:pt x="18476" y="12513"/>
                    <a:pt x="18225" y="12764"/>
                    <a:pt x="17994" y="13036"/>
                  </a:cubicBezTo>
                  <a:cubicBezTo>
                    <a:pt x="17890" y="12890"/>
                    <a:pt x="17764" y="12764"/>
                    <a:pt x="17618" y="12702"/>
                  </a:cubicBezTo>
                  <a:cubicBezTo>
                    <a:pt x="18329" y="12492"/>
                    <a:pt x="18727" y="11551"/>
                    <a:pt x="18518" y="10860"/>
                  </a:cubicBezTo>
                  <a:cubicBezTo>
                    <a:pt x="18204" y="9793"/>
                    <a:pt x="17199" y="8454"/>
                    <a:pt x="16383" y="7701"/>
                  </a:cubicBezTo>
                  <a:cubicBezTo>
                    <a:pt x="15274" y="6676"/>
                    <a:pt x="13663" y="6320"/>
                    <a:pt x="12220" y="6027"/>
                  </a:cubicBezTo>
                  <a:cubicBezTo>
                    <a:pt x="11124" y="5813"/>
                    <a:pt x="9978" y="5745"/>
                    <a:pt x="8834" y="5745"/>
                  </a:cubicBezTo>
                  <a:cubicBezTo>
                    <a:pt x="8187" y="5745"/>
                    <a:pt x="7540" y="5767"/>
                    <a:pt x="6905" y="5797"/>
                  </a:cubicBezTo>
                  <a:cubicBezTo>
                    <a:pt x="6068" y="5818"/>
                    <a:pt x="5252" y="5902"/>
                    <a:pt x="4436" y="6027"/>
                  </a:cubicBezTo>
                  <a:cubicBezTo>
                    <a:pt x="3808" y="6090"/>
                    <a:pt x="3515" y="6550"/>
                    <a:pt x="3118" y="6885"/>
                  </a:cubicBezTo>
                  <a:lnTo>
                    <a:pt x="2992" y="7010"/>
                  </a:lnTo>
                  <a:lnTo>
                    <a:pt x="2971" y="7010"/>
                  </a:lnTo>
                  <a:cubicBezTo>
                    <a:pt x="2684" y="6795"/>
                    <a:pt x="2305" y="6642"/>
                    <a:pt x="1926" y="6642"/>
                  </a:cubicBezTo>
                  <a:cubicBezTo>
                    <a:pt x="1863" y="6642"/>
                    <a:pt x="1800" y="6646"/>
                    <a:pt x="1737" y="6655"/>
                  </a:cubicBezTo>
                  <a:cubicBezTo>
                    <a:pt x="377" y="6759"/>
                    <a:pt x="0" y="8329"/>
                    <a:pt x="921" y="9061"/>
                  </a:cubicBezTo>
                  <a:cubicBezTo>
                    <a:pt x="921" y="9103"/>
                    <a:pt x="942" y="9145"/>
                    <a:pt x="942" y="9187"/>
                  </a:cubicBezTo>
                  <a:cubicBezTo>
                    <a:pt x="1025" y="9521"/>
                    <a:pt x="1214" y="9877"/>
                    <a:pt x="1465" y="10107"/>
                  </a:cubicBezTo>
                  <a:cubicBezTo>
                    <a:pt x="1792" y="10424"/>
                    <a:pt x="2198" y="10558"/>
                    <a:pt x="2614" y="10558"/>
                  </a:cubicBezTo>
                  <a:cubicBezTo>
                    <a:pt x="3076" y="10558"/>
                    <a:pt x="3548" y="10392"/>
                    <a:pt x="3934" y="10128"/>
                  </a:cubicBezTo>
                  <a:cubicBezTo>
                    <a:pt x="4080" y="10023"/>
                    <a:pt x="4227" y="9898"/>
                    <a:pt x="4373" y="9793"/>
                  </a:cubicBezTo>
                  <a:cubicBezTo>
                    <a:pt x="4478" y="9712"/>
                    <a:pt x="4536" y="9685"/>
                    <a:pt x="4556" y="9685"/>
                  </a:cubicBezTo>
                  <a:cubicBezTo>
                    <a:pt x="4588" y="9685"/>
                    <a:pt x="4522" y="9755"/>
                    <a:pt x="4394" y="9793"/>
                  </a:cubicBezTo>
                  <a:cubicBezTo>
                    <a:pt x="4373" y="9793"/>
                    <a:pt x="4959" y="9835"/>
                    <a:pt x="5126" y="9877"/>
                  </a:cubicBezTo>
                  <a:cubicBezTo>
                    <a:pt x="5221" y="9887"/>
                    <a:pt x="5314" y="9892"/>
                    <a:pt x="5404" y="9892"/>
                  </a:cubicBezTo>
                  <a:cubicBezTo>
                    <a:pt x="6270" y="9892"/>
                    <a:pt x="6925" y="9446"/>
                    <a:pt x="7323" y="8726"/>
                  </a:cubicBezTo>
                  <a:cubicBezTo>
                    <a:pt x="8265" y="8747"/>
                    <a:pt x="9248" y="8747"/>
                    <a:pt x="10190" y="8768"/>
                  </a:cubicBezTo>
                  <a:cubicBezTo>
                    <a:pt x="10734" y="8789"/>
                    <a:pt x="11278" y="8873"/>
                    <a:pt x="11801" y="8998"/>
                  </a:cubicBezTo>
                  <a:cubicBezTo>
                    <a:pt x="11759" y="9166"/>
                    <a:pt x="11759" y="9312"/>
                    <a:pt x="11780" y="9500"/>
                  </a:cubicBezTo>
                  <a:cubicBezTo>
                    <a:pt x="11885" y="10400"/>
                    <a:pt x="12240" y="10819"/>
                    <a:pt x="12701" y="11551"/>
                  </a:cubicBezTo>
                  <a:cubicBezTo>
                    <a:pt x="12743" y="11656"/>
                    <a:pt x="12826" y="11718"/>
                    <a:pt x="12931" y="11823"/>
                  </a:cubicBezTo>
                  <a:cubicBezTo>
                    <a:pt x="12178" y="12597"/>
                    <a:pt x="12345" y="14208"/>
                    <a:pt x="13600" y="14585"/>
                  </a:cubicBezTo>
                  <a:cubicBezTo>
                    <a:pt x="14542" y="14857"/>
                    <a:pt x="15421" y="15359"/>
                    <a:pt x="16383" y="15568"/>
                  </a:cubicBezTo>
                  <a:cubicBezTo>
                    <a:pt x="16510" y="15603"/>
                    <a:pt x="16637" y="15618"/>
                    <a:pt x="16760" y="15618"/>
                  </a:cubicBezTo>
                  <a:cubicBezTo>
                    <a:pt x="16861" y="15618"/>
                    <a:pt x="16959" y="15608"/>
                    <a:pt x="17053" y="15589"/>
                  </a:cubicBezTo>
                  <a:cubicBezTo>
                    <a:pt x="17053" y="15652"/>
                    <a:pt x="17095" y="15694"/>
                    <a:pt x="17095" y="15757"/>
                  </a:cubicBezTo>
                  <a:cubicBezTo>
                    <a:pt x="17185" y="16089"/>
                    <a:pt x="17494" y="16290"/>
                    <a:pt x="17816" y="16290"/>
                  </a:cubicBezTo>
                  <a:cubicBezTo>
                    <a:pt x="17940" y="16290"/>
                    <a:pt x="18066" y="16260"/>
                    <a:pt x="18183" y="16196"/>
                  </a:cubicBezTo>
                  <a:cubicBezTo>
                    <a:pt x="19208" y="15631"/>
                    <a:pt x="20024" y="14689"/>
                    <a:pt x="20945" y="13915"/>
                  </a:cubicBezTo>
                  <a:cubicBezTo>
                    <a:pt x="22242" y="12911"/>
                    <a:pt x="23414" y="11614"/>
                    <a:pt x="24460" y="10358"/>
                  </a:cubicBezTo>
                  <a:cubicBezTo>
                    <a:pt x="25548" y="9082"/>
                    <a:pt x="26448" y="7701"/>
                    <a:pt x="27410" y="6341"/>
                  </a:cubicBezTo>
                  <a:cubicBezTo>
                    <a:pt x="27996" y="5546"/>
                    <a:pt x="29021" y="4541"/>
                    <a:pt x="29461" y="3516"/>
                  </a:cubicBezTo>
                  <a:cubicBezTo>
                    <a:pt x="29900" y="3244"/>
                    <a:pt x="30193" y="2784"/>
                    <a:pt x="30318" y="2261"/>
                  </a:cubicBezTo>
                  <a:cubicBezTo>
                    <a:pt x="30381" y="2031"/>
                    <a:pt x="30444" y="1780"/>
                    <a:pt x="30486" y="1549"/>
                  </a:cubicBezTo>
                  <a:cubicBezTo>
                    <a:pt x="30507" y="1508"/>
                    <a:pt x="30528" y="1445"/>
                    <a:pt x="30528" y="1403"/>
                  </a:cubicBezTo>
                  <a:cubicBezTo>
                    <a:pt x="30632" y="1110"/>
                    <a:pt x="30611" y="880"/>
                    <a:pt x="30570" y="671"/>
                  </a:cubicBezTo>
                  <a:cubicBezTo>
                    <a:pt x="30468" y="239"/>
                    <a:pt x="30051" y="0"/>
                    <a:pt x="29640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988;p51"/>
            <p:cNvSpPr/>
            <p:nvPr/>
          </p:nvSpPr>
          <p:spPr>
            <a:xfrm>
              <a:off x="6155950" y="3714500"/>
              <a:ext cx="704618" cy="397832"/>
            </a:xfrm>
            <a:custGeom>
              <a:avLst/>
              <a:gdLst/>
              <a:ahLst/>
              <a:cxnLst/>
              <a:rect l="l" t="t" r="r" b="b"/>
              <a:pathLst>
                <a:path w="25716" h="14207" extrusionOk="0">
                  <a:moveTo>
                    <a:pt x="13717" y="1"/>
                  </a:moveTo>
                  <a:cubicBezTo>
                    <a:pt x="11882" y="1"/>
                    <a:pt x="10025" y="231"/>
                    <a:pt x="8265" y="585"/>
                  </a:cubicBezTo>
                  <a:cubicBezTo>
                    <a:pt x="7700" y="690"/>
                    <a:pt x="7177" y="1381"/>
                    <a:pt x="7219" y="1987"/>
                  </a:cubicBezTo>
                  <a:cubicBezTo>
                    <a:pt x="7219" y="2050"/>
                    <a:pt x="7261" y="2134"/>
                    <a:pt x="7261" y="2238"/>
                  </a:cubicBezTo>
                  <a:cubicBezTo>
                    <a:pt x="7261" y="2259"/>
                    <a:pt x="7261" y="2301"/>
                    <a:pt x="7282" y="2322"/>
                  </a:cubicBezTo>
                  <a:cubicBezTo>
                    <a:pt x="6152" y="3117"/>
                    <a:pt x="5169" y="3850"/>
                    <a:pt x="4227" y="4959"/>
                  </a:cubicBezTo>
                  <a:cubicBezTo>
                    <a:pt x="3139" y="6193"/>
                    <a:pt x="1" y="8264"/>
                    <a:pt x="2135" y="10064"/>
                  </a:cubicBezTo>
                  <a:cubicBezTo>
                    <a:pt x="2699" y="10549"/>
                    <a:pt x="3320" y="10688"/>
                    <a:pt x="3964" y="10688"/>
                  </a:cubicBezTo>
                  <a:cubicBezTo>
                    <a:pt x="4680" y="10688"/>
                    <a:pt x="5425" y="10517"/>
                    <a:pt x="6152" y="10461"/>
                  </a:cubicBezTo>
                  <a:cubicBezTo>
                    <a:pt x="6647" y="10430"/>
                    <a:pt x="7116" y="10412"/>
                    <a:pt x="7572" y="10412"/>
                  </a:cubicBezTo>
                  <a:cubicBezTo>
                    <a:pt x="8640" y="10412"/>
                    <a:pt x="9641" y="10511"/>
                    <a:pt x="10755" y="10775"/>
                  </a:cubicBezTo>
                  <a:cubicBezTo>
                    <a:pt x="11948" y="11047"/>
                    <a:pt x="13538" y="10985"/>
                    <a:pt x="14417" y="11863"/>
                  </a:cubicBezTo>
                  <a:cubicBezTo>
                    <a:pt x="14940" y="12386"/>
                    <a:pt x="14982" y="12365"/>
                    <a:pt x="15296" y="12972"/>
                  </a:cubicBezTo>
                  <a:cubicBezTo>
                    <a:pt x="15610" y="13558"/>
                    <a:pt x="16070" y="13956"/>
                    <a:pt x="16739" y="14144"/>
                  </a:cubicBezTo>
                  <a:cubicBezTo>
                    <a:pt x="16896" y="14186"/>
                    <a:pt x="17049" y="14206"/>
                    <a:pt x="17198" y="14206"/>
                  </a:cubicBezTo>
                  <a:cubicBezTo>
                    <a:pt x="17789" y="14206"/>
                    <a:pt x="18309" y="13892"/>
                    <a:pt x="18644" y="13391"/>
                  </a:cubicBezTo>
                  <a:cubicBezTo>
                    <a:pt x="19355" y="12282"/>
                    <a:pt x="20108" y="11529"/>
                    <a:pt x="21071" y="10713"/>
                  </a:cubicBezTo>
                  <a:cubicBezTo>
                    <a:pt x="21929" y="9980"/>
                    <a:pt x="22682" y="9164"/>
                    <a:pt x="23791" y="8788"/>
                  </a:cubicBezTo>
                  <a:cubicBezTo>
                    <a:pt x="24837" y="8390"/>
                    <a:pt x="25716" y="7637"/>
                    <a:pt x="25716" y="6423"/>
                  </a:cubicBezTo>
                  <a:cubicBezTo>
                    <a:pt x="25716" y="5147"/>
                    <a:pt x="24628" y="4226"/>
                    <a:pt x="23728" y="3473"/>
                  </a:cubicBezTo>
                  <a:cubicBezTo>
                    <a:pt x="21636" y="1694"/>
                    <a:pt x="19020" y="544"/>
                    <a:pt x="16300" y="167"/>
                  </a:cubicBezTo>
                  <a:cubicBezTo>
                    <a:pt x="15452" y="53"/>
                    <a:pt x="14587" y="1"/>
                    <a:pt x="13717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989;p51"/>
            <p:cNvSpPr/>
            <p:nvPr/>
          </p:nvSpPr>
          <p:spPr>
            <a:xfrm>
              <a:off x="6622550" y="3830025"/>
              <a:ext cx="765813" cy="465926"/>
            </a:xfrm>
            <a:custGeom>
              <a:avLst/>
              <a:gdLst/>
              <a:ahLst/>
              <a:cxnLst/>
              <a:rect l="l" t="t" r="r" b="b"/>
              <a:pathLst>
                <a:path w="29210" h="15887" extrusionOk="0">
                  <a:moveTo>
                    <a:pt x="18738" y="0"/>
                  </a:moveTo>
                  <a:cubicBezTo>
                    <a:pt x="17431" y="0"/>
                    <a:pt x="16127" y="123"/>
                    <a:pt x="14835" y="233"/>
                  </a:cubicBezTo>
                  <a:cubicBezTo>
                    <a:pt x="13998" y="317"/>
                    <a:pt x="13203" y="338"/>
                    <a:pt x="12387" y="547"/>
                  </a:cubicBezTo>
                  <a:cubicBezTo>
                    <a:pt x="11634" y="735"/>
                    <a:pt x="10902" y="1070"/>
                    <a:pt x="10127" y="1154"/>
                  </a:cubicBezTo>
                  <a:cubicBezTo>
                    <a:pt x="9458" y="1195"/>
                    <a:pt x="9019" y="1593"/>
                    <a:pt x="8830" y="2095"/>
                  </a:cubicBezTo>
                  <a:cubicBezTo>
                    <a:pt x="8495" y="2221"/>
                    <a:pt x="8161" y="2409"/>
                    <a:pt x="7889" y="2597"/>
                  </a:cubicBezTo>
                  <a:cubicBezTo>
                    <a:pt x="7261" y="2953"/>
                    <a:pt x="6675" y="3455"/>
                    <a:pt x="6173" y="4020"/>
                  </a:cubicBezTo>
                  <a:cubicBezTo>
                    <a:pt x="5378" y="4962"/>
                    <a:pt x="4373" y="5673"/>
                    <a:pt x="3453" y="6489"/>
                  </a:cubicBezTo>
                  <a:cubicBezTo>
                    <a:pt x="2616" y="7200"/>
                    <a:pt x="2072" y="8163"/>
                    <a:pt x="1256" y="8895"/>
                  </a:cubicBezTo>
                  <a:cubicBezTo>
                    <a:pt x="398" y="9669"/>
                    <a:pt x="0" y="10485"/>
                    <a:pt x="231" y="11636"/>
                  </a:cubicBezTo>
                  <a:cubicBezTo>
                    <a:pt x="369" y="12331"/>
                    <a:pt x="1142" y="12881"/>
                    <a:pt x="1867" y="12881"/>
                  </a:cubicBezTo>
                  <a:cubicBezTo>
                    <a:pt x="2016" y="12881"/>
                    <a:pt x="2163" y="12858"/>
                    <a:pt x="2302" y="12808"/>
                  </a:cubicBezTo>
                  <a:cubicBezTo>
                    <a:pt x="3242" y="12455"/>
                    <a:pt x="4216" y="12349"/>
                    <a:pt x="5204" y="12349"/>
                  </a:cubicBezTo>
                  <a:cubicBezTo>
                    <a:pt x="6677" y="12349"/>
                    <a:pt x="8180" y="12586"/>
                    <a:pt x="9646" y="12599"/>
                  </a:cubicBezTo>
                  <a:cubicBezTo>
                    <a:pt x="11718" y="12641"/>
                    <a:pt x="14563" y="13185"/>
                    <a:pt x="15777" y="15047"/>
                  </a:cubicBezTo>
                  <a:cubicBezTo>
                    <a:pt x="16078" y="15521"/>
                    <a:pt x="16676" y="15886"/>
                    <a:pt x="17264" y="15886"/>
                  </a:cubicBezTo>
                  <a:cubicBezTo>
                    <a:pt x="17533" y="15886"/>
                    <a:pt x="17800" y="15810"/>
                    <a:pt x="18037" y="15633"/>
                  </a:cubicBezTo>
                  <a:cubicBezTo>
                    <a:pt x="18622" y="15214"/>
                    <a:pt x="18978" y="14754"/>
                    <a:pt x="19355" y="14147"/>
                  </a:cubicBezTo>
                  <a:cubicBezTo>
                    <a:pt x="19585" y="13791"/>
                    <a:pt x="20192" y="13226"/>
                    <a:pt x="20610" y="12871"/>
                  </a:cubicBezTo>
                  <a:cubicBezTo>
                    <a:pt x="21154" y="12390"/>
                    <a:pt x="21573" y="11929"/>
                    <a:pt x="21991" y="11301"/>
                  </a:cubicBezTo>
                  <a:cubicBezTo>
                    <a:pt x="22389" y="10716"/>
                    <a:pt x="23247" y="10234"/>
                    <a:pt x="23791" y="9774"/>
                  </a:cubicBezTo>
                  <a:cubicBezTo>
                    <a:pt x="25088" y="8707"/>
                    <a:pt x="26197" y="7431"/>
                    <a:pt x="27620" y="6531"/>
                  </a:cubicBezTo>
                  <a:cubicBezTo>
                    <a:pt x="28247" y="6154"/>
                    <a:pt x="28812" y="6008"/>
                    <a:pt x="29084" y="5213"/>
                  </a:cubicBezTo>
                  <a:cubicBezTo>
                    <a:pt x="29210" y="4480"/>
                    <a:pt x="28980" y="3685"/>
                    <a:pt x="28394" y="3162"/>
                  </a:cubicBezTo>
                  <a:cubicBezTo>
                    <a:pt x="26092" y="1028"/>
                    <a:pt x="23100" y="296"/>
                    <a:pt x="20024" y="45"/>
                  </a:cubicBezTo>
                  <a:cubicBezTo>
                    <a:pt x="19595" y="14"/>
                    <a:pt x="19167" y="0"/>
                    <a:pt x="18738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990;p51"/>
            <p:cNvSpPr/>
            <p:nvPr/>
          </p:nvSpPr>
          <p:spPr>
            <a:xfrm>
              <a:off x="6116800" y="4143325"/>
              <a:ext cx="244745" cy="61775"/>
            </a:xfrm>
            <a:custGeom>
              <a:avLst/>
              <a:gdLst/>
              <a:ahLst/>
              <a:cxnLst/>
              <a:rect l="l" t="t" r="r" b="b"/>
              <a:pathLst>
                <a:path w="9207" h="2471" extrusionOk="0">
                  <a:moveTo>
                    <a:pt x="784" y="0"/>
                  </a:moveTo>
                  <a:cubicBezTo>
                    <a:pt x="512" y="0"/>
                    <a:pt x="255" y="144"/>
                    <a:pt x="209" y="464"/>
                  </a:cubicBezTo>
                  <a:cubicBezTo>
                    <a:pt x="0" y="1866"/>
                    <a:pt x="1109" y="2306"/>
                    <a:pt x="2302" y="2431"/>
                  </a:cubicBezTo>
                  <a:cubicBezTo>
                    <a:pt x="2736" y="2459"/>
                    <a:pt x="3184" y="2471"/>
                    <a:pt x="3632" y="2471"/>
                  </a:cubicBezTo>
                  <a:cubicBezTo>
                    <a:pt x="4177" y="2471"/>
                    <a:pt x="4724" y="2454"/>
                    <a:pt x="5252" y="2431"/>
                  </a:cubicBezTo>
                  <a:cubicBezTo>
                    <a:pt x="6403" y="2347"/>
                    <a:pt x="7847" y="2452"/>
                    <a:pt x="8872" y="1824"/>
                  </a:cubicBezTo>
                  <a:cubicBezTo>
                    <a:pt x="9207" y="1615"/>
                    <a:pt x="9207" y="1155"/>
                    <a:pt x="8893" y="966"/>
                  </a:cubicBezTo>
                  <a:cubicBezTo>
                    <a:pt x="8348" y="654"/>
                    <a:pt x="7696" y="559"/>
                    <a:pt x="7016" y="559"/>
                  </a:cubicBezTo>
                  <a:cubicBezTo>
                    <a:pt x="6103" y="559"/>
                    <a:pt x="5138" y="730"/>
                    <a:pt x="4310" y="778"/>
                  </a:cubicBezTo>
                  <a:cubicBezTo>
                    <a:pt x="4149" y="791"/>
                    <a:pt x="3173" y="929"/>
                    <a:pt x="2413" y="929"/>
                  </a:cubicBezTo>
                  <a:cubicBezTo>
                    <a:pt x="1895" y="929"/>
                    <a:pt x="1477" y="865"/>
                    <a:pt x="1486" y="653"/>
                  </a:cubicBezTo>
                  <a:cubicBezTo>
                    <a:pt x="1509" y="240"/>
                    <a:pt x="1135" y="0"/>
                    <a:pt x="784" y="0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91;p51"/>
            <p:cNvSpPr/>
            <p:nvPr/>
          </p:nvSpPr>
          <p:spPr>
            <a:xfrm>
              <a:off x="6463000" y="4165400"/>
              <a:ext cx="165845" cy="58650"/>
            </a:xfrm>
            <a:custGeom>
              <a:avLst/>
              <a:gdLst/>
              <a:ahLst/>
              <a:cxnLst/>
              <a:rect l="l" t="t" r="r" b="b"/>
              <a:pathLst>
                <a:path w="7729" h="2346" extrusionOk="0">
                  <a:moveTo>
                    <a:pt x="3258" y="1"/>
                  </a:moveTo>
                  <a:cubicBezTo>
                    <a:pt x="2015" y="1"/>
                    <a:pt x="866" y="123"/>
                    <a:pt x="524" y="193"/>
                  </a:cubicBezTo>
                  <a:cubicBezTo>
                    <a:pt x="1" y="298"/>
                    <a:pt x="43" y="1072"/>
                    <a:pt x="524" y="1218"/>
                  </a:cubicBezTo>
                  <a:cubicBezTo>
                    <a:pt x="2302" y="1658"/>
                    <a:pt x="4060" y="2076"/>
                    <a:pt x="5859" y="2327"/>
                  </a:cubicBezTo>
                  <a:cubicBezTo>
                    <a:pt x="5939" y="2339"/>
                    <a:pt x="6020" y="2346"/>
                    <a:pt x="6100" y="2346"/>
                  </a:cubicBezTo>
                  <a:cubicBezTo>
                    <a:pt x="6437" y="2346"/>
                    <a:pt x="6757" y="2226"/>
                    <a:pt x="6926" y="1888"/>
                  </a:cubicBezTo>
                  <a:cubicBezTo>
                    <a:pt x="7728" y="350"/>
                    <a:pt x="5358" y="1"/>
                    <a:pt x="3258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2;p51"/>
            <p:cNvSpPr/>
            <p:nvPr/>
          </p:nvSpPr>
          <p:spPr>
            <a:xfrm rot="862269">
              <a:off x="6646489" y="4221149"/>
              <a:ext cx="105149" cy="31603"/>
            </a:xfrm>
            <a:custGeom>
              <a:avLst/>
              <a:gdLst/>
              <a:ahLst/>
              <a:cxnLst/>
              <a:rect l="l" t="t" r="r" b="b"/>
              <a:pathLst>
                <a:path w="4206" h="2218" extrusionOk="0">
                  <a:moveTo>
                    <a:pt x="1192" y="1"/>
                  </a:moveTo>
                  <a:cubicBezTo>
                    <a:pt x="826" y="1"/>
                    <a:pt x="443" y="212"/>
                    <a:pt x="272" y="511"/>
                  </a:cubicBezTo>
                  <a:cubicBezTo>
                    <a:pt x="0" y="971"/>
                    <a:pt x="105" y="1703"/>
                    <a:pt x="628" y="1934"/>
                  </a:cubicBezTo>
                  <a:cubicBezTo>
                    <a:pt x="1164" y="2161"/>
                    <a:pt x="1734" y="2217"/>
                    <a:pt x="2305" y="2217"/>
                  </a:cubicBezTo>
                  <a:cubicBezTo>
                    <a:pt x="2626" y="2217"/>
                    <a:pt x="2948" y="2200"/>
                    <a:pt x="3264" y="2185"/>
                  </a:cubicBezTo>
                  <a:cubicBezTo>
                    <a:pt x="3955" y="2164"/>
                    <a:pt x="4206" y="1410"/>
                    <a:pt x="3787" y="929"/>
                  </a:cubicBezTo>
                  <a:cubicBezTo>
                    <a:pt x="3473" y="574"/>
                    <a:pt x="3034" y="469"/>
                    <a:pt x="2574" y="406"/>
                  </a:cubicBezTo>
                  <a:cubicBezTo>
                    <a:pt x="2197" y="364"/>
                    <a:pt x="1988" y="385"/>
                    <a:pt x="1674" y="155"/>
                  </a:cubicBezTo>
                  <a:cubicBezTo>
                    <a:pt x="1533" y="48"/>
                    <a:pt x="1364" y="1"/>
                    <a:pt x="1192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993;p51"/>
            <p:cNvSpPr/>
            <p:nvPr/>
          </p:nvSpPr>
          <p:spPr>
            <a:xfrm>
              <a:off x="6885675" y="4320675"/>
              <a:ext cx="198150" cy="109975"/>
            </a:xfrm>
            <a:custGeom>
              <a:avLst/>
              <a:gdLst/>
              <a:ahLst/>
              <a:cxnLst/>
              <a:rect l="l" t="t" r="r" b="b"/>
              <a:pathLst>
                <a:path w="7926" h="4399" extrusionOk="0">
                  <a:moveTo>
                    <a:pt x="1011" y="0"/>
                  </a:moveTo>
                  <a:cubicBezTo>
                    <a:pt x="1" y="0"/>
                    <a:pt x="26" y="1616"/>
                    <a:pt x="1088" y="1677"/>
                  </a:cubicBezTo>
                  <a:cubicBezTo>
                    <a:pt x="2176" y="1782"/>
                    <a:pt x="3180" y="2681"/>
                    <a:pt x="4164" y="3121"/>
                  </a:cubicBezTo>
                  <a:cubicBezTo>
                    <a:pt x="4875" y="3435"/>
                    <a:pt x="5482" y="3853"/>
                    <a:pt x="6131" y="4251"/>
                  </a:cubicBezTo>
                  <a:cubicBezTo>
                    <a:pt x="6313" y="4353"/>
                    <a:pt x="6506" y="4399"/>
                    <a:pt x="6690" y="4399"/>
                  </a:cubicBezTo>
                  <a:cubicBezTo>
                    <a:pt x="7370" y="4399"/>
                    <a:pt x="7925" y="3775"/>
                    <a:pt x="7365" y="3100"/>
                  </a:cubicBezTo>
                  <a:cubicBezTo>
                    <a:pt x="7316" y="3039"/>
                    <a:pt x="7218" y="3006"/>
                    <a:pt x="7124" y="3006"/>
                  </a:cubicBezTo>
                  <a:cubicBezTo>
                    <a:pt x="7056" y="3006"/>
                    <a:pt x="6990" y="3023"/>
                    <a:pt x="6947" y="3058"/>
                  </a:cubicBezTo>
                  <a:cubicBezTo>
                    <a:pt x="6905" y="3058"/>
                    <a:pt x="6905" y="3079"/>
                    <a:pt x="6884" y="3079"/>
                  </a:cubicBezTo>
                  <a:cubicBezTo>
                    <a:pt x="6737" y="2953"/>
                    <a:pt x="6591" y="2807"/>
                    <a:pt x="6486" y="2681"/>
                  </a:cubicBezTo>
                  <a:cubicBezTo>
                    <a:pt x="6110" y="2263"/>
                    <a:pt x="5503" y="1970"/>
                    <a:pt x="5001" y="1719"/>
                  </a:cubicBezTo>
                  <a:cubicBezTo>
                    <a:pt x="3766" y="1007"/>
                    <a:pt x="2511" y="150"/>
                    <a:pt x="1088" y="3"/>
                  </a:cubicBezTo>
                  <a:cubicBezTo>
                    <a:pt x="1062" y="1"/>
                    <a:pt x="1036" y="0"/>
                    <a:pt x="1011" y="0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994;p51"/>
            <p:cNvSpPr/>
            <p:nvPr/>
          </p:nvSpPr>
          <p:spPr>
            <a:xfrm>
              <a:off x="6437375" y="2553575"/>
              <a:ext cx="73825" cy="110300"/>
            </a:xfrm>
            <a:custGeom>
              <a:avLst/>
              <a:gdLst/>
              <a:ahLst/>
              <a:cxnLst/>
              <a:rect l="l" t="t" r="r" b="b"/>
              <a:pathLst>
                <a:path w="2953" h="4412" extrusionOk="0">
                  <a:moveTo>
                    <a:pt x="1965" y="0"/>
                  </a:moveTo>
                  <a:cubicBezTo>
                    <a:pt x="1898" y="0"/>
                    <a:pt x="1829" y="9"/>
                    <a:pt x="1758" y="28"/>
                  </a:cubicBezTo>
                  <a:cubicBezTo>
                    <a:pt x="900" y="237"/>
                    <a:pt x="503" y="823"/>
                    <a:pt x="210" y="1618"/>
                  </a:cubicBezTo>
                  <a:cubicBezTo>
                    <a:pt x="84" y="2016"/>
                    <a:pt x="21" y="2434"/>
                    <a:pt x="0" y="2832"/>
                  </a:cubicBezTo>
                  <a:cubicBezTo>
                    <a:pt x="0" y="3076"/>
                    <a:pt x="60" y="3379"/>
                    <a:pt x="178" y="3588"/>
                  </a:cubicBezTo>
                  <a:lnTo>
                    <a:pt x="178" y="3588"/>
                  </a:lnTo>
                  <a:cubicBezTo>
                    <a:pt x="173" y="3585"/>
                    <a:pt x="168" y="3585"/>
                    <a:pt x="168" y="3585"/>
                  </a:cubicBezTo>
                  <a:lnTo>
                    <a:pt x="168" y="3585"/>
                  </a:lnTo>
                  <a:cubicBezTo>
                    <a:pt x="189" y="3606"/>
                    <a:pt x="210" y="3669"/>
                    <a:pt x="210" y="3690"/>
                  </a:cubicBezTo>
                  <a:cubicBezTo>
                    <a:pt x="388" y="4171"/>
                    <a:pt x="780" y="4412"/>
                    <a:pt x="1177" y="4412"/>
                  </a:cubicBezTo>
                  <a:cubicBezTo>
                    <a:pt x="1575" y="4412"/>
                    <a:pt x="1978" y="4171"/>
                    <a:pt x="2177" y="3690"/>
                  </a:cubicBezTo>
                  <a:cubicBezTo>
                    <a:pt x="2197" y="3648"/>
                    <a:pt x="2197" y="3585"/>
                    <a:pt x="2218" y="3522"/>
                  </a:cubicBezTo>
                  <a:cubicBezTo>
                    <a:pt x="2239" y="3477"/>
                    <a:pt x="2247" y="3460"/>
                    <a:pt x="2249" y="3460"/>
                  </a:cubicBezTo>
                  <a:lnTo>
                    <a:pt x="2249" y="3460"/>
                  </a:lnTo>
                  <a:cubicBezTo>
                    <a:pt x="2253" y="3460"/>
                    <a:pt x="2196" y="3605"/>
                    <a:pt x="2208" y="3605"/>
                  </a:cubicBezTo>
                  <a:cubicBezTo>
                    <a:pt x="2212" y="3605"/>
                    <a:pt x="2227" y="3583"/>
                    <a:pt x="2260" y="3522"/>
                  </a:cubicBezTo>
                  <a:cubicBezTo>
                    <a:pt x="2428" y="3188"/>
                    <a:pt x="2428" y="2769"/>
                    <a:pt x="2469" y="2392"/>
                  </a:cubicBezTo>
                  <a:cubicBezTo>
                    <a:pt x="2469" y="2288"/>
                    <a:pt x="2469" y="2141"/>
                    <a:pt x="2490" y="2037"/>
                  </a:cubicBezTo>
                  <a:cubicBezTo>
                    <a:pt x="2490" y="1953"/>
                    <a:pt x="2511" y="1890"/>
                    <a:pt x="2511" y="1807"/>
                  </a:cubicBezTo>
                  <a:lnTo>
                    <a:pt x="2511" y="1807"/>
                  </a:lnTo>
                  <a:cubicBezTo>
                    <a:pt x="2501" y="1856"/>
                    <a:pt x="2496" y="1883"/>
                    <a:pt x="2496" y="1883"/>
                  </a:cubicBezTo>
                  <a:cubicBezTo>
                    <a:pt x="2495" y="1883"/>
                    <a:pt x="2500" y="1851"/>
                    <a:pt x="2511" y="1786"/>
                  </a:cubicBezTo>
                  <a:cubicBezTo>
                    <a:pt x="2532" y="1618"/>
                    <a:pt x="2574" y="1430"/>
                    <a:pt x="2595" y="1283"/>
                  </a:cubicBezTo>
                  <a:lnTo>
                    <a:pt x="2595" y="1242"/>
                  </a:lnTo>
                  <a:cubicBezTo>
                    <a:pt x="2953" y="714"/>
                    <a:pt x="2565" y="0"/>
                    <a:pt x="1965" y="0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995;p51"/>
            <p:cNvSpPr/>
            <p:nvPr/>
          </p:nvSpPr>
          <p:spPr>
            <a:xfrm>
              <a:off x="6440125" y="2641075"/>
              <a:ext cx="1450" cy="1625"/>
            </a:xfrm>
            <a:custGeom>
              <a:avLst/>
              <a:gdLst/>
              <a:ahLst/>
              <a:cxnLst/>
              <a:rect l="l" t="t" r="r" b="b"/>
              <a:pathLst>
                <a:path w="58" h="65" extrusionOk="0">
                  <a:moveTo>
                    <a:pt x="3" y="0"/>
                  </a:moveTo>
                  <a:cubicBezTo>
                    <a:pt x="1" y="0"/>
                    <a:pt x="23" y="29"/>
                    <a:pt x="58" y="64"/>
                  </a:cubicBezTo>
                  <a:cubicBezTo>
                    <a:pt x="21" y="18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996;p51"/>
            <p:cNvSpPr/>
            <p:nvPr/>
          </p:nvSpPr>
          <p:spPr>
            <a:xfrm>
              <a:off x="7449500" y="2712900"/>
              <a:ext cx="149150" cy="149900"/>
            </a:xfrm>
            <a:custGeom>
              <a:avLst/>
              <a:gdLst/>
              <a:ahLst/>
              <a:cxnLst/>
              <a:rect l="l" t="t" r="r" b="b"/>
              <a:pathLst>
                <a:path w="5966" h="5996" extrusionOk="0">
                  <a:moveTo>
                    <a:pt x="3653" y="1"/>
                  </a:moveTo>
                  <a:cubicBezTo>
                    <a:pt x="3403" y="1"/>
                    <a:pt x="3156" y="126"/>
                    <a:pt x="2995" y="413"/>
                  </a:cubicBezTo>
                  <a:cubicBezTo>
                    <a:pt x="2639" y="957"/>
                    <a:pt x="2262" y="1480"/>
                    <a:pt x="2095" y="2129"/>
                  </a:cubicBezTo>
                  <a:cubicBezTo>
                    <a:pt x="1990" y="2527"/>
                    <a:pt x="1949" y="2945"/>
                    <a:pt x="1907" y="3364"/>
                  </a:cubicBezTo>
                  <a:lnTo>
                    <a:pt x="1802" y="3364"/>
                  </a:lnTo>
                  <a:cubicBezTo>
                    <a:pt x="1783" y="3363"/>
                    <a:pt x="1765" y="3362"/>
                    <a:pt x="1746" y="3362"/>
                  </a:cubicBezTo>
                  <a:cubicBezTo>
                    <a:pt x="329" y="3362"/>
                    <a:pt x="1" y="5710"/>
                    <a:pt x="1467" y="5958"/>
                  </a:cubicBezTo>
                  <a:cubicBezTo>
                    <a:pt x="1641" y="5983"/>
                    <a:pt x="1809" y="5996"/>
                    <a:pt x="1971" y="5996"/>
                  </a:cubicBezTo>
                  <a:cubicBezTo>
                    <a:pt x="2744" y="5996"/>
                    <a:pt x="3386" y="5718"/>
                    <a:pt x="3957" y="5268"/>
                  </a:cubicBezTo>
                  <a:cubicBezTo>
                    <a:pt x="4355" y="5142"/>
                    <a:pt x="4690" y="4828"/>
                    <a:pt x="4794" y="4410"/>
                  </a:cubicBezTo>
                  <a:cubicBezTo>
                    <a:pt x="5234" y="3803"/>
                    <a:pt x="5568" y="3133"/>
                    <a:pt x="5819" y="2422"/>
                  </a:cubicBezTo>
                  <a:cubicBezTo>
                    <a:pt x="5966" y="1815"/>
                    <a:pt x="5652" y="1146"/>
                    <a:pt x="5129" y="832"/>
                  </a:cubicBezTo>
                  <a:cubicBezTo>
                    <a:pt x="4920" y="685"/>
                    <a:pt x="4710" y="644"/>
                    <a:pt x="4501" y="644"/>
                  </a:cubicBezTo>
                  <a:cubicBezTo>
                    <a:pt x="4501" y="623"/>
                    <a:pt x="4501" y="581"/>
                    <a:pt x="4480" y="581"/>
                  </a:cubicBezTo>
                  <a:cubicBezTo>
                    <a:pt x="4325" y="222"/>
                    <a:pt x="3986" y="1"/>
                    <a:pt x="3653" y="1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997;p51"/>
            <p:cNvSpPr/>
            <p:nvPr/>
          </p:nvSpPr>
          <p:spPr>
            <a:xfrm>
              <a:off x="6583325" y="2726875"/>
              <a:ext cx="45525" cy="57625"/>
            </a:xfrm>
            <a:custGeom>
              <a:avLst/>
              <a:gdLst/>
              <a:ahLst/>
              <a:cxnLst/>
              <a:rect l="l" t="t" r="r" b="b"/>
              <a:pathLst>
                <a:path w="1821" h="2305" extrusionOk="0">
                  <a:moveTo>
                    <a:pt x="1067" y="1"/>
                  </a:moveTo>
                  <a:cubicBezTo>
                    <a:pt x="649" y="1"/>
                    <a:pt x="419" y="315"/>
                    <a:pt x="335" y="691"/>
                  </a:cubicBezTo>
                  <a:cubicBezTo>
                    <a:pt x="314" y="712"/>
                    <a:pt x="314" y="733"/>
                    <a:pt x="293" y="754"/>
                  </a:cubicBezTo>
                  <a:cubicBezTo>
                    <a:pt x="188" y="921"/>
                    <a:pt x="105" y="1110"/>
                    <a:pt x="84" y="1277"/>
                  </a:cubicBezTo>
                  <a:cubicBezTo>
                    <a:pt x="0" y="1738"/>
                    <a:pt x="188" y="2177"/>
                    <a:pt x="649" y="2282"/>
                  </a:cubicBezTo>
                  <a:cubicBezTo>
                    <a:pt x="715" y="2297"/>
                    <a:pt x="781" y="2305"/>
                    <a:pt x="846" y="2305"/>
                  </a:cubicBezTo>
                  <a:cubicBezTo>
                    <a:pt x="1295" y="2305"/>
                    <a:pt x="1695" y="1944"/>
                    <a:pt x="1695" y="1486"/>
                  </a:cubicBezTo>
                  <a:lnTo>
                    <a:pt x="1695" y="1445"/>
                  </a:lnTo>
                  <a:cubicBezTo>
                    <a:pt x="1716" y="1382"/>
                    <a:pt x="1716" y="1340"/>
                    <a:pt x="1758" y="1277"/>
                  </a:cubicBezTo>
                  <a:cubicBezTo>
                    <a:pt x="1800" y="1152"/>
                    <a:pt x="1821" y="942"/>
                    <a:pt x="1800" y="733"/>
                  </a:cubicBezTo>
                  <a:cubicBezTo>
                    <a:pt x="1779" y="336"/>
                    <a:pt x="1486" y="1"/>
                    <a:pt x="1067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998;p51"/>
            <p:cNvSpPr/>
            <p:nvPr/>
          </p:nvSpPr>
          <p:spPr>
            <a:xfrm>
              <a:off x="7077125" y="2773250"/>
              <a:ext cx="46050" cy="53050"/>
            </a:xfrm>
            <a:custGeom>
              <a:avLst/>
              <a:gdLst/>
              <a:ahLst/>
              <a:cxnLst/>
              <a:rect l="l" t="t" r="r" b="b"/>
              <a:pathLst>
                <a:path w="1842" h="2122" extrusionOk="0">
                  <a:moveTo>
                    <a:pt x="782" y="1"/>
                  </a:moveTo>
                  <a:cubicBezTo>
                    <a:pt x="590" y="1"/>
                    <a:pt x="380" y="128"/>
                    <a:pt x="251" y="238"/>
                  </a:cubicBezTo>
                  <a:cubicBezTo>
                    <a:pt x="105" y="406"/>
                    <a:pt x="21" y="594"/>
                    <a:pt x="21" y="845"/>
                  </a:cubicBezTo>
                  <a:cubicBezTo>
                    <a:pt x="21" y="971"/>
                    <a:pt x="0" y="1096"/>
                    <a:pt x="0" y="1243"/>
                  </a:cubicBezTo>
                  <a:cubicBezTo>
                    <a:pt x="0" y="1305"/>
                    <a:pt x="21" y="1389"/>
                    <a:pt x="21" y="1473"/>
                  </a:cubicBezTo>
                  <a:cubicBezTo>
                    <a:pt x="63" y="1619"/>
                    <a:pt x="126" y="1724"/>
                    <a:pt x="251" y="1849"/>
                  </a:cubicBezTo>
                  <a:cubicBezTo>
                    <a:pt x="419" y="2017"/>
                    <a:pt x="649" y="2121"/>
                    <a:pt x="858" y="2121"/>
                  </a:cubicBezTo>
                  <a:cubicBezTo>
                    <a:pt x="1088" y="2121"/>
                    <a:pt x="1297" y="2017"/>
                    <a:pt x="1444" y="1849"/>
                  </a:cubicBezTo>
                  <a:lnTo>
                    <a:pt x="1590" y="1682"/>
                  </a:lnTo>
                  <a:cubicBezTo>
                    <a:pt x="1653" y="1577"/>
                    <a:pt x="1695" y="1452"/>
                    <a:pt x="1695" y="1305"/>
                  </a:cubicBezTo>
                  <a:cubicBezTo>
                    <a:pt x="1799" y="1138"/>
                    <a:pt x="1841" y="971"/>
                    <a:pt x="1841" y="824"/>
                  </a:cubicBezTo>
                  <a:cubicBezTo>
                    <a:pt x="1841" y="615"/>
                    <a:pt x="1779" y="406"/>
                    <a:pt x="1611" y="259"/>
                  </a:cubicBezTo>
                  <a:cubicBezTo>
                    <a:pt x="1486" y="134"/>
                    <a:pt x="1318" y="92"/>
                    <a:pt x="1172" y="50"/>
                  </a:cubicBezTo>
                  <a:cubicBezTo>
                    <a:pt x="1067" y="29"/>
                    <a:pt x="963" y="8"/>
                    <a:pt x="858" y="8"/>
                  </a:cubicBezTo>
                  <a:cubicBezTo>
                    <a:pt x="833" y="3"/>
                    <a:pt x="808" y="1"/>
                    <a:pt x="782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999;p51"/>
            <p:cNvSpPr/>
            <p:nvPr/>
          </p:nvSpPr>
          <p:spPr>
            <a:xfrm>
              <a:off x="5948275" y="2297825"/>
              <a:ext cx="2178175" cy="2151575"/>
            </a:xfrm>
            <a:custGeom>
              <a:avLst/>
              <a:gdLst/>
              <a:ahLst/>
              <a:cxnLst/>
              <a:rect l="l" t="t" r="r" b="b"/>
              <a:pathLst>
                <a:path w="87127" h="86063" extrusionOk="0">
                  <a:moveTo>
                    <a:pt x="21529" y="10767"/>
                  </a:moveTo>
                  <a:cubicBezTo>
                    <a:pt x="21558" y="10767"/>
                    <a:pt x="21587" y="10772"/>
                    <a:pt x="21615" y="10781"/>
                  </a:cubicBezTo>
                  <a:lnTo>
                    <a:pt x="21636" y="10781"/>
                  </a:lnTo>
                  <a:cubicBezTo>
                    <a:pt x="21197" y="11534"/>
                    <a:pt x="20799" y="12329"/>
                    <a:pt x="20904" y="12769"/>
                  </a:cubicBezTo>
                  <a:cubicBezTo>
                    <a:pt x="20778" y="12936"/>
                    <a:pt x="20778" y="13166"/>
                    <a:pt x="20862" y="13355"/>
                  </a:cubicBezTo>
                  <a:cubicBezTo>
                    <a:pt x="20904" y="13397"/>
                    <a:pt x="20925" y="13418"/>
                    <a:pt x="20945" y="13480"/>
                  </a:cubicBezTo>
                  <a:cubicBezTo>
                    <a:pt x="20841" y="13585"/>
                    <a:pt x="20736" y="13669"/>
                    <a:pt x="20632" y="13773"/>
                  </a:cubicBezTo>
                  <a:cubicBezTo>
                    <a:pt x="20590" y="13690"/>
                    <a:pt x="20506" y="13585"/>
                    <a:pt x="20422" y="13480"/>
                  </a:cubicBezTo>
                  <a:cubicBezTo>
                    <a:pt x="20171" y="13104"/>
                    <a:pt x="20276" y="12853"/>
                    <a:pt x="20464" y="12455"/>
                  </a:cubicBezTo>
                  <a:cubicBezTo>
                    <a:pt x="20632" y="12037"/>
                    <a:pt x="20736" y="11618"/>
                    <a:pt x="20987" y="11221"/>
                  </a:cubicBezTo>
                  <a:cubicBezTo>
                    <a:pt x="21080" y="11035"/>
                    <a:pt x="21304" y="10767"/>
                    <a:pt x="21529" y="10767"/>
                  </a:cubicBezTo>
                  <a:close/>
                  <a:moveTo>
                    <a:pt x="13891" y="6606"/>
                  </a:moveTo>
                  <a:cubicBezTo>
                    <a:pt x="14602" y="6606"/>
                    <a:pt x="15361" y="7112"/>
                    <a:pt x="15924" y="7433"/>
                  </a:cubicBezTo>
                  <a:cubicBezTo>
                    <a:pt x="16677" y="7873"/>
                    <a:pt x="17493" y="8291"/>
                    <a:pt x="18246" y="8752"/>
                  </a:cubicBezTo>
                  <a:cubicBezTo>
                    <a:pt x="18707" y="9003"/>
                    <a:pt x="19062" y="9275"/>
                    <a:pt x="19397" y="9651"/>
                  </a:cubicBezTo>
                  <a:cubicBezTo>
                    <a:pt x="19585" y="9840"/>
                    <a:pt x="19753" y="10049"/>
                    <a:pt x="19920" y="10216"/>
                  </a:cubicBezTo>
                  <a:cubicBezTo>
                    <a:pt x="19606" y="10572"/>
                    <a:pt x="19397" y="11053"/>
                    <a:pt x="19230" y="11513"/>
                  </a:cubicBezTo>
                  <a:cubicBezTo>
                    <a:pt x="18958" y="12225"/>
                    <a:pt x="18518" y="12894"/>
                    <a:pt x="18832" y="13669"/>
                  </a:cubicBezTo>
                  <a:cubicBezTo>
                    <a:pt x="19020" y="14108"/>
                    <a:pt x="19292" y="14464"/>
                    <a:pt x="19711" y="14631"/>
                  </a:cubicBezTo>
                  <a:cubicBezTo>
                    <a:pt x="19669" y="14673"/>
                    <a:pt x="19648" y="14736"/>
                    <a:pt x="19585" y="14778"/>
                  </a:cubicBezTo>
                  <a:cubicBezTo>
                    <a:pt x="18435" y="16347"/>
                    <a:pt x="17744" y="18104"/>
                    <a:pt x="17179" y="19883"/>
                  </a:cubicBezTo>
                  <a:cubicBezTo>
                    <a:pt x="17116" y="20113"/>
                    <a:pt x="17054" y="20385"/>
                    <a:pt x="16970" y="20636"/>
                  </a:cubicBezTo>
                  <a:cubicBezTo>
                    <a:pt x="16531" y="20804"/>
                    <a:pt x="16112" y="20929"/>
                    <a:pt x="15610" y="20950"/>
                  </a:cubicBezTo>
                  <a:cubicBezTo>
                    <a:pt x="15137" y="20991"/>
                    <a:pt x="14647" y="21014"/>
                    <a:pt x="14161" y="21014"/>
                  </a:cubicBezTo>
                  <a:cubicBezTo>
                    <a:pt x="13895" y="21014"/>
                    <a:pt x="13631" y="21007"/>
                    <a:pt x="13371" y="20992"/>
                  </a:cubicBezTo>
                  <a:cubicBezTo>
                    <a:pt x="12660" y="20929"/>
                    <a:pt x="13476" y="19883"/>
                    <a:pt x="13664" y="19485"/>
                  </a:cubicBezTo>
                  <a:cubicBezTo>
                    <a:pt x="13831" y="19130"/>
                    <a:pt x="14459" y="18544"/>
                    <a:pt x="14417" y="17811"/>
                  </a:cubicBezTo>
                  <a:cubicBezTo>
                    <a:pt x="14374" y="16940"/>
                    <a:pt x="13836" y="16758"/>
                    <a:pt x="13172" y="16758"/>
                  </a:cubicBezTo>
                  <a:cubicBezTo>
                    <a:pt x="12698" y="16758"/>
                    <a:pt x="12159" y="16851"/>
                    <a:pt x="11690" y="16851"/>
                  </a:cubicBezTo>
                  <a:cubicBezTo>
                    <a:pt x="11240" y="16851"/>
                    <a:pt x="10854" y="16765"/>
                    <a:pt x="10651" y="16431"/>
                  </a:cubicBezTo>
                  <a:cubicBezTo>
                    <a:pt x="10442" y="16096"/>
                    <a:pt x="11049" y="15384"/>
                    <a:pt x="11216" y="15154"/>
                  </a:cubicBezTo>
                  <a:cubicBezTo>
                    <a:pt x="11572" y="14715"/>
                    <a:pt x="12011" y="14317"/>
                    <a:pt x="12471" y="14024"/>
                  </a:cubicBezTo>
                  <a:cubicBezTo>
                    <a:pt x="13371" y="13501"/>
                    <a:pt x="15338" y="13041"/>
                    <a:pt x="15275" y="11702"/>
                  </a:cubicBezTo>
                  <a:cubicBezTo>
                    <a:pt x="15233" y="10363"/>
                    <a:pt x="13706" y="9798"/>
                    <a:pt x="12890" y="8961"/>
                  </a:cubicBezTo>
                  <a:cubicBezTo>
                    <a:pt x="12576" y="8647"/>
                    <a:pt x="12367" y="8249"/>
                    <a:pt x="12346" y="7810"/>
                  </a:cubicBezTo>
                  <a:cubicBezTo>
                    <a:pt x="12325" y="7287"/>
                    <a:pt x="12869" y="6973"/>
                    <a:pt x="13266" y="6764"/>
                  </a:cubicBezTo>
                  <a:cubicBezTo>
                    <a:pt x="13466" y="6652"/>
                    <a:pt x="13676" y="6606"/>
                    <a:pt x="13891" y="6606"/>
                  </a:cubicBezTo>
                  <a:close/>
                  <a:moveTo>
                    <a:pt x="62960" y="17142"/>
                  </a:moveTo>
                  <a:lnTo>
                    <a:pt x="62960" y="17142"/>
                  </a:lnTo>
                  <a:cubicBezTo>
                    <a:pt x="63190" y="17267"/>
                    <a:pt x="63379" y="17498"/>
                    <a:pt x="63630" y="17644"/>
                  </a:cubicBezTo>
                  <a:cubicBezTo>
                    <a:pt x="64048" y="17895"/>
                    <a:pt x="64508" y="18083"/>
                    <a:pt x="64718" y="18586"/>
                  </a:cubicBezTo>
                  <a:cubicBezTo>
                    <a:pt x="65052" y="19423"/>
                    <a:pt x="64718" y="20280"/>
                    <a:pt x="64215" y="20929"/>
                  </a:cubicBezTo>
                  <a:lnTo>
                    <a:pt x="63985" y="20929"/>
                  </a:lnTo>
                  <a:cubicBezTo>
                    <a:pt x="63274" y="20950"/>
                    <a:pt x="62374" y="21201"/>
                    <a:pt x="61726" y="21473"/>
                  </a:cubicBezTo>
                  <a:cubicBezTo>
                    <a:pt x="61495" y="21578"/>
                    <a:pt x="61286" y="21724"/>
                    <a:pt x="61098" y="21850"/>
                  </a:cubicBezTo>
                  <a:cubicBezTo>
                    <a:pt x="61056" y="21452"/>
                    <a:pt x="60993" y="21034"/>
                    <a:pt x="60951" y="20636"/>
                  </a:cubicBezTo>
                  <a:cubicBezTo>
                    <a:pt x="61182" y="20594"/>
                    <a:pt x="61474" y="20511"/>
                    <a:pt x="61726" y="20427"/>
                  </a:cubicBezTo>
                  <a:cubicBezTo>
                    <a:pt x="61746" y="20490"/>
                    <a:pt x="61746" y="20532"/>
                    <a:pt x="61788" y="20615"/>
                  </a:cubicBezTo>
                  <a:cubicBezTo>
                    <a:pt x="61872" y="20887"/>
                    <a:pt x="62113" y="21023"/>
                    <a:pt x="62351" y="21023"/>
                  </a:cubicBezTo>
                  <a:cubicBezTo>
                    <a:pt x="62589" y="21023"/>
                    <a:pt x="62824" y="20887"/>
                    <a:pt x="62897" y="20615"/>
                  </a:cubicBezTo>
                  <a:cubicBezTo>
                    <a:pt x="63274" y="19423"/>
                    <a:pt x="63086" y="18314"/>
                    <a:pt x="62960" y="17142"/>
                  </a:cubicBezTo>
                  <a:close/>
                  <a:moveTo>
                    <a:pt x="63985" y="22247"/>
                  </a:moveTo>
                  <a:cubicBezTo>
                    <a:pt x="65178" y="22247"/>
                    <a:pt x="65973" y="23147"/>
                    <a:pt x="66182" y="24256"/>
                  </a:cubicBezTo>
                  <a:cubicBezTo>
                    <a:pt x="66412" y="25386"/>
                    <a:pt x="65827" y="26558"/>
                    <a:pt x="65052" y="27332"/>
                  </a:cubicBezTo>
                  <a:cubicBezTo>
                    <a:pt x="64048" y="28315"/>
                    <a:pt x="62563" y="28273"/>
                    <a:pt x="61286" y="28315"/>
                  </a:cubicBezTo>
                  <a:lnTo>
                    <a:pt x="61182" y="28315"/>
                  </a:lnTo>
                  <a:cubicBezTo>
                    <a:pt x="61391" y="26578"/>
                    <a:pt x="61391" y="24821"/>
                    <a:pt x="61223" y="23084"/>
                  </a:cubicBezTo>
                  <a:cubicBezTo>
                    <a:pt x="61788" y="22289"/>
                    <a:pt x="63107" y="22268"/>
                    <a:pt x="63985" y="22247"/>
                  </a:cubicBezTo>
                  <a:close/>
                  <a:moveTo>
                    <a:pt x="71492" y="19296"/>
                  </a:moveTo>
                  <a:cubicBezTo>
                    <a:pt x="72995" y="19296"/>
                    <a:pt x="74514" y="19510"/>
                    <a:pt x="75828" y="20280"/>
                  </a:cubicBezTo>
                  <a:cubicBezTo>
                    <a:pt x="76435" y="20636"/>
                    <a:pt x="77314" y="21013"/>
                    <a:pt x="77397" y="21829"/>
                  </a:cubicBezTo>
                  <a:cubicBezTo>
                    <a:pt x="77481" y="22687"/>
                    <a:pt x="76142" y="23126"/>
                    <a:pt x="75514" y="23293"/>
                  </a:cubicBezTo>
                  <a:cubicBezTo>
                    <a:pt x="74363" y="23607"/>
                    <a:pt x="72962" y="24172"/>
                    <a:pt x="73317" y="25616"/>
                  </a:cubicBezTo>
                  <a:cubicBezTo>
                    <a:pt x="73673" y="27102"/>
                    <a:pt x="75472" y="27687"/>
                    <a:pt x="76267" y="28859"/>
                  </a:cubicBezTo>
                  <a:cubicBezTo>
                    <a:pt x="76707" y="29529"/>
                    <a:pt x="75849" y="30407"/>
                    <a:pt x="75242" y="30638"/>
                  </a:cubicBezTo>
                  <a:cubicBezTo>
                    <a:pt x="74887" y="30763"/>
                    <a:pt x="74510" y="30931"/>
                    <a:pt x="74154" y="31014"/>
                  </a:cubicBezTo>
                  <a:cubicBezTo>
                    <a:pt x="74026" y="31048"/>
                    <a:pt x="73897" y="31060"/>
                    <a:pt x="73769" y="31060"/>
                  </a:cubicBezTo>
                  <a:cubicBezTo>
                    <a:pt x="73500" y="31060"/>
                    <a:pt x="73231" y="31008"/>
                    <a:pt x="72962" y="30993"/>
                  </a:cubicBezTo>
                  <a:cubicBezTo>
                    <a:pt x="72936" y="30992"/>
                    <a:pt x="72911" y="30992"/>
                    <a:pt x="72886" y="30992"/>
                  </a:cubicBezTo>
                  <a:cubicBezTo>
                    <a:pt x="72052" y="30992"/>
                    <a:pt x="71536" y="31665"/>
                    <a:pt x="71455" y="32437"/>
                  </a:cubicBezTo>
                  <a:cubicBezTo>
                    <a:pt x="71392" y="33148"/>
                    <a:pt x="71811" y="33923"/>
                    <a:pt x="71874" y="34634"/>
                  </a:cubicBezTo>
                  <a:cubicBezTo>
                    <a:pt x="71936" y="35387"/>
                    <a:pt x="71371" y="35764"/>
                    <a:pt x="70806" y="36078"/>
                  </a:cubicBezTo>
                  <a:cubicBezTo>
                    <a:pt x="70543" y="36216"/>
                    <a:pt x="70097" y="36428"/>
                    <a:pt x="69728" y="36428"/>
                  </a:cubicBezTo>
                  <a:cubicBezTo>
                    <a:pt x="69539" y="36428"/>
                    <a:pt x="69371" y="36373"/>
                    <a:pt x="69258" y="36224"/>
                  </a:cubicBezTo>
                  <a:cubicBezTo>
                    <a:pt x="69136" y="36064"/>
                    <a:pt x="68969" y="35996"/>
                    <a:pt x="68796" y="35996"/>
                  </a:cubicBezTo>
                  <a:cubicBezTo>
                    <a:pt x="68406" y="35996"/>
                    <a:pt x="67988" y="36341"/>
                    <a:pt x="68003" y="36747"/>
                  </a:cubicBezTo>
                  <a:cubicBezTo>
                    <a:pt x="68024" y="37208"/>
                    <a:pt x="68128" y="37773"/>
                    <a:pt x="67919" y="38191"/>
                  </a:cubicBezTo>
                  <a:cubicBezTo>
                    <a:pt x="67668" y="38693"/>
                    <a:pt x="67480" y="38840"/>
                    <a:pt x="66977" y="39049"/>
                  </a:cubicBezTo>
                  <a:cubicBezTo>
                    <a:pt x="66641" y="39190"/>
                    <a:pt x="66335" y="39255"/>
                    <a:pt x="66051" y="39255"/>
                  </a:cubicBezTo>
                  <a:cubicBezTo>
                    <a:pt x="65362" y="39255"/>
                    <a:pt x="64799" y="38870"/>
                    <a:pt x="64236" y="38233"/>
                  </a:cubicBezTo>
                  <a:cubicBezTo>
                    <a:pt x="63588" y="37480"/>
                    <a:pt x="62939" y="36392"/>
                    <a:pt x="62625" y="35450"/>
                  </a:cubicBezTo>
                  <a:cubicBezTo>
                    <a:pt x="62437" y="34864"/>
                    <a:pt x="62270" y="34299"/>
                    <a:pt x="62144" y="33713"/>
                  </a:cubicBezTo>
                  <a:cubicBezTo>
                    <a:pt x="62102" y="33358"/>
                    <a:pt x="62039" y="33002"/>
                    <a:pt x="61935" y="32667"/>
                  </a:cubicBezTo>
                  <a:cubicBezTo>
                    <a:pt x="61809" y="32228"/>
                    <a:pt x="61516" y="31642"/>
                    <a:pt x="61516" y="31182"/>
                  </a:cubicBezTo>
                  <a:cubicBezTo>
                    <a:pt x="61516" y="30889"/>
                    <a:pt x="61516" y="30596"/>
                    <a:pt x="61537" y="30324"/>
                  </a:cubicBezTo>
                  <a:cubicBezTo>
                    <a:pt x="61537" y="30135"/>
                    <a:pt x="61579" y="29926"/>
                    <a:pt x="61600" y="29738"/>
                  </a:cubicBezTo>
                  <a:cubicBezTo>
                    <a:pt x="61621" y="29654"/>
                    <a:pt x="61621" y="29591"/>
                    <a:pt x="61642" y="29508"/>
                  </a:cubicBezTo>
                  <a:cubicBezTo>
                    <a:pt x="62119" y="29791"/>
                    <a:pt x="62630" y="29915"/>
                    <a:pt x="63149" y="29915"/>
                  </a:cubicBezTo>
                  <a:cubicBezTo>
                    <a:pt x="64201" y="29915"/>
                    <a:pt x="65285" y="29406"/>
                    <a:pt x="66182" y="28692"/>
                  </a:cubicBezTo>
                  <a:cubicBezTo>
                    <a:pt x="67668" y="27520"/>
                    <a:pt x="68170" y="25365"/>
                    <a:pt x="67752" y="23586"/>
                  </a:cubicBezTo>
                  <a:cubicBezTo>
                    <a:pt x="67480" y="22540"/>
                    <a:pt x="66747" y="21745"/>
                    <a:pt x="65806" y="21285"/>
                  </a:cubicBezTo>
                  <a:cubicBezTo>
                    <a:pt x="65889" y="21201"/>
                    <a:pt x="65973" y="21055"/>
                    <a:pt x="66015" y="20908"/>
                  </a:cubicBezTo>
                  <a:cubicBezTo>
                    <a:pt x="66182" y="20573"/>
                    <a:pt x="66245" y="20197"/>
                    <a:pt x="66287" y="19799"/>
                  </a:cubicBezTo>
                  <a:cubicBezTo>
                    <a:pt x="67605" y="19213"/>
                    <a:pt x="69153" y="19381"/>
                    <a:pt x="70618" y="19318"/>
                  </a:cubicBezTo>
                  <a:cubicBezTo>
                    <a:pt x="70908" y="19304"/>
                    <a:pt x="71200" y="19296"/>
                    <a:pt x="71492" y="19296"/>
                  </a:cubicBezTo>
                  <a:close/>
                  <a:moveTo>
                    <a:pt x="25758" y="40409"/>
                  </a:moveTo>
                  <a:cubicBezTo>
                    <a:pt x="27787" y="41476"/>
                    <a:pt x="29984" y="42208"/>
                    <a:pt x="32202" y="42731"/>
                  </a:cubicBezTo>
                  <a:cubicBezTo>
                    <a:pt x="32077" y="43024"/>
                    <a:pt x="31993" y="43317"/>
                    <a:pt x="31888" y="43631"/>
                  </a:cubicBezTo>
                  <a:cubicBezTo>
                    <a:pt x="31679" y="44447"/>
                    <a:pt x="31407" y="45242"/>
                    <a:pt x="31198" y="46058"/>
                  </a:cubicBezTo>
                  <a:cubicBezTo>
                    <a:pt x="31135" y="46351"/>
                    <a:pt x="31072" y="46602"/>
                    <a:pt x="30989" y="46895"/>
                  </a:cubicBezTo>
                  <a:cubicBezTo>
                    <a:pt x="30944" y="46898"/>
                    <a:pt x="30899" y="46899"/>
                    <a:pt x="30854" y="46899"/>
                  </a:cubicBezTo>
                  <a:cubicBezTo>
                    <a:pt x="29660" y="46899"/>
                    <a:pt x="28665" y="46110"/>
                    <a:pt x="27515" y="45807"/>
                  </a:cubicBezTo>
                  <a:cubicBezTo>
                    <a:pt x="26595" y="45577"/>
                    <a:pt x="25716" y="45284"/>
                    <a:pt x="24858" y="44887"/>
                  </a:cubicBezTo>
                  <a:cubicBezTo>
                    <a:pt x="24482" y="44698"/>
                    <a:pt x="24084" y="44531"/>
                    <a:pt x="23812" y="44196"/>
                  </a:cubicBezTo>
                  <a:lnTo>
                    <a:pt x="23770" y="44175"/>
                  </a:lnTo>
                  <a:cubicBezTo>
                    <a:pt x="23875" y="43820"/>
                    <a:pt x="24335" y="43443"/>
                    <a:pt x="24565" y="43150"/>
                  </a:cubicBezTo>
                  <a:cubicBezTo>
                    <a:pt x="25130" y="42480"/>
                    <a:pt x="25570" y="41413"/>
                    <a:pt x="25758" y="40409"/>
                  </a:cubicBezTo>
                  <a:close/>
                  <a:moveTo>
                    <a:pt x="36847" y="43527"/>
                  </a:moveTo>
                  <a:cubicBezTo>
                    <a:pt x="38142" y="43639"/>
                    <a:pt x="39454" y="43718"/>
                    <a:pt x="40782" y="43718"/>
                  </a:cubicBezTo>
                  <a:cubicBezTo>
                    <a:pt x="40935" y="43718"/>
                    <a:pt x="41088" y="43717"/>
                    <a:pt x="41241" y="43715"/>
                  </a:cubicBezTo>
                  <a:lnTo>
                    <a:pt x="41241" y="43715"/>
                  </a:lnTo>
                  <a:cubicBezTo>
                    <a:pt x="41095" y="44761"/>
                    <a:pt x="41032" y="45870"/>
                    <a:pt x="40237" y="46686"/>
                  </a:cubicBezTo>
                  <a:cubicBezTo>
                    <a:pt x="40061" y="46856"/>
                    <a:pt x="39872" y="46922"/>
                    <a:pt x="39681" y="46922"/>
                  </a:cubicBezTo>
                  <a:cubicBezTo>
                    <a:pt x="39261" y="46922"/>
                    <a:pt x="38831" y="46602"/>
                    <a:pt x="38500" y="46372"/>
                  </a:cubicBezTo>
                  <a:cubicBezTo>
                    <a:pt x="37642" y="45765"/>
                    <a:pt x="36806" y="44698"/>
                    <a:pt x="36847" y="43610"/>
                  </a:cubicBezTo>
                  <a:lnTo>
                    <a:pt x="36847" y="43527"/>
                  </a:lnTo>
                  <a:close/>
                  <a:moveTo>
                    <a:pt x="48021" y="42773"/>
                  </a:moveTo>
                  <a:cubicBezTo>
                    <a:pt x="48083" y="42815"/>
                    <a:pt x="48125" y="42878"/>
                    <a:pt x="48230" y="42920"/>
                  </a:cubicBezTo>
                  <a:cubicBezTo>
                    <a:pt x="49966" y="43506"/>
                    <a:pt x="51703" y="43527"/>
                    <a:pt x="53482" y="43757"/>
                  </a:cubicBezTo>
                  <a:cubicBezTo>
                    <a:pt x="54360" y="43861"/>
                    <a:pt x="55135" y="44029"/>
                    <a:pt x="55951" y="44343"/>
                  </a:cubicBezTo>
                  <a:cubicBezTo>
                    <a:pt x="56264" y="44468"/>
                    <a:pt x="55972" y="44740"/>
                    <a:pt x="55888" y="44991"/>
                  </a:cubicBezTo>
                  <a:cubicBezTo>
                    <a:pt x="55783" y="45326"/>
                    <a:pt x="55574" y="45786"/>
                    <a:pt x="55574" y="46142"/>
                  </a:cubicBezTo>
                  <a:cubicBezTo>
                    <a:pt x="55553" y="46561"/>
                    <a:pt x="55553" y="46979"/>
                    <a:pt x="55511" y="47418"/>
                  </a:cubicBezTo>
                  <a:cubicBezTo>
                    <a:pt x="55448" y="47900"/>
                    <a:pt x="55260" y="48360"/>
                    <a:pt x="55260" y="48841"/>
                  </a:cubicBezTo>
                  <a:cubicBezTo>
                    <a:pt x="55260" y="48982"/>
                    <a:pt x="55221" y="49513"/>
                    <a:pt x="55406" y="49513"/>
                  </a:cubicBezTo>
                  <a:cubicBezTo>
                    <a:pt x="55409" y="49513"/>
                    <a:pt x="55412" y="49513"/>
                    <a:pt x="55415" y="49513"/>
                  </a:cubicBezTo>
                  <a:lnTo>
                    <a:pt x="55415" y="49513"/>
                  </a:lnTo>
                  <a:cubicBezTo>
                    <a:pt x="55377" y="49518"/>
                    <a:pt x="55339" y="49520"/>
                    <a:pt x="55301" y="49520"/>
                  </a:cubicBezTo>
                  <a:cubicBezTo>
                    <a:pt x="55076" y="49520"/>
                    <a:pt x="54862" y="49435"/>
                    <a:pt x="54632" y="49364"/>
                  </a:cubicBezTo>
                  <a:cubicBezTo>
                    <a:pt x="54088" y="49197"/>
                    <a:pt x="53544" y="48967"/>
                    <a:pt x="53000" y="48778"/>
                  </a:cubicBezTo>
                  <a:cubicBezTo>
                    <a:pt x="52268" y="48527"/>
                    <a:pt x="51557" y="48130"/>
                    <a:pt x="50803" y="47962"/>
                  </a:cubicBezTo>
                  <a:cubicBezTo>
                    <a:pt x="50767" y="47957"/>
                    <a:pt x="50730" y="47955"/>
                    <a:pt x="50694" y="47955"/>
                  </a:cubicBezTo>
                  <a:cubicBezTo>
                    <a:pt x="50586" y="47955"/>
                    <a:pt x="50484" y="47978"/>
                    <a:pt x="50406" y="48025"/>
                  </a:cubicBezTo>
                  <a:cubicBezTo>
                    <a:pt x="50218" y="47565"/>
                    <a:pt x="50008" y="47105"/>
                    <a:pt x="49820" y="46665"/>
                  </a:cubicBezTo>
                  <a:cubicBezTo>
                    <a:pt x="49234" y="45305"/>
                    <a:pt x="48523" y="44071"/>
                    <a:pt x="47728" y="42836"/>
                  </a:cubicBezTo>
                  <a:cubicBezTo>
                    <a:pt x="47832" y="42815"/>
                    <a:pt x="47916" y="42794"/>
                    <a:pt x="48021" y="42773"/>
                  </a:cubicBezTo>
                  <a:close/>
                  <a:moveTo>
                    <a:pt x="32977" y="42899"/>
                  </a:moveTo>
                  <a:cubicBezTo>
                    <a:pt x="33186" y="42962"/>
                    <a:pt x="33395" y="42983"/>
                    <a:pt x="33646" y="43024"/>
                  </a:cubicBezTo>
                  <a:cubicBezTo>
                    <a:pt x="34441" y="43192"/>
                    <a:pt x="35257" y="43317"/>
                    <a:pt x="36073" y="43401"/>
                  </a:cubicBezTo>
                  <a:cubicBezTo>
                    <a:pt x="36073" y="43422"/>
                    <a:pt x="36073" y="43422"/>
                    <a:pt x="36031" y="43443"/>
                  </a:cubicBezTo>
                  <a:cubicBezTo>
                    <a:pt x="35787" y="45307"/>
                    <a:pt x="37558" y="48136"/>
                    <a:pt x="39622" y="48136"/>
                  </a:cubicBezTo>
                  <a:cubicBezTo>
                    <a:pt x="39852" y="48136"/>
                    <a:pt x="40086" y="48101"/>
                    <a:pt x="40321" y="48025"/>
                  </a:cubicBezTo>
                  <a:cubicBezTo>
                    <a:pt x="41241" y="47732"/>
                    <a:pt x="41764" y="46853"/>
                    <a:pt x="42078" y="46017"/>
                  </a:cubicBezTo>
                  <a:cubicBezTo>
                    <a:pt x="42371" y="45305"/>
                    <a:pt x="42580" y="44405"/>
                    <a:pt x="42580" y="43610"/>
                  </a:cubicBezTo>
                  <a:cubicBezTo>
                    <a:pt x="43982" y="43527"/>
                    <a:pt x="45384" y="43317"/>
                    <a:pt x="46765" y="43024"/>
                  </a:cubicBezTo>
                  <a:cubicBezTo>
                    <a:pt x="48418" y="45640"/>
                    <a:pt x="49318" y="48737"/>
                    <a:pt x="50427" y="51582"/>
                  </a:cubicBezTo>
                  <a:cubicBezTo>
                    <a:pt x="51034" y="53151"/>
                    <a:pt x="51431" y="54721"/>
                    <a:pt x="51766" y="56311"/>
                  </a:cubicBezTo>
                  <a:cubicBezTo>
                    <a:pt x="51954" y="57148"/>
                    <a:pt x="52122" y="58027"/>
                    <a:pt x="52226" y="58864"/>
                  </a:cubicBezTo>
                  <a:cubicBezTo>
                    <a:pt x="52310" y="59596"/>
                    <a:pt x="52226" y="60265"/>
                    <a:pt x="52519" y="60914"/>
                  </a:cubicBezTo>
                  <a:cubicBezTo>
                    <a:pt x="51098" y="60305"/>
                    <a:pt x="49578" y="59972"/>
                    <a:pt x="48017" y="59972"/>
                  </a:cubicBezTo>
                  <a:cubicBezTo>
                    <a:pt x="47969" y="59972"/>
                    <a:pt x="47922" y="59972"/>
                    <a:pt x="47874" y="59973"/>
                  </a:cubicBezTo>
                  <a:cubicBezTo>
                    <a:pt x="45845" y="60014"/>
                    <a:pt x="43815" y="60286"/>
                    <a:pt x="41848" y="60705"/>
                  </a:cubicBezTo>
                  <a:cubicBezTo>
                    <a:pt x="40927" y="60914"/>
                    <a:pt x="40028" y="61165"/>
                    <a:pt x="39128" y="61395"/>
                  </a:cubicBezTo>
                  <a:cubicBezTo>
                    <a:pt x="38689" y="61521"/>
                    <a:pt x="38249" y="61626"/>
                    <a:pt x="37789" y="61751"/>
                  </a:cubicBezTo>
                  <a:cubicBezTo>
                    <a:pt x="37642" y="61814"/>
                    <a:pt x="37517" y="61856"/>
                    <a:pt x="37370" y="61939"/>
                  </a:cubicBezTo>
                  <a:cubicBezTo>
                    <a:pt x="37119" y="61542"/>
                    <a:pt x="36785" y="61186"/>
                    <a:pt x="36534" y="60872"/>
                  </a:cubicBezTo>
                  <a:cubicBezTo>
                    <a:pt x="35864" y="60035"/>
                    <a:pt x="35027" y="59449"/>
                    <a:pt x="34085" y="58989"/>
                  </a:cubicBezTo>
                  <a:cubicBezTo>
                    <a:pt x="33081" y="58466"/>
                    <a:pt x="32098" y="57901"/>
                    <a:pt x="31093" y="57420"/>
                  </a:cubicBezTo>
                  <a:cubicBezTo>
                    <a:pt x="31093" y="57232"/>
                    <a:pt x="31135" y="57085"/>
                    <a:pt x="31135" y="56897"/>
                  </a:cubicBezTo>
                  <a:cubicBezTo>
                    <a:pt x="31282" y="55181"/>
                    <a:pt x="31554" y="53486"/>
                    <a:pt x="31721" y="51770"/>
                  </a:cubicBezTo>
                  <a:cubicBezTo>
                    <a:pt x="31909" y="50034"/>
                    <a:pt x="32098" y="48360"/>
                    <a:pt x="32412" y="46665"/>
                  </a:cubicBezTo>
                  <a:cubicBezTo>
                    <a:pt x="32537" y="45912"/>
                    <a:pt x="32809" y="45096"/>
                    <a:pt x="32851" y="44301"/>
                  </a:cubicBezTo>
                  <a:cubicBezTo>
                    <a:pt x="32872" y="43840"/>
                    <a:pt x="32914" y="43359"/>
                    <a:pt x="32977" y="42899"/>
                  </a:cubicBezTo>
                  <a:close/>
                  <a:moveTo>
                    <a:pt x="23613" y="57104"/>
                  </a:moveTo>
                  <a:cubicBezTo>
                    <a:pt x="23672" y="57104"/>
                    <a:pt x="23731" y="57105"/>
                    <a:pt x="23791" y="57106"/>
                  </a:cubicBezTo>
                  <a:cubicBezTo>
                    <a:pt x="24879" y="57127"/>
                    <a:pt x="25946" y="57294"/>
                    <a:pt x="26992" y="57524"/>
                  </a:cubicBezTo>
                  <a:cubicBezTo>
                    <a:pt x="29001" y="57985"/>
                    <a:pt x="30780" y="59031"/>
                    <a:pt x="32579" y="60035"/>
                  </a:cubicBezTo>
                  <a:cubicBezTo>
                    <a:pt x="33416" y="60496"/>
                    <a:pt x="34253" y="60872"/>
                    <a:pt x="34943" y="61542"/>
                  </a:cubicBezTo>
                  <a:cubicBezTo>
                    <a:pt x="35278" y="61877"/>
                    <a:pt x="35550" y="62337"/>
                    <a:pt x="35864" y="62734"/>
                  </a:cubicBezTo>
                  <a:cubicBezTo>
                    <a:pt x="35718" y="62734"/>
                    <a:pt x="35571" y="62776"/>
                    <a:pt x="35445" y="62902"/>
                  </a:cubicBezTo>
                  <a:cubicBezTo>
                    <a:pt x="34609" y="63927"/>
                    <a:pt x="33604" y="64743"/>
                    <a:pt x="32558" y="65517"/>
                  </a:cubicBezTo>
                  <a:cubicBezTo>
                    <a:pt x="31616" y="66229"/>
                    <a:pt x="30989" y="67296"/>
                    <a:pt x="30173" y="68133"/>
                  </a:cubicBezTo>
                  <a:cubicBezTo>
                    <a:pt x="29336" y="69012"/>
                    <a:pt x="28478" y="69807"/>
                    <a:pt x="27767" y="70790"/>
                  </a:cubicBezTo>
                  <a:cubicBezTo>
                    <a:pt x="27495" y="71209"/>
                    <a:pt x="27223" y="71648"/>
                    <a:pt x="26971" y="72066"/>
                  </a:cubicBezTo>
                  <a:cubicBezTo>
                    <a:pt x="26867" y="72171"/>
                    <a:pt x="26804" y="72213"/>
                    <a:pt x="26762" y="72297"/>
                  </a:cubicBezTo>
                  <a:cubicBezTo>
                    <a:pt x="25779" y="71146"/>
                    <a:pt x="24921" y="69911"/>
                    <a:pt x="23728" y="69012"/>
                  </a:cubicBezTo>
                  <a:cubicBezTo>
                    <a:pt x="22285" y="67903"/>
                    <a:pt x="20590" y="67191"/>
                    <a:pt x="18832" y="66815"/>
                  </a:cubicBezTo>
                  <a:cubicBezTo>
                    <a:pt x="17826" y="66593"/>
                    <a:pt x="16796" y="66518"/>
                    <a:pt x="15762" y="66518"/>
                  </a:cubicBezTo>
                  <a:cubicBezTo>
                    <a:pt x="14839" y="66518"/>
                    <a:pt x="13912" y="66578"/>
                    <a:pt x="12994" y="66647"/>
                  </a:cubicBezTo>
                  <a:cubicBezTo>
                    <a:pt x="12053" y="66731"/>
                    <a:pt x="11090" y="66877"/>
                    <a:pt x="10149" y="66919"/>
                  </a:cubicBezTo>
                  <a:cubicBezTo>
                    <a:pt x="10044" y="66919"/>
                    <a:pt x="9919" y="66940"/>
                    <a:pt x="9793" y="66940"/>
                  </a:cubicBezTo>
                  <a:cubicBezTo>
                    <a:pt x="10044" y="66563"/>
                    <a:pt x="10274" y="66208"/>
                    <a:pt x="10546" y="65873"/>
                  </a:cubicBezTo>
                  <a:cubicBezTo>
                    <a:pt x="11153" y="64973"/>
                    <a:pt x="11906" y="64199"/>
                    <a:pt x="12471" y="63299"/>
                  </a:cubicBezTo>
                  <a:cubicBezTo>
                    <a:pt x="13099" y="62337"/>
                    <a:pt x="13790" y="61416"/>
                    <a:pt x="14522" y="60537"/>
                  </a:cubicBezTo>
                  <a:cubicBezTo>
                    <a:pt x="15171" y="59721"/>
                    <a:pt x="15715" y="58801"/>
                    <a:pt x="16405" y="58027"/>
                  </a:cubicBezTo>
                  <a:cubicBezTo>
                    <a:pt x="16426" y="58027"/>
                    <a:pt x="16468" y="58027"/>
                    <a:pt x="16510" y="57985"/>
                  </a:cubicBezTo>
                  <a:cubicBezTo>
                    <a:pt x="16928" y="57880"/>
                    <a:pt x="17347" y="57797"/>
                    <a:pt x="17765" y="57755"/>
                  </a:cubicBezTo>
                  <a:cubicBezTo>
                    <a:pt x="18748" y="57608"/>
                    <a:pt x="19753" y="57608"/>
                    <a:pt x="20736" y="57441"/>
                  </a:cubicBezTo>
                  <a:cubicBezTo>
                    <a:pt x="21703" y="57263"/>
                    <a:pt x="22633" y="57104"/>
                    <a:pt x="23613" y="57104"/>
                  </a:cubicBezTo>
                  <a:close/>
                  <a:moveTo>
                    <a:pt x="9479" y="70957"/>
                  </a:moveTo>
                  <a:cubicBezTo>
                    <a:pt x="10463" y="71125"/>
                    <a:pt x="11467" y="71229"/>
                    <a:pt x="12450" y="71418"/>
                  </a:cubicBezTo>
                  <a:cubicBezTo>
                    <a:pt x="12739" y="71464"/>
                    <a:pt x="13019" y="71485"/>
                    <a:pt x="13293" y="71485"/>
                  </a:cubicBezTo>
                  <a:cubicBezTo>
                    <a:pt x="14010" y="71485"/>
                    <a:pt x="14689" y="71343"/>
                    <a:pt x="15401" y="71146"/>
                  </a:cubicBezTo>
                  <a:lnTo>
                    <a:pt x="15401" y="71146"/>
                  </a:lnTo>
                  <a:cubicBezTo>
                    <a:pt x="15087" y="71564"/>
                    <a:pt x="14919" y="72066"/>
                    <a:pt x="14836" y="72631"/>
                  </a:cubicBezTo>
                  <a:cubicBezTo>
                    <a:pt x="14836" y="72569"/>
                    <a:pt x="14773" y="72506"/>
                    <a:pt x="14710" y="72485"/>
                  </a:cubicBezTo>
                  <a:cubicBezTo>
                    <a:pt x="13894" y="72108"/>
                    <a:pt x="13057" y="72087"/>
                    <a:pt x="12158" y="72087"/>
                  </a:cubicBezTo>
                  <a:cubicBezTo>
                    <a:pt x="11279" y="72087"/>
                    <a:pt x="10316" y="72150"/>
                    <a:pt x="9437" y="72380"/>
                  </a:cubicBezTo>
                  <a:cubicBezTo>
                    <a:pt x="9417" y="72380"/>
                    <a:pt x="9396" y="72401"/>
                    <a:pt x="9396" y="72401"/>
                  </a:cubicBezTo>
                  <a:lnTo>
                    <a:pt x="9396" y="72380"/>
                  </a:lnTo>
                  <a:cubicBezTo>
                    <a:pt x="9375" y="72297"/>
                    <a:pt x="8998" y="71962"/>
                    <a:pt x="8873" y="71836"/>
                  </a:cubicBezTo>
                  <a:cubicBezTo>
                    <a:pt x="8998" y="71732"/>
                    <a:pt x="9103" y="71627"/>
                    <a:pt x="9207" y="71481"/>
                  </a:cubicBezTo>
                  <a:cubicBezTo>
                    <a:pt x="9333" y="71334"/>
                    <a:pt x="9417" y="71146"/>
                    <a:pt x="9479" y="70957"/>
                  </a:cubicBezTo>
                  <a:close/>
                  <a:moveTo>
                    <a:pt x="9500" y="72589"/>
                  </a:moveTo>
                  <a:lnTo>
                    <a:pt x="9500" y="72589"/>
                  </a:lnTo>
                  <a:cubicBezTo>
                    <a:pt x="10036" y="72720"/>
                    <a:pt x="10602" y="72740"/>
                    <a:pt x="11164" y="72740"/>
                  </a:cubicBezTo>
                  <a:cubicBezTo>
                    <a:pt x="11413" y="72740"/>
                    <a:pt x="11662" y="72736"/>
                    <a:pt x="11906" y="72736"/>
                  </a:cubicBezTo>
                  <a:cubicBezTo>
                    <a:pt x="12785" y="72736"/>
                    <a:pt x="13685" y="72903"/>
                    <a:pt x="14606" y="72924"/>
                  </a:cubicBezTo>
                  <a:cubicBezTo>
                    <a:pt x="14710" y="72924"/>
                    <a:pt x="14773" y="72841"/>
                    <a:pt x="14836" y="72778"/>
                  </a:cubicBezTo>
                  <a:lnTo>
                    <a:pt x="14836" y="72778"/>
                  </a:lnTo>
                  <a:cubicBezTo>
                    <a:pt x="14815" y="73050"/>
                    <a:pt x="14773" y="73343"/>
                    <a:pt x="14773" y="73636"/>
                  </a:cubicBezTo>
                  <a:cubicBezTo>
                    <a:pt x="14020" y="73678"/>
                    <a:pt x="13287" y="73761"/>
                    <a:pt x="12534" y="73866"/>
                  </a:cubicBezTo>
                  <a:cubicBezTo>
                    <a:pt x="12011" y="73950"/>
                    <a:pt x="11488" y="73991"/>
                    <a:pt x="10986" y="74138"/>
                  </a:cubicBezTo>
                  <a:cubicBezTo>
                    <a:pt x="10777" y="74180"/>
                    <a:pt x="10588" y="74201"/>
                    <a:pt x="10379" y="74263"/>
                  </a:cubicBezTo>
                  <a:cubicBezTo>
                    <a:pt x="10308" y="74107"/>
                    <a:pt x="10121" y="73970"/>
                    <a:pt x="9917" y="73970"/>
                  </a:cubicBezTo>
                  <a:cubicBezTo>
                    <a:pt x="9821" y="73970"/>
                    <a:pt x="9720" y="74001"/>
                    <a:pt x="9626" y="74075"/>
                  </a:cubicBezTo>
                  <a:lnTo>
                    <a:pt x="9479" y="74242"/>
                  </a:lnTo>
                  <a:cubicBezTo>
                    <a:pt x="9417" y="74180"/>
                    <a:pt x="9396" y="74138"/>
                    <a:pt x="9333" y="74075"/>
                  </a:cubicBezTo>
                  <a:cubicBezTo>
                    <a:pt x="9417" y="73887"/>
                    <a:pt x="9521" y="73719"/>
                    <a:pt x="9584" y="73531"/>
                  </a:cubicBezTo>
                  <a:cubicBezTo>
                    <a:pt x="9689" y="73217"/>
                    <a:pt x="9605" y="72903"/>
                    <a:pt x="9500" y="72589"/>
                  </a:cubicBezTo>
                  <a:close/>
                  <a:moveTo>
                    <a:pt x="15509" y="68276"/>
                  </a:moveTo>
                  <a:cubicBezTo>
                    <a:pt x="16122" y="68276"/>
                    <a:pt x="16729" y="68298"/>
                    <a:pt x="17326" y="68342"/>
                  </a:cubicBezTo>
                  <a:cubicBezTo>
                    <a:pt x="19104" y="68509"/>
                    <a:pt x="20820" y="69158"/>
                    <a:pt x="22305" y="70121"/>
                  </a:cubicBezTo>
                  <a:cubicBezTo>
                    <a:pt x="23875" y="71146"/>
                    <a:pt x="24754" y="72841"/>
                    <a:pt x="26051" y="74117"/>
                  </a:cubicBezTo>
                  <a:cubicBezTo>
                    <a:pt x="26072" y="74180"/>
                    <a:pt x="26134" y="74222"/>
                    <a:pt x="26176" y="74284"/>
                  </a:cubicBezTo>
                  <a:cubicBezTo>
                    <a:pt x="26134" y="74452"/>
                    <a:pt x="26114" y="74619"/>
                    <a:pt x="26072" y="74786"/>
                  </a:cubicBezTo>
                  <a:cubicBezTo>
                    <a:pt x="25507" y="74326"/>
                    <a:pt x="24774" y="74033"/>
                    <a:pt x="24063" y="73845"/>
                  </a:cubicBezTo>
                  <a:cubicBezTo>
                    <a:pt x="23080" y="73552"/>
                    <a:pt x="22033" y="73447"/>
                    <a:pt x="20987" y="73426"/>
                  </a:cubicBezTo>
                  <a:cubicBezTo>
                    <a:pt x="20244" y="71841"/>
                    <a:pt x="18928" y="70113"/>
                    <a:pt x="17377" y="70113"/>
                  </a:cubicBezTo>
                  <a:cubicBezTo>
                    <a:pt x="16963" y="70113"/>
                    <a:pt x="16532" y="70236"/>
                    <a:pt x="16091" y="70518"/>
                  </a:cubicBezTo>
                  <a:cubicBezTo>
                    <a:pt x="16028" y="70539"/>
                    <a:pt x="15987" y="70602"/>
                    <a:pt x="15903" y="70644"/>
                  </a:cubicBezTo>
                  <a:cubicBezTo>
                    <a:pt x="15882" y="70581"/>
                    <a:pt x="15798" y="70518"/>
                    <a:pt x="15715" y="70497"/>
                  </a:cubicBezTo>
                  <a:cubicBezTo>
                    <a:pt x="15313" y="70402"/>
                    <a:pt x="14911" y="70376"/>
                    <a:pt x="14509" y="70376"/>
                  </a:cubicBezTo>
                  <a:cubicBezTo>
                    <a:pt x="14016" y="70376"/>
                    <a:pt x="13522" y="70415"/>
                    <a:pt x="13026" y="70415"/>
                  </a:cubicBezTo>
                  <a:cubicBezTo>
                    <a:pt x="12765" y="70415"/>
                    <a:pt x="12504" y="70404"/>
                    <a:pt x="12241" y="70372"/>
                  </a:cubicBezTo>
                  <a:cubicBezTo>
                    <a:pt x="11697" y="70288"/>
                    <a:pt x="11174" y="70309"/>
                    <a:pt x="10630" y="70288"/>
                  </a:cubicBezTo>
                  <a:cubicBezTo>
                    <a:pt x="10170" y="70267"/>
                    <a:pt x="9751" y="70225"/>
                    <a:pt x="9312" y="70225"/>
                  </a:cubicBezTo>
                  <a:cubicBezTo>
                    <a:pt x="9228" y="70100"/>
                    <a:pt x="9124" y="69995"/>
                    <a:pt x="9019" y="69890"/>
                  </a:cubicBezTo>
                  <a:cubicBezTo>
                    <a:pt x="8768" y="69681"/>
                    <a:pt x="8454" y="69535"/>
                    <a:pt x="8182" y="69346"/>
                  </a:cubicBezTo>
                  <a:cubicBezTo>
                    <a:pt x="7952" y="69179"/>
                    <a:pt x="8475" y="68865"/>
                    <a:pt x="8663" y="68719"/>
                  </a:cubicBezTo>
                  <a:cubicBezTo>
                    <a:pt x="8898" y="68753"/>
                    <a:pt x="9145" y="68767"/>
                    <a:pt x="9394" y="68767"/>
                  </a:cubicBezTo>
                  <a:cubicBezTo>
                    <a:pt x="10054" y="68767"/>
                    <a:pt x="10738" y="68669"/>
                    <a:pt x="11300" y="68593"/>
                  </a:cubicBezTo>
                  <a:cubicBezTo>
                    <a:pt x="12670" y="68389"/>
                    <a:pt x="14102" y="68276"/>
                    <a:pt x="15509" y="68276"/>
                  </a:cubicBezTo>
                  <a:close/>
                  <a:moveTo>
                    <a:pt x="8036" y="74305"/>
                  </a:moveTo>
                  <a:cubicBezTo>
                    <a:pt x="8056" y="74368"/>
                    <a:pt x="8056" y="74410"/>
                    <a:pt x="8119" y="74494"/>
                  </a:cubicBezTo>
                  <a:cubicBezTo>
                    <a:pt x="8391" y="74975"/>
                    <a:pt x="8663" y="75100"/>
                    <a:pt x="9165" y="75247"/>
                  </a:cubicBezTo>
                  <a:cubicBezTo>
                    <a:pt x="9214" y="75261"/>
                    <a:pt x="9260" y="75268"/>
                    <a:pt x="9302" y="75268"/>
                  </a:cubicBezTo>
                  <a:cubicBezTo>
                    <a:pt x="9441" y="75268"/>
                    <a:pt x="9546" y="75197"/>
                    <a:pt x="9626" y="75100"/>
                  </a:cubicBezTo>
                  <a:cubicBezTo>
                    <a:pt x="9869" y="75195"/>
                    <a:pt x="10130" y="75220"/>
                    <a:pt x="10386" y="75220"/>
                  </a:cubicBezTo>
                  <a:cubicBezTo>
                    <a:pt x="10526" y="75220"/>
                    <a:pt x="10664" y="75212"/>
                    <a:pt x="10797" y="75205"/>
                  </a:cubicBezTo>
                  <a:cubicBezTo>
                    <a:pt x="12158" y="75142"/>
                    <a:pt x="13518" y="75038"/>
                    <a:pt x="14878" y="74975"/>
                  </a:cubicBezTo>
                  <a:cubicBezTo>
                    <a:pt x="14919" y="75142"/>
                    <a:pt x="14940" y="75330"/>
                    <a:pt x="14961" y="75498"/>
                  </a:cubicBezTo>
                  <a:cubicBezTo>
                    <a:pt x="13162" y="75602"/>
                    <a:pt x="11362" y="75728"/>
                    <a:pt x="9542" y="75770"/>
                  </a:cubicBezTo>
                  <a:cubicBezTo>
                    <a:pt x="9260" y="75791"/>
                    <a:pt x="8920" y="75833"/>
                    <a:pt x="8585" y="75833"/>
                  </a:cubicBezTo>
                  <a:cubicBezTo>
                    <a:pt x="8250" y="75833"/>
                    <a:pt x="7920" y="75791"/>
                    <a:pt x="7659" y="75644"/>
                  </a:cubicBezTo>
                  <a:cubicBezTo>
                    <a:pt x="7345" y="75498"/>
                    <a:pt x="7345" y="74870"/>
                    <a:pt x="7554" y="74661"/>
                  </a:cubicBezTo>
                  <a:cubicBezTo>
                    <a:pt x="7701" y="74514"/>
                    <a:pt x="7847" y="74410"/>
                    <a:pt x="8036" y="74305"/>
                  </a:cubicBezTo>
                  <a:close/>
                  <a:moveTo>
                    <a:pt x="21510" y="74870"/>
                  </a:moveTo>
                  <a:cubicBezTo>
                    <a:pt x="21929" y="74891"/>
                    <a:pt x="22305" y="74933"/>
                    <a:pt x="22703" y="74996"/>
                  </a:cubicBezTo>
                  <a:cubicBezTo>
                    <a:pt x="23707" y="75142"/>
                    <a:pt x="24607" y="75456"/>
                    <a:pt x="25423" y="76063"/>
                  </a:cubicBezTo>
                  <a:cubicBezTo>
                    <a:pt x="25737" y="76335"/>
                    <a:pt x="26030" y="76607"/>
                    <a:pt x="26365" y="76774"/>
                  </a:cubicBezTo>
                  <a:cubicBezTo>
                    <a:pt x="26302" y="76795"/>
                    <a:pt x="26281" y="76816"/>
                    <a:pt x="26239" y="76858"/>
                  </a:cubicBezTo>
                  <a:cubicBezTo>
                    <a:pt x="25842" y="76439"/>
                    <a:pt x="25486" y="76167"/>
                    <a:pt x="24900" y="76021"/>
                  </a:cubicBezTo>
                  <a:cubicBezTo>
                    <a:pt x="24147" y="75812"/>
                    <a:pt x="23352" y="75686"/>
                    <a:pt x="22577" y="75498"/>
                  </a:cubicBezTo>
                  <a:cubicBezTo>
                    <a:pt x="22264" y="75414"/>
                    <a:pt x="21908" y="75351"/>
                    <a:pt x="21615" y="75330"/>
                  </a:cubicBezTo>
                  <a:cubicBezTo>
                    <a:pt x="21573" y="75163"/>
                    <a:pt x="21531" y="75017"/>
                    <a:pt x="21510" y="74870"/>
                  </a:cubicBezTo>
                  <a:close/>
                  <a:moveTo>
                    <a:pt x="21741" y="76460"/>
                  </a:moveTo>
                  <a:lnTo>
                    <a:pt x="21741" y="76460"/>
                  </a:lnTo>
                  <a:cubicBezTo>
                    <a:pt x="21950" y="76481"/>
                    <a:pt x="22138" y="76502"/>
                    <a:pt x="22347" y="76544"/>
                  </a:cubicBezTo>
                  <a:cubicBezTo>
                    <a:pt x="22305" y="76565"/>
                    <a:pt x="22285" y="76586"/>
                    <a:pt x="22243" y="76607"/>
                  </a:cubicBezTo>
                  <a:cubicBezTo>
                    <a:pt x="22075" y="76774"/>
                    <a:pt x="21929" y="76963"/>
                    <a:pt x="21741" y="77088"/>
                  </a:cubicBezTo>
                  <a:cubicBezTo>
                    <a:pt x="21761" y="76879"/>
                    <a:pt x="21761" y="76670"/>
                    <a:pt x="21741" y="76460"/>
                  </a:cubicBezTo>
                  <a:close/>
                  <a:moveTo>
                    <a:pt x="47572" y="61639"/>
                  </a:moveTo>
                  <a:cubicBezTo>
                    <a:pt x="49253" y="61639"/>
                    <a:pt x="50978" y="61963"/>
                    <a:pt x="52456" y="62693"/>
                  </a:cubicBezTo>
                  <a:cubicBezTo>
                    <a:pt x="53377" y="63111"/>
                    <a:pt x="54172" y="63781"/>
                    <a:pt x="54925" y="64408"/>
                  </a:cubicBezTo>
                  <a:cubicBezTo>
                    <a:pt x="55302" y="64722"/>
                    <a:pt x="55658" y="65036"/>
                    <a:pt x="55972" y="65371"/>
                  </a:cubicBezTo>
                  <a:cubicBezTo>
                    <a:pt x="56097" y="65496"/>
                    <a:pt x="56202" y="65622"/>
                    <a:pt x="56348" y="65768"/>
                  </a:cubicBezTo>
                  <a:cubicBezTo>
                    <a:pt x="56245" y="65830"/>
                    <a:pt x="56162" y="65973"/>
                    <a:pt x="56140" y="66098"/>
                  </a:cubicBezTo>
                  <a:lnTo>
                    <a:pt x="56140" y="66098"/>
                  </a:lnTo>
                  <a:cubicBezTo>
                    <a:pt x="56140" y="66091"/>
                    <a:pt x="56138" y="66088"/>
                    <a:pt x="56132" y="66088"/>
                  </a:cubicBezTo>
                  <a:cubicBezTo>
                    <a:pt x="56086" y="66088"/>
                    <a:pt x="55838" y="66318"/>
                    <a:pt x="55783" y="66354"/>
                  </a:cubicBezTo>
                  <a:cubicBezTo>
                    <a:pt x="55616" y="66501"/>
                    <a:pt x="55448" y="66647"/>
                    <a:pt x="55302" y="66815"/>
                  </a:cubicBezTo>
                  <a:cubicBezTo>
                    <a:pt x="54842" y="67296"/>
                    <a:pt x="54402" y="67882"/>
                    <a:pt x="54047" y="68426"/>
                  </a:cubicBezTo>
                  <a:cubicBezTo>
                    <a:pt x="53335" y="69556"/>
                    <a:pt x="52791" y="70748"/>
                    <a:pt x="51871" y="71732"/>
                  </a:cubicBezTo>
                  <a:cubicBezTo>
                    <a:pt x="50845" y="72799"/>
                    <a:pt x="49966" y="74033"/>
                    <a:pt x="49046" y="75184"/>
                  </a:cubicBezTo>
                  <a:cubicBezTo>
                    <a:pt x="48606" y="75728"/>
                    <a:pt x="48125" y="76272"/>
                    <a:pt x="47707" y="76858"/>
                  </a:cubicBezTo>
                  <a:cubicBezTo>
                    <a:pt x="47518" y="77109"/>
                    <a:pt x="47351" y="77381"/>
                    <a:pt x="47142" y="77611"/>
                  </a:cubicBezTo>
                  <a:cubicBezTo>
                    <a:pt x="46995" y="77758"/>
                    <a:pt x="46953" y="78030"/>
                    <a:pt x="46849" y="78239"/>
                  </a:cubicBezTo>
                  <a:cubicBezTo>
                    <a:pt x="46556" y="77967"/>
                    <a:pt x="46242" y="77758"/>
                    <a:pt x="45991" y="77590"/>
                  </a:cubicBezTo>
                  <a:cubicBezTo>
                    <a:pt x="45217" y="77067"/>
                    <a:pt x="44589" y="76356"/>
                    <a:pt x="43836" y="75812"/>
                  </a:cubicBezTo>
                  <a:cubicBezTo>
                    <a:pt x="43062" y="75226"/>
                    <a:pt x="42288" y="74933"/>
                    <a:pt x="41430" y="74556"/>
                  </a:cubicBezTo>
                  <a:cubicBezTo>
                    <a:pt x="40593" y="74159"/>
                    <a:pt x="39777" y="73761"/>
                    <a:pt x="38898" y="73510"/>
                  </a:cubicBezTo>
                  <a:cubicBezTo>
                    <a:pt x="37341" y="73003"/>
                    <a:pt x="35696" y="72700"/>
                    <a:pt x="34074" y="72700"/>
                  </a:cubicBezTo>
                  <a:cubicBezTo>
                    <a:pt x="33756" y="72700"/>
                    <a:pt x="33439" y="72712"/>
                    <a:pt x="33123" y="72736"/>
                  </a:cubicBezTo>
                  <a:cubicBezTo>
                    <a:pt x="32202" y="72820"/>
                    <a:pt x="31240" y="72945"/>
                    <a:pt x="30319" y="73134"/>
                  </a:cubicBezTo>
                  <a:cubicBezTo>
                    <a:pt x="29461" y="73301"/>
                    <a:pt x="28624" y="73636"/>
                    <a:pt x="27746" y="73782"/>
                  </a:cubicBezTo>
                  <a:cubicBezTo>
                    <a:pt x="28206" y="73259"/>
                    <a:pt x="28520" y="72589"/>
                    <a:pt x="28875" y="72045"/>
                  </a:cubicBezTo>
                  <a:cubicBezTo>
                    <a:pt x="29566" y="70999"/>
                    <a:pt x="30361" y="70121"/>
                    <a:pt x="31198" y="69221"/>
                  </a:cubicBezTo>
                  <a:cubicBezTo>
                    <a:pt x="32014" y="68321"/>
                    <a:pt x="32579" y="67170"/>
                    <a:pt x="33500" y="66396"/>
                  </a:cubicBezTo>
                  <a:cubicBezTo>
                    <a:pt x="34462" y="65580"/>
                    <a:pt x="35445" y="64722"/>
                    <a:pt x="36220" y="63739"/>
                  </a:cubicBezTo>
                  <a:cubicBezTo>
                    <a:pt x="36324" y="63613"/>
                    <a:pt x="36345" y="63488"/>
                    <a:pt x="36345" y="63383"/>
                  </a:cubicBezTo>
                  <a:cubicBezTo>
                    <a:pt x="36429" y="63425"/>
                    <a:pt x="36534" y="63488"/>
                    <a:pt x="36638" y="63488"/>
                  </a:cubicBezTo>
                  <a:cubicBezTo>
                    <a:pt x="36705" y="63492"/>
                    <a:pt x="36770" y="63494"/>
                    <a:pt x="36834" y="63494"/>
                  </a:cubicBezTo>
                  <a:cubicBezTo>
                    <a:pt x="37091" y="63494"/>
                    <a:pt x="37329" y="63454"/>
                    <a:pt x="37580" y="63320"/>
                  </a:cubicBezTo>
                  <a:cubicBezTo>
                    <a:pt x="37768" y="63258"/>
                    <a:pt x="37894" y="63174"/>
                    <a:pt x="38061" y="63069"/>
                  </a:cubicBezTo>
                  <a:cubicBezTo>
                    <a:pt x="38082" y="63048"/>
                    <a:pt x="38542" y="63006"/>
                    <a:pt x="38626" y="63006"/>
                  </a:cubicBezTo>
                  <a:cubicBezTo>
                    <a:pt x="39526" y="62839"/>
                    <a:pt x="40425" y="62651"/>
                    <a:pt x="41325" y="62442"/>
                  </a:cubicBezTo>
                  <a:cubicBezTo>
                    <a:pt x="43229" y="62002"/>
                    <a:pt x="45196" y="61730"/>
                    <a:pt x="47121" y="61646"/>
                  </a:cubicBezTo>
                  <a:cubicBezTo>
                    <a:pt x="47271" y="61641"/>
                    <a:pt x="47421" y="61639"/>
                    <a:pt x="47572" y="61639"/>
                  </a:cubicBezTo>
                  <a:close/>
                  <a:moveTo>
                    <a:pt x="17303" y="71639"/>
                  </a:moveTo>
                  <a:cubicBezTo>
                    <a:pt x="18286" y="71639"/>
                    <a:pt x="19512" y="74020"/>
                    <a:pt x="19732" y="74577"/>
                  </a:cubicBezTo>
                  <a:cubicBezTo>
                    <a:pt x="20088" y="75519"/>
                    <a:pt x="20297" y="76586"/>
                    <a:pt x="20004" y="77548"/>
                  </a:cubicBezTo>
                  <a:cubicBezTo>
                    <a:pt x="19795" y="78218"/>
                    <a:pt x="19230" y="78427"/>
                    <a:pt x="18623" y="78448"/>
                  </a:cubicBezTo>
                  <a:cubicBezTo>
                    <a:pt x="18267" y="78385"/>
                    <a:pt x="17849" y="78385"/>
                    <a:pt x="17577" y="78343"/>
                  </a:cubicBezTo>
                  <a:cubicBezTo>
                    <a:pt x="17535" y="78343"/>
                    <a:pt x="17472" y="78323"/>
                    <a:pt x="17388" y="78281"/>
                  </a:cubicBezTo>
                  <a:cubicBezTo>
                    <a:pt x="17033" y="77486"/>
                    <a:pt x="16719" y="76272"/>
                    <a:pt x="16635" y="75979"/>
                  </a:cubicBezTo>
                  <a:cubicBezTo>
                    <a:pt x="16342" y="74828"/>
                    <a:pt x="16028" y="73217"/>
                    <a:pt x="16656" y="72108"/>
                  </a:cubicBezTo>
                  <a:cubicBezTo>
                    <a:pt x="16846" y="71776"/>
                    <a:pt x="17068" y="71639"/>
                    <a:pt x="17303" y="71639"/>
                  </a:cubicBezTo>
                  <a:close/>
                  <a:moveTo>
                    <a:pt x="29168" y="77632"/>
                  </a:moveTo>
                  <a:cubicBezTo>
                    <a:pt x="29671" y="77653"/>
                    <a:pt x="30131" y="77716"/>
                    <a:pt x="30654" y="77799"/>
                  </a:cubicBezTo>
                  <a:cubicBezTo>
                    <a:pt x="30968" y="77841"/>
                    <a:pt x="31282" y="77925"/>
                    <a:pt x="31616" y="78009"/>
                  </a:cubicBezTo>
                  <a:cubicBezTo>
                    <a:pt x="31575" y="78176"/>
                    <a:pt x="31512" y="78364"/>
                    <a:pt x="31470" y="78532"/>
                  </a:cubicBezTo>
                  <a:cubicBezTo>
                    <a:pt x="30717" y="78239"/>
                    <a:pt x="29922" y="77946"/>
                    <a:pt x="29168" y="77632"/>
                  </a:cubicBezTo>
                  <a:close/>
                  <a:moveTo>
                    <a:pt x="33638" y="73589"/>
                  </a:moveTo>
                  <a:cubicBezTo>
                    <a:pt x="35345" y="73589"/>
                    <a:pt x="37049" y="74057"/>
                    <a:pt x="38647" y="74661"/>
                  </a:cubicBezTo>
                  <a:cubicBezTo>
                    <a:pt x="39421" y="74933"/>
                    <a:pt x="40091" y="75330"/>
                    <a:pt x="40823" y="75728"/>
                  </a:cubicBezTo>
                  <a:cubicBezTo>
                    <a:pt x="41220" y="75937"/>
                    <a:pt x="41660" y="76063"/>
                    <a:pt x="42057" y="76272"/>
                  </a:cubicBezTo>
                  <a:cubicBezTo>
                    <a:pt x="42476" y="76481"/>
                    <a:pt x="42832" y="76816"/>
                    <a:pt x="43208" y="77130"/>
                  </a:cubicBezTo>
                  <a:cubicBezTo>
                    <a:pt x="43920" y="77716"/>
                    <a:pt x="44505" y="78385"/>
                    <a:pt x="45238" y="78971"/>
                  </a:cubicBezTo>
                  <a:cubicBezTo>
                    <a:pt x="45447" y="79118"/>
                    <a:pt x="45656" y="79327"/>
                    <a:pt x="45865" y="79515"/>
                  </a:cubicBezTo>
                  <a:cubicBezTo>
                    <a:pt x="45552" y="79683"/>
                    <a:pt x="45301" y="79745"/>
                    <a:pt x="44924" y="79829"/>
                  </a:cubicBezTo>
                  <a:cubicBezTo>
                    <a:pt x="44673" y="79850"/>
                    <a:pt x="44401" y="79913"/>
                    <a:pt x="44233" y="80038"/>
                  </a:cubicBezTo>
                  <a:cubicBezTo>
                    <a:pt x="43648" y="80373"/>
                    <a:pt x="43689" y="81064"/>
                    <a:pt x="44024" y="81566"/>
                  </a:cubicBezTo>
                  <a:cubicBezTo>
                    <a:pt x="43961" y="81587"/>
                    <a:pt x="43920" y="81587"/>
                    <a:pt x="43899" y="81608"/>
                  </a:cubicBezTo>
                  <a:cubicBezTo>
                    <a:pt x="43606" y="81712"/>
                    <a:pt x="43313" y="81880"/>
                    <a:pt x="43124" y="82131"/>
                  </a:cubicBezTo>
                  <a:cubicBezTo>
                    <a:pt x="43104" y="82193"/>
                    <a:pt x="43083" y="82214"/>
                    <a:pt x="43062" y="82256"/>
                  </a:cubicBezTo>
                  <a:lnTo>
                    <a:pt x="42580" y="82026"/>
                  </a:lnTo>
                  <a:cubicBezTo>
                    <a:pt x="41806" y="81628"/>
                    <a:pt x="41199" y="80875"/>
                    <a:pt x="40467" y="80415"/>
                  </a:cubicBezTo>
                  <a:cubicBezTo>
                    <a:pt x="40049" y="80143"/>
                    <a:pt x="39630" y="79913"/>
                    <a:pt x="39191" y="79683"/>
                  </a:cubicBezTo>
                  <a:cubicBezTo>
                    <a:pt x="39295" y="79201"/>
                    <a:pt x="39337" y="78699"/>
                    <a:pt x="39316" y="78239"/>
                  </a:cubicBezTo>
                  <a:lnTo>
                    <a:pt x="39316" y="78239"/>
                  </a:lnTo>
                  <a:cubicBezTo>
                    <a:pt x="39337" y="78260"/>
                    <a:pt x="39400" y="78260"/>
                    <a:pt x="39421" y="78281"/>
                  </a:cubicBezTo>
                  <a:cubicBezTo>
                    <a:pt x="40781" y="78950"/>
                    <a:pt x="41806" y="80059"/>
                    <a:pt x="43083" y="80854"/>
                  </a:cubicBezTo>
                  <a:cubicBezTo>
                    <a:pt x="43138" y="80890"/>
                    <a:pt x="43194" y="80905"/>
                    <a:pt x="43249" y="80905"/>
                  </a:cubicBezTo>
                  <a:cubicBezTo>
                    <a:pt x="43483" y="80905"/>
                    <a:pt x="43675" y="80619"/>
                    <a:pt x="43522" y="80415"/>
                  </a:cubicBezTo>
                  <a:cubicBezTo>
                    <a:pt x="42664" y="79055"/>
                    <a:pt x="41116" y="78030"/>
                    <a:pt x="39672" y="77381"/>
                  </a:cubicBezTo>
                  <a:cubicBezTo>
                    <a:pt x="39505" y="77297"/>
                    <a:pt x="39337" y="77214"/>
                    <a:pt x="39149" y="77130"/>
                  </a:cubicBezTo>
                  <a:cubicBezTo>
                    <a:pt x="39128" y="77067"/>
                    <a:pt x="39107" y="76983"/>
                    <a:pt x="39107" y="76921"/>
                  </a:cubicBezTo>
                  <a:cubicBezTo>
                    <a:pt x="38772" y="75958"/>
                    <a:pt x="37998" y="75310"/>
                    <a:pt x="37036" y="75017"/>
                  </a:cubicBezTo>
                  <a:cubicBezTo>
                    <a:pt x="36549" y="74865"/>
                    <a:pt x="36034" y="74768"/>
                    <a:pt x="35526" y="74768"/>
                  </a:cubicBezTo>
                  <a:cubicBezTo>
                    <a:pt x="35401" y="74768"/>
                    <a:pt x="35276" y="74774"/>
                    <a:pt x="35153" y="74786"/>
                  </a:cubicBezTo>
                  <a:cubicBezTo>
                    <a:pt x="34420" y="74828"/>
                    <a:pt x="33876" y="75226"/>
                    <a:pt x="33290" y="75623"/>
                  </a:cubicBezTo>
                  <a:cubicBezTo>
                    <a:pt x="32872" y="75916"/>
                    <a:pt x="32558" y="76272"/>
                    <a:pt x="32286" y="76670"/>
                  </a:cubicBezTo>
                  <a:cubicBezTo>
                    <a:pt x="31287" y="76406"/>
                    <a:pt x="30278" y="76253"/>
                    <a:pt x="29285" y="76253"/>
                  </a:cubicBezTo>
                  <a:cubicBezTo>
                    <a:pt x="28781" y="76253"/>
                    <a:pt x="28281" y="76292"/>
                    <a:pt x="27787" y="76377"/>
                  </a:cubicBezTo>
                  <a:cubicBezTo>
                    <a:pt x="27808" y="76126"/>
                    <a:pt x="27725" y="75854"/>
                    <a:pt x="27474" y="75728"/>
                  </a:cubicBezTo>
                  <a:cubicBezTo>
                    <a:pt x="27432" y="75707"/>
                    <a:pt x="27390" y="75707"/>
                    <a:pt x="27369" y="75665"/>
                  </a:cubicBezTo>
                  <a:cubicBezTo>
                    <a:pt x="27306" y="75247"/>
                    <a:pt x="27118" y="74724"/>
                    <a:pt x="27202" y="74305"/>
                  </a:cubicBezTo>
                  <a:cubicBezTo>
                    <a:pt x="27327" y="74242"/>
                    <a:pt x="27432" y="74159"/>
                    <a:pt x="27536" y="74054"/>
                  </a:cubicBezTo>
                  <a:cubicBezTo>
                    <a:pt x="27608" y="74056"/>
                    <a:pt x="27680" y="74057"/>
                    <a:pt x="27753" y="74057"/>
                  </a:cubicBezTo>
                  <a:cubicBezTo>
                    <a:pt x="28371" y="74057"/>
                    <a:pt x="28987" y="73980"/>
                    <a:pt x="29587" y="73887"/>
                  </a:cubicBezTo>
                  <a:cubicBezTo>
                    <a:pt x="30633" y="73719"/>
                    <a:pt x="31679" y="73740"/>
                    <a:pt x="32725" y="73636"/>
                  </a:cubicBezTo>
                  <a:cubicBezTo>
                    <a:pt x="33029" y="73604"/>
                    <a:pt x="33334" y="73589"/>
                    <a:pt x="33638" y="73589"/>
                  </a:cubicBezTo>
                  <a:close/>
                  <a:moveTo>
                    <a:pt x="35431" y="76188"/>
                  </a:moveTo>
                  <a:cubicBezTo>
                    <a:pt x="35575" y="76188"/>
                    <a:pt x="35720" y="76202"/>
                    <a:pt x="35864" y="76230"/>
                  </a:cubicBezTo>
                  <a:cubicBezTo>
                    <a:pt x="36596" y="76356"/>
                    <a:pt x="37224" y="76544"/>
                    <a:pt x="37580" y="77214"/>
                  </a:cubicBezTo>
                  <a:cubicBezTo>
                    <a:pt x="38207" y="78364"/>
                    <a:pt x="37538" y="80101"/>
                    <a:pt x="36889" y="81064"/>
                  </a:cubicBezTo>
                  <a:cubicBezTo>
                    <a:pt x="36429" y="81712"/>
                    <a:pt x="35697" y="82340"/>
                    <a:pt x="34922" y="82528"/>
                  </a:cubicBezTo>
                  <a:cubicBezTo>
                    <a:pt x="34749" y="82574"/>
                    <a:pt x="34557" y="82598"/>
                    <a:pt x="34361" y="82598"/>
                  </a:cubicBezTo>
                  <a:cubicBezTo>
                    <a:pt x="33752" y="82598"/>
                    <a:pt x="33099" y="82370"/>
                    <a:pt x="32830" y="81880"/>
                  </a:cubicBezTo>
                  <a:cubicBezTo>
                    <a:pt x="32767" y="81796"/>
                    <a:pt x="32725" y="81712"/>
                    <a:pt x="32663" y="81670"/>
                  </a:cubicBezTo>
                  <a:cubicBezTo>
                    <a:pt x="32621" y="81210"/>
                    <a:pt x="32558" y="80771"/>
                    <a:pt x="32537" y="80415"/>
                  </a:cubicBezTo>
                  <a:cubicBezTo>
                    <a:pt x="32516" y="79327"/>
                    <a:pt x="32746" y="78260"/>
                    <a:pt x="33353" y="77339"/>
                  </a:cubicBezTo>
                  <a:cubicBezTo>
                    <a:pt x="33833" y="76628"/>
                    <a:pt x="34616" y="76188"/>
                    <a:pt x="35431" y="76188"/>
                  </a:cubicBezTo>
                  <a:close/>
                  <a:moveTo>
                    <a:pt x="55992" y="68133"/>
                  </a:moveTo>
                  <a:cubicBezTo>
                    <a:pt x="56013" y="68363"/>
                    <a:pt x="56097" y="68614"/>
                    <a:pt x="56264" y="68740"/>
                  </a:cubicBezTo>
                  <a:cubicBezTo>
                    <a:pt x="56285" y="68760"/>
                    <a:pt x="56327" y="68802"/>
                    <a:pt x="56369" y="68823"/>
                  </a:cubicBezTo>
                  <a:cubicBezTo>
                    <a:pt x="56411" y="68865"/>
                    <a:pt x="56411" y="68907"/>
                    <a:pt x="56432" y="68907"/>
                  </a:cubicBezTo>
                  <a:lnTo>
                    <a:pt x="56285" y="69284"/>
                  </a:lnTo>
                  <a:cubicBezTo>
                    <a:pt x="55825" y="70204"/>
                    <a:pt x="54716" y="71146"/>
                    <a:pt x="54319" y="72213"/>
                  </a:cubicBezTo>
                  <a:cubicBezTo>
                    <a:pt x="54277" y="72276"/>
                    <a:pt x="54214" y="72317"/>
                    <a:pt x="54193" y="72380"/>
                  </a:cubicBezTo>
                  <a:cubicBezTo>
                    <a:pt x="53963" y="72778"/>
                    <a:pt x="53586" y="72945"/>
                    <a:pt x="53377" y="73364"/>
                  </a:cubicBezTo>
                  <a:cubicBezTo>
                    <a:pt x="53084" y="73929"/>
                    <a:pt x="52707" y="74347"/>
                    <a:pt x="52331" y="74828"/>
                  </a:cubicBezTo>
                  <a:cubicBezTo>
                    <a:pt x="51619" y="75854"/>
                    <a:pt x="50950" y="76879"/>
                    <a:pt x="50050" y="77758"/>
                  </a:cubicBezTo>
                  <a:cubicBezTo>
                    <a:pt x="49590" y="78239"/>
                    <a:pt x="49088" y="78595"/>
                    <a:pt x="48648" y="79097"/>
                  </a:cubicBezTo>
                  <a:cubicBezTo>
                    <a:pt x="48167" y="79599"/>
                    <a:pt x="47749" y="80143"/>
                    <a:pt x="47330" y="80687"/>
                  </a:cubicBezTo>
                  <a:cubicBezTo>
                    <a:pt x="46953" y="81189"/>
                    <a:pt x="46598" y="81712"/>
                    <a:pt x="46221" y="82214"/>
                  </a:cubicBezTo>
                  <a:lnTo>
                    <a:pt x="46179" y="82235"/>
                  </a:lnTo>
                  <a:cubicBezTo>
                    <a:pt x="46075" y="82361"/>
                    <a:pt x="45949" y="82465"/>
                    <a:pt x="45845" y="82612"/>
                  </a:cubicBezTo>
                  <a:cubicBezTo>
                    <a:pt x="45593" y="82884"/>
                    <a:pt x="45384" y="83177"/>
                    <a:pt x="45175" y="83491"/>
                  </a:cubicBezTo>
                  <a:cubicBezTo>
                    <a:pt x="45133" y="83512"/>
                    <a:pt x="45112" y="83553"/>
                    <a:pt x="45091" y="83553"/>
                  </a:cubicBezTo>
                  <a:lnTo>
                    <a:pt x="45029" y="83553"/>
                  </a:lnTo>
                  <a:cubicBezTo>
                    <a:pt x="45008" y="83553"/>
                    <a:pt x="44987" y="83553"/>
                    <a:pt x="44966" y="83574"/>
                  </a:cubicBezTo>
                  <a:lnTo>
                    <a:pt x="44924" y="83574"/>
                  </a:lnTo>
                  <a:cubicBezTo>
                    <a:pt x="44861" y="83574"/>
                    <a:pt x="44777" y="83553"/>
                    <a:pt x="44673" y="83553"/>
                  </a:cubicBezTo>
                  <a:lnTo>
                    <a:pt x="44505" y="83553"/>
                  </a:lnTo>
                  <a:lnTo>
                    <a:pt x="44505" y="83386"/>
                  </a:lnTo>
                  <a:cubicBezTo>
                    <a:pt x="44505" y="83386"/>
                    <a:pt x="44547" y="83240"/>
                    <a:pt x="44547" y="83198"/>
                  </a:cubicBezTo>
                  <a:cubicBezTo>
                    <a:pt x="44568" y="83093"/>
                    <a:pt x="44568" y="82989"/>
                    <a:pt x="44568" y="82884"/>
                  </a:cubicBezTo>
                  <a:cubicBezTo>
                    <a:pt x="44568" y="82842"/>
                    <a:pt x="44568" y="82821"/>
                    <a:pt x="44547" y="82758"/>
                  </a:cubicBezTo>
                  <a:cubicBezTo>
                    <a:pt x="44736" y="82717"/>
                    <a:pt x="44903" y="82633"/>
                    <a:pt x="45070" y="82507"/>
                  </a:cubicBezTo>
                  <a:cubicBezTo>
                    <a:pt x="45531" y="82047"/>
                    <a:pt x="45405" y="81377"/>
                    <a:pt x="45070" y="80896"/>
                  </a:cubicBezTo>
                  <a:cubicBezTo>
                    <a:pt x="45133" y="80875"/>
                    <a:pt x="45196" y="80875"/>
                    <a:pt x="45301" y="80854"/>
                  </a:cubicBezTo>
                  <a:cubicBezTo>
                    <a:pt x="45719" y="80792"/>
                    <a:pt x="46054" y="80561"/>
                    <a:pt x="46430" y="80352"/>
                  </a:cubicBezTo>
                  <a:cubicBezTo>
                    <a:pt x="46640" y="80248"/>
                    <a:pt x="46681" y="80059"/>
                    <a:pt x="46681" y="79913"/>
                  </a:cubicBezTo>
                  <a:cubicBezTo>
                    <a:pt x="46807" y="79913"/>
                    <a:pt x="46953" y="79850"/>
                    <a:pt x="47100" y="79787"/>
                  </a:cubicBezTo>
                  <a:cubicBezTo>
                    <a:pt x="47288" y="79683"/>
                    <a:pt x="47393" y="79452"/>
                    <a:pt x="47393" y="79285"/>
                  </a:cubicBezTo>
                  <a:cubicBezTo>
                    <a:pt x="47393" y="79160"/>
                    <a:pt x="47372" y="79055"/>
                    <a:pt x="47309" y="78908"/>
                  </a:cubicBezTo>
                  <a:cubicBezTo>
                    <a:pt x="47497" y="78783"/>
                    <a:pt x="47623" y="78595"/>
                    <a:pt x="47770" y="78427"/>
                  </a:cubicBezTo>
                  <a:cubicBezTo>
                    <a:pt x="48209" y="77820"/>
                    <a:pt x="48837" y="77297"/>
                    <a:pt x="49339" y="76711"/>
                  </a:cubicBezTo>
                  <a:cubicBezTo>
                    <a:pt x="50448" y="75456"/>
                    <a:pt x="51578" y="74201"/>
                    <a:pt x="52687" y="72924"/>
                  </a:cubicBezTo>
                  <a:cubicBezTo>
                    <a:pt x="53649" y="71794"/>
                    <a:pt x="54381" y="70644"/>
                    <a:pt x="55135" y="69367"/>
                  </a:cubicBezTo>
                  <a:cubicBezTo>
                    <a:pt x="55365" y="68970"/>
                    <a:pt x="55679" y="68530"/>
                    <a:pt x="55992" y="68133"/>
                  </a:cubicBezTo>
                  <a:close/>
                  <a:moveTo>
                    <a:pt x="38647" y="81105"/>
                  </a:moveTo>
                  <a:cubicBezTo>
                    <a:pt x="38919" y="81273"/>
                    <a:pt x="39212" y="81419"/>
                    <a:pt x="39463" y="81587"/>
                  </a:cubicBezTo>
                  <a:cubicBezTo>
                    <a:pt x="40718" y="82340"/>
                    <a:pt x="41827" y="83784"/>
                    <a:pt x="43313" y="84035"/>
                  </a:cubicBezTo>
                  <a:lnTo>
                    <a:pt x="43522" y="84035"/>
                  </a:lnTo>
                  <a:cubicBezTo>
                    <a:pt x="43585" y="84202"/>
                    <a:pt x="43689" y="84328"/>
                    <a:pt x="43836" y="84453"/>
                  </a:cubicBezTo>
                  <a:cubicBezTo>
                    <a:pt x="43940" y="84537"/>
                    <a:pt x="44108" y="84621"/>
                    <a:pt x="44233" y="84641"/>
                  </a:cubicBezTo>
                  <a:cubicBezTo>
                    <a:pt x="44150" y="84767"/>
                    <a:pt x="44171" y="84934"/>
                    <a:pt x="44275" y="85060"/>
                  </a:cubicBezTo>
                  <a:cubicBezTo>
                    <a:pt x="44275" y="85061"/>
                    <a:pt x="44275" y="85062"/>
                    <a:pt x="44276" y="85064"/>
                  </a:cubicBezTo>
                  <a:lnTo>
                    <a:pt x="44276" y="85064"/>
                  </a:lnTo>
                  <a:cubicBezTo>
                    <a:pt x="43877" y="84885"/>
                    <a:pt x="43013" y="84220"/>
                    <a:pt x="42832" y="84139"/>
                  </a:cubicBezTo>
                  <a:cubicBezTo>
                    <a:pt x="41325" y="83344"/>
                    <a:pt x="39881" y="82424"/>
                    <a:pt x="38333" y="81670"/>
                  </a:cubicBezTo>
                  <a:lnTo>
                    <a:pt x="38647" y="81105"/>
                  </a:lnTo>
                  <a:close/>
                  <a:moveTo>
                    <a:pt x="45071" y="0"/>
                  </a:moveTo>
                  <a:cubicBezTo>
                    <a:pt x="44820" y="0"/>
                    <a:pt x="44568" y="10"/>
                    <a:pt x="44317" y="26"/>
                  </a:cubicBezTo>
                  <a:cubicBezTo>
                    <a:pt x="44045" y="68"/>
                    <a:pt x="43731" y="26"/>
                    <a:pt x="43459" y="89"/>
                  </a:cubicBezTo>
                  <a:cubicBezTo>
                    <a:pt x="43271" y="131"/>
                    <a:pt x="43041" y="236"/>
                    <a:pt x="42811" y="298"/>
                  </a:cubicBezTo>
                  <a:cubicBezTo>
                    <a:pt x="42301" y="380"/>
                    <a:pt x="42506" y="1116"/>
                    <a:pt x="42981" y="1116"/>
                  </a:cubicBezTo>
                  <a:cubicBezTo>
                    <a:pt x="42994" y="1116"/>
                    <a:pt x="43007" y="1116"/>
                    <a:pt x="43020" y="1114"/>
                  </a:cubicBezTo>
                  <a:cubicBezTo>
                    <a:pt x="43426" y="1056"/>
                    <a:pt x="43761" y="945"/>
                    <a:pt x="44173" y="945"/>
                  </a:cubicBezTo>
                  <a:cubicBezTo>
                    <a:pt x="44206" y="945"/>
                    <a:pt x="44241" y="945"/>
                    <a:pt x="44275" y="947"/>
                  </a:cubicBezTo>
                  <a:cubicBezTo>
                    <a:pt x="44924" y="968"/>
                    <a:pt x="45552" y="1073"/>
                    <a:pt x="46179" y="1219"/>
                  </a:cubicBezTo>
                  <a:cubicBezTo>
                    <a:pt x="47539" y="1491"/>
                    <a:pt x="48837" y="1993"/>
                    <a:pt x="50134" y="2433"/>
                  </a:cubicBezTo>
                  <a:cubicBezTo>
                    <a:pt x="50762" y="2684"/>
                    <a:pt x="51410" y="2893"/>
                    <a:pt x="52080" y="3039"/>
                  </a:cubicBezTo>
                  <a:cubicBezTo>
                    <a:pt x="52666" y="3207"/>
                    <a:pt x="53272" y="3646"/>
                    <a:pt x="53816" y="3981"/>
                  </a:cubicBezTo>
                  <a:cubicBezTo>
                    <a:pt x="54946" y="4713"/>
                    <a:pt x="56118" y="5550"/>
                    <a:pt x="57101" y="6471"/>
                  </a:cubicBezTo>
                  <a:cubicBezTo>
                    <a:pt x="58922" y="8187"/>
                    <a:pt x="60240" y="10467"/>
                    <a:pt x="60826" y="12936"/>
                  </a:cubicBezTo>
                  <a:cubicBezTo>
                    <a:pt x="60993" y="13522"/>
                    <a:pt x="61035" y="14150"/>
                    <a:pt x="61202" y="14757"/>
                  </a:cubicBezTo>
                  <a:cubicBezTo>
                    <a:pt x="61349" y="15384"/>
                    <a:pt x="61433" y="15991"/>
                    <a:pt x="61454" y="16640"/>
                  </a:cubicBezTo>
                  <a:cubicBezTo>
                    <a:pt x="61495" y="17267"/>
                    <a:pt x="61642" y="17895"/>
                    <a:pt x="61642" y="18523"/>
                  </a:cubicBezTo>
                  <a:cubicBezTo>
                    <a:pt x="61642" y="18900"/>
                    <a:pt x="61642" y="19234"/>
                    <a:pt x="61663" y="19569"/>
                  </a:cubicBezTo>
                  <a:lnTo>
                    <a:pt x="60805" y="19423"/>
                  </a:lnTo>
                  <a:cubicBezTo>
                    <a:pt x="60679" y="18837"/>
                    <a:pt x="60512" y="18272"/>
                    <a:pt x="60303" y="17707"/>
                  </a:cubicBezTo>
                  <a:cubicBezTo>
                    <a:pt x="60196" y="17417"/>
                    <a:pt x="59916" y="17270"/>
                    <a:pt x="59647" y="17270"/>
                  </a:cubicBezTo>
                  <a:cubicBezTo>
                    <a:pt x="59334" y="17270"/>
                    <a:pt x="59036" y="17469"/>
                    <a:pt x="59047" y="17874"/>
                  </a:cubicBezTo>
                  <a:cubicBezTo>
                    <a:pt x="59089" y="18314"/>
                    <a:pt x="59110" y="18753"/>
                    <a:pt x="59152" y="19213"/>
                  </a:cubicBezTo>
                  <a:cubicBezTo>
                    <a:pt x="57834" y="19067"/>
                    <a:pt x="56474" y="19004"/>
                    <a:pt x="55135" y="18711"/>
                  </a:cubicBezTo>
                  <a:cubicBezTo>
                    <a:pt x="52812" y="18209"/>
                    <a:pt x="50678" y="17184"/>
                    <a:pt x="48648" y="15991"/>
                  </a:cubicBezTo>
                  <a:cubicBezTo>
                    <a:pt x="46849" y="14924"/>
                    <a:pt x="45259" y="13522"/>
                    <a:pt x="43794" y="12037"/>
                  </a:cubicBezTo>
                  <a:cubicBezTo>
                    <a:pt x="43020" y="11262"/>
                    <a:pt x="42350" y="10467"/>
                    <a:pt x="41723" y="9588"/>
                  </a:cubicBezTo>
                  <a:cubicBezTo>
                    <a:pt x="41513" y="9296"/>
                    <a:pt x="41304" y="8982"/>
                    <a:pt x="41095" y="8689"/>
                  </a:cubicBezTo>
                  <a:cubicBezTo>
                    <a:pt x="41011" y="8542"/>
                    <a:pt x="40927" y="8396"/>
                    <a:pt x="40865" y="8249"/>
                  </a:cubicBezTo>
                  <a:cubicBezTo>
                    <a:pt x="40676" y="7852"/>
                    <a:pt x="40614" y="7412"/>
                    <a:pt x="40383" y="7078"/>
                  </a:cubicBezTo>
                  <a:cubicBezTo>
                    <a:pt x="40288" y="6939"/>
                    <a:pt x="40143" y="6866"/>
                    <a:pt x="40002" y="6866"/>
                  </a:cubicBezTo>
                  <a:cubicBezTo>
                    <a:pt x="39866" y="6866"/>
                    <a:pt x="39733" y="6934"/>
                    <a:pt x="39651" y="7078"/>
                  </a:cubicBezTo>
                  <a:cubicBezTo>
                    <a:pt x="39191" y="7831"/>
                    <a:pt x="39651" y="8898"/>
                    <a:pt x="40049" y="9609"/>
                  </a:cubicBezTo>
                  <a:cubicBezTo>
                    <a:pt x="40342" y="10133"/>
                    <a:pt x="40802" y="10990"/>
                    <a:pt x="41409" y="11367"/>
                  </a:cubicBezTo>
                  <a:cubicBezTo>
                    <a:pt x="41702" y="11744"/>
                    <a:pt x="42016" y="12141"/>
                    <a:pt x="42350" y="12518"/>
                  </a:cubicBezTo>
                  <a:cubicBezTo>
                    <a:pt x="43899" y="14213"/>
                    <a:pt x="45593" y="15761"/>
                    <a:pt x="47518" y="17016"/>
                  </a:cubicBezTo>
                  <a:cubicBezTo>
                    <a:pt x="49590" y="18335"/>
                    <a:pt x="51871" y="19444"/>
                    <a:pt x="54277" y="20071"/>
                  </a:cubicBezTo>
                  <a:cubicBezTo>
                    <a:pt x="55720" y="20446"/>
                    <a:pt x="57297" y="20754"/>
                    <a:pt x="58858" y="20754"/>
                  </a:cubicBezTo>
                  <a:cubicBezTo>
                    <a:pt x="59040" y="20754"/>
                    <a:pt x="59222" y="20750"/>
                    <a:pt x="59403" y="20741"/>
                  </a:cubicBezTo>
                  <a:cubicBezTo>
                    <a:pt x="59550" y="21766"/>
                    <a:pt x="59717" y="22791"/>
                    <a:pt x="59759" y="23837"/>
                  </a:cubicBezTo>
                  <a:cubicBezTo>
                    <a:pt x="59905" y="25867"/>
                    <a:pt x="59801" y="27897"/>
                    <a:pt x="59298" y="29884"/>
                  </a:cubicBezTo>
                  <a:cubicBezTo>
                    <a:pt x="58441" y="33358"/>
                    <a:pt x="56369" y="36517"/>
                    <a:pt x="53419" y="38526"/>
                  </a:cubicBezTo>
                  <a:cubicBezTo>
                    <a:pt x="49746" y="41037"/>
                    <a:pt x="45177" y="41988"/>
                    <a:pt x="40639" y="41988"/>
                  </a:cubicBezTo>
                  <a:cubicBezTo>
                    <a:pt x="38068" y="41988"/>
                    <a:pt x="35507" y="41683"/>
                    <a:pt x="33123" y="41183"/>
                  </a:cubicBezTo>
                  <a:cubicBezTo>
                    <a:pt x="29922" y="40493"/>
                    <a:pt x="26846" y="39300"/>
                    <a:pt x="24189" y="37354"/>
                  </a:cubicBezTo>
                  <a:cubicBezTo>
                    <a:pt x="21657" y="35534"/>
                    <a:pt x="19899" y="32772"/>
                    <a:pt x="18958" y="29843"/>
                  </a:cubicBezTo>
                  <a:cubicBezTo>
                    <a:pt x="17974" y="26788"/>
                    <a:pt x="17891" y="23545"/>
                    <a:pt x="18602" y="20427"/>
                  </a:cubicBezTo>
                  <a:cubicBezTo>
                    <a:pt x="19000" y="18711"/>
                    <a:pt x="19481" y="17121"/>
                    <a:pt x="20360" y="15573"/>
                  </a:cubicBezTo>
                  <a:cubicBezTo>
                    <a:pt x="20694" y="14966"/>
                    <a:pt x="21113" y="14401"/>
                    <a:pt x="21573" y="13836"/>
                  </a:cubicBezTo>
                  <a:cubicBezTo>
                    <a:pt x="21866" y="14003"/>
                    <a:pt x="22180" y="14087"/>
                    <a:pt x="22515" y="14129"/>
                  </a:cubicBezTo>
                  <a:cubicBezTo>
                    <a:pt x="23088" y="14189"/>
                    <a:pt x="23597" y="14282"/>
                    <a:pt x="24142" y="14282"/>
                  </a:cubicBezTo>
                  <a:cubicBezTo>
                    <a:pt x="24352" y="14282"/>
                    <a:pt x="24568" y="14268"/>
                    <a:pt x="24795" y="14234"/>
                  </a:cubicBezTo>
                  <a:cubicBezTo>
                    <a:pt x="26532" y="13982"/>
                    <a:pt x="28269" y="13606"/>
                    <a:pt x="29922" y="13062"/>
                  </a:cubicBezTo>
                  <a:cubicBezTo>
                    <a:pt x="31512" y="12539"/>
                    <a:pt x="33060" y="11911"/>
                    <a:pt x="34650" y="11367"/>
                  </a:cubicBezTo>
                  <a:cubicBezTo>
                    <a:pt x="35466" y="11074"/>
                    <a:pt x="36262" y="10677"/>
                    <a:pt x="37036" y="10321"/>
                  </a:cubicBezTo>
                  <a:cubicBezTo>
                    <a:pt x="37852" y="9923"/>
                    <a:pt x="38772" y="9421"/>
                    <a:pt x="39358" y="8772"/>
                  </a:cubicBezTo>
                  <a:cubicBezTo>
                    <a:pt x="39559" y="8551"/>
                    <a:pt x="39451" y="8080"/>
                    <a:pt x="39127" y="8080"/>
                  </a:cubicBezTo>
                  <a:cubicBezTo>
                    <a:pt x="39114" y="8080"/>
                    <a:pt x="39100" y="8080"/>
                    <a:pt x="39086" y="8082"/>
                  </a:cubicBezTo>
                  <a:cubicBezTo>
                    <a:pt x="38354" y="8166"/>
                    <a:pt x="37642" y="8459"/>
                    <a:pt x="36952" y="8752"/>
                  </a:cubicBezTo>
                  <a:lnTo>
                    <a:pt x="34692" y="9693"/>
                  </a:lnTo>
                  <a:cubicBezTo>
                    <a:pt x="33186" y="10258"/>
                    <a:pt x="31679" y="10781"/>
                    <a:pt x="30152" y="11367"/>
                  </a:cubicBezTo>
                  <a:cubicBezTo>
                    <a:pt x="28687" y="11890"/>
                    <a:pt x="27223" y="12162"/>
                    <a:pt x="25716" y="12539"/>
                  </a:cubicBezTo>
                  <a:cubicBezTo>
                    <a:pt x="24963" y="12727"/>
                    <a:pt x="24251" y="12873"/>
                    <a:pt x="23456" y="12873"/>
                  </a:cubicBezTo>
                  <a:cubicBezTo>
                    <a:pt x="23171" y="12873"/>
                    <a:pt x="22886" y="12787"/>
                    <a:pt x="22600" y="12787"/>
                  </a:cubicBezTo>
                  <a:cubicBezTo>
                    <a:pt x="22572" y="12787"/>
                    <a:pt x="22543" y="12788"/>
                    <a:pt x="22515" y="12790"/>
                  </a:cubicBezTo>
                  <a:cubicBezTo>
                    <a:pt x="22460" y="12799"/>
                    <a:pt x="22404" y="12803"/>
                    <a:pt x="22347" y="12803"/>
                  </a:cubicBezTo>
                  <a:cubicBezTo>
                    <a:pt x="22146" y="12803"/>
                    <a:pt x="21941" y="12751"/>
                    <a:pt x="21761" y="12685"/>
                  </a:cubicBezTo>
                  <a:cubicBezTo>
                    <a:pt x="21741" y="12664"/>
                    <a:pt x="21678" y="12643"/>
                    <a:pt x="21636" y="12643"/>
                  </a:cubicBezTo>
                  <a:cubicBezTo>
                    <a:pt x="21636" y="12622"/>
                    <a:pt x="21657" y="12581"/>
                    <a:pt x="21657" y="12539"/>
                  </a:cubicBezTo>
                  <a:cubicBezTo>
                    <a:pt x="21678" y="12518"/>
                    <a:pt x="21678" y="12476"/>
                    <a:pt x="21720" y="12434"/>
                  </a:cubicBezTo>
                  <a:cubicBezTo>
                    <a:pt x="21845" y="12246"/>
                    <a:pt x="21950" y="12057"/>
                    <a:pt x="22075" y="11848"/>
                  </a:cubicBezTo>
                  <a:cubicBezTo>
                    <a:pt x="22494" y="10969"/>
                    <a:pt x="23121" y="10216"/>
                    <a:pt x="23812" y="9505"/>
                  </a:cubicBezTo>
                  <a:cubicBezTo>
                    <a:pt x="23854" y="9442"/>
                    <a:pt x="23917" y="9400"/>
                    <a:pt x="23979" y="9337"/>
                  </a:cubicBezTo>
                  <a:cubicBezTo>
                    <a:pt x="24189" y="9065"/>
                    <a:pt x="24398" y="8793"/>
                    <a:pt x="24649" y="8542"/>
                  </a:cubicBezTo>
                  <a:cubicBezTo>
                    <a:pt x="26134" y="7036"/>
                    <a:pt x="27746" y="5822"/>
                    <a:pt x="29524" y="4692"/>
                  </a:cubicBezTo>
                  <a:cubicBezTo>
                    <a:pt x="31156" y="3667"/>
                    <a:pt x="32977" y="2642"/>
                    <a:pt x="34901" y="2286"/>
                  </a:cubicBezTo>
                  <a:cubicBezTo>
                    <a:pt x="35948" y="2077"/>
                    <a:pt x="37015" y="1972"/>
                    <a:pt x="38082" y="1868"/>
                  </a:cubicBezTo>
                  <a:cubicBezTo>
                    <a:pt x="39107" y="1784"/>
                    <a:pt x="40153" y="1805"/>
                    <a:pt x="41137" y="1533"/>
                  </a:cubicBezTo>
                  <a:cubicBezTo>
                    <a:pt x="41513" y="1428"/>
                    <a:pt x="41513" y="905"/>
                    <a:pt x="41137" y="801"/>
                  </a:cubicBezTo>
                  <a:cubicBezTo>
                    <a:pt x="40611" y="638"/>
                    <a:pt x="40063" y="585"/>
                    <a:pt x="39512" y="585"/>
                  </a:cubicBezTo>
                  <a:cubicBezTo>
                    <a:pt x="38856" y="585"/>
                    <a:pt x="38195" y="660"/>
                    <a:pt x="37559" y="717"/>
                  </a:cubicBezTo>
                  <a:cubicBezTo>
                    <a:pt x="36387" y="821"/>
                    <a:pt x="35236" y="968"/>
                    <a:pt x="34085" y="1219"/>
                  </a:cubicBezTo>
                  <a:cubicBezTo>
                    <a:pt x="33039" y="1428"/>
                    <a:pt x="31972" y="1993"/>
                    <a:pt x="31031" y="2474"/>
                  </a:cubicBezTo>
                  <a:cubicBezTo>
                    <a:pt x="29943" y="3018"/>
                    <a:pt x="28938" y="3646"/>
                    <a:pt x="27913" y="4316"/>
                  </a:cubicBezTo>
                  <a:cubicBezTo>
                    <a:pt x="26051" y="5571"/>
                    <a:pt x="24189" y="7099"/>
                    <a:pt x="22996" y="9003"/>
                  </a:cubicBezTo>
                  <a:cubicBezTo>
                    <a:pt x="22912" y="9128"/>
                    <a:pt x="22703" y="9421"/>
                    <a:pt x="22452" y="9819"/>
                  </a:cubicBezTo>
                  <a:cubicBezTo>
                    <a:pt x="22143" y="9636"/>
                    <a:pt x="21844" y="9482"/>
                    <a:pt x="21523" y="9482"/>
                  </a:cubicBezTo>
                  <a:cubicBezTo>
                    <a:pt x="21365" y="9482"/>
                    <a:pt x="21202" y="9520"/>
                    <a:pt x="21029" y="9609"/>
                  </a:cubicBezTo>
                  <a:cubicBezTo>
                    <a:pt x="20778" y="9086"/>
                    <a:pt x="20401" y="8584"/>
                    <a:pt x="19962" y="8249"/>
                  </a:cubicBezTo>
                  <a:cubicBezTo>
                    <a:pt x="19125" y="7601"/>
                    <a:pt x="18163" y="7224"/>
                    <a:pt x="17263" y="6659"/>
                  </a:cubicBezTo>
                  <a:cubicBezTo>
                    <a:pt x="16255" y="6002"/>
                    <a:pt x="15165" y="5395"/>
                    <a:pt x="14030" y="5395"/>
                  </a:cubicBezTo>
                  <a:cubicBezTo>
                    <a:pt x="13539" y="5395"/>
                    <a:pt x="13039" y="5509"/>
                    <a:pt x="12534" y="5780"/>
                  </a:cubicBezTo>
                  <a:cubicBezTo>
                    <a:pt x="10777" y="6764"/>
                    <a:pt x="10902" y="8647"/>
                    <a:pt x="12116" y="9965"/>
                  </a:cubicBezTo>
                  <a:cubicBezTo>
                    <a:pt x="12534" y="10425"/>
                    <a:pt x="13057" y="10739"/>
                    <a:pt x="13518" y="11095"/>
                  </a:cubicBezTo>
                  <a:cubicBezTo>
                    <a:pt x="13727" y="11262"/>
                    <a:pt x="14020" y="11472"/>
                    <a:pt x="14103" y="11702"/>
                  </a:cubicBezTo>
                  <a:cubicBezTo>
                    <a:pt x="14187" y="11890"/>
                    <a:pt x="13622" y="12141"/>
                    <a:pt x="13518" y="12204"/>
                  </a:cubicBezTo>
                  <a:cubicBezTo>
                    <a:pt x="12430" y="12832"/>
                    <a:pt x="11425" y="13208"/>
                    <a:pt x="10525" y="14150"/>
                  </a:cubicBezTo>
                  <a:cubicBezTo>
                    <a:pt x="9730" y="14966"/>
                    <a:pt x="8956" y="16305"/>
                    <a:pt x="9730" y="17372"/>
                  </a:cubicBezTo>
                  <a:cubicBezTo>
                    <a:pt x="10170" y="17979"/>
                    <a:pt x="10881" y="18272"/>
                    <a:pt x="11634" y="18293"/>
                  </a:cubicBezTo>
                  <a:cubicBezTo>
                    <a:pt x="11670" y="18295"/>
                    <a:pt x="11706" y="18295"/>
                    <a:pt x="11742" y="18295"/>
                  </a:cubicBezTo>
                  <a:cubicBezTo>
                    <a:pt x="12107" y="18295"/>
                    <a:pt x="12488" y="18207"/>
                    <a:pt x="12869" y="18188"/>
                  </a:cubicBezTo>
                  <a:lnTo>
                    <a:pt x="12974" y="18188"/>
                  </a:lnTo>
                  <a:cubicBezTo>
                    <a:pt x="12932" y="18272"/>
                    <a:pt x="12848" y="18314"/>
                    <a:pt x="12785" y="18376"/>
                  </a:cubicBezTo>
                  <a:cubicBezTo>
                    <a:pt x="11906" y="19360"/>
                    <a:pt x="11007" y="21578"/>
                    <a:pt x="12639" y="22310"/>
                  </a:cubicBezTo>
                  <a:cubicBezTo>
                    <a:pt x="13088" y="22514"/>
                    <a:pt x="13603" y="22569"/>
                    <a:pt x="14124" y="22569"/>
                  </a:cubicBezTo>
                  <a:cubicBezTo>
                    <a:pt x="14669" y="22569"/>
                    <a:pt x="15222" y="22509"/>
                    <a:pt x="15715" y="22498"/>
                  </a:cubicBezTo>
                  <a:cubicBezTo>
                    <a:pt x="16070" y="22498"/>
                    <a:pt x="16405" y="22457"/>
                    <a:pt x="16740" y="22373"/>
                  </a:cubicBezTo>
                  <a:lnTo>
                    <a:pt x="16740" y="22373"/>
                  </a:lnTo>
                  <a:cubicBezTo>
                    <a:pt x="16342" y="25093"/>
                    <a:pt x="16635" y="27918"/>
                    <a:pt x="17451" y="30533"/>
                  </a:cubicBezTo>
                  <a:cubicBezTo>
                    <a:pt x="18497" y="33965"/>
                    <a:pt x="20590" y="36894"/>
                    <a:pt x="23498" y="38986"/>
                  </a:cubicBezTo>
                  <a:cubicBezTo>
                    <a:pt x="23938" y="39300"/>
                    <a:pt x="24377" y="39614"/>
                    <a:pt x="24858" y="39865"/>
                  </a:cubicBezTo>
                  <a:cubicBezTo>
                    <a:pt x="24670" y="40346"/>
                    <a:pt x="24440" y="40807"/>
                    <a:pt x="24230" y="41225"/>
                  </a:cubicBezTo>
                  <a:cubicBezTo>
                    <a:pt x="24147" y="41099"/>
                    <a:pt x="23979" y="40974"/>
                    <a:pt x="23812" y="40890"/>
                  </a:cubicBezTo>
                  <a:cubicBezTo>
                    <a:pt x="22829" y="40493"/>
                    <a:pt x="21866" y="40137"/>
                    <a:pt x="21008" y="39530"/>
                  </a:cubicBezTo>
                  <a:cubicBezTo>
                    <a:pt x="19941" y="38819"/>
                    <a:pt x="18958" y="38045"/>
                    <a:pt x="17870" y="37375"/>
                  </a:cubicBezTo>
                  <a:cubicBezTo>
                    <a:pt x="16761" y="36705"/>
                    <a:pt x="15756" y="35764"/>
                    <a:pt x="14815" y="34864"/>
                  </a:cubicBezTo>
                  <a:cubicBezTo>
                    <a:pt x="13831" y="33965"/>
                    <a:pt x="12743" y="33148"/>
                    <a:pt x="11739" y="32228"/>
                  </a:cubicBezTo>
                  <a:cubicBezTo>
                    <a:pt x="9919" y="30554"/>
                    <a:pt x="8747" y="28483"/>
                    <a:pt x="7429" y="26411"/>
                  </a:cubicBezTo>
                  <a:cubicBezTo>
                    <a:pt x="6717" y="25323"/>
                    <a:pt x="5985" y="24277"/>
                    <a:pt x="5399" y="23126"/>
                  </a:cubicBezTo>
                  <a:cubicBezTo>
                    <a:pt x="5085" y="22519"/>
                    <a:pt x="4709" y="21954"/>
                    <a:pt x="4499" y="21327"/>
                  </a:cubicBezTo>
                  <a:cubicBezTo>
                    <a:pt x="4771" y="21117"/>
                    <a:pt x="4981" y="20845"/>
                    <a:pt x="5148" y="20511"/>
                  </a:cubicBezTo>
                  <a:cubicBezTo>
                    <a:pt x="5357" y="20113"/>
                    <a:pt x="5713" y="19548"/>
                    <a:pt x="5818" y="18983"/>
                  </a:cubicBezTo>
                  <a:cubicBezTo>
                    <a:pt x="6257" y="18125"/>
                    <a:pt x="6090" y="16891"/>
                    <a:pt x="5985" y="15949"/>
                  </a:cubicBezTo>
                  <a:cubicBezTo>
                    <a:pt x="5954" y="15677"/>
                    <a:pt x="5760" y="15541"/>
                    <a:pt x="5564" y="15541"/>
                  </a:cubicBezTo>
                  <a:cubicBezTo>
                    <a:pt x="5368" y="15541"/>
                    <a:pt x="5169" y="15677"/>
                    <a:pt x="5127" y="15949"/>
                  </a:cubicBezTo>
                  <a:cubicBezTo>
                    <a:pt x="5043" y="16472"/>
                    <a:pt x="5023" y="17037"/>
                    <a:pt x="5002" y="17581"/>
                  </a:cubicBezTo>
                  <a:cubicBezTo>
                    <a:pt x="5002" y="17665"/>
                    <a:pt x="4981" y="17728"/>
                    <a:pt x="4939" y="17811"/>
                  </a:cubicBezTo>
                  <a:cubicBezTo>
                    <a:pt x="4918" y="17811"/>
                    <a:pt x="4897" y="17832"/>
                    <a:pt x="4876" y="17874"/>
                  </a:cubicBezTo>
                  <a:cubicBezTo>
                    <a:pt x="4395" y="18188"/>
                    <a:pt x="4416" y="18607"/>
                    <a:pt x="4207" y="19088"/>
                  </a:cubicBezTo>
                  <a:cubicBezTo>
                    <a:pt x="4165" y="18941"/>
                    <a:pt x="4102" y="18774"/>
                    <a:pt x="4060" y="18648"/>
                  </a:cubicBezTo>
                  <a:cubicBezTo>
                    <a:pt x="3683" y="17728"/>
                    <a:pt x="3370" y="16786"/>
                    <a:pt x="3307" y="15803"/>
                  </a:cubicBezTo>
                  <a:cubicBezTo>
                    <a:pt x="3275" y="15473"/>
                    <a:pt x="3011" y="15301"/>
                    <a:pt x="2756" y="15301"/>
                  </a:cubicBezTo>
                  <a:cubicBezTo>
                    <a:pt x="2509" y="15301"/>
                    <a:pt x="2271" y="15463"/>
                    <a:pt x="2261" y="15803"/>
                  </a:cubicBezTo>
                  <a:cubicBezTo>
                    <a:pt x="2219" y="16765"/>
                    <a:pt x="2302" y="17937"/>
                    <a:pt x="2721" y="18837"/>
                  </a:cubicBezTo>
                  <a:cubicBezTo>
                    <a:pt x="2909" y="19234"/>
                    <a:pt x="2993" y="19590"/>
                    <a:pt x="2930" y="20008"/>
                  </a:cubicBezTo>
                  <a:cubicBezTo>
                    <a:pt x="2616" y="19820"/>
                    <a:pt x="2323" y="19548"/>
                    <a:pt x="2177" y="19339"/>
                  </a:cubicBezTo>
                  <a:cubicBezTo>
                    <a:pt x="1779" y="18774"/>
                    <a:pt x="1340" y="18188"/>
                    <a:pt x="1277" y="17498"/>
                  </a:cubicBezTo>
                  <a:cubicBezTo>
                    <a:pt x="1256" y="17090"/>
                    <a:pt x="932" y="16886"/>
                    <a:pt x="618" y="16886"/>
                  </a:cubicBezTo>
                  <a:cubicBezTo>
                    <a:pt x="304" y="16886"/>
                    <a:pt x="1" y="17090"/>
                    <a:pt x="22" y="17498"/>
                  </a:cubicBezTo>
                  <a:cubicBezTo>
                    <a:pt x="106" y="19172"/>
                    <a:pt x="1633" y="21431"/>
                    <a:pt x="3370" y="21661"/>
                  </a:cubicBezTo>
                  <a:lnTo>
                    <a:pt x="3579" y="21661"/>
                  </a:lnTo>
                  <a:cubicBezTo>
                    <a:pt x="4039" y="23461"/>
                    <a:pt x="5106" y="25135"/>
                    <a:pt x="5985" y="26683"/>
                  </a:cubicBezTo>
                  <a:cubicBezTo>
                    <a:pt x="7324" y="28985"/>
                    <a:pt x="8433" y="31370"/>
                    <a:pt x="10379" y="33253"/>
                  </a:cubicBezTo>
                  <a:cubicBezTo>
                    <a:pt x="11404" y="34237"/>
                    <a:pt x="12576" y="35073"/>
                    <a:pt x="13601" y="36099"/>
                  </a:cubicBezTo>
                  <a:cubicBezTo>
                    <a:pt x="14543" y="37040"/>
                    <a:pt x="15652" y="38066"/>
                    <a:pt x="16803" y="38735"/>
                  </a:cubicBezTo>
                  <a:cubicBezTo>
                    <a:pt x="17974" y="39446"/>
                    <a:pt x="19041" y="40221"/>
                    <a:pt x="20150" y="41016"/>
                  </a:cubicBezTo>
                  <a:cubicBezTo>
                    <a:pt x="21113" y="41685"/>
                    <a:pt x="22264" y="42083"/>
                    <a:pt x="23352" y="42480"/>
                  </a:cubicBezTo>
                  <a:cubicBezTo>
                    <a:pt x="23101" y="42794"/>
                    <a:pt x="22808" y="43108"/>
                    <a:pt x="22598" y="43464"/>
                  </a:cubicBezTo>
                  <a:cubicBezTo>
                    <a:pt x="21950" y="44615"/>
                    <a:pt x="22996" y="45535"/>
                    <a:pt x="23938" y="46058"/>
                  </a:cubicBezTo>
                  <a:cubicBezTo>
                    <a:pt x="24921" y="46581"/>
                    <a:pt x="26051" y="46916"/>
                    <a:pt x="27118" y="47209"/>
                  </a:cubicBezTo>
                  <a:cubicBezTo>
                    <a:pt x="28324" y="47536"/>
                    <a:pt x="29450" y="48382"/>
                    <a:pt x="30730" y="48382"/>
                  </a:cubicBezTo>
                  <a:cubicBezTo>
                    <a:pt x="30760" y="48382"/>
                    <a:pt x="30791" y="48382"/>
                    <a:pt x="30821" y="48381"/>
                  </a:cubicBezTo>
                  <a:lnTo>
                    <a:pt x="30821" y="48381"/>
                  </a:lnTo>
                  <a:cubicBezTo>
                    <a:pt x="30612" y="49532"/>
                    <a:pt x="30445" y="50682"/>
                    <a:pt x="30298" y="51875"/>
                  </a:cubicBezTo>
                  <a:cubicBezTo>
                    <a:pt x="30089" y="53465"/>
                    <a:pt x="29712" y="55076"/>
                    <a:pt x="29608" y="56708"/>
                  </a:cubicBezTo>
                  <a:cubicBezTo>
                    <a:pt x="29001" y="56436"/>
                    <a:pt x="28373" y="56227"/>
                    <a:pt x="27725" y="56060"/>
                  </a:cubicBezTo>
                  <a:cubicBezTo>
                    <a:pt x="26498" y="55748"/>
                    <a:pt x="25288" y="55602"/>
                    <a:pt x="24084" y="55602"/>
                  </a:cubicBezTo>
                  <a:cubicBezTo>
                    <a:pt x="22945" y="55602"/>
                    <a:pt x="21812" y="55732"/>
                    <a:pt x="20673" y="55976"/>
                  </a:cubicBezTo>
                  <a:cubicBezTo>
                    <a:pt x="19544" y="56206"/>
                    <a:pt x="18393" y="56290"/>
                    <a:pt x="17263" y="56583"/>
                  </a:cubicBezTo>
                  <a:cubicBezTo>
                    <a:pt x="16531" y="56750"/>
                    <a:pt x="15547" y="57001"/>
                    <a:pt x="14961" y="57462"/>
                  </a:cubicBezTo>
                  <a:cubicBezTo>
                    <a:pt x="14836" y="57566"/>
                    <a:pt x="14815" y="57776"/>
                    <a:pt x="14836" y="57943"/>
                  </a:cubicBezTo>
                  <a:cubicBezTo>
                    <a:pt x="14857" y="58048"/>
                    <a:pt x="14919" y="58110"/>
                    <a:pt x="14961" y="58194"/>
                  </a:cubicBezTo>
                  <a:cubicBezTo>
                    <a:pt x="14627" y="58633"/>
                    <a:pt x="14250" y="59052"/>
                    <a:pt x="13831" y="59449"/>
                  </a:cubicBezTo>
                  <a:cubicBezTo>
                    <a:pt x="12994" y="60203"/>
                    <a:pt x="12262" y="61040"/>
                    <a:pt x="11572" y="61939"/>
                  </a:cubicBezTo>
                  <a:cubicBezTo>
                    <a:pt x="10881" y="62797"/>
                    <a:pt x="10212" y="63634"/>
                    <a:pt x="9521" y="64471"/>
                  </a:cubicBezTo>
                  <a:cubicBezTo>
                    <a:pt x="8852" y="65308"/>
                    <a:pt x="8328" y="66271"/>
                    <a:pt x="7450" y="66961"/>
                  </a:cubicBezTo>
                  <a:cubicBezTo>
                    <a:pt x="7115" y="67212"/>
                    <a:pt x="7115" y="67903"/>
                    <a:pt x="7450" y="68196"/>
                  </a:cubicBezTo>
                  <a:cubicBezTo>
                    <a:pt x="7596" y="68300"/>
                    <a:pt x="7743" y="68363"/>
                    <a:pt x="7868" y="68447"/>
                  </a:cubicBezTo>
                  <a:cubicBezTo>
                    <a:pt x="7387" y="68823"/>
                    <a:pt x="6906" y="69137"/>
                    <a:pt x="7282" y="69911"/>
                  </a:cubicBezTo>
                  <a:cubicBezTo>
                    <a:pt x="7429" y="70246"/>
                    <a:pt x="7847" y="70455"/>
                    <a:pt x="8140" y="70644"/>
                  </a:cubicBezTo>
                  <a:cubicBezTo>
                    <a:pt x="8182" y="70665"/>
                    <a:pt x="8224" y="70706"/>
                    <a:pt x="8266" y="70727"/>
                  </a:cubicBezTo>
                  <a:cubicBezTo>
                    <a:pt x="8266" y="70748"/>
                    <a:pt x="8245" y="70748"/>
                    <a:pt x="8224" y="70769"/>
                  </a:cubicBezTo>
                  <a:cubicBezTo>
                    <a:pt x="8077" y="70874"/>
                    <a:pt x="7931" y="70957"/>
                    <a:pt x="7826" y="71083"/>
                  </a:cubicBezTo>
                  <a:cubicBezTo>
                    <a:pt x="7596" y="71376"/>
                    <a:pt x="7533" y="71815"/>
                    <a:pt x="7638" y="72192"/>
                  </a:cubicBezTo>
                  <a:cubicBezTo>
                    <a:pt x="7743" y="72506"/>
                    <a:pt x="8454" y="72841"/>
                    <a:pt x="8391" y="73154"/>
                  </a:cubicBezTo>
                  <a:cubicBezTo>
                    <a:pt x="8370" y="73259"/>
                    <a:pt x="8328" y="73364"/>
                    <a:pt x="8266" y="73468"/>
                  </a:cubicBezTo>
                  <a:cubicBezTo>
                    <a:pt x="7659" y="73803"/>
                    <a:pt x="7010" y="73740"/>
                    <a:pt x="6613" y="74389"/>
                  </a:cubicBezTo>
                  <a:cubicBezTo>
                    <a:pt x="6257" y="74975"/>
                    <a:pt x="6571" y="75875"/>
                    <a:pt x="7010" y="76293"/>
                  </a:cubicBezTo>
                  <a:cubicBezTo>
                    <a:pt x="7492" y="76732"/>
                    <a:pt x="8245" y="76732"/>
                    <a:pt x="8873" y="76732"/>
                  </a:cubicBezTo>
                  <a:cubicBezTo>
                    <a:pt x="10044" y="76732"/>
                    <a:pt x="11216" y="76670"/>
                    <a:pt x="12409" y="76586"/>
                  </a:cubicBezTo>
                  <a:cubicBezTo>
                    <a:pt x="13350" y="76523"/>
                    <a:pt x="14292" y="76481"/>
                    <a:pt x="15254" y="76419"/>
                  </a:cubicBezTo>
                  <a:cubicBezTo>
                    <a:pt x="15579" y="77717"/>
                    <a:pt x="16297" y="79919"/>
                    <a:pt x="17732" y="79919"/>
                  </a:cubicBezTo>
                  <a:cubicBezTo>
                    <a:pt x="17777" y="79919"/>
                    <a:pt x="17823" y="79917"/>
                    <a:pt x="17870" y="79913"/>
                  </a:cubicBezTo>
                  <a:cubicBezTo>
                    <a:pt x="17912" y="79934"/>
                    <a:pt x="17974" y="79934"/>
                    <a:pt x="18058" y="79955"/>
                  </a:cubicBezTo>
                  <a:cubicBezTo>
                    <a:pt x="18266" y="79985"/>
                    <a:pt x="18474" y="80001"/>
                    <a:pt x="18680" y="80001"/>
                  </a:cubicBezTo>
                  <a:cubicBezTo>
                    <a:pt x="19322" y="80001"/>
                    <a:pt x="19941" y="79848"/>
                    <a:pt x="20464" y="79515"/>
                  </a:cubicBezTo>
                  <a:cubicBezTo>
                    <a:pt x="20527" y="79515"/>
                    <a:pt x="20590" y="79494"/>
                    <a:pt x="20632" y="79452"/>
                  </a:cubicBezTo>
                  <a:cubicBezTo>
                    <a:pt x="20945" y="79348"/>
                    <a:pt x="21217" y="79201"/>
                    <a:pt x="21469" y="78992"/>
                  </a:cubicBezTo>
                  <a:cubicBezTo>
                    <a:pt x="21761" y="78783"/>
                    <a:pt x="21971" y="78511"/>
                    <a:pt x="22159" y="78239"/>
                  </a:cubicBezTo>
                  <a:cubicBezTo>
                    <a:pt x="22305" y="78176"/>
                    <a:pt x="22494" y="78092"/>
                    <a:pt x="22661" y="77967"/>
                  </a:cubicBezTo>
                  <a:cubicBezTo>
                    <a:pt x="23121" y="77611"/>
                    <a:pt x="23498" y="77193"/>
                    <a:pt x="23854" y="76774"/>
                  </a:cubicBezTo>
                  <a:lnTo>
                    <a:pt x="23854" y="76732"/>
                  </a:lnTo>
                  <a:cubicBezTo>
                    <a:pt x="24482" y="76816"/>
                    <a:pt x="25109" y="76942"/>
                    <a:pt x="25507" y="77423"/>
                  </a:cubicBezTo>
                  <a:cubicBezTo>
                    <a:pt x="25598" y="77525"/>
                    <a:pt x="25725" y="77572"/>
                    <a:pt x="25847" y="77572"/>
                  </a:cubicBezTo>
                  <a:cubicBezTo>
                    <a:pt x="25976" y="77572"/>
                    <a:pt x="26101" y="77519"/>
                    <a:pt x="26176" y="77423"/>
                  </a:cubicBezTo>
                  <a:lnTo>
                    <a:pt x="26239" y="77360"/>
                  </a:lnTo>
                  <a:cubicBezTo>
                    <a:pt x="26260" y="77402"/>
                    <a:pt x="26323" y="77423"/>
                    <a:pt x="26365" y="77444"/>
                  </a:cubicBezTo>
                  <a:cubicBezTo>
                    <a:pt x="26699" y="77569"/>
                    <a:pt x="27076" y="77611"/>
                    <a:pt x="27432" y="77632"/>
                  </a:cubicBezTo>
                  <a:cubicBezTo>
                    <a:pt x="28687" y="78343"/>
                    <a:pt x="30005" y="78888"/>
                    <a:pt x="31303" y="79432"/>
                  </a:cubicBezTo>
                  <a:cubicBezTo>
                    <a:pt x="31261" y="80038"/>
                    <a:pt x="31303" y="80582"/>
                    <a:pt x="31386" y="81189"/>
                  </a:cubicBezTo>
                  <a:cubicBezTo>
                    <a:pt x="31407" y="81419"/>
                    <a:pt x="31470" y="81712"/>
                    <a:pt x="31491" y="81963"/>
                  </a:cubicBezTo>
                  <a:cubicBezTo>
                    <a:pt x="31449" y="82110"/>
                    <a:pt x="31449" y="82235"/>
                    <a:pt x="31449" y="82361"/>
                  </a:cubicBezTo>
                  <a:cubicBezTo>
                    <a:pt x="31491" y="82758"/>
                    <a:pt x="31679" y="83051"/>
                    <a:pt x="31909" y="83281"/>
                  </a:cubicBezTo>
                  <a:cubicBezTo>
                    <a:pt x="31930" y="83302"/>
                    <a:pt x="31972" y="83365"/>
                    <a:pt x="31993" y="83386"/>
                  </a:cubicBezTo>
                  <a:cubicBezTo>
                    <a:pt x="32014" y="83428"/>
                    <a:pt x="32077" y="83428"/>
                    <a:pt x="32119" y="83470"/>
                  </a:cubicBezTo>
                  <a:cubicBezTo>
                    <a:pt x="32663" y="83846"/>
                    <a:pt x="33437" y="84014"/>
                    <a:pt x="34065" y="84035"/>
                  </a:cubicBezTo>
                  <a:cubicBezTo>
                    <a:pt x="34797" y="84035"/>
                    <a:pt x="35341" y="84014"/>
                    <a:pt x="36010" y="83721"/>
                  </a:cubicBezTo>
                  <a:cubicBezTo>
                    <a:pt x="36638" y="83470"/>
                    <a:pt x="37203" y="82905"/>
                    <a:pt x="37663" y="82445"/>
                  </a:cubicBezTo>
                  <a:cubicBezTo>
                    <a:pt x="37873" y="82235"/>
                    <a:pt x="38040" y="82005"/>
                    <a:pt x="38207" y="81754"/>
                  </a:cubicBezTo>
                  <a:lnTo>
                    <a:pt x="38207" y="81754"/>
                  </a:lnTo>
                  <a:cubicBezTo>
                    <a:pt x="38103" y="82026"/>
                    <a:pt x="37998" y="82256"/>
                    <a:pt x="37852" y="82486"/>
                  </a:cubicBezTo>
                  <a:cubicBezTo>
                    <a:pt x="38040" y="82570"/>
                    <a:pt x="38186" y="82675"/>
                    <a:pt x="38375" y="82758"/>
                  </a:cubicBezTo>
                  <a:cubicBezTo>
                    <a:pt x="39233" y="83198"/>
                    <a:pt x="40091" y="83679"/>
                    <a:pt x="40927" y="84160"/>
                  </a:cubicBezTo>
                  <a:cubicBezTo>
                    <a:pt x="41325" y="84411"/>
                    <a:pt x="41723" y="84621"/>
                    <a:pt x="42120" y="84851"/>
                  </a:cubicBezTo>
                  <a:cubicBezTo>
                    <a:pt x="42455" y="85060"/>
                    <a:pt x="42999" y="85269"/>
                    <a:pt x="43292" y="85520"/>
                  </a:cubicBezTo>
                  <a:cubicBezTo>
                    <a:pt x="43601" y="85829"/>
                    <a:pt x="43923" y="86063"/>
                    <a:pt x="44316" y="86063"/>
                  </a:cubicBezTo>
                  <a:cubicBezTo>
                    <a:pt x="44429" y="86063"/>
                    <a:pt x="44547" y="86043"/>
                    <a:pt x="44673" y="86002"/>
                  </a:cubicBezTo>
                  <a:cubicBezTo>
                    <a:pt x="45196" y="85813"/>
                    <a:pt x="45614" y="85186"/>
                    <a:pt x="45824" y="84725"/>
                  </a:cubicBezTo>
                  <a:cubicBezTo>
                    <a:pt x="45886" y="84641"/>
                    <a:pt x="45886" y="84537"/>
                    <a:pt x="45845" y="84453"/>
                  </a:cubicBezTo>
                  <a:cubicBezTo>
                    <a:pt x="46054" y="84202"/>
                    <a:pt x="46263" y="83930"/>
                    <a:pt x="46368" y="83784"/>
                  </a:cubicBezTo>
                  <a:cubicBezTo>
                    <a:pt x="46828" y="83219"/>
                    <a:pt x="47372" y="82737"/>
                    <a:pt x="47916" y="82277"/>
                  </a:cubicBezTo>
                  <a:cubicBezTo>
                    <a:pt x="48418" y="81859"/>
                    <a:pt x="48795" y="81503"/>
                    <a:pt x="48983" y="80854"/>
                  </a:cubicBezTo>
                  <a:cubicBezTo>
                    <a:pt x="49025" y="80771"/>
                    <a:pt x="49025" y="80687"/>
                    <a:pt x="48983" y="80603"/>
                  </a:cubicBezTo>
                  <a:cubicBezTo>
                    <a:pt x="49611" y="79955"/>
                    <a:pt x="50259" y="79306"/>
                    <a:pt x="50971" y="78699"/>
                  </a:cubicBezTo>
                  <a:cubicBezTo>
                    <a:pt x="51996" y="77820"/>
                    <a:pt x="52728" y="76607"/>
                    <a:pt x="53482" y="75519"/>
                  </a:cubicBezTo>
                  <a:cubicBezTo>
                    <a:pt x="53670" y="75247"/>
                    <a:pt x="53879" y="75017"/>
                    <a:pt x="54068" y="74745"/>
                  </a:cubicBezTo>
                  <a:cubicBezTo>
                    <a:pt x="54256" y="74514"/>
                    <a:pt x="54381" y="74075"/>
                    <a:pt x="54591" y="73887"/>
                  </a:cubicBezTo>
                  <a:cubicBezTo>
                    <a:pt x="54632" y="73845"/>
                    <a:pt x="54695" y="73803"/>
                    <a:pt x="54737" y="73761"/>
                  </a:cubicBezTo>
                  <a:cubicBezTo>
                    <a:pt x="54800" y="73761"/>
                    <a:pt x="54842" y="73740"/>
                    <a:pt x="54904" y="73698"/>
                  </a:cubicBezTo>
                  <a:cubicBezTo>
                    <a:pt x="55574" y="73322"/>
                    <a:pt x="55867" y="72443"/>
                    <a:pt x="56306" y="71815"/>
                  </a:cubicBezTo>
                  <a:cubicBezTo>
                    <a:pt x="56578" y="71460"/>
                    <a:pt x="56871" y="71146"/>
                    <a:pt x="57122" y="70769"/>
                  </a:cubicBezTo>
                  <a:cubicBezTo>
                    <a:pt x="57415" y="70393"/>
                    <a:pt x="57562" y="69974"/>
                    <a:pt x="57750" y="69556"/>
                  </a:cubicBezTo>
                  <a:cubicBezTo>
                    <a:pt x="58064" y="68865"/>
                    <a:pt x="57980" y="68196"/>
                    <a:pt x="57353" y="67714"/>
                  </a:cubicBezTo>
                  <a:lnTo>
                    <a:pt x="57353" y="67714"/>
                  </a:lnTo>
                  <a:cubicBezTo>
                    <a:pt x="57451" y="67782"/>
                    <a:pt x="57492" y="67815"/>
                    <a:pt x="57507" y="67815"/>
                  </a:cubicBezTo>
                  <a:cubicBezTo>
                    <a:pt x="57534" y="67815"/>
                    <a:pt x="57480" y="67713"/>
                    <a:pt x="57520" y="67526"/>
                  </a:cubicBezTo>
                  <a:cubicBezTo>
                    <a:pt x="57562" y="67359"/>
                    <a:pt x="57604" y="67149"/>
                    <a:pt x="57645" y="66961"/>
                  </a:cubicBezTo>
                  <a:cubicBezTo>
                    <a:pt x="57708" y="66668"/>
                    <a:pt x="57729" y="66438"/>
                    <a:pt x="57666" y="66166"/>
                  </a:cubicBezTo>
                  <a:cubicBezTo>
                    <a:pt x="57980" y="65915"/>
                    <a:pt x="58085" y="65413"/>
                    <a:pt x="57771" y="65015"/>
                  </a:cubicBezTo>
                  <a:cubicBezTo>
                    <a:pt x="56495" y="63488"/>
                    <a:pt x="54925" y="62170"/>
                    <a:pt x="53147" y="61249"/>
                  </a:cubicBezTo>
                  <a:cubicBezTo>
                    <a:pt x="53251" y="61228"/>
                    <a:pt x="53356" y="61144"/>
                    <a:pt x="53419" y="61040"/>
                  </a:cubicBezTo>
                  <a:cubicBezTo>
                    <a:pt x="54068" y="59680"/>
                    <a:pt x="53482" y="57838"/>
                    <a:pt x="53210" y="56416"/>
                  </a:cubicBezTo>
                  <a:cubicBezTo>
                    <a:pt x="52854" y="54742"/>
                    <a:pt x="52477" y="53047"/>
                    <a:pt x="51787" y="51478"/>
                  </a:cubicBezTo>
                  <a:lnTo>
                    <a:pt x="51075" y="49741"/>
                  </a:lnTo>
                  <a:lnTo>
                    <a:pt x="51075" y="49741"/>
                  </a:lnTo>
                  <a:cubicBezTo>
                    <a:pt x="51431" y="49929"/>
                    <a:pt x="51808" y="50055"/>
                    <a:pt x="52205" y="50201"/>
                  </a:cubicBezTo>
                  <a:cubicBezTo>
                    <a:pt x="52917" y="50431"/>
                    <a:pt x="53628" y="50724"/>
                    <a:pt x="54360" y="50934"/>
                  </a:cubicBezTo>
                  <a:cubicBezTo>
                    <a:pt x="54643" y="51002"/>
                    <a:pt x="54951" y="51060"/>
                    <a:pt x="55250" y="51060"/>
                  </a:cubicBezTo>
                  <a:cubicBezTo>
                    <a:pt x="55681" y="51060"/>
                    <a:pt x="56094" y="50940"/>
                    <a:pt x="56390" y="50557"/>
                  </a:cubicBezTo>
                  <a:cubicBezTo>
                    <a:pt x="56662" y="50201"/>
                    <a:pt x="56725" y="49804"/>
                    <a:pt x="56725" y="49364"/>
                  </a:cubicBezTo>
                  <a:cubicBezTo>
                    <a:pt x="56704" y="48778"/>
                    <a:pt x="56767" y="48255"/>
                    <a:pt x="56788" y="47690"/>
                  </a:cubicBezTo>
                  <a:lnTo>
                    <a:pt x="56788" y="47418"/>
                  </a:lnTo>
                  <a:cubicBezTo>
                    <a:pt x="58852" y="47955"/>
                    <a:pt x="61017" y="48037"/>
                    <a:pt x="63175" y="48037"/>
                  </a:cubicBezTo>
                  <a:cubicBezTo>
                    <a:pt x="63796" y="48037"/>
                    <a:pt x="64415" y="48030"/>
                    <a:pt x="65031" y="48025"/>
                  </a:cubicBezTo>
                  <a:cubicBezTo>
                    <a:pt x="68003" y="47962"/>
                    <a:pt x="71016" y="47586"/>
                    <a:pt x="73778" y="46456"/>
                  </a:cubicBezTo>
                  <a:cubicBezTo>
                    <a:pt x="76351" y="45410"/>
                    <a:pt x="78695" y="44154"/>
                    <a:pt x="80766" y="42313"/>
                  </a:cubicBezTo>
                  <a:cubicBezTo>
                    <a:pt x="81791" y="41413"/>
                    <a:pt x="82628" y="40325"/>
                    <a:pt x="83235" y="39112"/>
                  </a:cubicBezTo>
                  <a:cubicBezTo>
                    <a:pt x="83654" y="38275"/>
                    <a:pt x="84030" y="37291"/>
                    <a:pt x="84177" y="36329"/>
                  </a:cubicBezTo>
                  <a:cubicBezTo>
                    <a:pt x="84762" y="36224"/>
                    <a:pt x="85327" y="35931"/>
                    <a:pt x="85788" y="35576"/>
                  </a:cubicBezTo>
                  <a:cubicBezTo>
                    <a:pt x="86206" y="35241"/>
                    <a:pt x="86332" y="34676"/>
                    <a:pt x="86541" y="34195"/>
                  </a:cubicBezTo>
                  <a:cubicBezTo>
                    <a:pt x="86792" y="33504"/>
                    <a:pt x="87127" y="32856"/>
                    <a:pt x="86939" y="32186"/>
                  </a:cubicBezTo>
                  <a:cubicBezTo>
                    <a:pt x="86859" y="31883"/>
                    <a:pt x="86598" y="31721"/>
                    <a:pt x="86331" y="31721"/>
                  </a:cubicBezTo>
                  <a:cubicBezTo>
                    <a:pt x="86175" y="31721"/>
                    <a:pt x="86016" y="31777"/>
                    <a:pt x="85892" y="31893"/>
                  </a:cubicBezTo>
                  <a:cubicBezTo>
                    <a:pt x="85181" y="32563"/>
                    <a:pt x="85181" y="33881"/>
                    <a:pt x="84553" y="34446"/>
                  </a:cubicBezTo>
                  <a:cubicBezTo>
                    <a:pt x="84595" y="34195"/>
                    <a:pt x="84595" y="33965"/>
                    <a:pt x="84616" y="33776"/>
                  </a:cubicBezTo>
                  <a:cubicBezTo>
                    <a:pt x="84700" y="32688"/>
                    <a:pt x="84407" y="31726"/>
                    <a:pt x="84030" y="30742"/>
                  </a:cubicBezTo>
                  <a:cubicBezTo>
                    <a:pt x="83945" y="30530"/>
                    <a:pt x="83763" y="30435"/>
                    <a:pt x="83587" y="30435"/>
                  </a:cubicBezTo>
                  <a:cubicBezTo>
                    <a:pt x="83330" y="30435"/>
                    <a:pt x="83085" y="30637"/>
                    <a:pt x="83172" y="30972"/>
                  </a:cubicBezTo>
                  <a:cubicBezTo>
                    <a:pt x="83402" y="31809"/>
                    <a:pt x="83465" y="32646"/>
                    <a:pt x="83381" y="33504"/>
                  </a:cubicBezTo>
                  <a:cubicBezTo>
                    <a:pt x="83361" y="33818"/>
                    <a:pt x="83256" y="34237"/>
                    <a:pt x="83151" y="34655"/>
                  </a:cubicBezTo>
                  <a:cubicBezTo>
                    <a:pt x="81770" y="34299"/>
                    <a:pt x="81185" y="33148"/>
                    <a:pt x="80850" y="31809"/>
                  </a:cubicBezTo>
                  <a:cubicBezTo>
                    <a:pt x="80797" y="31598"/>
                    <a:pt x="80594" y="31488"/>
                    <a:pt x="80398" y="31488"/>
                  </a:cubicBezTo>
                  <a:cubicBezTo>
                    <a:pt x="80207" y="31488"/>
                    <a:pt x="80023" y="31592"/>
                    <a:pt x="79992" y="31809"/>
                  </a:cubicBezTo>
                  <a:cubicBezTo>
                    <a:pt x="79573" y="33839"/>
                    <a:pt x="80724" y="35450"/>
                    <a:pt x="82545" y="36099"/>
                  </a:cubicBezTo>
                  <a:cubicBezTo>
                    <a:pt x="82252" y="36852"/>
                    <a:pt x="82042" y="37689"/>
                    <a:pt x="81687" y="38400"/>
                  </a:cubicBezTo>
                  <a:cubicBezTo>
                    <a:pt x="81143" y="39530"/>
                    <a:pt x="80327" y="40388"/>
                    <a:pt x="79406" y="41204"/>
                  </a:cubicBezTo>
                  <a:cubicBezTo>
                    <a:pt x="77523" y="42899"/>
                    <a:pt x="75242" y="44050"/>
                    <a:pt x="72920" y="44970"/>
                  </a:cubicBezTo>
                  <a:cubicBezTo>
                    <a:pt x="70430" y="45954"/>
                    <a:pt x="67752" y="46247"/>
                    <a:pt x="65073" y="46351"/>
                  </a:cubicBezTo>
                  <a:cubicBezTo>
                    <a:pt x="63975" y="46394"/>
                    <a:pt x="62852" y="46443"/>
                    <a:pt x="61728" y="46443"/>
                  </a:cubicBezTo>
                  <a:cubicBezTo>
                    <a:pt x="60092" y="46443"/>
                    <a:pt x="58455" y="46338"/>
                    <a:pt x="56892" y="45954"/>
                  </a:cubicBezTo>
                  <a:cubicBezTo>
                    <a:pt x="56892" y="45933"/>
                    <a:pt x="56892" y="45870"/>
                    <a:pt x="56913" y="45849"/>
                  </a:cubicBezTo>
                  <a:cubicBezTo>
                    <a:pt x="56997" y="45493"/>
                    <a:pt x="57227" y="44866"/>
                    <a:pt x="57143" y="44510"/>
                  </a:cubicBezTo>
                  <a:cubicBezTo>
                    <a:pt x="56934" y="43715"/>
                    <a:pt x="56202" y="43464"/>
                    <a:pt x="55469" y="43255"/>
                  </a:cubicBezTo>
                  <a:cubicBezTo>
                    <a:pt x="55009" y="43108"/>
                    <a:pt x="54486" y="43045"/>
                    <a:pt x="53984" y="43004"/>
                  </a:cubicBezTo>
                  <a:cubicBezTo>
                    <a:pt x="53377" y="42920"/>
                    <a:pt x="52749" y="42794"/>
                    <a:pt x="52163" y="42794"/>
                  </a:cubicBezTo>
                  <a:cubicBezTo>
                    <a:pt x="51180" y="42794"/>
                    <a:pt x="50238" y="42669"/>
                    <a:pt x="49297" y="42439"/>
                  </a:cubicBezTo>
                  <a:cubicBezTo>
                    <a:pt x="50950" y="41874"/>
                    <a:pt x="52519" y="41141"/>
                    <a:pt x="54005" y="40200"/>
                  </a:cubicBezTo>
                  <a:cubicBezTo>
                    <a:pt x="57018" y="38254"/>
                    <a:pt x="59026" y="35387"/>
                    <a:pt x="60324" y="32060"/>
                  </a:cubicBezTo>
                  <a:cubicBezTo>
                    <a:pt x="60345" y="31998"/>
                    <a:pt x="60366" y="31893"/>
                    <a:pt x="60428" y="31809"/>
                  </a:cubicBezTo>
                  <a:cubicBezTo>
                    <a:pt x="60449" y="31935"/>
                    <a:pt x="60470" y="32060"/>
                    <a:pt x="60533" y="32207"/>
                  </a:cubicBezTo>
                  <a:cubicBezTo>
                    <a:pt x="60282" y="32981"/>
                    <a:pt x="60366" y="33692"/>
                    <a:pt x="60554" y="34488"/>
                  </a:cubicBezTo>
                  <a:cubicBezTo>
                    <a:pt x="60700" y="35157"/>
                    <a:pt x="60889" y="36015"/>
                    <a:pt x="61265" y="36622"/>
                  </a:cubicBezTo>
                  <a:cubicBezTo>
                    <a:pt x="61998" y="37940"/>
                    <a:pt x="62646" y="39300"/>
                    <a:pt x="63818" y="40263"/>
                  </a:cubicBezTo>
                  <a:cubicBezTo>
                    <a:pt x="64449" y="40780"/>
                    <a:pt x="65151" y="41000"/>
                    <a:pt x="65864" y="41000"/>
                  </a:cubicBezTo>
                  <a:cubicBezTo>
                    <a:pt x="66594" y="41000"/>
                    <a:pt x="67336" y="40769"/>
                    <a:pt x="68024" y="40388"/>
                  </a:cubicBezTo>
                  <a:cubicBezTo>
                    <a:pt x="68965" y="39865"/>
                    <a:pt x="69321" y="38986"/>
                    <a:pt x="69446" y="38045"/>
                  </a:cubicBezTo>
                  <a:cubicBezTo>
                    <a:pt x="69540" y="38057"/>
                    <a:pt x="69635" y="38063"/>
                    <a:pt x="69732" y="38063"/>
                  </a:cubicBezTo>
                  <a:cubicBezTo>
                    <a:pt x="70435" y="38063"/>
                    <a:pt x="71206" y="37751"/>
                    <a:pt x="71832" y="37438"/>
                  </a:cubicBezTo>
                  <a:cubicBezTo>
                    <a:pt x="72418" y="37124"/>
                    <a:pt x="72920" y="36685"/>
                    <a:pt x="73254" y="36078"/>
                  </a:cubicBezTo>
                  <a:cubicBezTo>
                    <a:pt x="73715" y="35262"/>
                    <a:pt x="73547" y="34320"/>
                    <a:pt x="73401" y="33483"/>
                  </a:cubicBezTo>
                  <a:cubicBezTo>
                    <a:pt x="73338" y="33232"/>
                    <a:pt x="73234" y="32939"/>
                    <a:pt x="73192" y="32667"/>
                  </a:cubicBezTo>
                  <a:cubicBezTo>
                    <a:pt x="73296" y="32667"/>
                    <a:pt x="73401" y="32709"/>
                    <a:pt x="73506" y="32730"/>
                  </a:cubicBezTo>
                  <a:cubicBezTo>
                    <a:pt x="73654" y="32745"/>
                    <a:pt x="73781" y="32760"/>
                    <a:pt x="73916" y="32760"/>
                  </a:cubicBezTo>
                  <a:cubicBezTo>
                    <a:pt x="73972" y="32760"/>
                    <a:pt x="74030" y="32757"/>
                    <a:pt x="74091" y="32751"/>
                  </a:cubicBezTo>
                  <a:cubicBezTo>
                    <a:pt x="74887" y="32709"/>
                    <a:pt x="75828" y="32332"/>
                    <a:pt x="76498" y="31935"/>
                  </a:cubicBezTo>
                  <a:cubicBezTo>
                    <a:pt x="77209" y="31496"/>
                    <a:pt x="77690" y="30784"/>
                    <a:pt x="78004" y="30031"/>
                  </a:cubicBezTo>
                  <a:cubicBezTo>
                    <a:pt x="78339" y="29194"/>
                    <a:pt x="77962" y="28273"/>
                    <a:pt x="77418" y="27625"/>
                  </a:cubicBezTo>
                  <a:cubicBezTo>
                    <a:pt x="76916" y="27081"/>
                    <a:pt x="76288" y="26641"/>
                    <a:pt x="75744" y="26139"/>
                  </a:cubicBezTo>
                  <a:cubicBezTo>
                    <a:pt x="75493" y="25909"/>
                    <a:pt x="75221" y="25658"/>
                    <a:pt x="75012" y="25344"/>
                  </a:cubicBezTo>
                  <a:cubicBezTo>
                    <a:pt x="74991" y="25302"/>
                    <a:pt x="74991" y="25281"/>
                    <a:pt x="74970" y="25239"/>
                  </a:cubicBezTo>
                  <a:cubicBezTo>
                    <a:pt x="75075" y="25177"/>
                    <a:pt x="75221" y="25135"/>
                    <a:pt x="75326" y="25093"/>
                  </a:cubicBezTo>
                  <a:cubicBezTo>
                    <a:pt x="76770" y="24549"/>
                    <a:pt x="78485" y="24151"/>
                    <a:pt x="78946" y="22415"/>
                  </a:cubicBezTo>
                  <a:cubicBezTo>
                    <a:pt x="79385" y="20636"/>
                    <a:pt x="77544" y="19569"/>
                    <a:pt x="76267" y="18900"/>
                  </a:cubicBezTo>
                  <a:cubicBezTo>
                    <a:pt x="74963" y="18213"/>
                    <a:pt x="73420" y="17991"/>
                    <a:pt x="71926" y="17991"/>
                  </a:cubicBezTo>
                  <a:cubicBezTo>
                    <a:pt x="71599" y="17991"/>
                    <a:pt x="71273" y="18002"/>
                    <a:pt x="70953" y="18021"/>
                  </a:cubicBezTo>
                  <a:cubicBezTo>
                    <a:pt x="69363" y="18125"/>
                    <a:pt x="67772" y="18104"/>
                    <a:pt x="66329" y="18711"/>
                  </a:cubicBezTo>
                  <a:cubicBezTo>
                    <a:pt x="66308" y="18607"/>
                    <a:pt x="66308" y="18502"/>
                    <a:pt x="66287" y="18376"/>
                  </a:cubicBezTo>
                  <a:cubicBezTo>
                    <a:pt x="66120" y="17665"/>
                    <a:pt x="65513" y="17037"/>
                    <a:pt x="64927" y="16703"/>
                  </a:cubicBezTo>
                  <a:cubicBezTo>
                    <a:pt x="64320" y="16347"/>
                    <a:pt x="63692" y="15887"/>
                    <a:pt x="63002" y="15803"/>
                  </a:cubicBezTo>
                  <a:cubicBezTo>
                    <a:pt x="62960" y="15301"/>
                    <a:pt x="62855" y="14840"/>
                    <a:pt x="62730" y="14338"/>
                  </a:cubicBezTo>
                  <a:cubicBezTo>
                    <a:pt x="62542" y="13669"/>
                    <a:pt x="62458" y="12978"/>
                    <a:pt x="62270" y="12309"/>
                  </a:cubicBezTo>
                  <a:cubicBezTo>
                    <a:pt x="61600" y="9609"/>
                    <a:pt x="60010" y="7182"/>
                    <a:pt x="57959" y="5299"/>
                  </a:cubicBezTo>
                  <a:cubicBezTo>
                    <a:pt x="56934" y="4358"/>
                    <a:pt x="55720" y="3542"/>
                    <a:pt x="54528" y="2788"/>
                  </a:cubicBezTo>
                  <a:cubicBezTo>
                    <a:pt x="53251" y="1972"/>
                    <a:pt x="51912" y="1638"/>
                    <a:pt x="50510" y="1177"/>
                  </a:cubicBezTo>
                  <a:cubicBezTo>
                    <a:pt x="49088" y="738"/>
                    <a:pt x="47728" y="298"/>
                    <a:pt x="46263" y="89"/>
                  </a:cubicBezTo>
                  <a:cubicBezTo>
                    <a:pt x="45866" y="25"/>
                    <a:pt x="45468" y="0"/>
                    <a:pt x="450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000;p51"/>
            <p:cNvSpPr/>
            <p:nvPr/>
          </p:nvSpPr>
          <p:spPr>
            <a:xfrm>
              <a:off x="6330675" y="3827250"/>
              <a:ext cx="284050" cy="89900"/>
            </a:xfrm>
            <a:custGeom>
              <a:avLst/>
              <a:gdLst/>
              <a:ahLst/>
              <a:cxnLst/>
              <a:rect l="l" t="t" r="r" b="b"/>
              <a:pathLst>
                <a:path w="11362" h="3596" extrusionOk="0">
                  <a:moveTo>
                    <a:pt x="2365" y="0"/>
                  </a:moveTo>
                  <a:cubicBezTo>
                    <a:pt x="1582" y="0"/>
                    <a:pt x="798" y="762"/>
                    <a:pt x="209" y="1160"/>
                  </a:cubicBezTo>
                  <a:cubicBezTo>
                    <a:pt x="0" y="1317"/>
                    <a:pt x="139" y="1619"/>
                    <a:pt x="337" y="1619"/>
                  </a:cubicBezTo>
                  <a:cubicBezTo>
                    <a:pt x="376" y="1619"/>
                    <a:pt x="418" y="1606"/>
                    <a:pt x="460" y="1578"/>
                  </a:cubicBezTo>
                  <a:cubicBezTo>
                    <a:pt x="1071" y="1126"/>
                    <a:pt x="1514" y="525"/>
                    <a:pt x="2296" y="525"/>
                  </a:cubicBezTo>
                  <a:cubicBezTo>
                    <a:pt x="2345" y="525"/>
                    <a:pt x="2396" y="527"/>
                    <a:pt x="2448" y="532"/>
                  </a:cubicBezTo>
                  <a:cubicBezTo>
                    <a:pt x="3411" y="616"/>
                    <a:pt x="2929" y="1620"/>
                    <a:pt x="3411" y="2081"/>
                  </a:cubicBezTo>
                  <a:cubicBezTo>
                    <a:pt x="3644" y="2314"/>
                    <a:pt x="3903" y="2423"/>
                    <a:pt x="4171" y="2423"/>
                  </a:cubicBezTo>
                  <a:cubicBezTo>
                    <a:pt x="4432" y="2423"/>
                    <a:pt x="4701" y="2319"/>
                    <a:pt x="4959" y="2122"/>
                  </a:cubicBezTo>
                  <a:cubicBezTo>
                    <a:pt x="5185" y="1936"/>
                    <a:pt x="5530" y="1902"/>
                    <a:pt x="5886" y="1902"/>
                  </a:cubicBezTo>
                  <a:cubicBezTo>
                    <a:pt x="6089" y="1902"/>
                    <a:pt x="6296" y="1913"/>
                    <a:pt x="6486" y="1913"/>
                  </a:cubicBezTo>
                  <a:cubicBezTo>
                    <a:pt x="6675" y="2248"/>
                    <a:pt x="6737" y="2604"/>
                    <a:pt x="7072" y="2855"/>
                  </a:cubicBezTo>
                  <a:cubicBezTo>
                    <a:pt x="7200" y="2955"/>
                    <a:pt x="7351" y="2994"/>
                    <a:pt x="7510" y="2994"/>
                  </a:cubicBezTo>
                  <a:cubicBezTo>
                    <a:pt x="7847" y="2994"/>
                    <a:pt x="8218" y="2822"/>
                    <a:pt x="8474" y="2708"/>
                  </a:cubicBezTo>
                  <a:cubicBezTo>
                    <a:pt x="8659" y="2616"/>
                    <a:pt x="8848" y="2571"/>
                    <a:pt x="9029" y="2571"/>
                  </a:cubicBezTo>
                  <a:cubicBezTo>
                    <a:pt x="9424" y="2571"/>
                    <a:pt x="9787" y="2782"/>
                    <a:pt x="10002" y="3169"/>
                  </a:cubicBezTo>
                  <a:cubicBezTo>
                    <a:pt x="10163" y="3476"/>
                    <a:pt x="10425" y="3596"/>
                    <a:pt x="10728" y="3596"/>
                  </a:cubicBezTo>
                  <a:cubicBezTo>
                    <a:pt x="10818" y="3596"/>
                    <a:pt x="10911" y="3585"/>
                    <a:pt x="11006" y="3566"/>
                  </a:cubicBezTo>
                  <a:cubicBezTo>
                    <a:pt x="11362" y="3482"/>
                    <a:pt x="11299" y="3022"/>
                    <a:pt x="11048" y="2918"/>
                  </a:cubicBezTo>
                  <a:cubicBezTo>
                    <a:pt x="10566" y="2750"/>
                    <a:pt x="10399" y="2311"/>
                    <a:pt x="9981" y="2081"/>
                  </a:cubicBezTo>
                  <a:cubicBezTo>
                    <a:pt x="9688" y="1918"/>
                    <a:pt x="9231" y="1768"/>
                    <a:pt x="8846" y="1768"/>
                  </a:cubicBezTo>
                  <a:cubicBezTo>
                    <a:pt x="8735" y="1768"/>
                    <a:pt x="8630" y="1781"/>
                    <a:pt x="8537" y="1809"/>
                  </a:cubicBezTo>
                  <a:cubicBezTo>
                    <a:pt x="8244" y="1892"/>
                    <a:pt x="7993" y="2081"/>
                    <a:pt x="7700" y="2185"/>
                  </a:cubicBezTo>
                  <a:cubicBezTo>
                    <a:pt x="7677" y="2192"/>
                    <a:pt x="7654" y="2196"/>
                    <a:pt x="7632" y="2196"/>
                  </a:cubicBezTo>
                  <a:cubicBezTo>
                    <a:pt x="7342" y="2196"/>
                    <a:pt x="7188" y="1586"/>
                    <a:pt x="7051" y="1411"/>
                  </a:cubicBezTo>
                  <a:cubicBezTo>
                    <a:pt x="6875" y="1199"/>
                    <a:pt x="6566" y="1153"/>
                    <a:pt x="6244" y="1153"/>
                  </a:cubicBezTo>
                  <a:cubicBezTo>
                    <a:pt x="5993" y="1153"/>
                    <a:pt x="5734" y="1181"/>
                    <a:pt x="5524" y="1181"/>
                  </a:cubicBezTo>
                  <a:cubicBezTo>
                    <a:pt x="5412" y="1181"/>
                    <a:pt x="5271" y="1157"/>
                    <a:pt x="5135" y="1157"/>
                  </a:cubicBezTo>
                  <a:cubicBezTo>
                    <a:pt x="5016" y="1157"/>
                    <a:pt x="4900" y="1175"/>
                    <a:pt x="4812" y="1244"/>
                  </a:cubicBezTo>
                  <a:cubicBezTo>
                    <a:pt x="4644" y="1342"/>
                    <a:pt x="4352" y="1639"/>
                    <a:pt x="4122" y="1639"/>
                  </a:cubicBezTo>
                  <a:cubicBezTo>
                    <a:pt x="4010" y="1639"/>
                    <a:pt x="3912" y="1568"/>
                    <a:pt x="3850" y="1369"/>
                  </a:cubicBezTo>
                  <a:cubicBezTo>
                    <a:pt x="3745" y="1055"/>
                    <a:pt x="3850" y="1034"/>
                    <a:pt x="3599" y="825"/>
                  </a:cubicBezTo>
                  <a:cubicBezTo>
                    <a:pt x="3411" y="658"/>
                    <a:pt x="3285" y="428"/>
                    <a:pt x="3097" y="260"/>
                  </a:cubicBezTo>
                  <a:cubicBezTo>
                    <a:pt x="2857" y="75"/>
                    <a:pt x="2611" y="0"/>
                    <a:pt x="23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001;p51"/>
            <p:cNvSpPr/>
            <p:nvPr/>
          </p:nvSpPr>
          <p:spPr>
            <a:xfrm>
              <a:off x="6431850" y="3773825"/>
              <a:ext cx="256525" cy="105025"/>
            </a:xfrm>
            <a:custGeom>
              <a:avLst/>
              <a:gdLst/>
              <a:ahLst/>
              <a:cxnLst/>
              <a:rect l="l" t="t" r="r" b="b"/>
              <a:pathLst>
                <a:path w="10261" h="4201" extrusionOk="0">
                  <a:moveTo>
                    <a:pt x="4065" y="1"/>
                  </a:moveTo>
                  <a:cubicBezTo>
                    <a:pt x="3484" y="1"/>
                    <a:pt x="2855" y="315"/>
                    <a:pt x="2314" y="409"/>
                  </a:cubicBezTo>
                  <a:cubicBezTo>
                    <a:pt x="2167" y="439"/>
                    <a:pt x="2020" y="448"/>
                    <a:pt x="1874" y="448"/>
                  </a:cubicBezTo>
                  <a:cubicBezTo>
                    <a:pt x="1610" y="448"/>
                    <a:pt x="1348" y="417"/>
                    <a:pt x="1099" y="417"/>
                  </a:cubicBezTo>
                  <a:cubicBezTo>
                    <a:pt x="699" y="417"/>
                    <a:pt x="331" y="497"/>
                    <a:pt x="33" y="912"/>
                  </a:cubicBezTo>
                  <a:cubicBezTo>
                    <a:pt x="1" y="944"/>
                    <a:pt x="57" y="1015"/>
                    <a:pt x="103" y="1015"/>
                  </a:cubicBezTo>
                  <a:cubicBezTo>
                    <a:pt x="116" y="1015"/>
                    <a:pt x="129" y="1009"/>
                    <a:pt x="138" y="995"/>
                  </a:cubicBezTo>
                  <a:cubicBezTo>
                    <a:pt x="366" y="734"/>
                    <a:pt x="571" y="640"/>
                    <a:pt x="764" y="640"/>
                  </a:cubicBezTo>
                  <a:cubicBezTo>
                    <a:pt x="1189" y="640"/>
                    <a:pt x="1560" y="1096"/>
                    <a:pt x="2021" y="1225"/>
                  </a:cubicBezTo>
                  <a:cubicBezTo>
                    <a:pt x="2153" y="1259"/>
                    <a:pt x="2278" y="1273"/>
                    <a:pt x="2399" y="1273"/>
                  </a:cubicBezTo>
                  <a:cubicBezTo>
                    <a:pt x="2660" y="1273"/>
                    <a:pt x="2907" y="1207"/>
                    <a:pt x="3193" y="1121"/>
                  </a:cubicBezTo>
                  <a:cubicBezTo>
                    <a:pt x="3444" y="1037"/>
                    <a:pt x="3695" y="953"/>
                    <a:pt x="3967" y="953"/>
                  </a:cubicBezTo>
                  <a:cubicBezTo>
                    <a:pt x="3979" y="953"/>
                    <a:pt x="3991" y="952"/>
                    <a:pt x="4002" y="952"/>
                  </a:cubicBezTo>
                  <a:cubicBezTo>
                    <a:pt x="4330" y="952"/>
                    <a:pt x="4433" y="1233"/>
                    <a:pt x="4595" y="1456"/>
                  </a:cubicBezTo>
                  <a:cubicBezTo>
                    <a:pt x="4867" y="1895"/>
                    <a:pt x="5452" y="2293"/>
                    <a:pt x="5955" y="2481"/>
                  </a:cubicBezTo>
                  <a:cubicBezTo>
                    <a:pt x="6499" y="2690"/>
                    <a:pt x="7168" y="2460"/>
                    <a:pt x="7649" y="2878"/>
                  </a:cubicBezTo>
                  <a:cubicBezTo>
                    <a:pt x="8068" y="3213"/>
                    <a:pt x="8110" y="3778"/>
                    <a:pt x="8612" y="4092"/>
                  </a:cubicBezTo>
                  <a:cubicBezTo>
                    <a:pt x="8754" y="4163"/>
                    <a:pt x="8957" y="4200"/>
                    <a:pt x="9165" y="4200"/>
                  </a:cubicBezTo>
                  <a:cubicBezTo>
                    <a:pt x="9696" y="4200"/>
                    <a:pt x="10260" y="3957"/>
                    <a:pt x="9930" y="3402"/>
                  </a:cubicBezTo>
                  <a:cubicBezTo>
                    <a:pt x="9742" y="3109"/>
                    <a:pt x="9365" y="3171"/>
                    <a:pt x="9135" y="2941"/>
                  </a:cubicBezTo>
                  <a:cubicBezTo>
                    <a:pt x="8947" y="2774"/>
                    <a:pt x="8842" y="2460"/>
                    <a:pt x="8696" y="2272"/>
                  </a:cubicBezTo>
                  <a:cubicBezTo>
                    <a:pt x="8507" y="2000"/>
                    <a:pt x="8298" y="1853"/>
                    <a:pt x="8047" y="1686"/>
                  </a:cubicBezTo>
                  <a:cubicBezTo>
                    <a:pt x="7566" y="1414"/>
                    <a:pt x="7001" y="1414"/>
                    <a:pt x="6478" y="1414"/>
                  </a:cubicBezTo>
                  <a:cubicBezTo>
                    <a:pt x="6227" y="1414"/>
                    <a:pt x="5871" y="1100"/>
                    <a:pt x="5662" y="953"/>
                  </a:cubicBezTo>
                  <a:cubicBezTo>
                    <a:pt x="5369" y="807"/>
                    <a:pt x="5180" y="598"/>
                    <a:pt x="4950" y="368"/>
                  </a:cubicBezTo>
                  <a:cubicBezTo>
                    <a:pt x="4684" y="94"/>
                    <a:pt x="4382" y="1"/>
                    <a:pt x="40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002;p51"/>
            <p:cNvSpPr/>
            <p:nvPr/>
          </p:nvSpPr>
          <p:spPr>
            <a:xfrm>
              <a:off x="6780100" y="4036475"/>
              <a:ext cx="303850" cy="113200"/>
            </a:xfrm>
            <a:custGeom>
              <a:avLst/>
              <a:gdLst/>
              <a:ahLst/>
              <a:cxnLst/>
              <a:rect l="l" t="t" r="r" b="b"/>
              <a:pathLst>
                <a:path w="12154" h="4528" extrusionOk="0">
                  <a:moveTo>
                    <a:pt x="2766" y="1"/>
                  </a:moveTo>
                  <a:cubicBezTo>
                    <a:pt x="1816" y="1"/>
                    <a:pt x="858" y="625"/>
                    <a:pt x="227" y="1202"/>
                  </a:cubicBezTo>
                  <a:cubicBezTo>
                    <a:pt x="1" y="1412"/>
                    <a:pt x="223" y="1709"/>
                    <a:pt x="452" y="1709"/>
                  </a:cubicBezTo>
                  <a:cubicBezTo>
                    <a:pt x="519" y="1709"/>
                    <a:pt x="588" y="1683"/>
                    <a:pt x="645" y="1621"/>
                  </a:cubicBezTo>
                  <a:cubicBezTo>
                    <a:pt x="1105" y="1181"/>
                    <a:pt x="1628" y="847"/>
                    <a:pt x="2214" y="658"/>
                  </a:cubicBezTo>
                  <a:cubicBezTo>
                    <a:pt x="2383" y="599"/>
                    <a:pt x="2531" y="572"/>
                    <a:pt x="2663" y="572"/>
                  </a:cubicBezTo>
                  <a:cubicBezTo>
                    <a:pt x="3189" y="572"/>
                    <a:pt x="3470" y="994"/>
                    <a:pt x="3805" y="1495"/>
                  </a:cubicBezTo>
                  <a:cubicBezTo>
                    <a:pt x="4008" y="1801"/>
                    <a:pt x="4471" y="2186"/>
                    <a:pt x="4882" y="2186"/>
                  </a:cubicBezTo>
                  <a:cubicBezTo>
                    <a:pt x="4892" y="2186"/>
                    <a:pt x="4903" y="2186"/>
                    <a:pt x="4913" y="2186"/>
                  </a:cubicBezTo>
                  <a:cubicBezTo>
                    <a:pt x="5400" y="2144"/>
                    <a:pt x="5849" y="1973"/>
                    <a:pt x="6298" y="1973"/>
                  </a:cubicBezTo>
                  <a:cubicBezTo>
                    <a:pt x="6525" y="1973"/>
                    <a:pt x="6753" y="2017"/>
                    <a:pt x="6985" y="2144"/>
                  </a:cubicBezTo>
                  <a:cubicBezTo>
                    <a:pt x="7215" y="2290"/>
                    <a:pt x="7382" y="2541"/>
                    <a:pt x="7529" y="2751"/>
                  </a:cubicBezTo>
                  <a:cubicBezTo>
                    <a:pt x="7717" y="2960"/>
                    <a:pt x="7968" y="3064"/>
                    <a:pt x="8240" y="3169"/>
                  </a:cubicBezTo>
                  <a:cubicBezTo>
                    <a:pt x="8333" y="3205"/>
                    <a:pt x="8428" y="3219"/>
                    <a:pt x="8522" y="3219"/>
                  </a:cubicBezTo>
                  <a:cubicBezTo>
                    <a:pt x="8837" y="3219"/>
                    <a:pt x="9155" y="3066"/>
                    <a:pt x="9441" y="3066"/>
                  </a:cubicBezTo>
                  <a:cubicBezTo>
                    <a:pt x="9572" y="3066"/>
                    <a:pt x="9696" y="3098"/>
                    <a:pt x="9810" y="3190"/>
                  </a:cubicBezTo>
                  <a:cubicBezTo>
                    <a:pt x="10308" y="3619"/>
                    <a:pt x="10749" y="4527"/>
                    <a:pt x="11435" y="4527"/>
                  </a:cubicBezTo>
                  <a:cubicBezTo>
                    <a:pt x="11585" y="4527"/>
                    <a:pt x="11746" y="4484"/>
                    <a:pt x="11923" y="4383"/>
                  </a:cubicBezTo>
                  <a:cubicBezTo>
                    <a:pt x="12090" y="4215"/>
                    <a:pt x="12153" y="3860"/>
                    <a:pt x="11944" y="3692"/>
                  </a:cubicBezTo>
                  <a:cubicBezTo>
                    <a:pt x="11588" y="3399"/>
                    <a:pt x="11191" y="3232"/>
                    <a:pt x="10856" y="2876"/>
                  </a:cubicBezTo>
                  <a:cubicBezTo>
                    <a:pt x="10521" y="2541"/>
                    <a:pt x="10186" y="2248"/>
                    <a:pt x="9747" y="2081"/>
                  </a:cubicBezTo>
                  <a:cubicBezTo>
                    <a:pt x="9644" y="2040"/>
                    <a:pt x="9541" y="2025"/>
                    <a:pt x="9440" y="2025"/>
                  </a:cubicBezTo>
                  <a:cubicBezTo>
                    <a:pt x="9141" y="2025"/>
                    <a:pt x="8849" y="2156"/>
                    <a:pt x="8585" y="2156"/>
                  </a:cubicBezTo>
                  <a:cubicBezTo>
                    <a:pt x="8389" y="2156"/>
                    <a:pt x="8209" y="2084"/>
                    <a:pt x="8052" y="1830"/>
                  </a:cubicBezTo>
                  <a:cubicBezTo>
                    <a:pt x="7759" y="1370"/>
                    <a:pt x="7048" y="1056"/>
                    <a:pt x="6525" y="972"/>
                  </a:cubicBezTo>
                  <a:cubicBezTo>
                    <a:pt x="6456" y="963"/>
                    <a:pt x="6386" y="960"/>
                    <a:pt x="6316" y="960"/>
                  </a:cubicBezTo>
                  <a:cubicBezTo>
                    <a:pt x="5951" y="960"/>
                    <a:pt x="5564" y="1059"/>
                    <a:pt x="5207" y="1059"/>
                  </a:cubicBezTo>
                  <a:cubicBezTo>
                    <a:pt x="4981" y="1059"/>
                    <a:pt x="4767" y="1019"/>
                    <a:pt x="4579" y="888"/>
                  </a:cubicBezTo>
                  <a:cubicBezTo>
                    <a:pt x="4097" y="575"/>
                    <a:pt x="3784" y="219"/>
                    <a:pt x="3219" y="51"/>
                  </a:cubicBezTo>
                  <a:cubicBezTo>
                    <a:pt x="3069" y="17"/>
                    <a:pt x="2917" y="1"/>
                    <a:pt x="27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003;p51"/>
            <p:cNvSpPr/>
            <p:nvPr/>
          </p:nvSpPr>
          <p:spPr>
            <a:xfrm>
              <a:off x="6885750" y="3950350"/>
              <a:ext cx="209700" cy="69775"/>
            </a:xfrm>
            <a:custGeom>
              <a:avLst/>
              <a:gdLst/>
              <a:ahLst/>
              <a:cxnLst/>
              <a:rect l="l" t="t" r="r" b="b"/>
              <a:pathLst>
                <a:path w="8388" h="2791" extrusionOk="0">
                  <a:moveTo>
                    <a:pt x="2621" y="1"/>
                  </a:moveTo>
                  <a:cubicBezTo>
                    <a:pt x="1903" y="1"/>
                    <a:pt x="1222" y="219"/>
                    <a:pt x="541" y="400"/>
                  </a:cubicBezTo>
                  <a:cubicBezTo>
                    <a:pt x="1" y="535"/>
                    <a:pt x="172" y="1274"/>
                    <a:pt x="645" y="1274"/>
                  </a:cubicBezTo>
                  <a:cubicBezTo>
                    <a:pt x="685" y="1274"/>
                    <a:pt x="727" y="1269"/>
                    <a:pt x="771" y="1258"/>
                  </a:cubicBezTo>
                  <a:cubicBezTo>
                    <a:pt x="1148" y="1153"/>
                    <a:pt x="1524" y="1027"/>
                    <a:pt x="1922" y="923"/>
                  </a:cubicBezTo>
                  <a:cubicBezTo>
                    <a:pt x="2071" y="884"/>
                    <a:pt x="2199" y="866"/>
                    <a:pt x="2312" y="866"/>
                  </a:cubicBezTo>
                  <a:cubicBezTo>
                    <a:pt x="2694" y="866"/>
                    <a:pt x="2913" y="1075"/>
                    <a:pt x="3219" y="1446"/>
                  </a:cubicBezTo>
                  <a:cubicBezTo>
                    <a:pt x="3349" y="1600"/>
                    <a:pt x="3600" y="1633"/>
                    <a:pt x="3853" y="1633"/>
                  </a:cubicBezTo>
                  <a:cubicBezTo>
                    <a:pt x="4048" y="1633"/>
                    <a:pt x="4245" y="1613"/>
                    <a:pt x="4391" y="1613"/>
                  </a:cubicBezTo>
                  <a:cubicBezTo>
                    <a:pt x="4577" y="1613"/>
                    <a:pt x="4771" y="1605"/>
                    <a:pt x="4966" y="1605"/>
                  </a:cubicBezTo>
                  <a:cubicBezTo>
                    <a:pt x="5210" y="1605"/>
                    <a:pt x="5456" y="1618"/>
                    <a:pt x="5688" y="1676"/>
                  </a:cubicBezTo>
                  <a:cubicBezTo>
                    <a:pt x="5793" y="2136"/>
                    <a:pt x="6023" y="2513"/>
                    <a:pt x="6546" y="2659"/>
                  </a:cubicBezTo>
                  <a:cubicBezTo>
                    <a:pt x="6786" y="2733"/>
                    <a:pt x="7062" y="2791"/>
                    <a:pt x="7331" y="2791"/>
                  </a:cubicBezTo>
                  <a:cubicBezTo>
                    <a:pt x="7671" y="2791"/>
                    <a:pt x="7998" y="2698"/>
                    <a:pt x="8220" y="2429"/>
                  </a:cubicBezTo>
                  <a:cubicBezTo>
                    <a:pt x="8387" y="2241"/>
                    <a:pt x="8387" y="1990"/>
                    <a:pt x="8199" y="1781"/>
                  </a:cubicBezTo>
                  <a:cubicBezTo>
                    <a:pt x="7864" y="1383"/>
                    <a:pt x="7341" y="1404"/>
                    <a:pt x="6860" y="1362"/>
                  </a:cubicBezTo>
                  <a:cubicBezTo>
                    <a:pt x="6672" y="944"/>
                    <a:pt x="6421" y="735"/>
                    <a:pt x="5897" y="567"/>
                  </a:cubicBezTo>
                  <a:cubicBezTo>
                    <a:pt x="5512" y="468"/>
                    <a:pt x="5082" y="442"/>
                    <a:pt x="4657" y="442"/>
                  </a:cubicBezTo>
                  <a:cubicBezTo>
                    <a:pt x="4366" y="442"/>
                    <a:pt x="4077" y="454"/>
                    <a:pt x="3805" y="462"/>
                  </a:cubicBezTo>
                  <a:cubicBezTo>
                    <a:pt x="3491" y="211"/>
                    <a:pt x="3198" y="23"/>
                    <a:pt x="2717" y="2"/>
                  </a:cubicBezTo>
                  <a:cubicBezTo>
                    <a:pt x="2685" y="1"/>
                    <a:pt x="2653" y="1"/>
                    <a:pt x="26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004;p51"/>
            <p:cNvSpPr/>
            <p:nvPr/>
          </p:nvSpPr>
          <p:spPr>
            <a:xfrm>
              <a:off x="6946350" y="3895950"/>
              <a:ext cx="232800" cy="48775"/>
            </a:xfrm>
            <a:custGeom>
              <a:avLst/>
              <a:gdLst/>
              <a:ahLst/>
              <a:cxnLst/>
              <a:rect l="l" t="t" r="r" b="b"/>
              <a:pathLst>
                <a:path w="9312" h="1951" extrusionOk="0">
                  <a:moveTo>
                    <a:pt x="6281" y="1"/>
                  </a:moveTo>
                  <a:cubicBezTo>
                    <a:pt x="6013" y="1"/>
                    <a:pt x="5738" y="36"/>
                    <a:pt x="5440" y="107"/>
                  </a:cubicBezTo>
                  <a:cubicBezTo>
                    <a:pt x="5262" y="150"/>
                    <a:pt x="5083" y="166"/>
                    <a:pt x="4904" y="166"/>
                  </a:cubicBezTo>
                  <a:cubicBezTo>
                    <a:pt x="4560" y="166"/>
                    <a:pt x="4215" y="106"/>
                    <a:pt x="3871" y="65"/>
                  </a:cubicBezTo>
                  <a:cubicBezTo>
                    <a:pt x="3821" y="56"/>
                    <a:pt x="3773" y="52"/>
                    <a:pt x="3726" y="52"/>
                  </a:cubicBezTo>
                  <a:cubicBezTo>
                    <a:pt x="3410" y="52"/>
                    <a:pt x="3137" y="226"/>
                    <a:pt x="2839" y="226"/>
                  </a:cubicBezTo>
                  <a:cubicBezTo>
                    <a:pt x="2766" y="226"/>
                    <a:pt x="2692" y="216"/>
                    <a:pt x="2616" y="190"/>
                  </a:cubicBezTo>
                  <a:cubicBezTo>
                    <a:pt x="2272" y="79"/>
                    <a:pt x="1940" y="45"/>
                    <a:pt x="1607" y="45"/>
                  </a:cubicBezTo>
                  <a:cubicBezTo>
                    <a:pt x="1130" y="45"/>
                    <a:pt x="653" y="115"/>
                    <a:pt x="147" y="128"/>
                  </a:cubicBezTo>
                  <a:cubicBezTo>
                    <a:pt x="0" y="128"/>
                    <a:pt x="0" y="358"/>
                    <a:pt x="147" y="358"/>
                  </a:cubicBezTo>
                  <a:cubicBezTo>
                    <a:pt x="691" y="400"/>
                    <a:pt x="1256" y="400"/>
                    <a:pt x="1779" y="462"/>
                  </a:cubicBezTo>
                  <a:cubicBezTo>
                    <a:pt x="2093" y="525"/>
                    <a:pt x="2239" y="986"/>
                    <a:pt x="2553" y="1090"/>
                  </a:cubicBezTo>
                  <a:cubicBezTo>
                    <a:pt x="2665" y="1122"/>
                    <a:pt x="2786" y="1136"/>
                    <a:pt x="2909" y="1136"/>
                  </a:cubicBezTo>
                  <a:cubicBezTo>
                    <a:pt x="3108" y="1136"/>
                    <a:pt x="3313" y="1100"/>
                    <a:pt x="3494" y="1048"/>
                  </a:cubicBezTo>
                  <a:cubicBezTo>
                    <a:pt x="4080" y="881"/>
                    <a:pt x="4561" y="755"/>
                    <a:pt x="5168" y="755"/>
                  </a:cubicBezTo>
                  <a:cubicBezTo>
                    <a:pt x="5901" y="776"/>
                    <a:pt x="6968" y="714"/>
                    <a:pt x="7449" y="1341"/>
                  </a:cubicBezTo>
                  <a:cubicBezTo>
                    <a:pt x="7743" y="1723"/>
                    <a:pt x="8088" y="1951"/>
                    <a:pt x="8485" y="1951"/>
                  </a:cubicBezTo>
                  <a:cubicBezTo>
                    <a:pt x="8654" y="1951"/>
                    <a:pt x="8831" y="1910"/>
                    <a:pt x="9018" y="1822"/>
                  </a:cubicBezTo>
                  <a:cubicBezTo>
                    <a:pt x="9311" y="1760"/>
                    <a:pt x="9248" y="1341"/>
                    <a:pt x="9039" y="1216"/>
                  </a:cubicBezTo>
                  <a:cubicBezTo>
                    <a:pt x="8579" y="923"/>
                    <a:pt x="8160" y="504"/>
                    <a:pt x="7637" y="295"/>
                  </a:cubicBezTo>
                  <a:cubicBezTo>
                    <a:pt x="7153" y="99"/>
                    <a:pt x="6727" y="1"/>
                    <a:pt x="62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005;p51"/>
            <p:cNvSpPr/>
            <p:nvPr/>
          </p:nvSpPr>
          <p:spPr>
            <a:xfrm>
              <a:off x="6399700" y="2828975"/>
              <a:ext cx="190975" cy="176125"/>
            </a:xfrm>
            <a:custGeom>
              <a:avLst/>
              <a:gdLst/>
              <a:ahLst/>
              <a:cxnLst/>
              <a:rect l="l" t="t" r="r" b="b"/>
              <a:pathLst>
                <a:path w="7639" h="7045" extrusionOk="0">
                  <a:moveTo>
                    <a:pt x="4020" y="0"/>
                  </a:moveTo>
                  <a:cubicBezTo>
                    <a:pt x="3406" y="0"/>
                    <a:pt x="2769" y="164"/>
                    <a:pt x="2156" y="478"/>
                  </a:cubicBezTo>
                  <a:cubicBezTo>
                    <a:pt x="1905" y="604"/>
                    <a:pt x="1675" y="750"/>
                    <a:pt x="1466" y="939"/>
                  </a:cubicBezTo>
                  <a:cubicBezTo>
                    <a:pt x="1194" y="1127"/>
                    <a:pt x="963" y="1357"/>
                    <a:pt x="796" y="1650"/>
                  </a:cubicBezTo>
                  <a:cubicBezTo>
                    <a:pt x="231" y="2466"/>
                    <a:pt x="1" y="3470"/>
                    <a:pt x="231" y="4475"/>
                  </a:cubicBezTo>
                  <a:cubicBezTo>
                    <a:pt x="357" y="4998"/>
                    <a:pt x="587" y="5416"/>
                    <a:pt x="880" y="5730"/>
                  </a:cubicBezTo>
                  <a:cubicBezTo>
                    <a:pt x="1005" y="5939"/>
                    <a:pt x="1194" y="6148"/>
                    <a:pt x="1403" y="6316"/>
                  </a:cubicBezTo>
                  <a:cubicBezTo>
                    <a:pt x="1997" y="6820"/>
                    <a:pt x="2699" y="7045"/>
                    <a:pt x="3416" y="7045"/>
                  </a:cubicBezTo>
                  <a:cubicBezTo>
                    <a:pt x="3533" y="7045"/>
                    <a:pt x="3650" y="7039"/>
                    <a:pt x="3767" y="7027"/>
                  </a:cubicBezTo>
                  <a:cubicBezTo>
                    <a:pt x="3835" y="7040"/>
                    <a:pt x="3904" y="7045"/>
                    <a:pt x="3975" y="7045"/>
                  </a:cubicBezTo>
                  <a:cubicBezTo>
                    <a:pt x="4146" y="7045"/>
                    <a:pt x="4328" y="7015"/>
                    <a:pt x="4520" y="6985"/>
                  </a:cubicBezTo>
                  <a:cubicBezTo>
                    <a:pt x="4960" y="6881"/>
                    <a:pt x="5336" y="6672"/>
                    <a:pt x="5671" y="6379"/>
                  </a:cubicBezTo>
                  <a:cubicBezTo>
                    <a:pt x="5881" y="6253"/>
                    <a:pt x="6090" y="6086"/>
                    <a:pt x="6278" y="5918"/>
                  </a:cubicBezTo>
                  <a:cubicBezTo>
                    <a:pt x="7450" y="4788"/>
                    <a:pt x="7638" y="2780"/>
                    <a:pt x="6697" y="1420"/>
                  </a:cubicBezTo>
                  <a:cubicBezTo>
                    <a:pt x="6004" y="453"/>
                    <a:pt x="5042" y="0"/>
                    <a:pt x="4020" y="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006;p51"/>
            <p:cNvSpPr/>
            <p:nvPr/>
          </p:nvSpPr>
          <p:spPr>
            <a:xfrm>
              <a:off x="7162900" y="2891625"/>
              <a:ext cx="258425" cy="236625"/>
            </a:xfrm>
            <a:custGeom>
              <a:avLst/>
              <a:gdLst/>
              <a:ahLst/>
              <a:cxnLst/>
              <a:rect l="l" t="t" r="r" b="b"/>
              <a:pathLst>
                <a:path w="10337" h="9465" extrusionOk="0">
                  <a:moveTo>
                    <a:pt x="5082" y="1"/>
                  </a:moveTo>
                  <a:cubicBezTo>
                    <a:pt x="2856" y="1"/>
                    <a:pt x="824" y="1622"/>
                    <a:pt x="210" y="3789"/>
                  </a:cubicBezTo>
                  <a:cubicBezTo>
                    <a:pt x="1" y="4563"/>
                    <a:pt x="42" y="5295"/>
                    <a:pt x="252" y="5986"/>
                  </a:cubicBezTo>
                  <a:cubicBezTo>
                    <a:pt x="377" y="6927"/>
                    <a:pt x="817" y="7744"/>
                    <a:pt x="1674" y="8455"/>
                  </a:cubicBezTo>
                  <a:cubicBezTo>
                    <a:pt x="2449" y="9083"/>
                    <a:pt x="3286" y="9396"/>
                    <a:pt x="4122" y="9417"/>
                  </a:cubicBezTo>
                  <a:cubicBezTo>
                    <a:pt x="4321" y="9449"/>
                    <a:pt x="4522" y="9464"/>
                    <a:pt x="4725" y="9464"/>
                  </a:cubicBezTo>
                  <a:cubicBezTo>
                    <a:pt x="5868" y="9464"/>
                    <a:pt x="7041" y="8973"/>
                    <a:pt x="7805" y="8120"/>
                  </a:cubicBezTo>
                  <a:cubicBezTo>
                    <a:pt x="7993" y="7911"/>
                    <a:pt x="8119" y="7702"/>
                    <a:pt x="8244" y="7451"/>
                  </a:cubicBezTo>
                  <a:cubicBezTo>
                    <a:pt x="8433" y="7241"/>
                    <a:pt x="8579" y="7032"/>
                    <a:pt x="8726" y="6823"/>
                  </a:cubicBezTo>
                  <a:cubicBezTo>
                    <a:pt x="10337" y="4417"/>
                    <a:pt x="9040" y="818"/>
                    <a:pt x="6152" y="127"/>
                  </a:cubicBezTo>
                  <a:cubicBezTo>
                    <a:pt x="5794" y="41"/>
                    <a:pt x="5436" y="1"/>
                    <a:pt x="5082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007;p51"/>
            <p:cNvSpPr/>
            <p:nvPr/>
          </p:nvSpPr>
          <p:spPr>
            <a:xfrm rot="509414">
              <a:off x="6628090" y="2955867"/>
              <a:ext cx="479645" cy="258549"/>
            </a:xfrm>
            <a:custGeom>
              <a:avLst/>
              <a:gdLst/>
              <a:ahLst/>
              <a:cxnLst/>
              <a:rect l="l" t="t" r="r" b="b"/>
              <a:pathLst>
                <a:path w="12199" h="7952" extrusionOk="0">
                  <a:moveTo>
                    <a:pt x="12136" y="210"/>
                  </a:moveTo>
                  <a:cubicBezTo>
                    <a:pt x="12178" y="691"/>
                    <a:pt x="12199" y="1110"/>
                    <a:pt x="11990" y="1486"/>
                  </a:cubicBezTo>
                  <a:cubicBezTo>
                    <a:pt x="11906" y="1654"/>
                    <a:pt x="11906" y="1842"/>
                    <a:pt x="11864" y="2009"/>
                  </a:cubicBezTo>
                  <a:lnTo>
                    <a:pt x="11467" y="3202"/>
                  </a:lnTo>
                  <a:cubicBezTo>
                    <a:pt x="11446" y="3265"/>
                    <a:pt x="11383" y="3349"/>
                    <a:pt x="11362" y="3432"/>
                  </a:cubicBezTo>
                  <a:cubicBezTo>
                    <a:pt x="11090" y="4395"/>
                    <a:pt x="10462" y="5106"/>
                    <a:pt x="9730" y="5734"/>
                  </a:cubicBezTo>
                  <a:cubicBezTo>
                    <a:pt x="9416" y="5985"/>
                    <a:pt x="9102" y="6278"/>
                    <a:pt x="8830" y="6592"/>
                  </a:cubicBezTo>
                  <a:cubicBezTo>
                    <a:pt x="8203" y="7282"/>
                    <a:pt x="7407" y="7554"/>
                    <a:pt x="6529" y="7638"/>
                  </a:cubicBezTo>
                  <a:cubicBezTo>
                    <a:pt x="6236" y="7659"/>
                    <a:pt x="5922" y="7742"/>
                    <a:pt x="5629" y="7805"/>
                  </a:cubicBezTo>
                  <a:cubicBezTo>
                    <a:pt x="4897" y="7952"/>
                    <a:pt x="4269" y="7847"/>
                    <a:pt x="3599" y="7491"/>
                  </a:cubicBezTo>
                  <a:cubicBezTo>
                    <a:pt x="2407" y="6801"/>
                    <a:pt x="1549" y="5838"/>
                    <a:pt x="691" y="4834"/>
                  </a:cubicBezTo>
                  <a:cubicBezTo>
                    <a:pt x="210" y="4290"/>
                    <a:pt x="1" y="3579"/>
                    <a:pt x="147" y="2784"/>
                  </a:cubicBezTo>
                  <a:cubicBezTo>
                    <a:pt x="628" y="2491"/>
                    <a:pt x="1193" y="2219"/>
                    <a:pt x="1737" y="2051"/>
                  </a:cubicBezTo>
                  <a:cubicBezTo>
                    <a:pt x="2616" y="1758"/>
                    <a:pt x="3495" y="1444"/>
                    <a:pt x="4374" y="1152"/>
                  </a:cubicBezTo>
                  <a:cubicBezTo>
                    <a:pt x="4687" y="1047"/>
                    <a:pt x="5001" y="963"/>
                    <a:pt x="5336" y="963"/>
                  </a:cubicBezTo>
                  <a:cubicBezTo>
                    <a:pt x="5796" y="942"/>
                    <a:pt x="6236" y="900"/>
                    <a:pt x="6675" y="754"/>
                  </a:cubicBezTo>
                  <a:cubicBezTo>
                    <a:pt x="7261" y="608"/>
                    <a:pt x="7826" y="440"/>
                    <a:pt x="8454" y="503"/>
                  </a:cubicBezTo>
                  <a:cubicBezTo>
                    <a:pt x="8621" y="503"/>
                    <a:pt x="8768" y="482"/>
                    <a:pt x="8893" y="440"/>
                  </a:cubicBezTo>
                  <a:cubicBezTo>
                    <a:pt x="9416" y="273"/>
                    <a:pt x="9939" y="273"/>
                    <a:pt x="10504" y="294"/>
                  </a:cubicBezTo>
                  <a:cubicBezTo>
                    <a:pt x="10755" y="294"/>
                    <a:pt x="11027" y="210"/>
                    <a:pt x="11278" y="168"/>
                  </a:cubicBezTo>
                  <a:cubicBezTo>
                    <a:pt x="11508" y="84"/>
                    <a:pt x="11801" y="1"/>
                    <a:pt x="12136" y="21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1008;p51"/>
            <p:cNvSpPr/>
            <p:nvPr/>
          </p:nvSpPr>
          <p:spPr>
            <a:xfrm>
              <a:off x="6588025" y="2923500"/>
              <a:ext cx="541425" cy="297525"/>
            </a:xfrm>
            <a:custGeom>
              <a:avLst/>
              <a:gdLst/>
              <a:ahLst/>
              <a:cxnLst/>
              <a:rect l="l" t="t" r="r" b="b"/>
              <a:pathLst>
                <a:path w="21657" h="11901" extrusionOk="0">
                  <a:moveTo>
                    <a:pt x="1863" y="1007"/>
                  </a:moveTo>
                  <a:cubicBezTo>
                    <a:pt x="3976" y="1332"/>
                    <a:pt x="6105" y="1436"/>
                    <a:pt x="8234" y="1436"/>
                  </a:cubicBezTo>
                  <a:cubicBezTo>
                    <a:pt x="10363" y="1436"/>
                    <a:pt x="12492" y="1332"/>
                    <a:pt x="14605" y="1238"/>
                  </a:cubicBezTo>
                  <a:cubicBezTo>
                    <a:pt x="15139" y="1217"/>
                    <a:pt x="15667" y="1206"/>
                    <a:pt x="16198" y="1206"/>
                  </a:cubicBezTo>
                  <a:cubicBezTo>
                    <a:pt x="16729" y="1206"/>
                    <a:pt x="17262" y="1217"/>
                    <a:pt x="17806" y="1238"/>
                  </a:cubicBezTo>
                  <a:cubicBezTo>
                    <a:pt x="17842" y="1239"/>
                    <a:pt x="17879" y="1239"/>
                    <a:pt x="17917" y="1239"/>
                  </a:cubicBezTo>
                  <a:cubicBezTo>
                    <a:pt x="18125" y="1239"/>
                    <a:pt x="18375" y="1226"/>
                    <a:pt x="18634" y="1226"/>
                  </a:cubicBezTo>
                  <a:cubicBezTo>
                    <a:pt x="19319" y="1226"/>
                    <a:pt x="20072" y="1314"/>
                    <a:pt x="20317" y="1949"/>
                  </a:cubicBezTo>
                  <a:cubicBezTo>
                    <a:pt x="20506" y="2326"/>
                    <a:pt x="20213" y="2912"/>
                    <a:pt x="20129" y="3330"/>
                  </a:cubicBezTo>
                  <a:cubicBezTo>
                    <a:pt x="20024" y="3832"/>
                    <a:pt x="19899" y="4292"/>
                    <a:pt x="19731" y="4774"/>
                  </a:cubicBezTo>
                  <a:cubicBezTo>
                    <a:pt x="19397" y="5820"/>
                    <a:pt x="18853" y="6782"/>
                    <a:pt x="18246" y="7682"/>
                  </a:cubicBezTo>
                  <a:cubicBezTo>
                    <a:pt x="17032" y="9419"/>
                    <a:pt x="15421" y="10339"/>
                    <a:pt x="13371" y="10528"/>
                  </a:cubicBezTo>
                  <a:cubicBezTo>
                    <a:pt x="13132" y="10550"/>
                    <a:pt x="12892" y="10559"/>
                    <a:pt x="12651" y="10559"/>
                  </a:cubicBezTo>
                  <a:cubicBezTo>
                    <a:pt x="11983" y="10559"/>
                    <a:pt x="11306" y="10490"/>
                    <a:pt x="10630" y="10444"/>
                  </a:cubicBezTo>
                  <a:cubicBezTo>
                    <a:pt x="9563" y="10423"/>
                    <a:pt x="8495" y="10256"/>
                    <a:pt x="7470" y="9984"/>
                  </a:cubicBezTo>
                  <a:cubicBezTo>
                    <a:pt x="5608" y="9461"/>
                    <a:pt x="4102" y="8121"/>
                    <a:pt x="2993" y="6448"/>
                  </a:cubicBezTo>
                  <a:cubicBezTo>
                    <a:pt x="2490" y="5694"/>
                    <a:pt x="2135" y="4878"/>
                    <a:pt x="1905" y="3979"/>
                  </a:cubicBezTo>
                  <a:cubicBezTo>
                    <a:pt x="1800" y="3560"/>
                    <a:pt x="1737" y="3142"/>
                    <a:pt x="1716" y="2702"/>
                  </a:cubicBezTo>
                  <a:cubicBezTo>
                    <a:pt x="1695" y="2200"/>
                    <a:pt x="1842" y="1740"/>
                    <a:pt x="1863" y="1259"/>
                  </a:cubicBezTo>
                  <a:lnTo>
                    <a:pt x="1863" y="1007"/>
                  </a:lnTo>
                  <a:close/>
                  <a:moveTo>
                    <a:pt x="1270" y="0"/>
                  </a:moveTo>
                  <a:cubicBezTo>
                    <a:pt x="942" y="0"/>
                    <a:pt x="739" y="393"/>
                    <a:pt x="858" y="673"/>
                  </a:cubicBezTo>
                  <a:cubicBezTo>
                    <a:pt x="0" y="1886"/>
                    <a:pt x="377" y="3916"/>
                    <a:pt x="837" y="5213"/>
                  </a:cubicBezTo>
                  <a:cubicBezTo>
                    <a:pt x="1423" y="6971"/>
                    <a:pt x="2553" y="8519"/>
                    <a:pt x="3913" y="9670"/>
                  </a:cubicBezTo>
                  <a:cubicBezTo>
                    <a:pt x="5420" y="10946"/>
                    <a:pt x="7261" y="11511"/>
                    <a:pt x="9165" y="11720"/>
                  </a:cubicBezTo>
                  <a:cubicBezTo>
                    <a:pt x="10071" y="11823"/>
                    <a:pt x="11022" y="11901"/>
                    <a:pt x="11972" y="11901"/>
                  </a:cubicBezTo>
                  <a:cubicBezTo>
                    <a:pt x="12952" y="11901"/>
                    <a:pt x="13931" y="11818"/>
                    <a:pt x="14856" y="11595"/>
                  </a:cubicBezTo>
                  <a:cubicBezTo>
                    <a:pt x="16635" y="11176"/>
                    <a:pt x="18016" y="10026"/>
                    <a:pt x="19104" y="8477"/>
                  </a:cubicBezTo>
                  <a:cubicBezTo>
                    <a:pt x="20317" y="6782"/>
                    <a:pt x="20840" y="4983"/>
                    <a:pt x="21384" y="2974"/>
                  </a:cubicBezTo>
                  <a:cubicBezTo>
                    <a:pt x="21656" y="2137"/>
                    <a:pt x="21468" y="1363"/>
                    <a:pt x="20903" y="715"/>
                  </a:cubicBezTo>
                  <a:cubicBezTo>
                    <a:pt x="20443" y="150"/>
                    <a:pt x="19501" y="108"/>
                    <a:pt x="18853" y="87"/>
                  </a:cubicBezTo>
                  <a:cubicBezTo>
                    <a:pt x="18176" y="61"/>
                    <a:pt x="17506" y="49"/>
                    <a:pt x="16839" y="49"/>
                  </a:cubicBezTo>
                  <a:cubicBezTo>
                    <a:pt x="15380" y="49"/>
                    <a:pt x="13935" y="105"/>
                    <a:pt x="12471" y="191"/>
                  </a:cubicBezTo>
                  <a:cubicBezTo>
                    <a:pt x="10630" y="307"/>
                    <a:pt x="8767" y="411"/>
                    <a:pt x="6903" y="411"/>
                  </a:cubicBezTo>
                  <a:cubicBezTo>
                    <a:pt x="5038" y="411"/>
                    <a:pt x="3170" y="307"/>
                    <a:pt x="1319" y="3"/>
                  </a:cubicBezTo>
                  <a:cubicBezTo>
                    <a:pt x="1302" y="1"/>
                    <a:pt x="1286" y="0"/>
                    <a:pt x="12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6" name="Cloud Callout 115"/>
          <p:cNvSpPr/>
          <p:nvPr/>
        </p:nvSpPr>
        <p:spPr>
          <a:xfrm>
            <a:off x="1659277" y="2907675"/>
            <a:ext cx="10177297" cy="2044554"/>
          </a:xfrm>
          <a:prstGeom prst="cloudCallout">
            <a:avLst>
              <a:gd name="adj1" fmla="val -43116"/>
              <a:gd name="adj2" fmla="val 46206"/>
            </a:avLst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98033" y="3280357"/>
            <a:ext cx="7114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14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64233" y="633046"/>
            <a:ext cx="11226019" cy="64711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endParaRPr lang="en-US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4" y="4326948"/>
            <a:ext cx="4020759" cy="23316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4" y="1583751"/>
            <a:ext cx="4020760" cy="2439609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328" y="4326948"/>
            <a:ext cx="3625801" cy="2331614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345" y="1475753"/>
            <a:ext cx="3587261" cy="4981318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954" y="1583750"/>
            <a:ext cx="3889283" cy="243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53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05993" y="1314753"/>
            <a:ext cx="529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Phố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An (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66206" y="102898"/>
            <a:ext cx="10897868" cy="12817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20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02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2025</a:t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Lịch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sử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Địa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lí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:</a:t>
            </a:r>
            <a:endParaRPr kumimoji="0" lang="en-US" sz="36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zone" panose="03020702060507090A04" pitchFamily="66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361" y="5179442"/>
            <a:ext cx="1810669" cy="1390008"/>
          </a:xfrm>
          <a:prstGeom prst="rect">
            <a:avLst/>
          </a:prstGeom>
        </p:spPr>
      </p:pic>
      <p:grpSp>
        <p:nvGrpSpPr>
          <p:cNvPr id="10" name="Google Shape;178;p33"/>
          <p:cNvGrpSpPr/>
          <p:nvPr/>
        </p:nvGrpSpPr>
        <p:grpSpPr>
          <a:xfrm>
            <a:off x="171077" y="4715555"/>
            <a:ext cx="1488200" cy="2088988"/>
            <a:chOff x="347000" y="2571750"/>
            <a:chExt cx="1767550" cy="2473200"/>
          </a:xfrm>
        </p:grpSpPr>
        <p:sp>
          <p:nvSpPr>
            <p:cNvPr id="11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9" name="Google Shape;361;p37"/>
          <p:cNvGrpSpPr/>
          <p:nvPr/>
        </p:nvGrpSpPr>
        <p:grpSpPr>
          <a:xfrm flipH="1">
            <a:off x="8173457" y="4865302"/>
            <a:ext cx="1675035" cy="1503275"/>
            <a:chOff x="-2314175" y="910675"/>
            <a:chExt cx="2012875" cy="1733025"/>
          </a:xfrm>
        </p:grpSpPr>
        <p:sp>
          <p:nvSpPr>
            <p:cNvPr id="60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rgbClr val="485058">
                <a:lumMod val="7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3" name="Google Shape;976;p51"/>
          <p:cNvGrpSpPr/>
          <p:nvPr/>
        </p:nvGrpSpPr>
        <p:grpSpPr>
          <a:xfrm>
            <a:off x="10256073" y="5331803"/>
            <a:ext cx="1580501" cy="1429886"/>
            <a:chOff x="5948275" y="2297825"/>
            <a:chExt cx="2178175" cy="2151575"/>
          </a:xfrm>
        </p:grpSpPr>
        <p:sp>
          <p:nvSpPr>
            <p:cNvPr id="84" name="Google Shape;977;p51"/>
            <p:cNvSpPr/>
            <p:nvPr/>
          </p:nvSpPr>
          <p:spPr>
            <a:xfrm rot="175061">
              <a:off x="6717042" y="3312008"/>
              <a:ext cx="572749" cy="556047"/>
            </a:xfrm>
            <a:custGeom>
              <a:avLst/>
              <a:gdLst/>
              <a:ahLst/>
              <a:cxnLst/>
              <a:rect l="l" t="t" r="r" b="b"/>
              <a:pathLst>
                <a:path w="21280" h="19965" extrusionOk="0">
                  <a:moveTo>
                    <a:pt x="2867" y="16725"/>
                  </a:moveTo>
                  <a:cubicBezTo>
                    <a:pt x="3003" y="16735"/>
                    <a:pt x="3055" y="16740"/>
                    <a:pt x="3029" y="16740"/>
                  </a:cubicBezTo>
                  <a:cubicBezTo>
                    <a:pt x="3006" y="16740"/>
                    <a:pt x="2920" y="16736"/>
                    <a:pt x="2775" y="16728"/>
                  </a:cubicBezTo>
                  <a:lnTo>
                    <a:pt x="2775" y="16728"/>
                  </a:lnTo>
                  <a:cubicBezTo>
                    <a:pt x="2806" y="16728"/>
                    <a:pt x="2836" y="16727"/>
                    <a:pt x="2867" y="16725"/>
                  </a:cubicBezTo>
                  <a:close/>
                  <a:moveTo>
                    <a:pt x="14319" y="1"/>
                  </a:moveTo>
                  <a:cubicBezTo>
                    <a:pt x="14140" y="1"/>
                    <a:pt x="13950" y="23"/>
                    <a:pt x="13747" y="69"/>
                  </a:cubicBezTo>
                  <a:cubicBezTo>
                    <a:pt x="12283" y="383"/>
                    <a:pt x="11446" y="948"/>
                    <a:pt x="10483" y="2099"/>
                  </a:cubicBezTo>
                  <a:cubicBezTo>
                    <a:pt x="10044" y="2643"/>
                    <a:pt x="9772" y="3271"/>
                    <a:pt x="9667" y="3961"/>
                  </a:cubicBezTo>
                  <a:cubicBezTo>
                    <a:pt x="9563" y="4631"/>
                    <a:pt x="9667" y="5468"/>
                    <a:pt x="9353" y="6095"/>
                  </a:cubicBezTo>
                  <a:cubicBezTo>
                    <a:pt x="9332" y="6158"/>
                    <a:pt x="9353" y="6179"/>
                    <a:pt x="9416" y="6179"/>
                  </a:cubicBezTo>
                  <a:cubicBezTo>
                    <a:pt x="9353" y="6179"/>
                    <a:pt x="9311" y="6200"/>
                    <a:pt x="9207" y="6242"/>
                  </a:cubicBezTo>
                  <a:cubicBezTo>
                    <a:pt x="8977" y="6305"/>
                    <a:pt x="8726" y="6347"/>
                    <a:pt x="8495" y="6367"/>
                  </a:cubicBezTo>
                  <a:cubicBezTo>
                    <a:pt x="8366" y="6382"/>
                    <a:pt x="8249" y="6389"/>
                    <a:pt x="8142" y="6389"/>
                  </a:cubicBezTo>
                  <a:cubicBezTo>
                    <a:pt x="7612" y="6389"/>
                    <a:pt x="7312" y="6217"/>
                    <a:pt x="6738" y="5886"/>
                  </a:cubicBezTo>
                  <a:cubicBezTo>
                    <a:pt x="6696" y="5865"/>
                    <a:pt x="6633" y="5823"/>
                    <a:pt x="6591" y="5782"/>
                  </a:cubicBezTo>
                  <a:cubicBezTo>
                    <a:pt x="6550" y="5510"/>
                    <a:pt x="6529" y="5217"/>
                    <a:pt x="6487" y="4924"/>
                  </a:cubicBezTo>
                  <a:cubicBezTo>
                    <a:pt x="6298" y="4087"/>
                    <a:pt x="5880" y="3543"/>
                    <a:pt x="5190" y="3041"/>
                  </a:cubicBezTo>
                  <a:cubicBezTo>
                    <a:pt x="4951" y="2866"/>
                    <a:pt x="4701" y="2788"/>
                    <a:pt x="4447" y="2788"/>
                  </a:cubicBezTo>
                  <a:cubicBezTo>
                    <a:pt x="4367" y="2788"/>
                    <a:pt x="4287" y="2795"/>
                    <a:pt x="4206" y="2810"/>
                  </a:cubicBezTo>
                  <a:cubicBezTo>
                    <a:pt x="4206" y="2497"/>
                    <a:pt x="4185" y="2204"/>
                    <a:pt x="4143" y="1890"/>
                  </a:cubicBezTo>
                  <a:cubicBezTo>
                    <a:pt x="4081" y="1045"/>
                    <a:pt x="3472" y="627"/>
                    <a:pt x="2854" y="627"/>
                  </a:cubicBezTo>
                  <a:cubicBezTo>
                    <a:pt x="2233" y="627"/>
                    <a:pt x="1601" y="1050"/>
                    <a:pt x="1507" y="1890"/>
                  </a:cubicBezTo>
                  <a:cubicBezTo>
                    <a:pt x="1381" y="3229"/>
                    <a:pt x="1151" y="4526"/>
                    <a:pt x="984" y="5844"/>
                  </a:cubicBezTo>
                  <a:cubicBezTo>
                    <a:pt x="754" y="6619"/>
                    <a:pt x="461" y="7414"/>
                    <a:pt x="461" y="8272"/>
                  </a:cubicBezTo>
                  <a:lnTo>
                    <a:pt x="461" y="8355"/>
                  </a:lnTo>
                  <a:cubicBezTo>
                    <a:pt x="461" y="8460"/>
                    <a:pt x="440" y="8564"/>
                    <a:pt x="440" y="8669"/>
                  </a:cubicBezTo>
                  <a:cubicBezTo>
                    <a:pt x="356" y="10134"/>
                    <a:pt x="21" y="11577"/>
                    <a:pt x="21" y="13042"/>
                  </a:cubicBezTo>
                  <a:cubicBezTo>
                    <a:pt x="0" y="14444"/>
                    <a:pt x="21" y="15595"/>
                    <a:pt x="1465" y="16306"/>
                  </a:cubicBezTo>
                  <a:cubicBezTo>
                    <a:pt x="1612" y="16390"/>
                    <a:pt x="1779" y="16432"/>
                    <a:pt x="1925" y="16515"/>
                  </a:cubicBezTo>
                  <a:cubicBezTo>
                    <a:pt x="1946" y="16515"/>
                    <a:pt x="1946" y="16536"/>
                    <a:pt x="1988" y="16536"/>
                  </a:cubicBezTo>
                  <a:cubicBezTo>
                    <a:pt x="2219" y="16643"/>
                    <a:pt x="2464" y="16719"/>
                    <a:pt x="2725" y="16727"/>
                  </a:cubicBezTo>
                  <a:lnTo>
                    <a:pt x="2725" y="16727"/>
                  </a:lnTo>
                  <a:cubicBezTo>
                    <a:pt x="3288" y="17042"/>
                    <a:pt x="3684" y="17668"/>
                    <a:pt x="4081" y="18168"/>
                  </a:cubicBezTo>
                  <a:cubicBezTo>
                    <a:pt x="4810" y="19098"/>
                    <a:pt x="5587" y="19964"/>
                    <a:pt x="6771" y="19964"/>
                  </a:cubicBezTo>
                  <a:cubicBezTo>
                    <a:pt x="6946" y="19964"/>
                    <a:pt x="7130" y="19945"/>
                    <a:pt x="7324" y="19905"/>
                  </a:cubicBezTo>
                  <a:cubicBezTo>
                    <a:pt x="8537" y="19654"/>
                    <a:pt x="9353" y="18629"/>
                    <a:pt x="10567" y="18399"/>
                  </a:cubicBezTo>
                  <a:cubicBezTo>
                    <a:pt x="11969" y="18106"/>
                    <a:pt x="13392" y="17896"/>
                    <a:pt x="14814" y="17896"/>
                  </a:cubicBezTo>
                  <a:cubicBezTo>
                    <a:pt x="15289" y="17896"/>
                    <a:pt x="15809" y="17850"/>
                    <a:pt x="16315" y="17850"/>
                  </a:cubicBezTo>
                  <a:cubicBezTo>
                    <a:pt x="16567" y="17850"/>
                    <a:pt x="16816" y="17862"/>
                    <a:pt x="17053" y="17896"/>
                  </a:cubicBezTo>
                  <a:cubicBezTo>
                    <a:pt x="17702" y="18001"/>
                    <a:pt x="18330" y="18378"/>
                    <a:pt x="18957" y="18587"/>
                  </a:cubicBezTo>
                  <a:cubicBezTo>
                    <a:pt x="19132" y="18652"/>
                    <a:pt x="19303" y="18681"/>
                    <a:pt x="19467" y="18681"/>
                  </a:cubicBezTo>
                  <a:cubicBezTo>
                    <a:pt x="20359" y="18681"/>
                    <a:pt x="21045" y="17800"/>
                    <a:pt x="21133" y="16934"/>
                  </a:cubicBezTo>
                  <a:cubicBezTo>
                    <a:pt x="21280" y="15386"/>
                    <a:pt x="20840" y="13816"/>
                    <a:pt x="20192" y="12310"/>
                  </a:cubicBezTo>
                  <a:cubicBezTo>
                    <a:pt x="19501" y="10761"/>
                    <a:pt x="18811" y="9380"/>
                    <a:pt x="18350" y="7728"/>
                  </a:cubicBezTo>
                  <a:cubicBezTo>
                    <a:pt x="17827" y="5886"/>
                    <a:pt x="17283" y="4087"/>
                    <a:pt x="16677" y="2287"/>
                  </a:cubicBezTo>
                  <a:cubicBezTo>
                    <a:pt x="16292" y="1096"/>
                    <a:pt x="15586" y="1"/>
                    <a:pt x="14319" y="1"/>
                  </a:cubicBezTo>
                  <a:close/>
                </a:path>
              </a:pathLst>
            </a:custGeom>
            <a:solidFill>
              <a:srgbClr val="DD3947"/>
            </a:solidFill>
            <a:ln w="9525" cap="flat" cmpd="sng">
              <a:solidFill>
                <a:srgbClr val="DD39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978;p51"/>
            <p:cNvSpPr/>
            <p:nvPr/>
          </p:nvSpPr>
          <p:spPr>
            <a:xfrm>
              <a:off x="6522650" y="3312000"/>
              <a:ext cx="230174" cy="162225"/>
            </a:xfrm>
            <a:custGeom>
              <a:avLst/>
              <a:gdLst/>
              <a:ahLst/>
              <a:cxnLst/>
              <a:rect l="l" t="t" r="r" b="b"/>
              <a:pathLst>
                <a:path w="8099" h="6489" extrusionOk="0">
                  <a:moveTo>
                    <a:pt x="2951" y="0"/>
                  </a:moveTo>
                  <a:cubicBezTo>
                    <a:pt x="2649" y="0"/>
                    <a:pt x="2337" y="121"/>
                    <a:pt x="2072" y="344"/>
                  </a:cubicBezTo>
                  <a:cubicBezTo>
                    <a:pt x="1612" y="742"/>
                    <a:pt x="1466" y="1307"/>
                    <a:pt x="1319" y="1872"/>
                  </a:cubicBezTo>
                  <a:cubicBezTo>
                    <a:pt x="1215" y="2332"/>
                    <a:pt x="943" y="2709"/>
                    <a:pt x="712" y="3085"/>
                  </a:cubicBezTo>
                  <a:cubicBezTo>
                    <a:pt x="1" y="4215"/>
                    <a:pt x="922" y="5596"/>
                    <a:pt x="2177" y="5638"/>
                  </a:cubicBezTo>
                  <a:cubicBezTo>
                    <a:pt x="2805" y="5659"/>
                    <a:pt x="3412" y="5805"/>
                    <a:pt x="4018" y="5994"/>
                  </a:cubicBezTo>
                  <a:cubicBezTo>
                    <a:pt x="4524" y="6308"/>
                    <a:pt x="5110" y="6488"/>
                    <a:pt x="5712" y="6488"/>
                  </a:cubicBezTo>
                  <a:cubicBezTo>
                    <a:pt x="6032" y="6488"/>
                    <a:pt x="6356" y="6437"/>
                    <a:pt x="6676" y="6328"/>
                  </a:cubicBezTo>
                  <a:cubicBezTo>
                    <a:pt x="7889" y="5952"/>
                    <a:pt x="8098" y="4759"/>
                    <a:pt x="8015" y="3608"/>
                  </a:cubicBezTo>
                  <a:cubicBezTo>
                    <a:pt x="7931" y="2709"/>
                    <a:pt x="7889" y="1788"/>
                    <a:pt x="7094" y="1160"/>
                  </a:cubicBezTo>
                  <a:cubicBezTo>
                    <a:pt x="6320" y="512"/>
                    <a:pt x="5295" y="135"/>
                    <a:pt x="4269" y="30"/>
                  </a:cubicBezTo>
                  <a:cubicBezTo>
                    <a:pt x="4165" y="9"/>
                    <a:pt x="4060" y="9"/>
                    <a:pt x="3935" y="9"/>
                  </a:cubicBezTo>
                  <a:cubicBezTo>
                    <a:pt x="3725" y="9"/>
                    <a:pt x="3537" y="30"/>
                    <a:pt x="3391" y="93"/>
                  </a:cubicBezTo>
                  <a:cubicBezTo>
                    <a:pt x="3251" y="30"/>
                    <a:pt x="3102" y="0"/>
                    <a:pt x="2951" y="0"/>
                  </a:cubicBezTo>
                  <a:close/>
                </a:path>
              </a:pathLst>
            </a:custGeom>
            <a:solidFill>
              <a:srgbClr val="FB8897"/>
            </a:solidFill>
            <a:ln w="9525" cap="flat" cmpd="sng">
              <a:solidFill>
                <a:srgbClr val="FB88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979;p51"/>
            <p:cNvSpPr/>
            <p:nvPr/>
          </p:nvSpPr>
          <p:spPr>
            <a:xfrm>
              <a:off x="7158446" y="3377650"/>
              <a:ext cx="198155" cy="176131"/>
            </a:xfrm>
            <a:custGeom>
              <a:avLst/>
              <a:gdLst/>
              <a:ahLst/>
              <a:cxnLst/>
              <a:rect l="l" t="t" r="r" b="b"/>
              <a:pathLst>
                <a:path w="7513" h="6370" extrusionOk="0">
                  <a:moveTo>
                    <a:pt x="1962" y="0"/>
                  </a:moveTo>
                  <a:cubicBezTo>
                    <a:pt x="1717" y="0"/>
                    <a:pt x="1511" y="44"/>
                    <a:pt x="1319" y="131"/>
                  </a:cubicBezTo>
                  <a:cubicBezTo>
                    <a:pt x="1292" y="129"/>
                    <a:pt x="1266" y="128"/>
                    <a:pt x="1239" y="128"/>
                  </a:cubicBezTo>
                  <a:cubicBezTo>
                    <a:pt x="990" y="128"/>
                    <a:pt x="730" y="218"/>
                    <a:pt x="503" y="445"/>
                  </a:cubicBezTo>
                  <a:cubicBezTo>
                    <a:pt x="482" y="487"/>
                    <a:pt x="440" y="508"/>
                    <a:pt x="398" y="529"/>
                  </a:cubicBezTo>
                  <a:cubicBezTo>
                    <a:pt x="105" y="801"/>
                    <a:pt x="1" y="1240"/>
                    <a:pt x="105" y="1596"/>
                  </a:cubicBezTo>
                  <a:cubicBezTo>
                    <a:pt x="482" y="2747"/>
                    <a:pt x="796" y="4002"/>
                    <a:pt x="1256" y="5111"/>
                  </a:cubicBezTo>
                  <a:cubicBezTo>
                    <a:pt x="1549" y="5760"/>
                    <a:pt x="2407" y="6073"/>
                    <a:pt x="3056" y="6136"/>
                  </a:cubicBezTo>
                  <a:cubicBezTo>
                    <a:pt x="3078" y="6137"/>
                    <a:pt x="3102" y="6137"/>
                    <a:pt x="3125" y="6137"/>
                  </a:cubicBezTo>
                  <a:cubicBezTo>
                    <a:pt x="3505" y="6137"/>
                    <a:pt x="3970" y="6041"/>
                    <a:pt x="4397" y="6041"/>
                  </a:cubicBezTo>
                  <a:cubicBezTo>
                    <a:pt x="4647" y="6041"/>
                    <a:pt x="4885" y="6074"/>
                    <a:pt x="5085" y="6178"/>
                  </a:cubicBezTo>
                  <a:cubicBezTo>
                    <a:pt x="5336" y="6309"/>
                    <a:pt x="5601" y="6369"/>
                    <a:pt x="5858" y="6369"/>
                  </a:cubicBezTo>
                  <a:cubicBezTo>
                    <a:pt x="6672" y="6369"/>
                    <a:pt x="7413" y="5761"/>
                    <a:pt x="7429" y="4839"/>
                  </a:cubicBezTo>
                  <a:cubicBezTo>
                    <a:pt x="7449" y="3521"/>
                    <a:pt x="7512" y="2098"/>
                    <a:pt x="6675" y="1010"/>
                  </a:cubicBezTo>
                  <a:cubicBezTo>
                    <a:pt x="6173" y="382"/>
                    <a:pt x="5399" y="194"/>
                    <a:pt x="4625" y="194"/>
                  </a:cubicBezTo>
                  <a:cubicBezTo>
                    <a:pt x="4290" y="194"/>
                    <a:pt x="3955" y="278"/>
                    <a:pt x="3620" y="278"/>
                  </a:cubicBezTo>
                  <a:cubicBezTo>
                    <a:pt x="3601" y="278"/>
                    <a:pt x="3581" y="279"/>
                    <a:pt x="3560" y="279"/>
                  </a:cubicBezTo>
                  <a:cubicBezTo>
                    <a:pt x="3113" y="279"/>
                    <a:pt x="2596" y="66"/>
                    <a:pt x="2156" y="6"/>
                  </a:cubicBezTo>
                  <a:lnTo>
                    <a:pt x="2114" y="6"/>
                  </a:lnTo>
                  <a:cubicBezTo>
                    <a:pt x="2062" y="2"/>
                    <a:pt x="2011" y="0"/>
                    <a:pt x="1962" y="0"/>
                  </a:cubicBezTo>
                  <a:close/>
                </a:path>
              </a:pathLst>
            </a:custGeom>
            <a:solidFill>
              <a:srgbClr val="FB8897"/>
            </a:solidFill>
            <a:ln w="9525" cap="flat" cmpd="sng">
              <a:solidFill>
                <a:srgbClr val="FB88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980;p51"/>
            <p:cNvSpPr/>
            <p:nvPr/>
          </p:nvSpPr>
          <p:spPr>
            <a:xfrm>
              <a:off x="6407550" y="2525500"/>
              <a:ext cx="1196850" cy="951175"/>
            </a:xfrm>
            <a:custGeom>
              <a:avLst/>
              <a:gdLst/>
              <a:ahLst/>
              <a:cxnLst/>
              <a:rect l="l" t="t" r="r" b="b"/>
              <a:pathLst>
                <a:path w="47874" h="38047" extrusionOk="0">
                  <a:moveTo>
                    <a:pt x="18744" y="0"/>
                  </a:moveTo>
                  <a:cubicBezTo>
                    <a:pt x="18725" y="0"/>
                    <a:pt x="18705" y="0"/>
                    <a:pt x="18686" y="0"/>
                  </a:cubicBezTo>
                  <a:cubicBezTo>
                    <a:pt x="16468" y="21"/>
                    <a:pt x="14354" y="1318"/>
                    <a:pt x="12367" y="2176"/>
                  </a:cubicBezTo>
                  <a:cubicBezTo>
                    <a:pt x="10525" y="2950"/>
                    <a:pt x="8914" y="3662"/>
                    <a:pt x="6968" y="3662"/>
                  </a:cubicBezTo>
                  <a:cubicBezTo>
                    <a:pt x="6864" y="3641"/>
                    <a:pt x="6738" y="3641"/>
                    <a:pt x="6613" y="3641"/>
                  </a:cubicBezTo>
                  <a:lnTo>
                    <a:pt x="6215" y="3641"/>
                  </a:lnTo>
                  <a:cubicBezTo>
                    <a:pt x="5295" y="3641"/>
                    <a:pt x="4750" y="4101"/>
                    <a:pt x="4520" y="4708"/>
                  </a:cubicBezTo>
                  <a:cubicBezTo>
                    <a:pt x="3495" y="5461"/>
                    <a:pt x="2846" y="6570"/>
                    <a:pt x="2219" y="7721"/>
                  </a:cubicBezTo>
                  <a:cubicBezTo>
                    <a:pt x="1361" y="9290"/>
                    <a:pt x="315" y="10797"/>
                    <a:pt x="168" y="12638"/>
                  </a:cubicBezTo>
                  <a:cubicBezTo>
                    <a:pt x="147" y="13098"/>
                    <a:pt x="336" y="13517"/>
                    <a:pt x="649" y="13831"/>
                  </a:cubicBezTo>
                  <a:cubicBezTo>
                    <a:pt x="43" y="16614"/>
                    <a:pt x="1" y="19522"/>
                    <a:pt x="963" y="22242"/>
                  </a:cubicBezTo>
                  <a:cubicBezTo>
                    <a:pt x="2114" y="25402"/>
                    <a:pt x="4646" y="27850"/>
                    <a:pt x="7491" y="29523"/>
                  </a:cubicBezTo>
                  <a:cubicBezTo>
                    <a:pt x="10525" y="31302"/>
                    <a:pt x="14145" y="31909"/>
                    <a:pt x="17577" y="32348"/>
                  </a:cubicBezTo>
                  <a:lnTo>
                    <a:pt x="19062" y="32516"/>
                  </a:lnTo>
                  <a:cubicBezTo>
                    <a:pt x="18623" y="32641"/>
                    <a:pt x="18246" y="32976"/>
                    <a:pt x="18142" y="33520"/>
                  </a:cubicBezTo>
                  <a:cubicBezTo>
                    <a:pt x="18016" y="34399"/>
                    <a:pt x="18121" y="35131"/>
                    <a:pt x="18623" y="35863"/>
                  </a:cubicBezTo>
                  <a:cubicBezTo>
                    <a:pt x="18811" y="36135"/>
                    <a:pt x="19062" y="36428"/>
                    <a:pt x="19292" y="36700"/>
                  </a:cubicBezTo>
                  <a:cubicBezTo>
                    <a:pt x="19397" y="36805"/>
                    <a:pt x="19502" y="36930"/>
                    <a:pt x="19606" y="37056"/>
                  </a:cubicBezTo>
                  <a:cubicBezTo>
                    <a:pt x="19545" y="36989"/>
                    <a:pt x="19517" y="36963"/>
                    <a:pt x="19512" y="36963"/>
                  </a:cubicBezTo>
                  <a:cubicBezTo>
                    <a:pt x="19496" y="36963"/>
                    <a:pt x="19638" y="37151"/>
                    <a:pt x="19669" y="37182"/>
                  </a:cubicBezTo>
                  <a:cubicBezTo>
                    <a:pt x="19969" y="37781"/>
                    <a:pt x="20516" y="38046"/>
                    <a:pt x="21084" y="38046"/>
                  </a:cubicBezTo>
                  <a:cubicBezTo>
                    <a:pt x="21706" y="38046"/>
                    <a:pt x="22352" y="37728"/>
                    <a:pt x="22724" y="37182"/>
                  </a:cubicBezTo>
                  <a:cubicBezTo>
                    <a:pt x="23540" y="35968"/>
                    <a:pt x="23917" y="34441"/>
                    <a:pt x="23749" y="32997"/>
                  </a:cubicBezTo>
                  <a:cubicBezTo>
                    <a:pt x="23707" y="32829"/>
                    <a:pt x="23686" y="32662"/>
                    <a:pt x="23645" y="32516"/>
                  </a:cubicBezTo>
                  <a:cubicBezTo>
                    <a:pt x="25256" y="32369"/>
                    <a:pt x="26846" y="32097"/>
                    <a:pt x="28394" y="31616"/>
                  </a:cubicBezTo>
                  <a:cubicBezTo>
                    <a:pt x="31805" y="30611"/>
                    <a:pt x="34901" y="28666"/>
                    <a:pt x="37161" y="25925"/>
                  </a:cubicBezTo>
                  <a:cubicBezTo>
                    <a:pt x="38961" y="23728"/>
                    <a:pt x="40614" y="21091"/>
                    <a:pt x="41492" y="18308"/>
                  </a:cubicBezTo>
                  <a:cubicBezTo>
                    <a:pt x="41576" y="18392"/>
                    <a:pt x="41660" y="18476"/>
                    <a:pt x="41743" y="18518"/>
                  </a:cubicBezTo>
                  <a:cubicBezTo>
                    <a:pt x="41859" y="18617"/>
                    <a:pt x="42000" y="18742"/>
                    <a:pt x="42147" y="18841"/>
                  </a:cubicBezTo>
                  <a:lnTo>
                    <a:pt x="42147" y="18841"/>
                  </a:lnTo>
                  <a:cubicBezTo>
                    <a:pt x="42105" y="18815"/>
                    <a:pt x="42085" y="18804"/>
                    <a:pt x="42083" y="18804"/>
                  </a:cubicBezTo>
                  <a:lnTo>
                    <a:pt x="42083" y="18804"/>
                  </a:lnTo>
                  <a:cubicBezTo>
                    <a:pt x="42074" y="18804"/>
                    <a:pt x="42477" y="19067"/>
                    <a:pt x="42601" y="19145"/>
                  </a:cubicBezTo>
                  <a:cubicBezTo>
                    <a:pt x="42999" y="19438"/>
                    <a:pt x="43585" y="19564"/>
                    <a:pt x="44066" y="19585"/>
                  </a:cubicBezTo>
                  <a:cubicBezTo>
                    <a:pt x="44110" y="19587"/>
                    <a:pt x="44155" y="19588"/>
                    <a:pt x="44199" y="19588"/>
                  </a:cubicBezTo>
                  <a:cubicBezTo>
                    <a:pt x="45982" y="19588"/>
                    <a:pt x="47873" y="17970"/>
                    <a:pt x="47832" y="16132"/>
                  </a:cubicBezTo>
                  <a:cubicBezTo>
                    <a:pt x="47753" y="14243"/>
                    <a:pt x="45953" y="13469"/>
                    <a:pt x="44319" y="13469"/>
                  </a:cubicBezTo>
                  <a:cubicBezTo>
                    <a:pt x="44234" y="13469"/>
                    <a:pt x="44150" y="13471"/>
                    <a:pt x="44066" y="13475"/>
                  </a:cubicBezTo>
                  <a:cubicBezTo>
                    <a:pt x="43982" y="13475"/>
                    <a:pt x="43878" y="13496"/>
                    <a:pt x="43794" y="13496"/>
                  </a:cubicBezTo>
                  <a:cubicBezTo>
                    <a:pt x="43476" y="13178"/>
                    <a:pt x="43062" y="12969"/>
                    <a:pt x="42588" y="12969"/>
                  </a:cubicBezTo>
                  <a:cubicBezTo>
                    <a:pt x="42438" y="12969"/>
                    <a:pt x="42281" y="12990"/>
                    <a:pt x="42120" y="13036"/>
                  </a:cubicBezTo>
                  <a:cubicBezTo>
                    <a:pt x="42078" y="13057"/>
                    <a:pt x="42057" y="13057"/>
                    <a:pt x="41995" y="13078"/>
                  </a:cubicBezTo>
                  <a:cubicBezTo>
                    <a:pt x="41597" y="11299"/>
                    <a:pt x="40488" y="9855"/>
                    <a:pt x="38438" y="9102"/>
                  </a:cubicBezTo>
                  <a:cubicBezTo>
                    <a:pt x="37245" y="8663"/>
                    <a:pt x="35843" y="8642"/>
                    <a:pt x="34567" y="8537"/>
                  </a:cubicBezTo>
                  <a:cubicBezTo>
                    <a:pt x="33060" y="8391"/>
                    <a:pt x="31595" y="8056"/>
                    <a:pt x="30235" y="7344"/>
                  </a:cubicBezTo>
                  <a:cubicBezTo>
                    <a:pt x="26171" y="5302"/>
                    <a:pt x="23706" y="0"/>
                    <a:pt x="18744" y="0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981;p51"/>
            <p:cNvSpPr/>
            <p:nvPr/>
          </p:nvSpPr>
          <p:spPr>
            <a:xfrm>
              <a:off x="6180025" y="2450175"/>
              <a:ext cx="303400" cy="415400"/>
            </a:xfrm>
            <a:custGeom>
              <a:avLst/>
              <a:gdLst/>
              <a:ahLst/>
              <a:cxnLst/>
              <a:rect l="l" t="t" r="r" b="b"/>
              <a:pathLst>
                <a:path w="12136" h="16616" extrusionOk="0">
                  <a:moveTo>
                    <a:pt x="5236" y="1"/>
                  </a:moveTo>
                  <a:cubicBezTo>
                    <a:pt x="5118" y="1"/>
                    <a:pt x="4997" y="15"/>
                    <a:pt x="4875" y="42"/>
                  </a:cubicBezTo>
                  <a:cubicBezTo>
                    <a:pt x="4782" y="30"/>
                    <a:pt x="4688" y="25"/>
                    <a:pt x="4595" y="25"/>
                  </a:cubicBezTo>
                  <a:cubicBezTo>
                    <a:pt x="4354" y="25"/>
                    <a:pt x="4112" y="60"/>
                    <a:pt x="3871" y="105"/>
                  </a:cubicBezTo>
                  <a:cubicBezTo>
                    <a:pt x="3620" y="105"/>
                    <a:pt x="3452" y="189"/>
                    <a:pt x="3285" y="293"/>
                  </a:cubicBezTo>
                  <a:cubicBezTo>
                    <a:pt x="3267" y="292"/>
                    <a:pt x="3249" y="292"/>
                    <a:pt x="3231" y="292"/>
                  </a:cubicBezTo>
                  <a:cubicBezTo>
                    <a:pt x="2890" y="292"/>
                    <a:pt x="2523" y="476"/>
                    <a:pt x="2364" y="774"/>
                  </a:cubicBezTo>
                  <a:cubicBezTo>
                    <a:pt x="1255" y="2804"/>
                    <a:pt x="3808" y="4917"/>
                    <a:pt x="5503" y="6173"/>
                  </a:cubicBezTo>
                  <a:cubicBezTo>
                    <a:pt x="5398" y="6277"/>
                    <a:pt x="5294" y="6382"/>
                    <a:pt x="5189" y="6466"/>
                  </a:cubicBezTo>
                  <a:cubicBezTo>
                    <a:pt x="4938" y="6696"/>
                    <a:pt x="4708" y="6947"/>
                    <a:pt x="4457" y="7198"/>
                  </a:cubicBezTo>
                  <a:lnTo>
                    <a:pt x="4394" y="7282"/>
                  </a:lnTo>
                  <a:cubicBezTo>
                    <a:pt x="4310" y="7303"/>
                    <a:pt x="4227" y="7365"/>
                    <a:pt x="4122" y="7386"/>
                  </a:cubicBezTo>
                  <a:cubicBezTo>
                    <a:pt x="2971" y="7784"/>
                    <a:pt x="1590" y="8160"/>
                    <a:pt x="942" y="9290"/>
                  </a:cubicBezTo>
                  <a:cubicBezTo>
                    <a:pt x="0" y="10922"/>
                    <a:pt x="963" y="12492"/>
                    <a:pt x="2783" y="12513"/>
                  </a:cubicBezTo>
                  <a:cubicBezTo>
                    <a:pt x="2971" y="12513"/>
                    <a:pt x="3160" y="12492"/>
                    <a:pt x="3348" y="12450"/>
                  </a:cubicBezTo>
                  <a:lnTo>
                    <a:pt x="3348" y="12450"/>
                  </a:lnTo>
                  <a:cubicBezTo>
                    <a:pt x="3055" y="13245"/>
                    <a:pt x="2929" y="14103"/>
                    <a:pt x="2888" y="14919"/>
                  </a:cubicBezTo>
                  <a:cubicBezTo>
                    <a:pt x="2872" y="16060"/>
                    <a:pt x="3765" y="16615"/>
                    <a:pt x="4712" y="16615"/>
                  </a:cubicBezTo>
                  <a:cubicBezTo>
                    <a:pt x="5067" y="16615"/>
                    <a:pt x="5429" y="16537"/>
                    <a:pt x="5754" y="16383"/>
                  </a:cubicBezTo>
                  <a:cubicBezTo>
                    <a:pt x="6696" y="15902"/>
                    <a:pt x="7449" y="15065"/>
                    <a:pt x="8077" y="14207"/>
                  </a:cubicBezTo>
                  <a:cubicBezTo>
                    <a:pt x="8160" y="14082"/>
                    <a:pt x="8202" y="13956"/>
                    <a:pt x="8265" y="13810"/>
                  </a:cubicBezTo>
                  <a:cubicBezTo>
                    <a:pt x="8704" y="13224"/>
                    <a:pt x="9123" y="12596"/>
                    <a:pt x="9478" y="11969"/>
                  </a:cubicBezTo>
                  <a:cubicBezTo>
                    <a:pt x="10315" y="10567"/>
                    <a:pt x="11090" y="9186"/>
                    <a:pt x="11048" y="7491"/>
                  </a:cubicBezTo>
                  <a:cubicBezTo>
                    <a:pt x="11048" y="7177"/>
                    <a:pt x="10943" y="6884"/>
                    <a:pt x="10797" y="6654"/>
                  </a:cubicBezTo>
                  <a:cubicBezTo>
                    <a:pt x="10880" y="6319"/>
                    <a:pt x="10818" y="5943"/>
                    <a:pt x="10671" y="5629"/>
                  </a:cubicBezTo>
                  <a:cubicBezTo>
                    <a:pt x="11131" y="5378"/>
                    <a:pt x="11529" y="4980"/>
                    <a:pt x="11675" y="4373"/>
                  </a:cubicBezTo>
                  <a:cubicBezTo>
                    <a:pt x="12136" y="2804"/>
                    <a:pt x="10294" y="1988"/>
                    <a:pt x="9144" y="1528"/>
                  </a:cubicBezTo>
                  <a:cubicBezTo>
                    <a:pt x="8097" y="1088"/>
                    <a:pt x="7051" y="481"/>
                    <a:pt x="5963" y="189"/>
                  </a:cubicBezTo>
                  <a:cubicBezTo>
                    <a:pt x="5723" y="61"/>
                    <a:pt x="5483" y="1"/>
                    <a:pt x="5236" y="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982;p51"/>
            <p:cNvSpPr/>
            <p:nvPr/>
          </p:nvSpPr>
          <p:spPr>
            <a:xfrm>
              <a:off x="6479225" y="2313075"/>
              <a:ext cx="1035975" cy="494250"/>
            </a:xfrm>
            <a:custGeom>
              <a:avLst/>
              <a:gdLst/>
              <a:ahLst/>
              <a:cxnLst/>
              <a:rect l="l" t="t" r="r" b="b"/>
              <a:pathLst>
                <a:path w="41439" h="19770" extrusionOk="0">
                  <a:moveTo>
                    <a:pt x="24925" y="962"/>
                  </a:moveTo>
                  <a:lnTo>
                    <a:pt x="24925" y="962"/>
                  </a:lnTo>
                  <a:cubicBezTo>
                    <a:pt x="24985" y="970"/>
                    <a:pt x="25047" y="978"/>
                    <a:pt x="25109" y="986"/>
                  </a:cubicBezTo>
                  <a:cubicBezTo>
                    <a:pt x="25026" y="975"/>
                    <a:pt x="24966" y="968"/>
                    <a:pt x="24925" y="962"/>
                  </a:cubicBezTo>
                  <a:close/>
                  <a:moveTo>
                    <a:pt x="18646" y="1"/>
                  </a:moveTo>
                  <a:cubicBezTo>
                    <a:pt x="17441" y="1"/>
                    <a:pt x="16148" y="370"/>
                    <a:pt x="15065" y="756"/>
                  </a:cubicBezTo>
                  <a:cubicBezTo>
                    <a:pt x="14207" y="1069"/>
                    <a:pt x="13308" y="1341"/>
                    <a:pt x="12450" y="1697"/>
                  </a:cubicBezTo>
                  <a:cubicBezTo>
                    <a:pt x="11278" y="2199"/>
                    <a:pt x="10190" y="2932"/>
                    <a:pt x="9039" y="3455"/>
                  </a:cubicBezTo>
                  <a:cubicBezTo>
                    <a:pt x="6905" y="4417"/>
                    <a:pt x="5043" y="5945"/>
                    <a:pt x="3285" y="7451"/>
                  </a:cubicBezTo>
                  <a:cubicBezTo>
                    <a:pt x="1779" y="8769"/>
                    <a:pt x="0" y="10443"/>
                    <a:pt x="335" y="12556"/>
                  </a:cubicBezTo>
                  <a:cubicBezTo>
                    <a:pt x="428" y="13146"/>
                    <a:pt x="897" y="13417"/>
                    <a:pt x="1398" y="13417"/>
                  </a:cubicBezTo>
                  <a:cubicBezTo>
                    <a:pt x="1803" y="13417"/>
                    <a:pt x="2228" y="13240"/>
                    <a:pt x="2490" y="12912"/>
                  </a:cubicBezTo>
                  <a:cubicBezTo>
                    <a:pt x="2703" y="13492"/>
                    <a:pt x="3183" y="13947"/>
                    <a:pt x="3849" y="13947"/>
                  </a:cubicBezTo>
                  <a:cubicBezTo>
                    <a:pt x="3904" y="13947"/>
                    <a:pt x="3960" y="13944"/>
                    <a:pt x="4018" y="13937"/>
                  </a:cubicBezTo>
                  <a:cubicBezTo>
                    <a:pt x="5378" y="13791"/>
                    <a:pt x="6424" y="13059"/>
                    <a:pt x="7449" y="12263"/>
                  </a:cubicBezTo>
                  <a:cubicBezTo>
                    <a:pt x="8098" y="11908"/>
                    <a:pt x="8726" y="11531"/>
                    <a:pt x="9416" y="11196"/>
                  </a:cubicBezTo>
                  <a:cubicBezTo>
                    <a:pt x="11090" y="10339"/>
                    <a:pt x="12952" y="9627"/>
                    <a:pt x="14689" y="8937"/>
                  </a:cubicBezTo>
                  <a:cubicBezTo>
                    <a:pt x="16195" y="8372"/>
                    <a:pt x="17806" y="8162"/>
                    <a:pt x="19125" y="7221"/>
                  </a:cubicBezTo>
                  <a:cubicBezTo>
                    <a:pt x="19334" y="7095"/>
                    <a:pt x="19501" y="6928"/>
                    <a:pt x="19689" y="6782"/>
                  </a:cubicBezTo>
                  <a:cubicBezTo>
                    <a:pt x="20087" y="7514"/>
                    <a:pt x="20526" y="8162"/>
                    <a:pt x="20945" y="8727"/>
                  </a:cubicBezTo>
                  <a:cubicBezTo>
                    <a:pt x="22933" y="11531"/>
                    <a:pt x="25653" y="14021"/>
                    <a:pt x="28456" y="16009"/>
                  </a:cubicBezTo>
                  <a:cubicBezTo>
                    <a:pt x="29837" y="16992"/>
                    <a:pt x="31469" y="17683"/>
                    <a:pt x="33060" y="18290"/>
                  </a:cubicBezTo>
                  <a:cubicBezTo>
                    <a:pt x="34394" y="18788"/>
                    <a:pt x="35517" y="19770"/>
                    <a:pt x="36955" y="19770"/>
                  </a:cubicBezTo>
                  <a:cubicBezTo>
                    <a:pt x="37208" y="19770"/>
                    <a:pt x="37471" y="19739"/>
                    <a:pt x="37747" y="19670"/>
                  </a:cubicBezTo>
                  <a:cubicBezTo>
                    <a:pt x="37998" y="19587"/>
                    <a:pt x="38228" y="19503"/>
                    <a:pt x="38479" y="19378"/>
                  </a:cubicBezTo>
                  <a:cubicBezTo>
                    <a:pt x="38763" y="19577"/>
                    <a:pt x="39098" y="19670"/>
                    <a:pt x="39434" y="19670"/>
                  </a:cubicBezTo>
                  <a:cubicBezTo>
                    <a:pt x="40435" y="19670"/>
                    <a:pt x="41439" y="18847"/>
                    <a:pt x="41094" y="17578"/>
                  </a:cubicBezTo>
                  <a:cubicBezTo>
                    <a:pt x="40864" y="16678"/>
                    <a:pt x="40488" y="15841"/>
                    <a:pt x="40195" y="14984"/>
                  </a:cubicBezTo>
                  <a:cubicBezTo>
                    <a:pt x="39881" y="14063"/>
                    <a:pt x="39839" y="13017"/>
                    <a:pt x="39379" y="12159"/>
                  </a:cubicBezTo>
                  <a:cubicBezTo>
                    <a:pt x="38584" y="10590"/>
                    <a:pt x="37684" y="9083"/>
                    <a:pt x="36638" y="7660"/>
                  </a:cubicBezTo>
                  <a:cubicBezTo>
                    <a:pt x="35529" y="6112"/>
                    <a:pt x="34231" y="5212"/>
                    <a:pt x="32683" y="4124"/>
                  </a:cubicBezTo>
                  <a:cubicBezTo>
                    <a:pt x="31114" y="3036"/>
                    <a:pt x="29189" y="2722"/>
                    <a:pt x="27599" y="1718"/>
                  </a:cubicBezTo>
                  <a:cubicBezTo>
                    <a:pt x="27348" y="1592"/>
                    <a:pt x="27117" y="1509"/>
                    <a:pt x="26908" y="1488"/>
                  </a:cubicBezTo>
                  <a:cubicBezTo>
                    <a:pt x="26908" y="1488"/>
                    <a:pt x="26887" y="1488"/>
                    <a:pt x="26887" y="1467"/>
                  </a:cubicBezTo>
                  <a:cubicBezTo>
                    <a:pt x="26511" y="1300"/>
                    <a:pt x="26134" y="1195"/>
                    <a:pt x="25715" y="1090"/>
                  </a:cubicBezTo>
                  <a:cubicBezTo>
                    <a:pt x="25666" y="1074"/>
                    <a:pt x="24817" y="954"/>
                    <a:pt x="24850" y="954"/>
                  </a:cubicBezTo>
                  <a:cubicBezTo>
                    <a:pt x="24854" y="954"/>
                    <a:pt x="24878" y="957"/>
                    <a:pt x="24925" y="962"/>
                  </a:cubicBezTo>
                  <a:lnTo>
                    <a:pt x="24925" y="962"/>
                  </a:lnTo>
                  <a:cubicBezTo>
                    <a:pt x="24492" y="908"/>
                    <a:pt x="24084" y="855"/>
                    <a:pt x="23644" y="818"/>
                  </a:cubicBezTo>
                  <a:cubicBezTo>
                    <a:pt x="23519" y="805"/>
                    <a:pt x="23395" y="799"/>
                    <a:pt x="23274" y="799"/>
                  </a:cubicBezTo>
                  <a:cubicBezTo>
                    <a:pt x="22607" y="799"/>
                    <a:pt x="22012" y="994"/>
                    <a:pt x="21552" y="1383"/>
                  </a:cubicBezTo>
                  <a:cubicBezTo>
                    <a:pt x="21365" y="786"/>
                    <a:pt x="20845" y="272"/>
                    <a:pt x="20275" y="272"/>
                  </a:cubicBezTo>
                  <a:cubicBezTo>
                    <a:pt x="20206" y="272"/>
                    <a:pt x="20136" y="279"/>
                    <a:pt x="20066" y="295"/>
                  </a:cubicBezTo>
                  <a:cubicBezTo>
                    <a:pt x="19794" y="149"/>
                    <a:pt x="19480" y="44"/>
                    <a:pt x="19145" y="23"/>
                  </a:cubicBezTo>
                  <a:cubicBezTo>
                    <a:pt x="18981" y="8"/>
                    <a:pt x="18815" y="1"/>
                    <a:pt x="18646" y="1"/>
                  </a:cubicBezTo>
                  <a:close/>
                </a:path>
              </a:pathLst>
            </a:custGeom>
            <a:solidFill>
              <a:srgbClr val="FFBF4A"/>
            </a:solidFill>
            <a:ln w="28575" cap="flat" cmpd="sng">
              <a:solidFill>
                <a:srgbClr val="FFBF4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83;p51"/>
            <p:cNvSpPr/>
            <p:nvPr/>
          </p:nvSpPr>
          <p:spPr>
            <a:xfrm>
              <a:off x="7460025" y="2769500"/>
              <a:ext cx="436800" cy="520250"/>
            </a:xfrm>
            <a:custGeom>
              <a:avLst/>
              <a:gdLst/>
              <a:ahLst/>
              <a:cxnLst/>
              <a:rect l="l" t="t" r="r" b="b"/>
              <a:pathLst>
                <a:path w="17472" h="20810" extrusionOk="0">
                  <a:moveTo>
                    <a:pt x="7524" y="0"/>
                  </a:moveTo>
                  <a:cubicBezTo>
                    <a:pt x="7106" y="0"/>
                    <a:pt x="6687" y="76"/>
                    <a:pt x="6235" y="263"/>
                  </a:cubicBezTo>
                  <a:cubicBezTo>
                    <a:pt x="5106" y="702"/>
                    <a:pt x="4373" y="1665"/>
                    <a:pt x="4687" y="2899"/>
                  </a:cubicBezTo>
                  <a:cubicBezTo>
                    <a:pt x="4830" y="3531"/>
                    <a:pt x="5490" y="3925"/>
                    <a:pt x="6104" y="3925"/>
                  </a:cubicBezTo>
                  <a:cubicBezTo>
                    <a:pt x="6120" y="3925"/>
                    <a:pt x="6136" y="3925"/>
                    <a:pt x="6152" y="3924"/>
                  </a:cubicBezTo>
                  <a:cubicBezTo>
                    <a:pt x="6654" y="4845"/>
                    <a:pt x="6717" y="5745"/>
                    <a:pt x="6507" y="6937"/>
                  </a:cubicBezTo>
                  <a:cubicBezTo>
                    <a:pt x="6298" y="8130"/>
                    <a:pt x="5252" y="9239"/>
                    <a:pt x="4101" y="9595"/>
                  </a:cubicBezTo>
                  <a:cubicBezTo>
                    <a:pt x="3139" y="9908"/>
                    <a:pt x="2093" y="9532"/>
                    <a:pt x="1151" y="10118"/>
                  </a:cubicBezTo>
                  <a:cubicBezTo>
                    <a:pt x="0" y="10808"/>
                    <a:pt x="84" y="12126"/>
                    <a:pt x="586" y="13193"/>
                  </a:cubicBezTo>
                  <a:cubicBezTo>
                    <a:pt x="670" y="15872"/>
                    <a:pt x="1737" y="19722"/>
                    <a:pt x="4478" y="20663"/>
                  </a:cubicBezTo>
                  <a:cubicBezTo>
                    <a:pt x="4770" y="20762"/>
                    <a:pt x="5068" y="20809"/>
                    <a:pt x="5359" y="20809"/>
                  </a:cubicBezTo>
                  <a:cubicBezTo>
                    <a:pt x="6612" y="20809"/>
                    <a:pt x="7742" y="19934"/>
                    <a:pt x="7742" y="18508"/>
                  </a:cubicBezTo>
                  <a:cubicBezTo>
                    <a:pt x="7742" y="18152"/>
                    <a:pt x="7742" y="17838"/>
                    <a:pt x="7721" y="17483"/>
                  </a:cubicBezTo>
                  <a:lnTo>
                    <a:pt x="7721" y="17483"/>
                  </a:lnTo>
                  <a:cubicBezTo>
                    <a:pt x="8034" y="17555"/>
                    <a:pt x="8356" y="17597"/>
                    <a:pt x="8675" y="17597"/>
                  </a:cubicBezTo>
                  <a:cubicBezTo>
                    <a:pt x="9187" y="17597"/>
                    <a:pt x="9689" y="17490"/>
                    <a:pt x="10127" y="17232"/>
                  </a:cubicBezTo>
                  <a:cubicBezTo>
                    <a:pt x="12157" y="15976"/>
                    <a:pt x="12157" y="13968"/>
                    <a:pt x="11592" y="11980"/>
                  </a:cubicBezTo>
                  <a:lnTo>
                    <a:pt x="11592" y="11980"/>
                  </a:lnTo>
                  <a:cubicBezTo>
                    <a:pt x="11676" y="12001"/>
                    <a:pt x="11780" y="12022"/>
                    <a:pt x="11843" y="12043"/>
                  </a:cubicBezTo>
                  <a:cubicBezTo>
                    <a:pt x="12253" y="12172"/>
                    <a:pt x="12663" y="12237"/>
                    <a:pt x="13063" y="12237"/>
                  </a:cubicBezTo>
                  <a:cubicBezTo>
                    <a:pt x="13826" y="12237"/>
                    <a:pt x="14552" y="12000"/>
                    <a:pt x="15170" y="11520"/>
                  </a:cubicBezTo>
                  <a:cubicBezTo>
                    <a:pt x="17032" y="10055"/>
                    <a:pt x="14124" y="6770"/>
                    <a:pt x="13098" y="5745"/>
                  </a:cubicBezTo>
                  <a:cubicBezTo>
                    <a:pt x="12973" y="5619"/>
                    <a:pt x="12847" y="5494"/>
                    <a:pt x="12722" y="5389"/>
                  </a:cubicBezTo>
                  <a:cubicBezTo>
                    <a:pt x="13203" y="5284"/>
                    <a:pt x="13684" y="5201"/>
                    <a:pt x="14207" y="5117"/>
                  </a:cubicBezTo>
                  <a:cubicBezTo>
                    <a:pt x="15400" y="4929"/>
                    <a:pt x="16593" y="4657"/>
                    <a:pt x="17053" y="3401"/>
                  </a:cubicBezTo>
                  <a:cubicBezTo>
                    <a:pt x="17471" y="2355"/>
                    <a:pt x="16655" y="1309"/>
                    <a:pt x="15672" y="1016"/>
                  </a:cubicBezTo>
                  <a:cubicBezTo>
                    <a:pt x="13496" y="367"/>
                    <a:pt x="11152" y="828"/>
                    <a:pt x="8976" y="242"/>
                  </a:cubicBezTo>
                  <a:cubicBezTo>
                    <a:pt x="8466" y="97"/>
                    <a:pt x="7996" y="0"/>
                    <a:pt x="7524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84;p51"/>
            <p:cNvSpPr/>
            <p:nvPr/>
          </p:nvSpPr>
          <p:spPr>
            <a:xfrm>
              <a:off x="6348975" y="4066875"/>
              <a:ext cx="127125" cy="218269"/>
            </a:xfrm>
            <a:custGeom>
              <a:avLst/>
              <a:gdLst/>
              <a:ahLst/>
              <a:cxnLst/>
              <a:rect l="l" t="t" r="r" b="b"/>
              <a:pathLst>
                <a:path w="5085" h="7533" extrusionOk="0">
                  <a:moveTo>
                    <a:pt x="2379" y="1"/>
                  </a:moveTo>
                  <a:cubicBezTo>
                    <a:pt x="2320" y="1"/>
                    <a:pt x="2259" y="4"/>
                    <a:pt x="2197" y="10"/>
                  </a:cubicBezTo>
                  <a:cubicBezTo>
                    <a:pt x="168" y="178"/>
                    <a:pt x="0" y="2123"/>
                    <a:pt x="314" y="3776"/>
                  </a:cubicBezTo>
                  <a:cubicBezTo>
                    <a:pt x="628" y="5367"/>
                    <a:pt x="1047" y="7375"/>
                    <a:pt x="3202" y="7522"/>
                  </a:cubicBezTo>
                  <a:cubicBezTo>
                    <a:pt x="3253" y="7529"/>
                    <a:pt x="3303" y="7533"/>
                    <a:pt x="3351" y="7533"/>
                  </a:cubicBezTo>
                  <a:cubicBezTo>
                    <a:pt x="3580" y="7533"/>
                    <a:pt x="3779" y="7454"/>
                    <a:pt x="3934" y="7333"/>
                  </a:cubicBezTo>
                  <a:cubicBezTo>
                    <a:pt x="4478" y="7166"/>
                    <a:pt x="4917" y="6664"/>
                    <a:pt x="4980" y="5911"/>
                  </a:cubicBezTo>
                  <a:cubicBezTo>
                    <a:pt x="5085" y="4844"/>
                    <a:pt x="4855" y="3672"/>
                    <a:pt x="4604" y="2626"/>
                  </a:cubicBezTo>
                  <a:cubicBezTo>
                    <a:pt x="4363" y="1524"/>
                    <a:pt x="3701" y="1"/>
                    <a:pt x="2379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85;p51"/>
            <p:cNvSpPr/>
            <p:nvPr/>
          </p:nvSpPr>
          <p:spPr>
            <a:xfrm>
              <a:off x="6741750" y="4185430"/>
              <a:ext cx="182131" cy="201850"/>
            </a:xfrm>
            <a:custGeom>
              <a:avLst/>
              <a:gdLst/>
              <a:ahLst/>
              <a:cxnLst/>
              <a:rect l="l" t="t" r="r" b="b"/>
              <a:pathLst>
                <a:path w="6801" h="8074" extrusionOk="0">
                  <a:moveTo>
                    <a:pt x="4239" y="1"/>
                  </a:moveTo>
                  <a:cubicBezTo>
                    <a:pt x="3725" y="1"/>
                    <a:pt x="3195" y="168"/>
                    <a:pt x="2699" y="400"/>
                  </a:cubicBezTo>
                  <a:cubicBezTo>
                    <a:pt x="1632" y="902"/>
                    <a:pt x="1193" y="1655"/>
                    <a:pt x="795" y="2743"/>
                  </a:cubicBezTo>
                  <a:cubicBezTo>
                    <a:pt x="419" y="3706"/>
                    <a:pt x="0" y="5066"/>
                    <a:pt x="377" y="6049"/>
                  </a:cubicBezTo>
                  <a:cubicBezTo>
                    <a:pt x="189" y="6865"/>
                    <a:pt x="502" y="7723"/>
                    <a:pt x="1423" y="7974"/>
                  </a:cubicBezTo>
                  <a:cubicBezTo>
                    <a:pt x="1701" y="8042"/>
                    <a:pt x="1970" y="8074"/>
                    <a:pt x="2230" y="8074"/>
                  </a:cubicBezTo>
                  <a:cubicBezTo>
                    <a:pt x="3968" y="8074"/>
                    <a:pt x="5290" y="6649"/>
                    <a:pt x="5963" y="5066"/>
                  </a:cubicBezTo>
                  <a:cubicBezTo>
                    <a:pt x="6570" y="3726"/>
                    <a:pt x="6800" y="1550"/>
                    <a:pt x="5545" y="483"/>
                  </a:cubicBezTo>
                  <a:cubicBezTo>
                    <a:pt x="5149" y="136"/>
                    <a:pt x="4701" y="1"/>
                    <a:pt x="4239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986;p51"/>
            <p:cNvSpPr/>
            <p:nvPr/>
          </p:nvSpPr>
          <p:spPr>
            <a:xfrm>
              <a:off x="6164325" y="3984125"/>
              <a:ext cx="479893" cy="188329"/>
            </a:xfrm>
            <a:custGeom>
              <a:avLst/>
              <a:gdLst/>
              <a:ahLst/>
              <a:cxnLst/>
              <a:rect l="l" t="t" r="r" b="b"/>
              <a:pathLst>
                <a:path w="17236" h="6554" extrusionOk="0">
                  <a:moveTo>
                    <a:pt x="4234" y="0"/>
                  </a:moveTo>
                  <a:cubicBezTo>
                    <a:pt x="3456" y="0"/>
                    <a:pt x="2688" y="51"/>
                    <a:pt x="1946" y="162"/>
                  </a:cubicBezTo>
                  <a:cubicBezTo>
                    <a:pt x="1814" y="115"/>
                    <a:pt x="1672" y="91"/>
                    <a:pt x="1529" y="91"/>
                  </a:cubicBezTo>
                  <a:cubicBezTo>
                    <a:pt x="1041" y="91"/>
                    <a:pt x="548" y="370"/>
                    <a:pt x="419" y="936"/>
                  </a:cubicBezTo>
                  <a:cubicBezTo>
                    <a:pt x="377" y="1020"/>
                    <a:pt x="356" y="1104"/>
                    <a:pt x="356" y="1166"/>
                  </a:cubicBezTo>
                  <a:cubicBezTo>
                    <a:pt x="251" y="1543"/>
                    <a:pt x="356" y="1941"/>
                    <a:pt x="565" y="2254"/>
                  </a:cubicBezTo>
                  <a:cubicBezTo>
                    <a:pt x="440" y="2945"/>
                    <a:pt x="272" y="3677"/>
                    <a:pt x="147" y="4389"/>
                  </a:cubicBezTo>
                  <a:cubicBezTo>
                    <a:pt x="0" y="5351"/>
                    <a:pt x="544" y="6230"/>
                    <a:pt x="1570" y="6251"/>
                  </a:cubicBezTo>
                  <a:cubicBezTo>
                    <a:pt x="2022" y="6259"/>
                    <a:pt x="2466" y="6281"/>
                    <a:pt x="2905" y="6281"/>
                  </a:cubicBezTo>
                  <a:cubicBezTo>
                    <a:pt x="3642" y="6281"/>
                    <a:pt x="4363" y="6218"/>
                    <a:pt x="5085" y="5916"/>
                  </a:cubicBezTo>
                  <a:cubicBezTo>
                    <a:pt x="5566" y="5707"/>
                    <a:pt x="6005" y="5393"/>
                    <a:pt x="6215" y="4891"/>
                  </a:cubicBezTo>
                  <a:cubicBezTo>
                    <a:pt x="6298" y="4703"/>
                    <a:pt x="6382" y="4472"/>
                    <a:pt x="6487" y="4263"/>
                  </a:cubicBezTo>
                  <a:lnTo>
                    <a:pt x="6487" y="4263"/>
                  </a:lnTo>
                  <a:cubicBezTo>
                    <a:pt x="6485" y="4265"/>
                    <a:pt x="6484" y="4265"/>
                    <a:pt x="6484" y="4265"/>
                  </a:cubicBezTo>
                  <a:cubicBezTo>
                    <a:pt x="6471" y="4265"/>
                    <a:pt x="6801" y="3758"/>
                    <a:pt x="6821" y="3677"/>
                  </a:cubicBezTo>
                  <a:cubicBezTo>
                    <a:pt x="6863" y="3531"/>
                    <a:pt x="6926" y="3405"/>
                    <a:pt x="6947" y="3259"/>
                  </a:cubicBezTo>
                  <a:cubicBezTo>
                    <a:pt x="7575" y="3363"/>
                    <a:pt x="8202" y="3510"/>
                    <a:pt x="8830" y="3635"/>
                  </a:cubicBezTo>
                  <a:cubicBezTo>
                    <a:pt x="10065" y="3886"/>
                    <a:pt x="11257" y="4305"/>
                    <a:pt x="12450" y="4703"/>
                  </a:cubicBezTo>
                  <a:cubicBezTo>
                    <a:pt x="12994" y="4891"/>
                    <a:pt x="13810" y="5226"/>
                    <a:pt x="14061" y="5770"/>
                  </a:cubicBezTo>
                  <a:cubicBezTo>
                    <a:pt x="14325" y="6323"/>
                    <a:pt x="14763" y="6553"/>
                    <a:pt x="15214" y="6553"/>
                  </a:cubicBezTo>
                  <a:cubicBezTo>
                    <a:pt x="16194" y="6553"/>
                    <a:pt x="17235" y="5467"/>
                    <a:pt x="16676" y="4263"/>
                  </a:cubicBezTo>
                  <a:cubicBezTo>
                    <a:pt x="15651" y="2171"/>
                    <a:pt x="12513" y="1522"/>
                    <a:pt x="10525" y="936"/>
                  </a:cubicBezTo>
                  <a:cubicBezTo>
                    <a:pt x="8591" y="384"/>
                    <a:pt x="6375" y="0"/>
                    <a:pt x="423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987;p51"/>
            <p:cNvSpPr/>
            <p:nvPr/>
          </p:nvSpPr>
          <p:spPr>
            <a:xfrm>
              <a:off x="6611050" y="3985425"/>
              <a:ext cx="765825" cy="407275"/>
            </a:xfrm>
            <a:custGeom>
              <a:avLst/>
              <a:gdLst/>
              <a:ahLst/>
              <a:cxnLst/>
              <a:rect l="l" t="t" r="r" b="b"/>
              <a:pathLst>
                <a:path w="30633" h="16291" extrusionOk="0">
                  <a:moveTo>
                    <a:pt x="29640" y="0"/>
                  </a:moveTo>
                  <a:cubicBezTo>
                    <a:pt x="29374" y="0"/>
                    <a:pt x="29110" y="101"/>
                    <a:pt x="28937" y="315"/>
                  </a:cubicBezTo>
                  <a:cubicBezTo>
                    <a:pt x="28833" y="378"/>
                    <a:pt x="28749" y="461"/>
                    <a:pt x="28686" y="503"/>
                  </a:cubicBezTo>
                  <a:cubicBezTo>
                    <a:pt x="28519" y="671"/>
                    <a:pt x="28414" y="817"/>
                    <a:pt x="28331" y="1026"/>
                  </a:cubicBezTo>
                  <a:cubicBezTo>
                    <a:pt x="28356" y="957"/>
                    <a:pt x="28362" y="931"/>
                    <a:pt x="28358" y="931"/>
                  </a:cubicBezTo>
                  <a:lnTo>
                    <a:pt x="28358" y="931"/>
                  </a:lnTo>
                  <a:cubicBezTo>
                    <a:pt x="28348" y="931"/>
                    <a:pt x="28283" y="1066"/>
                    <a:pt x="28268" y="1110"/>
                  </a:cubicBezTo>
                  <a:cubicBezTo>
                    <a:pt x="28205" y="1194"/>
                    <a:pt x="28184" y="1256"/>
                    <a:pt x="28121" y="1361"/>
                  </a:cubicBezTo>
                  <a:cubicBezTo>
                    <a:pt x="28101" y="1445"/>
                    <a:pt x="27975" y="1675"/>
                    <a:pt x="27975" y="1738"/>
                  </a:cubicBezTo>
                  <a:cubicBezTo>
                    <a:pt x="27954" y="1759"/>
                    <a:pt x="27954" y="1780"/>
                    <a:pt x="27912" y="1842"/>
                  </a:cubicBezTo>
                  <a:cubicBezTo>
                    <a:pt x="26929" y="2303"/>
                    <a:pt x="26196" y="3474"/>
                    <a:pt x="25548" y="4269"/>
                  </a:cubicBezTo>
                  <a:cubicBezTo>
                    <a:pt x="24355" y="5713"/>
                    <a:pt x="23372" y="7282"/>
                    <a:pt x="22158" y="8684"/>
                  </a:cubicBezTo>
                  <a:cubicBezTo>
                    <a:pt x="21070" y="9961"/>
                    <a:pt x="19898" y="11091"/>
                    <a:pt x="18706" y="12283"/>
                  </a:cubicBezTo>
                  <a:cubicBezTo>
                    <a:pt x="18476" y="12513"/>
                    <a:pt x="18225" y="12764"/>
                    <a:pt x="17994" y="13036"/>
                  </a:cubicBezTo>
                  <a:cubicBezTo>
                    <a:pt x="17890" y="12890"/>
                    <a:pt x="17764" y="12764"/>
                    <a:pt x="17618" y="12702"/>
                  </a:cubicBezTo>
                  <a:cubicBezTo>
                    <a:pt x="18329" y="12492"/>
                    <a:pt x="18727" y="11551"/>
                    <a:pt x="18518" y="10860"/>
                  </a:cubicBezTo>
                  <a:cubicBezTo>
                    <a:pt x="18204" y="9793"/>
                    <a:pt x="17199" y="8454"/>
                    <a:pt x="16383" y="7701"/>
                  </a:cubicBezTo>
                  <a:cubicBezTo>
                    <a:pt x="15274" y="6676"/>
                    <a:pt x="13663" y="6320"/>
                    <a:pt x="12220" y="6027"/>
                  </a:cubicBezTo>
                  <a:cubicBezTo>
                    <a:pt x="11124" y="5813"/>
                    <a:pt x="9978" y="5745"/>
                    <a:pt x="8834" y="5745"/>
                  </a:cubicBezTo>
                  <a:cubicBezTo>
                    <a:pt x="8187" y="5745"/>
                    <a:pt x="7540" y="5767"/>
                    <a:pt x="6905" y="5797"/>
                  </a:cubicBezTo>
                  <a:cubicBezTo>
                    <a:pt x="6068" y="5818"/>
                    <a:pt x="5252" y="5902"/>
                    <a:pt x="4436" y="6027"/>
                  </a:cubicBezTo>
                  <a:cubicBezTo>
                    <a:pt x="3808" y="6090"/>
                    <a:pt x="3515" y="6550"/>
                    <a:pt x="3118" y="6885"/>
                  </a:cubicBezTo>
                  <a:lnTo>
                    <a:pt x="2992" y="7010"/>
                  </a:lnTo>
                  <a:lnTo>
                    <a:pt x="2971" y="7010"/>
                  </a:lnTo>
                  <a:cubicBezTo>
                    <a:pt x="2684" y="6795"/>
                    <a:pt x="2305" y="6642"/>
                    <a:pt x="1926" y="6642"/>
                  </a:cubicBezTo>
                  <a:cubicBezTo>
                    <a:pt x="1863" y="6642"/>
                    <a:pt x="1800" y="6646"/>
                    <a:pt x="1737" y="6655"/>
                  </a:cubicBezTo>
                  <a:cubicBezTo>
                    <a:pt x="377" y="6759"/>
                    <a:pt x="0" y="8329"/>
                    <a:pt x="921" y="9061"/>
                  </a:cubicBezTo>
                  <a:cubicBezTo>
                    <a:pt x="921" y="9103"/>
                    <a:pt x="942" y="9145"/>
                    <a:pt x="942" y="9187"/>
                  </a:cubicBezTo>
                  <a:cubicBezTo>
                    <a:pt x="1025" y="9521"/>
                    <a:pt x="1214" y="9877"/>
                    <a:pt x="1465" y="10107"/>
                  </a:cubicBezTo>
                  <a:cubicBezTo>
                    <a:pt x="1792" y="10424"/>
                    <a:pt x="2198" y="10558"/>
                    <a:pt x="2614" y="10558"/>
                  </a:cubicBezTo>
                  <a:cubicBezTo>
                    <a:pt x="3076" y="10558"/>
                    <a:pt x="3548" y="10392"/>
                    <a:pt x="3934" y="10128"/>
                  </a:cubicBezTo>
                  <a:cubicBezTo>
                    <a:pt x="4080" y="10023"/>
                    <a:pt x="4227" y="9898"/>
                    <a:pt x="4373" y="9793"/>
                  </a:cubicBezTo>
                  <a:cubicBezTo>
                    <a:pt x="4478" y="9712"/>
                    <a:pt x="4536" y="9685"/>
                    <a:pt x="4556" y="9685"/>
                  </a:cubicBezTo>
                  <a:cubicBezTo>
                    <a:pt x="4588" y="9685"/>
                    <a:pt x="4522" y="9755"/>
                    <a:pt x="4394" y="9793"/>
                  </a:cubicBezTo>
                  <a:cubicBezTo>
                    <a:pt x="4373" y="9793"/>
                    <a:pt x="4959" y="9835"/>
                    <a:pt x="5126" y="9877"/>
                  </a:cubicBezTo>
                  <a:cubicBezTo>
                    <a:pt x="5221" y="9887"/>
                    <a:pt x="5314" y="9892"/>
                    <a:pt x="5404" y="9892"/>
                  </a:cubicBezTo>
                  <a:cubicBezTo>
                    <a:pt x="6270" y="9892"/>
                    <a:pt x="6925" y="9446"/>
                    <a:pt x="7323" y="8726"/>
                  </a:cubicBezTo>
                  <a:cubicBezTo>
                    <a:pt x="8265" y="8747"/>
                    <a:pt x="9248" y="8747"/>
                    <a:pt x="10190" y="8768"/>
                  </a:cubicBezTo>
                  <a:cubicBezTo>
                    <a:pt x="10734" y="8789"/>
                    <a:pt x="11278" y="8873"/>
                    <a:pt x="11801" y="8998"/>
                  </a:cubicBezTo>
                  <a:cubicBezTo>
                    <a:pt x="11759" y="9166"/>
                    <a:pt x="11759" y="9312"/>
                    <a:pt x="11780" y="9500"/>
                  </a:cubicBezTo>
                  <a:cubicBezTo>
                    <a:pt x="11885" y="10400"/>
                    <a:pt x="12240" y="10819"/>
                    <a:pt x="12701" y="11551"/>
                  </a:cubicBezTo>
                  <a:cubicBezTo>
                    <a:pt x="12743" y="11656"/>
                    <a:pt x="12826" y="11718"/>
                    <a:pt x="12931" y="11823"/>
                  </a:cubicBezTo>
                  <a:cubicBezTo>
                    <a:pt x="12178" y="12597"/>
                    <a:pt x="12345" y="14208"/>
                    <a:pt x="13600" y="14585"/>
                  </a:cubicBezTo>
                  <a:cubicBezTo>
                    <a:pt x="14542" y="14857"/>
                    <a:pt x="15421" y="15359"/>
                    <a:pt x="16383" y="15568"/>
                  </a:cubicBezTo>
                  <a:cubicBezTo>
                    <a:pt x="16510" y="15603"/>
                    <a:pt x="16637" y="15618"/>
                    <a:pt x="16760" y="15618"/>
                  </a:cubicBezTo>
                  <a:cubicBezTo>
                    <a:pt x="16861" y="15618"/>
                    <a:pt x="16959" y="15608"/>
                    <a:pt x="17053" y="15589"/>
                  </a:cubicBezTo>
                  <a:cubicBezTo>
                    <a:pt x="17053" y="15652"/>
                    <a:pt x="17095" y="15694"/>
                    <a:pt x="17095" y="15757"/>
                  </a:cubicBezTo>
                  <a:cubicBezTo>
                    <a:pt x="17185" y="16089"/>
                    <a:pt x="17494" y="16290"/>
                    <a:pt x="17816" y="16290"/>
                  </a:cubicBezTo>
                  <a:cubicBezTo>
                    <a:pt x="17940" y="16290"/>
                    <a:pt x="18066" y="16260"/>
                    <a:pt x="18183" y="16196"/>
                  </a:cubicBezTo>
                  <a:cubicBezTo>
                    <a:pt x="19208" y="15631"/>
                    <a:pt x="20024" y="14689"/>
                    <a:pt x="20945" y="13915"/>
                  </a:cubicBezTo>
                  <a:cubicBezTo>
                    <a:pt x="22242" y="12911"/>
                    <a:pt x="23414" y="11614"/>
                    <a:pt x="24460" y="10358"/>
                  </a:cubicBezTo>
                  <a:cubicBezTo>
                    <a:pt x="25548" y="9082"/>
                    <a:pt x="26448" y="7701"/>
                    <a:pt x="27410" y="6341"/>
                  </a:cubicBezTo>
                  <a:cubicBezTo>
                    <a:pt x="27996" y="5546"/>
                    <a:pt x="29021" y="4541"/>
                    <a:pt x="29461" y="3516"/>
                  </a:cubicBezTo>
                  <a:cubicBezTo>
                    <a:pt x="29900" y="3244"/>
                    <a:pt x="30193" y="2784"/>
                    <a:pt x="30318" y="2261"/>
                  </a:cubicBezTo>
                  <a:cubicBezTo>
                    <a:pt x="30381" y="2031"/>
                    <a:pt x="30444" y="1780"/>
                    <a:pt x="30486" y="1549"/>
                  </a:cubicBezTo>
                  <a:cubicBezTo>
                    <a:pt x="30507" y="1508"/>
                    <a:pt x="30528" y="1445"/>
                    <a:pt x="30528" y="1403"/>
                  </a:cubicBezTo>
                  <a:cubicBezTo>
                    <a:pt x="30632" y="1110"/>
                    <a:pt x="30611" y="880"/>
                    <a:pt x="30570" y="671"/>
                  </a:cubicBezTo>
                  <a:cubicBezTo>
                    <a:pt x="30468" y="239"/>
                    <a:pt x="30051" y="0"/>
                    <a:pt x="29640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988;p51"/>
            <p:cNvSpPr/>
            <p:nvPr/>
          </p:nvSpPr>
          <p:spPr>
            <a:xfrm>
              <a:off x="6155950" y="3714500"/>
              <a:ext cx="704618" cy="397832"/>
            </a:xfrm>
            <a:custGeom>
              <a:avLst/>
              <a:gdLst/>
              <a:ahLst/>
              <a:cxnLst/>
              <a:rect l="l" t="t" r="r" b="b"/>
              <a:pathLst>
                <a:path w="25716" h="14207" extrusionOk="0">
                  <a:moveTo>
                    <a:pt x="13717" y="1"/>
                  </a:moveTo>
                  <a:cubicBezTo>
                    <a:pt x="11882" y="1"/>
                    <a:pt x="10025" y="231"/>
                    <a:pt x="8265" y="585"/>
                  </a:cubicBezTo>
                  <a:cubicBezTo>
                    <a:pt x="7700" y="690"/>
                    <a:pt x="7177" y="1381"/>
                    <a:pt x="7219" y="1987"/>
                  </a:cubicBezTo>
                  <a:cubicBezTo>
                    <a:pt x="7219" y="2050"/>
                    <a:pt x="7261" y="2134"/>
                    <a:pt x="7261" y="2238"/>
                  </a:cubicBezTo>
                  <a:cubicBezTo>
                    <a:pt x="7261" y="2259"/>
                    <a:pt x="7261" y="2301"/>
                    <a:pt x="7282" y="2322"/>
                  </a:cubicBezTo>
                  <a:cubicBezTo>
                    <a:pt x="6152" y="3117"/>
                    <a:pt x="5169" y="3850"/>
                    <a:pt x="4227" y="4959"/>
                  </a:cubicBezTo>
                  <a:cubicBezTo>
                    <a:pt x="3139" y="6193"/>
                    <a:pt x="1" y="8264"/>
                    <a:pt x="2135" y="10064"/>
                  </a:cubicBezTo>
                  <a:cubicBezTo>
                    <a:pt x="2699" y="10549"/>
                    <a:pt x="3320" y="10688"/>
                    <a:pt x="3964" y="10688"/>
                  </a:cubicBezTo>
                  <a:cubicBezTo>
                    <a:pt x="4680" y="10688"/>
                    <a:pt x="5425" y="10517"/>
                    <a:pt x="6152" y="10461"/>
                  </a:cubicBezTo>
                  <a:cubicBezTo>
                    <a:pt x="6647" y="10430"/>
                    <a:pt x="7116" y="10412"/>
                    <a:pt x="7572" y="10412"/>
                  </a:cubicBezTo>
                  <a:cubicBezTo>
                    <a:pt x="8640" y="10412"/>
                    <a:pt x="9641" y="10511"/>
                    <a:pt x="10755" y="10775"/>
                  </a:cubicBezTo>
                  <a:cubicBezTo>
                    <a:pt x="11948" y="11047"/>
                    <a:pt x="13538" y="10985"/>
                    <a:pt x="14417" y="11863"/>
                  </a:cubicBezTo>
                  <a:cubicBezTo>
                    <a:pt x="14940" y="12386"/>
                    <a:pt x="14982" y="12365"/>
                    <a:pt x="15296" y="12972"/>
                  </a:cubicBezTo>
                  <a:cubicBezTo>
                    <a:pt x="15610" y="13558"/>
                    <a:pt x="16070" y="13956"/>
                    <a:pt x="16739" y="14144"/>
                  </a:cubicBezTo>
                  <a:cubicBezTo>
                    <a:pt x="16896" y="14186"/>
                    <a:pt x="17049" y="14206"/>
                    <a:pt x="17198" y="14206"/>
                  </a:cubicBezTo>
                  <a:cubicBezTo>
                    <a:pt x="17789" y="14206"/>
                    <a:pt x="18309" y="13892"/>
                    <a:pt x="18644" y="13391"/>
                  </a:cubicBezTo>
                  <a:cubicBezTo>
                    <a:pt x="19355" y="12282"/>
                    <a:pt x="20108" y="11529"/>
                    <a:pt x="21071" y="10713"/>
                  </a:cubicBezTo>
                  <a:cubicBezTo>
                    <a:pt x="21929" y="9980"/>
                    <a:pt x="22682" y="9164"/>
                    <a:pt x="23791" y="8788"/>
                  </a:cubicBezTo>
                  <a:cubicBezTo>
                    <a:pt x="24837" y="8390"/>
                    <a:pt x="25716" y="7637"/>
                    <a:pt x="25716" y="6423"/>
                  </a:cubicBezTo>
                  <a:cubicBezTo>
                    <a:pt x="25716" y="5147"/>
                    <a:pt x="24628" y="4226"/>
                    <a:pt x="23728" y="3473"/>
                  </a:cubicBezTo>
                  <a:cubicBezTo>
                    <a:pt x="21636" y="1694"/>
                    <a:pt x="19020" y="544"/>
                    <a:pt x="16300" y="167"/>
                  </a:cubicBezTo>
                  <a:cubicBezTo>
                    <a:pt x="15452" y="53"/>
                    <a:pt x="14587" y="1"/>
                    <a:pt x="13717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989;p51"/>
            <p:cNvSpPr/>
            <p:nvPr/>
          </p:nvSpPr>
          <p:spPr>
            <a:xfrm>
              <a:off x="6622550" y="3830025"/>
              <a:ext cx="765813" cy="465926"/>
            </a:xfrm>
            <a:custGeom>
              <a:avLst/>
              <a:gdLst/>
              <a:ahLst/>
              <a:cxnLst/>
              <a:rect l="l" t="t" r="r" b="b"/>
              <a:pathLst>
                <a:path w="29210" h="15887" extrusionOk="0">
                  <a:moveTo>
                    <a:pt x="18738" y="0"/>
                  </a:moveTo>
                  <a:cubicBezTo>
                    <a:pt x="17431" y="0"/>
                    <a:pt x="16127" y="123"/>
                    <a:pt x="14835" y="233"/>
                  </a:cubicBezTo>
                  <a:cubicBezTo>
                    <a:pt x="13998" y="317"/>
                    <a:pt x="13203" y="338"/>
                    <a:pt x="12387" y="547"/>
                  </a:cubicBezTo>
                  <a:cubicBezTo>
                    <a:pt x="11634" y="735"/>
                    <a:pt x="10902" y="1070"/>
                    <a:pt x="10127" y="1154"/>
                  </a:cubicBezTo>
                  <a:cubicBezTo>
                    <a:pt x="9458" y="1195"/>
                    <a:pt x="9019" y="1593"/>
                    <a:pt x="8830" y="2095"/>
                  </a:cubicBezTo>
                  <a:cubicBezTo>
                    <a:pt x="8495" y="2221"/>
                    <a:pt x="8161" y="2409"/>
                    <a:pt x="7889" y="2597"/>
                  </a:cubicBezTo>
                  <a:cubicBezTo>
                    <a:pt x="7261" y="2953"/>
                    <a:pt x="6675" y="3455"/>
                    <a:pt x="6173" y="4020"/>
                  </a:cubicBezTo>
                  <a:cubicBezTo>
                    <a:pt x="5378" y="4962"/>
                    <a:pt x="4373" y="5673"/>
                    <a:pt x="3453" y="6489"/>
                  </a:cubicBezTo>
                  <a:cubicBezTo>
                    <a:pt x="2616" y="7200"/>
                    <a:pt x="2072" y="8163"/>
                    <a:pt x="1256" y="8895"/>
                  </a:cubicBezTo>
                  <a:cubicBezTo>
                    <a:pt x="398" y="9669"/>
                    <a:pt x="0" y="10485"/>
                    <a:pt x="231" y="11636"/>
                  </a:cubicBezTo>
                  <a:cubicBezTo>
                    <a:pt x="369" y="12331"/>
                    <a:pt x="1142" y="12881"/>
                    <a:pt x="1867" y="12881"/>
                  </a:cubicBezTo>
                  <a:cubicBezTo>
                    <a:pt x="2016" y="12881"/>
                    <a:pt x="2163" y="12858"/>
                    <a:pt x="2302" y="12808"/>
                  </a:cubicBezTo>
                  <a:cubicBezTo>
                    <a:pt x="3242" y="12455"/>
                    <a:pt x="4216" y="12349"/>
                    <a:pt x="5204" y="12349"/>
                  </a:cubicBezTo>
                  <a:cubicBezTo>
                    <a:pt x="6677" y="12349"/>
                    <a:pt x="8180" y="12586"/>
                    <a:pt x="9646" y="12599"/>
                  </a:cubicBezTo>
                  <a:cubicBezTo>
                    <a:pt x="11718" y="12641"/>
                    <a:pt x="14563" y="13185"/>
                    <a:pt x="15777" y="15047"/>
                  </a:cubicBezTo>
                  <a:cubicBezTo>
                    <a:pt x="16078" y="15521"/>
                    <a:pt x="16676" y="15886"/>
                    <a:pt x="17264" y="15886"/>
                  </a:cubicBezTo>
                  <a:cubicBezTo>
                    <a:pt x="17533" y="15886"/>
                    <a:pt x="17800" y="15810"/>
                    <a:pt x="18037" y="15633"/>
                  </a:cubicBezTo>
                  <a:cubicBezTo>
                    <a:pt x="18622" y="15214"/>
                    <a:pt x="18978" y="14754"/>
                    <a:pt x="19355" y="14147"/>
                  </a:cubicBezTo>
                  <a:cubicBezTo>
                    <a:pt x="19585" y="13791"/>
                    <a:pt x="20192" y="13226"/>
                    <a:pt x="20610" y="12871"/>
                  </a:cubicBezTo>
                  <a:cubicBezTo>
                    <a:pt x="21154" y="12390"/>
                    <a:pt x="21573" y="11929"/>
                    <a:pt x="21991" y="11301"/>
                  </a:cubicBezTo>
                  <a:cubicBezTo>
                    <a:pt x="22389" y="10716"/>
                    <a:pt x="23247" y="10234"/>
                    <a:pt x="23791" y="9774"/>
                  </a:cubicBezTo>
                  <a:cubicBezTo>
                    <a:pt x="25088" y="8707"/>
                    <a:pt x="26197" y="7431"/>
                    <a:pt x="27620" y="6531"/>
                  </a:cubicBezTo>
                  <a:cubicBezTo>
                    <a:pt x="28247" y="6154"/>
                    <a:pt x="28812" y="6008"/>
                    <a:pt x="29084" y="5213"/>
                  </a:cubicBezTo>
                  <a:cubicBezTo>
                    <a:pt x="29210" y="4480"/>
                    <a:pt x="28980" y="3685"/>
                    <a:pt x="28394" y="3162"/>
                  </a:cubicBezTo>
                  <a:cubicBezTo>
                    <a:pt x="26092" y="1028"/>
                    <a:pt x="23100" y="296"/>
                    <a:pt x="20024" y="45"/>
                  </a:cubicBezTo>
                  <a:cubicBezTo>
                    <a:pt x="19595" y="14"/>
                    <a:pt x="19167" y="0"/>
                    <a:pt x="18738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990;p51"/>
            <p:cNvSpPr/>
            <p:nvPr/>
          </p:nvSpPr>
          <p:spPr>
            <a:xfrm>
              <a:off x="6116800" y="4143325"/>
              <a:ext cx="244745" cy="61775"/>
            </a:xfrm>
            <a:custGeom>
              <a:avLst/>
              <a:gdLst/>
              <a:ahLst/>
              <a:cxnLst/>
              <a:rect l="l" t="t" r="r" b="b"/>
              <a:pathLst>
                <a:path w="9207" h="2471" extrusionOk="0">
                  <a:moveTo>
                    <a:pt x="784" y="0"/>
                  </a:moveTo>
                  <a:cubicBezTo>
                    <a:pt x="512" y="0"/>
                    <a:pt x="255" y="144"/>
                    <a:pt x="209" y="464"/>
                  </a:cubicBezTo>
                  <a:cubicBezTo>
                    <a:pt x="0" y="1866"/>
                    <a:pt x="1109" y="2306"/>
                    <a:pt x="2302" y="2431"/>
                  </a:cubicBezTo>
                  <a:cubicBezTo>
                    <a:pt x="2736" y="2459"/>
                    <a:pt x="3184" y="2471"/>
                    <a:pt x="3632" y="2471"/>
                  </a:cubicBezTo>
                  <a:cubicBezTo>
                    <a:pt x="4177" y="2471"/>
                    <a:pt x="4724" y="2454"/>
                    <a:pt x="5252" y="2431"/>
                  </a:cubicBezTo>
                  <a:cubicBezTo>
                    <a:pt x="6403" y="2347"/>
                    <a:pt x="7847" y="2452"/>
                    <a:pt x="8872" y="1824"/>
                  </a:cubicBezTo>
                  <a:cubicBezTo>
                    <a:pt x="9207" y="1615"/>
                    <a:pt x="9207" y="1155"/>
                    <a:pt x="8893" y="966"/>
                  </a:cubicBezTo>
                  <a:cubicBezTo>
                    <a:pt x="8348" y="654"/>
                    <a:pt x="7696" y="559"/>
                    <a:pt x="7016" y="559"/>
                  </a:cubicBezTo>
                  <a:cubicBezTo>
                    <a:pt x="6103" y="559"/>
                    <a:pt x="5138" y="730"/>
                    <a:pt x="4310" y="778"/>
                  </a:cubicBezTo>
                  <a:cubicBezTo>
                    <a:pt x="4149" y="791"/>
                    <a:pt x="3173" y="929"/>
                    <a:pt x="2413" y="929"/>
                  </a:cubicBezTo>
                  <a:cubicBezTo>
                    <a:pt x="1895" y="929"/>
                    <a:pt x="1477" y="865"/>
                    <a:pt x="1486" y="653"/>
                  </a:cubicBezTo>
                  <a:cubicBezTo>
                    <a:pt x="1509" y="240"/>
                    <a:pt x="1135" y="0"/>
                    <a:pt x="784" y="0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91;p51"/>
            <p:cNvSpPr/>
            <p:nvPr/>
          </p:nvSpPr>
          <p:spPr>
            <a:xfrm>
              <a:off x="6463000" y="4165400"/>
              <a:ext cx="165845" cy="58650"/>
            </a:xfrm>
            <a:custGeom>
              <a:avLst/>
              <a:gdLst/>
              <a:ahLst/>
              <a:cxnLst/>
              <a:rect l="l" t="t" r="r" b="b"/>
              <a:pathLst>
                <a:path w="7729" h="2346" extrusionOk="0">
                  <a:moveTo>
                    <a:pt x="3258" y="1"/>
                  </a:moveTo>
                  <a:cubicBezTo>
                    <a:pt x="2015" y="1"/>
                    <a:pt x="866" y="123"/>
                    <a:pt x="524" y="193"/>
                  </a:cubicBezTo>
                  <a:cubicBezTo>
                    <a:pt x="1" y="298"/>
                    <a:pt x="43" y="1072"/>
                    <a:pt x="524" y="1218"/>
                  </a:cubicBezTo>
                  <a:cubicBezTo>
                    <a:pt x="2302" y="1658"/>
                    <a:pt x="4060" y="2076"/>
                    <a:pt x="5859" y="2327"/>
                  </a:cubicBezTo>
                  <a:cubicBezTo>
                    <a:pt x="5939" y="2339"/>
                    <a:pt x="6020" y="2346"/>
                    <a:pt x="6100" y="2346"/>
                  </a:cubicBezTo>
                  <a:cubicBezTo>
                    <a:pt x="6437" y="2346"/>
                    <a:pt x="6757" y="2226"/>
                    <a:pt x="6926" y="1888"/>
                  </a:cubicBezTo>
                  <a:cubicBezTo>
                    <a:pt x="7728" y="350"/>
                    <a:pt x="5358" y="1"/>
                    <a:pt x="3258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2;p51"/>
            <p:cNvSpPr/>
            <p:nvPr/>
          </p:nvSpPr>
          <p:spPr>
            <a:xfrm rot="862269">
              <a:off x="6646489" y="4221149"/>
              <a:ext cx="105149" cy="31603"/>
            </a:xfrm>
            <a:custGeom>
              <a:avLst/>
              <a:gdLst/>
              <a:ahLst/>
              <a:cxnLst/>
              <a:rect l="l" t="t" r="r" b="b"/>
              <a:pathLst>
                <a:path w="4206" h="2218" extrusionOk="0">
                  <a:moveTo>
                    <a:pt x="1192" y="1"/>
                  </a:moveTo>
                  <a:cubicBezTo>
                    <a:pt x="826" y="1"/>
                    <a:pt x="443" y="212"/>
                    <a:pt x="272" y="511"/>
                  </a:cubicBezTo>
                  <a:cubicBezTo>
                    <a:pt x="0" y="971"/>
                    <a:pt x="105" y="1703"/>
                    <a:pt x="628" y="1934"/>
                  </a:cubicBezTo>
                  <a:cubicBezTo>
                    <a:pt x="1164" y="2161"/>
                    <a:pt x="1734" y="2217"/>
                    <a:pt x="2305" y="2217"/>
                  </a:cubicBezTo>
                  <a:cubicBezTo>
                    <a:pt x="2626" y="2217"/>
                    <a:pt x="2948" y="2200"/>
                    <a:pt x="3264" y="2185"/>
                  </a:cubicBezTo>
                  <a:cubicBezTo>
                    <a:pt x="3955" y="2164"/>
                    <a:pt x="4206" y="1410"/>
                    <a:pt x="3787" y="929"/>
                  </a:cubicBezTo>
                  <a:cubicBezTo>
                    <a:pt x="3473" y="574"/>
                    <a:pt x="3034" y="469"/>
                    <a:pt x="2574" y="406"/>
                  </a:cubicBezTo>
                  <a:cubicBezTo>
                    <a:pt x="2197" y="364"/>
                    <a:pt x="1988" y="385"/>
                    <a:pt x="1674" y="155"/>
                  </a:cubicBezTo>
                  <a:cubicBezTo>
                    <a:pt x="1533" y="48"/>
                    <a:pt x="1364" y="1"/>
                    <a:pt x="1192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993;p51"/>
            <p:cNvSpPr/>
            <p:nvPr/>
          </p:nvSpPr>
          <p:spPr>
            <a:xfrm>
              <a:off x="6885675" y="4320675"/>
              <a:ext cx="198150" cy="109975"/>
            </a:xfrm>
            <a:custGeom>
              <a:avLst/>
              <a:gdLst/>
              <a:ahLst/>
              <a:cxnLst/>
              <a:rect l="l" t="t" r="r" b="b"/>
              <a:pathLst>
                <a:path w="7926" h="4399" extrusionOk="0">
                  <a:moveTo>
                    <a:pt x="1011" y="0"/>
                  </a:moveTo>
                  <a:cubicBezTo>
                    <a:pt x="1" y="0"/>
                    <a:pt x="26" y="1616"/>
                    <a:pt x="1088" y="1677"/>
                  </a:cubicBezTo>
                  <a:cubicBezTo>
                    <a:pt x="2176" y="1782"/>
                    <a:pt x="3180" y="2681"/>
                    <a:pt x="4164" y="3121"/>
                  </a:cubicBezTo>
                  <a:cubicBezTo>
                    <a:pt x="4875" y="3435"/>
                    <a:pt x="5482" y="3853"/>
                    <a:pt x="6131" y="4251"/>
                  </a:cubicBezTo>
                  <a:cubicBezTo>
                    <a:pt x="6313" y="4353"/>
                    <a:pt x="6506" y="4399"/>
                    <a:pt x="6690" y="4399"/>
                  </a:cubicBezTo>
                  <a:cubicBezTo>
                    <a:pt x="7370" y="4399"/>
                    <a:pt x="7925" y="3775"/>
                    <a:pt x="7365" y="3100"/>
                  </a:cubicBezTo>
                  <a:cubicBezTo>
                    <a:pt x="7316" y="3039"/>
                    <a:pt x="7218" y="3006"/>
                    <a:pt x="7124" y="3006"/>
                  </a:cubicBezTo>
                  <a:cubicBezTo>
                    <a:pt x="7056" y="3006"/>
                    <a:pt x="6990" y="3023"/>
                    <a:pt x="6947" y="3058"/>
                  </a:cubicBezTo>
                  <a:cubicBezTo>
                    <a:pt x="6905" y="3058"/>
                    <a:pt x="6905" y="3079"/>
                    <a:pt x="6884" y="3079"/>
                  </a:cubicBezTo>
                  <a:cubicBezTo>
                    <a:pt x="6737" y="2953"/>
                    <a:pt x="6591" y="2807"/>
                    <a:pt x="6486" y="2681"/>
                  </a:cubicBezTo>
                  <a:cubicBezTo>
                    <a:pt x="6110" y="2263"/>
                    <a:pt x="5503" y="1970"/>
                    <a:pt x="5001" y="1719"/>
                  </a:cubicBezTo>
                  <a:cubicBezTo>
                    <a:pt x="3766" y="1007"/>
                    <a:pt x="2511" y="150"/>
                    <a:pt x="1088" y="3"/>
                  </a:cubicBezTo>
                  <a:cubicBezTo>
                    <a:pt x="1062" y="1"/>
                    <a:pt x="1036" y="0"/>
                    <a:pt x="1011" y="0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994;p51"/>
            <p:cNvSpPr/>
            <p:nvPr/>
          </p:nvSpPr>
          <p:spPr>
            <a:xfrm>
              <a:off x="6437375" y="2553575"/>
              <a:ext cx="73825" cy="110300"/>
            </a:xfrm>
            <a:custGeom>
              <a:avLst/>
              <a:gdLst/>
              <a:ahLst/>
              <a:cxnLst/>
              <a:rect l="l" t="t" r="r" b="b"/>
              <a:pathLst>
                <a:path w="2953" h="4412" extrusionOk="0">
                  <a:moveTo>
                    <a:pt x="1965" y="0"/>
                  </a:moveTo>
                  <a:cubicBezTo>
                    <a:pt x="1898" y="0"/>
                    <a:pt x="1829" y="9"/>
                    <a:pt x="1758" y="28"/>
                  </a:cubicBezTo>
                  <a:cubicBezTo>
                    <a:pt x="900" y="237"/>
                    <a:pt x="503" y="823"/>
                    <a:pt x="210" y="1618"/>
                  </a:cubicBezTo>
                  <a:cubicBezTo>
                    <a:pt x="84" y="2016"/>
                    <a:pt x="21" y="2434"/>
                    <a:pt x="0" y="2832"/>
                  </a:cubicBezTo>
                  <a:cubicBezTo>
                    <a:pt x="0" y="3076"/>
                    <a:pt x="60" y="3379"/>
                    <a:pt x="178" y="3588"/>
                  </a:cubicBezTo>
                  <a:lnTo>
                    <a:pt x="178" y="3588"/>
                  </a:lnTo>
                  <a:cubicBezTo>
                    <a:pt x="173" y="3585"/>
                    <a:pt x="168" y="3585"/>
                    <a:pt x="168" y="3585"/>
                  </a:cubicBezTo>
                  <a:lnTo>
                    <a:pt x="168" y="3585"/>
                  </a:lnTo>
                  <a:cubicBezTo>
                    <a:pt x="189" y="3606"/>
                    <a:pt x="210" y="3669"/>
                    <a:pt x="210" y="3690"/>
                  </a:cubicBezTo>
                  <a:cubicBezTo>
                    <a:pt x="388" y="4171"/>
                    <a:pt x="780" y="4412"/>
                    <a:pt x="1177" y="4412"/>
                  </a:cubicBezTo>
                  <a:cubicBezTo>
                    <a:pt x="1575" y="4412"/>
                    <a:pt x="1978" y="4171"/>
                    <a:pt x="2177" y="3690"/>
                  </a:cubicBezTo>
                  <a:cubicBezTo>
                    <a:pt x="2197" y="3648"/>
                    <a:pt x="2197" y="3585"/>
                    <a:pt x="2218" y="3522"/>
                  </a:cubicBezTo>
                  <a:cubicBezTo>
                    <a:pt x="2239" y="3477"/>
                    <a:pt x="2247" y="3460"/>
                    <a:pt x="2249" y="3460"/>
                  </a:cubicBezTo>
                  <a:lnTo>
                    <a:pt x="2249" y="3460"/>
                  </a:lnTo>
                  <a:cubicBezTo>
                    <a:pt x="2253" y="3460"/>
                    <a:pt x="2196" y="3605"/>
                    <a:pt x="2208" y="3605"/>
                  </a:cubicBezTo>
                  <a:cubicBezTo>
                    <a:pt x="2212" y="3605"/>
                    <a:pt x="2227" y="3583"/>
                    <a:pt x="2260" y="3522"/>
                  </a:cubicBezTo>
                  <a:cubicBezTo>
                    <a:pt x="2428" y="3188"/>
                    <a:pt x="2428" y="2769"/>
                    <a:pt x="2469" y="2392"/>
                  </a:cubicBezTo>
                  <a:cubicBezTo>
                    <a:pt x="2469" y="2288"/>
                    <a:pt x="2469" y="2141"/>
                    <a:pt x="2490" y="2037"/>
                  </a:cubicBezTo>
                  <a:cubicBezTo>
                    <a:pt x="2490" y="1953"/>
                    <a:pt x="2511" y="1890"/>
                    <a:pt x="2511" y="1807"/>
                  </a:cubicBezTo>
                  <a:lnTo>
                    <a:pt x="2511" y="1807"/>
                  </a:lnTo>
                  <a:cubicBezTo>
                    <a:pt x="2501" y="1856"/>
                    <a:pt x="2496" y="1883"/>
                    <a:pt x="2496" y="1883"/>
                  </a:cubicBezTo>
                  <a:cubicBezTo>
                    <a:pt x="2495" y="1883"/>
                    <a:pt x="2500" y="1851"/>
                    <a:pt x="2511" y="1786"/>
                  </a:cubicBezTo>
                  <a:cubicBezTo>
                    <a:pt x="2532" y="1618"/>
                    <a:pt x="2574" y="1430"/>
                    <a:pt x="2595" y="1283"/>
                  </a:cubicBezTo>
                  <a:lnTo>
                    <a:pt x="2595" y="1242"/>
                  </a:lnTo>
                  <a:cubicBezTo>
                    <a:pt x="2953" y="714"/>
                    <a:pt x="2565" y="0"/>
                    <a:pt x="1965" y="0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995;p51"/>
            <p:cNvSpPr/>
            <p:nvPr/>
          </p:nvSpPr>
          <p:spPr>
            <a:xfrm>
              <a:off x="6440125" y="2641075"/>
              <a:ext cx="1450" cy="1625"/>
            </a:xfrm>
            <a:custGeom>
              <a:avLst/>
              <a:gdLst/>
              <a:ahLst/>
              <a:cxnLst/>
              <a:rect l="l" t="t" r="r" b="b"/>
              <a:pathLst>
                <a:path w="58" h="65" extrusionOk="0">
                  <a:moveTo>
                    <a:pt x="3" y="0"/>
                  </a:moveTo>
                  <a:cubicBezTo>
                    <a:pt x="1" y="0"/>
                    <a:pt x="23" y="29"/>
                    <a:pt x="58" y="64"/>
                  </a:cubicBezTo>
                  <a:cubicBezTo>
                    <a:pt x="21" y="18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996;p51"/>
            <p:cNvSpPr/>
            <p:nvPr/>
          </p:nvSpPr>
          <p:spPr>
            <a:xfrm>
              <a:off x="7449500" y="2712900"/>
              <a:ext cx="149150" cy="149900"/>
            </a:xfrm>
            <a:custGeom>
              <a:avLst/>
              <a:gdLst/>
              <a:ahLst/>
              <a:cxnLst/>
              <a:rect l="l" t="t" r="r" b="b"/>
              <a:pathLst>
                <a:path w="5966" h="5996" extrusionOk="0">
                  <a:moveTo>
                    <a:pt x="3653" y="1"/>
                  </a:moveTo>
                  <a:cubicBezTo>
                    <a:pt x="3403" y="1"/>
                    <a:pt x="3156" y="126"/>
                    <a:pt x="2995" y="413"/>
                  </a:cubicBezTo>
                  <a:cubicBezTo>
                    <a:pt x="2639" y="957"/>
                    <a:pt x="2262" y="1480"/>
                    <a:pt x="2095" y="2129"/>
                  </a:cubicBezTo>
                  <a:cubicBezTo>
                    <a:pt x="1990" y="2527"/>
                    <a:pt x="1949" y="2945"/>
                    <a:pt x="1907" y="3364"/>
                  </a:cubicBezTo>
                  <a:lnTo>
                    <a:pt x="1802" y="3364"/>
                  </a:lnTo>
                  <a:cubicBezTo>
                    <a:pt x="1783" y="3363"/>
                    <a:pt x="1765" y="3362"/>
                    <a:pt x="1746" y="3362"/>
                  </a:cubicBezTo>
                  <a:cubicBezTo>
                    <a:pt x="329" y="3362"/>
                    <a:pt x="1" y="5710"/>
                    <a:pt x="1467" y="5958"/>
                  </a:cubicBezTo>
                  <a:cubicBezTo>
                    <a:pt x="1641" y="5983"/>
                    <a:pt x="1809" y="5996"/>
                    <a:pt x="1971" y="5996"/>
                  </a:cubicBezTo>
                  <a:cubicBezTo>
                    <a:pt x="2744" y="5996"/>
                    <a:pt x="3386" y="5718"/>
                    <a:pt x="3957" y="5268"/>
                  </a:cubicBezTo>
                  <a:cubicBezTo>
                    <a:pt x="4355" y="5142"/>
                    <a:pt x="4690" y="4828"/>
                    <a:pt x="4794" y="4410"/>
                  </a:cubicBezTo>
                  <a:cubicBezTo>
                    <a:pt x="5234" y="3803"/>
                    <a:pt x="5568" y="3133"/>
                    <a:pt x="5819" y="2422"/>
                  </a:cubicBezTo>
                  <a:cubicBezTo>
                    <a:pt x="5966" y="1815"/>
                    <a:pt x="5652" y="1146"/>
                    <a:pt x="5129" y="832"/>
                  </a:cubicBezTo>
                  <a:cubicBezTo>
                    <a:pt x="4920" y="685"/>
                    <a:pt x="4710" y="644"/>
                    <a:pt x="4501" y="644"/>
                  </a:cubicBezTo>
                  <a:cubicBezTo>
                    <a:pt x="4501" y="623"/>
                    <a:pt x="4501" y="581"/>
                    <a:pt x="4480" y="581"/>
                  </a:cubicBezTo>
                  <a:cubicBezTo>
                    <a:pt x="4325" y="222"/>
                    <a:pt x="3986" y="1"/>
                    <a:pt x="3653" y="1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997;p51"/>
            <p:cNvSpPr/>
            <p:nvPr/>
          </p:nvSpPr>
          <p:spPr>
            <a:xfrm>
              <a:off x="6583325" y="2726875"/>
              <a:ext cx="45525" cy="57625"/>
            </a:xfrm>
            <a:custGeom>
              <a:avLst/>
              <a:gdLst/>
              <a:ahLst/>
              <a:cxnLst/>
              <a:rect l="l" t="t" r="r" b="b"/>
              <a:pathLst>
                <a:path w="1821" h="2305" extrusionOk="0">
                  <a:moveTo>
                    <a:pt x="1067" y="1"/>
                  </a:moveTo>
                  <a:cubicBezTo>
                    <a:pt x="649" y="1"/>
                    <a:pt x="419" y="315"/>
                    <a:pt x="335" y="691"/>
                  </a:cubicBezTo>
                  <a:cubicBezTo>
                    <a:pt x="314" y="712"/>
                    <a:pt x="314" y="733"/>
                    <a:pt x="293" y="754"/>
                  </a:cubicBezTo>
                  <a:cubicBezTo>
                    <a:pt x="188" y="921"/>
                    <a:pt x="105" y="1110"/>
                    <a:pt x="84" y="1277"/>
                  </a:cubicBezTo>
                  <a:cubicBezTo>
                    <a:pt x="0" y="1738"/>
                    <a:pt x="188" y="2177"/>
                    <a:pt x="649" y="2282"/>
                  </a:cubicBezTo>
                  <a:cubicBezTo>
                    <a:pt x="715" y="2297"/>
                    <a:pt x="781" y="2305"/>
                    <a:pt x="846" y="2305"/>
                  </a:cubicBezTo>
                  <a:cubicBezTo>
                    <a:pt x="1295" y="2305"/>
                    <a:pt x="1695" y="1944"/>
                    <a:pt x="1695" y="1486"/>
                  </a:cubicBezTo>
                  <a:lnTo>
                    <a:pt x="1695" y="1445"/>
                  </a:lnTo>
                  <a:cubicBezTo>
                    <a:pt x="1716" y="1382"/>
                    <a:pt x="1716" y="1340"/>
                    <a:pt x="1758" y="1277"/>
                  </a:cubicBezTo>
                  <a:cubicBezTo>
                    <a:pt x="1800" y="1152"/>
                    <a:pt x="1821" y="942"/>
                    <a:pt x="1800" y="733"/>
                  </a:cubicBezTo>
                  <a:cubicBezTo>
                    <a:pt x="1779" y="336"/>
                    <a:pt x="1486" y="1"/>
                    <a:pt x="1067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998;p51"/>
            <p:cNvSpPr/>
            <p:nvPr/>
          </p:nvSpPr>
          <p:spPr>
            <a:xfrm>
              <a:off x="7077125" y="2773250"/>
              <a:ext cx="46050" cy="53050"/>
            </a:xfrm>
            <a:custGeom>
              <a:avLst/>
              <a:gdLst/>
              <a:ahLst/>
              <a:cxnLst/>
              <a:rect l="l" t="t" r="r" b="b"/>
              <a:pathLst>
                <a:path w="1842" h="2122" extrusionOk="0">
                  <a:moveTo>
                    <a:pt x="782" y="1"/>
                  </a:moveTo>
                  <a:cubicBezTo>
                    <a:pt x="590" y="1"/>
                    <a:pt x="380" y="128"/>
                    <a:pt x="251" y="238"/>
                  </a:cubicBezTo>
                  <a:cubicBezTo>
                    <a:pt x="105" y="406"/>
                    <a:pt x="21" y="594"/>
                    <a:pt x="21" y="845"/>
                  </a:cubicBezTo>
                  <a:cubicBezTo>
                    <a:pt x="21" y="971"/>
                    <a:pt x="0" y="1096"/>
                    <a:pt x="0" y="1243"/>
                  </a:cubicBezTo>
                  <a:cubicBezTo>
                    <a:pt x="0" y="1305"/>
                    <a:pt x="21" y="1389"/>
                    <a:pt x="21" y="1473"/>
                  </a:cubicBezTo>
                  <a:cubicBezTo>
                    <a:pt x="63" y="1619"/>
                    <a:pt x="126" y="1724"/>
                    <a:pt x="251" y="1849"/>
                  </a:cubicBezTo>
                  <a:cubicBezTo>
                    <a:pt x="419" y="2017"/>
                    <a:pt x="649" y="2121"/>
                    <a:pt x="858" y="2121"/>
                  </a:cubicBezTo>
                  <a:cubicBezTo>
                    <a:pt x="1088" y="2121"/>
                    <a:pt x="1297" y="2017"/>
                    <a:pt x="1444" y="1849"/>
                  </a:cubicBezTo>
                  <a:lnTo>
                    <a:pt x="1590" y="1682"/>
                  </a:lnTo>
                  <a:cubicBezTo>
                    <a:pt x="1653" y="1577"/>
                    <a:pt x="1695" y="1452"/>
                    <a:pt x="1695" y="1305"/>
                  </a:cubicBezTo>
                  <a:cubicBezTo>
                    <a:pt x="1799" y="1138"/>
                    <a:pt x="1841" y="971"/>
                    <a:pt x="1841" y="824"/>
                  </a:cubicBezTo>
                  <a:cubicBezTo>
                    <a:pt x="1841" y="615"/>
                    <a:pt x="1779" y="406"/>
                    <a:pt x="1611" y="259"/>
                  </a:cubicBezTo>
                  <a:cubicBezTo>
                    <a:pt x="1486" y="134"/>
                    <a:pt x="1318" y="92"/>
                    <a:pt x="1172" y="50"/>
                  </a:cubicBezTo>
                  <a:cubicBezTo>
                    <a:pt x="1067" y="29"/>
                    <a:pt x="963" y="8"/>
                    <a:pt x="858" y="8"/>
                  </a:cubicBezTo>
                  <a:cubicBezTo>
                    <a:pt x="833" y="3"/>
                    <a:pt x="808" y="1"/>
                    <a:pt x="782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999;p51"/>
            <p:cNvSpPr/>
            <p:nvPr/>
          </p:nvSpPr>
          <p:spPr>
            <a:xfrm>
              <a:off x="5948275" y="2297825"/>
              <a:ext cx="2178175" cy="2151575"/>
            </a:xfrm>
            <a:custGeom>
              <a:avLst/>
              <a:gdLst/>
              <a:ahLst/>
              <a:cxnLst/>
              <a:rect l="l" t="t" r="r" b="b"/>
              <a:pathLst>
                <a:path w="87127" h="86063" extrusionOk="0">
                  <a:moveTo>
                    <a:pt x="21529" y="10767"/>
                  </a:moveTo>
                  <a:cubicBezTo>
                    <a:pt x="21558" y="10767"/>
                    <a:pt x="21587" y="10772"/>
                    <a:pt x="21615" y="10781"/>
                  </a:cubicBezTo>
                  <a:lnTo>
                    <a:pt x="21636" y="10781"/>
                  </a:lnTo>
                  <a:cubicBezTo>
                    <a:pt x="21197" y="11534"/>
                    <a:pt x="20799" y="12329"/>
                    <a:pt x="20904" y="12769"/>
                  </a:cubicBezTo>
                  <a:cubicBezTo>
                    <a:pt x="20778" y="12936"/>
                    <a:pt x="20778" y="13166"/>
                    <a:pt x="20862" y="13355"/>
                  </a:cubicBezTo>
                  <a:cubicBezTo>
                    <a:pt x="20904" y="13397"/>
                    <a:pt x="20925" y="13418"/>
                    <a:pt x="20945" y="13480"/>
                  </a:cubicBezTo>
                  <a:cubicBezTo>
                    <a:pt x="20841" y="13585"/>
                    <a:pt x="20736" y="13669"/>
                    <a:pt x="20632" y="13773"/>
                  </a:cubicBezTo>
                  <a:cubicBezTo>
                    <a:pt x="20590" y="13690"/>
                    <a:pt x="20506" y="13585"/>
                    <a:pt x="20422" y="13480"/>
                  </a:cubicBezTo>
                  <a:cubicBezTo>
                    <a:pt x="20171" y="13104"/>
                    <a:pt x="20276" y="12853"/>
                    <a:pt x="20464" y="12455"/>
                  </a:cubicBezTo>
                  <a:cubicBezTo>
                    <a:pt x="20632" y="12037"/>
                    <a:pt x="20736" y="11618"/>
                    <a:pt x="20987" y="11221"/>
                  </a:cubicBezTo>
                  <a:cubicBezTo>
                    <a:pt x="21080" y="11035"/>
                    <a:pt x="21304" y="10767"/>
                    <a:pt x="21529" y="10767"/>
                  </a:cubicBezTo>
                  <a:close/>
                  <a:moveTo>
                    <a:pt x="13891" y="6606"/>
                  </a:moveTo>
                  <a:cubicBezTo>
                    <a:pt x="14602" y="6606"/>
                    <a:pt x="15361" y="7112"/>
                    <a:pt x="15924" y="7433"/>
                  </a:cubicBezTo>
                  <a:cubicBezTo>
                    <a:pt x="16677" y="7873"/>
                    <a:pt x="17493" y="8291"/>
                    <a:pt x="18246" y="8752"/>
                  </a:cubicBezTo>
                  <a:cubicBezTo>
                    <a:pt x="18707" y="9003"/>
                    <a:pt x="19062" y="9275"/>
                    <a:pt x="19397" y="9651"/>
                  </a:cubicBezTo>
                  <a:cubicBezTo>
                    <a:pt x="19585" y="9840"/>
                    <a:pt x="19753" y="10049"/>
                    <a:pt x="19920" y="10216"/>
                  </a:cubicBezTo>
                  <a:cubicBezTo>
                    <a:pt x="19606" y="10572"/>
                    <a:pt x="19397" y="11053"/>
                    <a:pt x="19230" y="11513"/>
                  </a:cubicBezTo>
                  <a:cubicBezTo>
                    <a:pt x="18958" y="12225"/>
                    <a:pt x="18518" y="12894"/>
                    <a:pt x="18832" y="13669"/>
                  </a:cubicBezTo>
                  <a:cubicBezTo>
                    <a:pt x="19020" y="14108"/>
                    <a:pt x="19292" y="14464"/>
                    <a:pt x="19711" y="14631"/>
                  </a:cubicBezTo>
                  <a:cubicBezTo>
                    <a:pt x="19669" y="14673"/>
                    <a:pt x="19648" y="14736"/>
                    <a:pt x="19585" y="14778"/>
                  </a:cubicBezTo>
                  <a:cubicBezTo>
                    <a:pt x="18435" y="16347"/>
                    <a:pt x="17744" y="18104"/>
                    <a:pt x="17179" y="19883"/>
                  </a:cubicBezTo>
                  <a:cubicBezTo>
                    <a:pt x="17116" y="20113"/>
                    <a:pt x="17054" y="20385"/>
                    <a:pt x="16970" y="20636"/>
                  </a:cubicBezTo>
                  <a:cubicBezTo>
                    <a:pt x="16531" y="20804"/>
                    <a:pt x="16112" y="20929"/>
                    <a:pt x="15610" y="20950"/>
                  </a:cubicBezTo>
                  <a:cubicBezTo>
                    <a:pt x="15137" y="20991"/>
                    <a:pt x="14647" y="21014"/>
                    <a:pt x="14161" y="21014"/>
                  </a:cubicBezTo>
                  <a:cubicBezTo>
                    <a:pt x="13895" y="21014"/>
                    <a:pt x="13631" y="21007"/>
                    <a:pt x="13371" y="20992"/>
                  </a:cubicBezTo>
                  <a:cubicBezTo>
                    <a:pt x="12660" y="20929"/>
                    <a:pt x="13476" y="19883"/>
                    <a:pt x="13664" y="19485"/>
                  </a:cubicBezTo>
                  <a:cubicBezTo>
                    <a:pt x="13831" y="19130"/>
                    <a:pt x="14459" y="18544"/>
                    <a:pt x="14417" y="17811"/>
                  </a:cubicBezTo>
                  <a:cubicBezTo>
                    <a:pt x="14374" y="16940"/>
                    <a:pt x="13836" y="16758"/>
                    <a:pt x="13172" y="16758"/>
                  </a:cubicBezTo>
                  <a:cubicBezTo>
                    <a:pt x="12698" y="16758"/>
                    <a:pt x="12159" y="16851"/>
                    <a:pt x="11690" y="16851"/>
                  </a:cubicBezTo>
                  <a:cubicBezTo>
                    <a:pt x="11240" y="16851"/>
                    <a:pt x="10854" y="16765"/>
                    <a:pt x="10651" y="16431"/>
                  </a:cubicBezTo>
                  <a:cubicBezTo>
                    <a:pt x="10442" y="16096"/>
                    <a:pt x="11049" y="15384"/>
                    <a:pt x="11216" y="15154"/>
                  </a:cubicBezTo>
                  <a:cubicBezTo>
                    <a:pt x="11572" y="14715"/>
                    <a:pt x="12011" y="14317"/>
                    <a:pt x="12471" y="14024"/>
                  </a:cubicBezTo>
                  <a:cubicBezTo>
                    <a:pt x="13371" y="13501"/>
                    <a:pt x="15338" y="13041"/>
                    <a:pt x="15275" y="11702"/>
                  </a:cubicBezTo>
                  <a:cubicBezTo>
                    <a:pt x="15233" y="10363"/>
                    <a:pt x="13706" y="9798"/>
                    <a:pt x="12890" y="8961"/>
                  </a:cubicBezTo>
                  <a:cubicBezTo>
                    <a:pt x="12576" y="8647"/>
                    <a:pt x="12367" y="8249"/>
                    <a:pt x="12346" y="7810"/>
                  </a:cubicBezTo>
                  <a:cubicBezTo>
                    <a:pt x="12325" y="7287"/>
                    <a:pt x="12869" y="6973"/>
                    <a:pt x="13266" y="6764"/>
                  </a:cubicBezTo>
                  <a:cubicBezTo>
                    <a:pt x="13466" y="6652"/>
                    <a:pt x="13676" y="6606"/>
                    <a:pt x="13891" y="6606"/>
                  </a:cubicBezTo>
                  <a:close/>
                  <a:moveTo>
                    <a:pt x="62960" y="17142"/>
                  </a:moveTo>
                  <a:lnTo>
                    <a:pt x="62960" y="17142"/>
                  </a:lnTo>
                  <a:cubicBezTo>
                    <a:pt x="63190" y="17267"/>
                    <a:pt x="63379" y="17498"/>
                    <a:pt x="63630" y="17644"/>
                  </a:cubicBezTo>
                  <a:cubicBezTo>
                    <a:pt x="64048" y="17895"/>
                    <a:pt x="64508" y="18083"/>
                    <a:pt x="64718" y="18586"/>
                  </a:cubicBezTo>
                  <a:cubicBezTo>
                    <a:pt x="65052" y="19423"/>
                    <a:pt x="64718" y="20280"/>
                    <a:pt x="64215" y="20929"/>
                  </a:cubicBezTo>
                  <a:lnTo>
                    <a:pt x="63985" y="20929"/>
                  </a:lnTo>
                  <a:cubicBezTo>
                    <a:pt x="63274" y="20950"/>
                    <a:pt x="62374" y="21201"/>
                    <a:pt x="61726" y="21473"/>
                  </a:cubicBezTo>
                  <a:cubicBezTo>
                    <a:pt x="61495" y="21578"/>
                    <a:pt x="61286" y="21724"/>
                    <a:pt x="61098" y="21850"/>
                  </a:cubicBezTo>
                  <a:cubicBezTo>
                    <a:pt x="61056" y="21452"/>
                    <a:pt x="60993" y="21034"/>
                    <a:pt x="60951" y="20636"/>
                  </a:cubicBezTo>
                  <a:cubicBezTo>
                    <a:pt x="61182" y="20594"/>
                    <a:pt x="61474" y="20511"/>
                    <a:pt x="61726" y="20427"/>
                  </a:cubicBezTo>
                  <a:cubicBezTo>
                    <a:pt x="61746" y="20490"/>
                    <a:pt x="61746" y="20532"/>
                    <a:pt x="61788" y="20615"/>
                  </a:cubicBezTo>
                  <a:cubicBezTo>
                    <a:pt x="61872" y="20887"/>
                    <a:pt x="62113" y="21023"/>
                    <a:pt x="62351" y="21023"/>
                  </a:cubicBezTo>
                  <a:cubicBezTo>
                    <a:pt x="62589" y="21023"/>
                    <a:pt x="62824" y="20887"/>
                    <a:pt x="62897" y="20615"/>
                  </a:cubicBezTo>
                  <a:cubicBezTo>
                    <a:pt x="63274" y="19423"/>
                    <a:pt x="63086" y="18314"/>
                    <a:pt x="62960" y="17142"/>
                  </a:cubicBezTo>
                  <a:close/>
                  <a:moveTo>
                    <a:pt x="63985" y="22247"/>
                  </a:moveTo>
                  <a:cubicBezTo>
                    <a:pt x="65178" y="22247"/>
                    <a:pt x="65973" y="23147"/>
                    <a:pt x="66182" y="24256"/>
                  </a:cubicBezTo>
                  <a:cubicBezTo>
                    <a:pt x="66412" y="25386"/>
                    <a:pt x="65827" y="26558"/>
                    <a:pt x="65052" y="27332"/>
                  </a:cubicBezTo>
                  <a:cubicBezTo>
                    <a:pt x="64048" y="28315"/>
                    <a:pt x="62563" y="28273"/>
                    <a:pt x="61286" y="28315"/>
                  </a:cubicBezTo>
                  <a:lnTo>
                    <a:pt x="61182" y="28315"/>
                  </a:lnTo>
                  <a:cubicBezTo>
                    <a:pt x="61391" y="26578"/>
                    <a:pt x="61391" y="24821"/>
                    <a:pt x="61223" y="23084"/>
                  </a:cubicBezTo>
                  <a:cubicBezTo>
                    <a:pt x="61788" y="22289"/>
                    <a:pt x="63107" y="22268"/>
                    <a:pt x="63985" y="22247"/>
                  </a:cubicBezTo>
                  <a:close/>
                  <a:moveTo>
                    <a:pt x="71492" y="19296"/>
                  </a:moveTo>
                  <a:cubicBezTo>
                    <a:pt x="72995" y="19296"/>
                    <a:pt x="74514" y="19510"/>
                    <a:pt x="75828" y="20280"/>
                  </a:cubicBezTo>
                  <a:cubicBezTo>
                    <a:pt x="76435" y="20636"/>
                    <a:pt x="77314" y="21013"/>
                    <a:pt x="77397" y="21829"/>
                  </a:cubicBezTo>
                  <a:cubicBezTo>
                    <a:pt x="77481" y="22687"/>
                    <a:pt x="76142" y="23126"/>
                    <a:pt x="75514" y="23293"/>
                  </a:cubicBezTo>
                  <a:cubicBezTo>
                    <a:pt x="74363" y="23607"/>
                    <a:pt x="72962" y="24172"/>
                    <a:pt x="73317" y="25616"/>
                  </a:cubicBezTo>
                  <a:cubicBezTo>
                    <a:pt x="73673" y="27102"/>
                    <a:pt x="75472" y="27687"/>
                    <a:pt x="76267" y="28859"/>
                  </a:cubicBezTo>
                  <a:cubicBezTo>
                    <a:pt x="76707" y="29529"/>
                    <a:pt x="75849" y="30407"/>
                    <a:pt x="75242" y="30638"/>
                  </a:cubicBezTo>
                  <a:cubicBezTo>
                    <a:pt x="74887" y="30763"/>
                    <a:pt x="74510" y="30931"/>
                    <a:pt x="74154" y="31014"/>
                  </a:cubicBezTo>
                  <a:cubicBezTo>
                    <a:pt x="74026" y="31048"/>
                    <a:pt x="73897" y="31060"/>
                    <a:pt x="73769" y="31060"/>
                  </a:cubicBezTo>
                  <a:cubicBezTo>
                    <a:pt x="73500" y="31060"/>
                    <a:pt x="73231" y="31008"/>
                    <a:pt x="72962" y="30993"/>
                  </a:cubicBezTo>
                  <a:cubicBezTo>
                    <a:pt x="72936" y="30992"/>
                    <a:pt x="72911" y="30992"/>
                    <a:pt x="72886" y="30992"/>
                  </a:cubicBezTo>
                  <a:cubicBezTo>
                    <a:pt x="72052" y="30992"/>
                    <a:pt x="71536" y="31665"/>
                    <a:pt x="71455" y="32437"/>
                  </a:cubicBezTo>
                  <a:cubicBezTo>
                    <a:pt x="71392" y="33148"/>
                    <a:pt x="71811" y="33923"/>
                    <a:pt x="71874" y="34634"/>
                  </a:cubicBezTo>
                  <a:cubicBezTo>
                    <a:pt x="71936" y="35387"/>
                    <a:pt x="71371" y="35764"/>
                    <a:pt x="70806" y="36078"/>
                  </a:cubicBezTo>
                  <a:cubicBezTo>
                    <a:pt x="70543" y="36216"/>
                    <a:pt x="70097" y="36428"/>
                    <a:pt x="69728" y="36428"/>
                  </a:cubicBezTo>
                  <a:cubicBezTo>
                    <a:pt x="69539" y="36428"/>
                    <a:pt x="69371" y="36373"/>
                    <a:pt x="69258" y="36224"/>
                  </a:cubicBezTo>
                  <a:cubicBezTo>
                    <a:pt x="69136" y="36064"/>
                    <a:pt x="68969" y="35996"/>
                    <a:pt x="68796" y="35996"/>
                  </a:cubicBezTo>
                  <a:cubicBezTo>
                    <a:pt x="68406" y="35996"/>
                    <a:pt x="67988" y="36341"/>
                    <a:pt x="68003" y="36747"/>
                  </a:cubicBezTo>
                  <a:cubicBezTo>
                    <a:pt x="68024" y="37208"/>
                    <a:pt x="68128" y="37773"/>
                    <a:pt x="67919" y="38191"/>
                  </a:cubicBezTo>
                  <a:cubicBezTo>
                    <a:pt x="67668" y="38693"/>
                    <a:pt x="67480" y="38840"/>
                    <a:pt x="66977" y="39049"/>
                  </a:cubicBezTo>
                  <a:cubicBezTo>
                    <a:pt x="66641" y="39190"/>
                    <a:pt x="66335" y="39255"/>
                    <a:pt x="66051" y="39255"/>
                  </a:cubicBezTo>
                  <a:cubicBezTo>
                    <a:pt x="65362" y="39255"/>
                    <a:pt x="64799" y="38870"/>
                    <a:pt x="64236" y="38233"/>
                  </a:cubicBezTo>
                  <a:cubicBezTo>
                    <a:pt x="63588" y="37480"/>
                    <a:pt x="62939" y="36392"/>
                    <a:pt x="62625" y="35450"/>
                  </a:cubicBezTo>
                  <a:cubicBezTo>
                    <a:pt x="62437" y="34864"/>
                    <a:pt x="62270" y="34299"/>
                    <a:pt x="62144" y="33713"/>
                  </a:cubicBezTo>
                  <a:cubicBezTo>
                    <a:pt x="62102" y="33358"/>
                    <a:pt x="62039" y="33002"/>
                    <a:pt x="61935" y="32667"/>
                  </a:cubicBezTo>
                  <a:cubicBezTo>
                    <a:pt x="61809" y="32228"/>
                    <a:pt x="61516" y="31642"/>
                    <a:pt x="61516" y="31182"/>
                  </a:cubicBezTo>
                  <a:cubicBezTo>
                    <a:pt x="61516" y="30889"/>
                    <a:pt x="61516" y="30596"/>
                    <a:pt x="61537" y="30324"/>
                  </a:cubicBezTo>
                  <a:cubicBezTo>
                    <a:pt x="61537" y="30135"/>
                    <a:pt x="61579" y="29926"/>
                    <a:pt x="61600" y="29738"/>
                  </a:cubicBezTo>
                  <a:cubicBezTo>
                    <a:pt x="61621" y="29654"/>
                    <a:pt x="61621" y="29591"/>
                    <a:pt x="61642" y="29508"/>
                  </a:cubicBezTo>
                  <a:cubicBezTo>
                    <a:pt x="62119" y="29791"/>
                    <a:pt x="62630" y="29915"/>
                    <a:pt x="63149" y="29915"/>
                  </a:cubicBezTo>
                  <a:cubicBezTo>
                    <a:pt x="64201" y="29915"/>
                    <a:pt x="65285" y="29406"/>
                    <a:pt x="66182" y="28692"/>
                  </a:cubicBezTo>
                  <a:cubicBezTo>
                    <a:pt x="67668" y="27520"/>
                    <a:pt x="68170" y="25365"/>
                    <a:pt x="67752" y="23586"/>
                  </a:cubicBezTo>
                  <a:cubicBezTo>
                    <a:pt x="67480" y="22540"/>
                    <a:pt x="66747" y="21745"/>
                    <a:pt x="65806" y="21285"/>
                  </a:cubicBezTo>
                  <a:cubicBezTo>
                    <a:pt x="65889" y="21201"/>
                    <a:pt x="65973" y="21055"/>
                    <a:pt x="66015" y="20908"/>
                  </a:cubicBezTo>
                  <a:cubicBezTo>
                    <a:pt x="66182" y="20573"/>
                    <a:pt x="66245" y="20197"/>
                    <a:pt x="66287" y="19799"/>
                  </a:cubicBezTo>
                  <a:cubicBezTo>
                    <a:pt x="67605" y="19213"/>
                    <a:pt x="69153" y="19381"/>
                    <a:pt x="70618" y="19318"/>
                  </a:cubicBezTo>
                  <a:cubicBezTo>
                    <a:pt x="70908" y="19304"/>
                    <a:pt x="71200" y="19296"/>
                    <a:pt x="71492" y="19296"/>
                  </a:cubicBezTo>
                  <a:close/>
                  <a:moveTo>
                    <a:pt x="25758" y="40409"/>
                  </a:moveTo>
                  <a:cubicBezTo>
                    <a:pt x="27787" y="41476"/>
                    <a:pt x="29984" y="42208"/>
                    <a:pt x="32202" y="42731"/>
                  </a:cubicBezTo>
                  <a:cubicBezTo>
                    <a:pt x="32077" y="43024"/>
                    <a:pt x="31993" y="43317"/>
                    <a:pt x="31888" y="43631"/>
                  </a:cubicBezTo>
                  <a:cubicBezTo>
                    <a:pt x="31679" y="44447"/>
                    <a:pt x="31407" y="45242"/>
                    <a:pt x="31198" y="46058"/>
                  </a:cubicBezTo>
                  <a:cubicBezTo>
                    <a:pt x="31135" y="46351"/>
                    <a:pt x="31072" y="46602"/>
                    <a:pt x="30989" y="46895"/>
                  </a:cubicBezTo>
                  <a:cubicBezTo>
                    <a:pt x="30944" y="46898"/>
                    <a:pt x="30899" y="46899"/>
                    <a:pt x="30854" y="46899"/>
                  </a:cubicBezTo>
                  <a:cubicBezTo>
                    <a:pt x="29660" y="46899"/>
                    <a:pt x="28665" y="46110"/>
                    <a:pt x="27515" y="45807"/>
                  </a:cubicBezTo>
                  <a:cubicBezTo>
                    <a:pt x="26595" y="45577"/>
                    <a:pt x="25716" y="45284"/>
                    <a:pt x="24858" y="44887"/>
                  </a:cubicBezTo>
                  <a:cubicBezTo>
                    <a:pt x="24482" y="44698"/>
                    <a:pt x="24084" y="44531"/>
                    <a:pt x="23812" y="44196"/>
                  </a:cubicBezTo>
                  <a:lnTo>
                    <a:pt x="23770" y="44175"/>
                  </a:lnTo>
                  <a:cubicBezTo>
                    <a:pt x="23875" y="43820"/>
                    <a:pt x="24335" y="43443"/>
                    <a:pt x="24565" y="43150"/>
                  </a:cubicBezTo>
                  <a:cubicBezTo>
                    <a:pt x="25130" y="42480"/>
                    <a:pt x="25570" y="41413"/>
                    <a:pt x="25758" y="40409"/>
                  </a:cubicBezTo>
                  <a:close/>
                  <a:moveTo>
                    <a:pt x="36847" y="43527"/>
                  </a:moveTo>
                  <a:cubicBezTo>
                    <a:pt x="38142" y="43639"/>
                    <a:pt x="39454" y="43718"/>
                    <a:pt x="40782" y="43718"/>
                  </a:cubicBezTo>
                  <a:cubicBezTo>
                    <a:pt x="40935" y="43718"/>
                    <a:pt x="41088" y="43717"/>
                    <a:pt x="41241" y="43715"/>
                  </a:cubicBezTo>
                  <a:lnTo>
                    <a:pt x="41241" y="43715"/>
                  </a:lnTo>
                  <a:cubicBezTo>
                    <a:pt x="41095" y="44761"/>
                    <a:pt x="41032" y="45870"/>
                    <a:pt x="40237" y="46686"/>
                  </a:cubicBezTo>
                  <a:cubicBezTo>
                    <a:pt x="40061" y="46856"/>
                    <a:pt x="39872" y="46922"/>
                    <a:pt x="39681" y="46922"/>
                  </a:cubicBezTo>
                  <a:cubicBezTo>
                    <a:pt x="39261" y="46922"/>
                    <a:pt x="38831" y="46602"/>
                    <a:pt x="38500" y="46372"/>
                  </a:cubicBezTo>
                  <a:cubicBezTo>
                    <a:pt x="37642" y="45765"/>
                    <a:pt x="36806" y="44698"/>
                    <a:pt x="36847" y="43610"/>
                  </a:cubicBezTo>
                  <a:lnTo>
                    <a:pt x="36847" y="43527"/>
                  </a:lnTo>
                  <a:close/>
                  <a:moveTo>
                    <a:pt x="48021" y="42773"/>
                  </a:moveTo>
                  <a:cubicBezTo>
                    <a:pt x="48083" y="42815"/>
                    <a:pt x="48125" y="42878"/>
                    <a:pt x="48230" y="42920"/>
                  </a:cubicBezTo>
                  <a:cubicBezTo>
                    <a:pt x="49966" y="43506"/>
                    <a:pt x="51703" y="43527"/>
                    <a:pt x="53482" y="43757"/>
                  </a:cubicBezTo>
                  <a:cubicBezTo>
                    <a:pt x="54360" y="43861"/>
                    <a:pt x="55135" y="44029"/>
                    <a:pt x="55951" y="44343"/>
                  </a:cubicBezTo>
                  <a:cubicBezTo>
                    <a:pt x="56264" y="44468"/>
                    <a:pt x="55972" y="44740"/>
                    <a:pt x="55888" y="44991"/>
                  </a:cubicBezTo>
                  <a:cubicBezTo>
                    <a:pt x="55783" y="45326"/>
                    <a:pt x="55574" y="45786"/>
                    <a:pt x="55574" y="46142"/>
                  </a:cubicBezTo>
                  <a:cubicBezTo>
                    <a:pt x="55553" y="46561"/>
                    <a:pt x="55553" y="46979"/>
                    <a:pt x="55511" y="47418"/>
                  </a:cubicBezTo>
                  <a:cubicBezTo>
                    <a:pt x="55448" y="47900"/>
                    <a:pt x="55260" y="48360"/>
                    <a:pt x="55260" y="48841"/>
                  </a:cubicBezTo>
                  <a:cubicBezTo>
                    <a:pt x="55260" y="48982"/>
                    <a:pt x="55221" y="49513"/>
                    <a:pt x="55406" y="49513"/>
                  </a:cubicBezTo>
                  <a:cubicBezTo>
                    <a:pt x="55409" y="49513"/>
                    <a:pt x="55412" y="49513"/>
                    <a:pt x="55415" y="49513"/>
                  </a:cubicBezTo>
                  <a:lnTo>
                    <a:pt x="55415" y="49513"/>
                  </a:lnTo>
                  <a:cubicBezTo>
                    <a:pt x="55377" y="49518"/>
                    <a:pt x="55339" y="49520"/>
                    <a:pt x="55301" y="49520"/>
                  </a:cubicBezTo>
                  <a:cubicBezTo>
                    <a:pt x="55076" y="49520"/>
                    <a:pt x="54862" y="49435"/>
                    <a:pt x="54632" y="49364"/>
                  </a:cubicBezTo>
                  <a:cubicBezTo>
                    <a:pt x="54088" y="49197"/>
                    <a:pt x="53544" y="48967"/>
                    <a:pt x="53000" y="48778"/>
                  </a:cubicBezTo>
                  <a:cubicBezTo>
                    <a:pt x="52268" y="48527"/>
                    <a:pt x="51557" y="48130"/>
                    <a:pt x="50803" y="47962"/>
                  </a:cubicBezTo>
                  <a:cubicBezTo>
                    <a:pt x="50767" y="47957"/>
                    <a:pt x="50730" y="47955"/>
                    <a:pt x="50694" y="47955"/>
                  </a:cubicBezTo>
                  <a:cubicBezTo>
                    <a:pt x="50586" y="47955"/>
                    <a:pt x="50484" y="47978"/>
                    <a:pt x="50406" y="48025"/>
                  </a:cubicBezTo>
                  <a:cubicBezTo>
                    <a:pt x="50218" y="47565"/>
                    <a:pt x="50008" y="47105"/>
                    <a:pt x="49820" y="46665"/>
                  </a:cubicBezTo>
                  <a:cubicBezTo>
                    <a:pt x="49234" y="45305"/>
                    <a:pt x="48523" y="44071"/>
                    <a:pt x="47728" y="42836"/>
                  </a:cubicBezTo>
                  <a:cubicBezTo>
                    <a:pt x="47832" y="42815"/>
                    <a:pt x="47916" y="42794"/>
                    <a:pt x="48021" y="42773"/>
                  </a:cubicBezTo>
                  <a:close/>
                  <a:moveTo>
                    <a:pt x="32977" y="42899"/>
                  </a:moveTo>
                  <a:cubicBezTo>
                    <a:pt x="33186" y="42962"/>
                    <a:pt x="33395" y="42983"/>
                    <a:pt x="33646" y="43024"/>
                  </a:cubicBezTo>
                  <a:cubicBezTo>
                    <a:pt x="34441" y="43192"/>
                    <a:pt x="35257" y="43317"/>
                    <a:pt x="36073" y="43401"/>
                  </a:cubicBezTo>
                  <a:cubicBezTo>
                    <a:pt x="36073" y="43422"/>
                    <a:pt x="36073" y="43422"/>
                    <a:pt x="36031" y="43443"/>
                  </a:cubicBezTo>
                  <a:cubicBezTo>
                    <a:pt x="35787" y="45307"/>
                    <a:pt x="37558" y="48136"/>
                    <a:pt x="39622" y="48136"/>
                  </a:cubicBezTo>
                  <a:cubicBezTo>
                    <a:pt x="39852" y="48136"/>
                    <a:pt x="40086" y="48101"/>
                    <a:pt x="40321" y="48025"/>
                  </a:cubicBezTo>
                  <a:cubicBezTo>
                    <a:pt x="41241" y="47732"/>
                    <a:pt x="41764" y="46853"/>
                    <a:pt x="42078" y="46017"/>
                  </a:cubicBezTo>
                  <a:cubicBezTo>
                    <a:pt x="42371" y="45305"/>
                    <a:pt x="42580" y="44405"/>
                    <a:pt x="42580" y="43610"/>
                  </a:cubicBezTo>
                  <a:cubicBezTo>
                    <a:pt x="43982" y="43527"/>
                    <a:pt x="45384" y="43317"/>
                    <a:pt x="46765" y="43024"/>
                  </a:cubicBezTo>
                  <a:cubicBezTo>
                    <a:pt x="48418" y="45640"/>
                    <a:pt x="49318" y="48737"/>
                    <a:pt x="50427" y="51582"/>
                  </a:cubicBezTo>
                  <a:cubicBezTo>
                    <a:pt x="51034" y="53151"/>
                    <a:pt x="51431" y="54721"/>
                    <a:pt x="51766" y="56311"/>
                  </a:cubicBezTo>
                  <a:cubicBezTo>
                    <a:pt x="51954" y="57148"/>
                    <a:pt x="52122" y="58027"/>
                    <a:pt x="52226" y="58864"/>
                  </a:cubicBezTo>
                  <a:cubicBezTo>
                    <a:pt x="52310" y="59596"/>
                    <a:pt x="52226" y="60265"/>
                    <a:pt x="52519" y="60914"/>
                  </a:cubicBezTo>
                  <a:cubicBezTo>
                    <a:pt x="51098" y="60305"/>
                    <a:pt x="49578" y="59972"/>
                    <a:pt x="48017" y="59972"/>
                  </a:cubicBezTo>
                  <a:cubicBezTo>
                    <a:pt x="47969" y="59972"/>
                    <a:pt x="47922" y="59972"/>
                    <a:pt x="47874" y="59973"/>
                  </a:cubicBezTo>
                  <a:cubicBezTo>
                    <a:pt x="45845" y="60014"/>
                    <a:pt x="43815" y="60286"/>
                    <a:pt x="41848" y="60705"/>
                  </a:cubicBezTo>
                  <a:cubicBezTo>
                    <a:pt x="40927" y="60914"/>
                    <a:pt x="40028" y="61165"/>
                    <a:pt x="39128" y="61395"/>
                  </a:cubicBezTo>
                  <a:cubicBezTo>
                    <a:pt x="38689" y="61521"/>
                    <a:pt x="38249" y="61626"/>
                    <a:pt x="37789" y="61751"/>
                  </a:cubicBezTo>
                  <a:cubicBezTo>
                    <a:pt x="37642" y="61814"/>
                    <a:pt x="37517" y="61856"/>
                    <a:pt x="37370" y="61939"/>
                  </a:cubicBezTo>
                  <a:cubicBezTo>
                    <a:pt x="37119" y="61542"/>
                    <a:pt x="36785" y="61186"/>
                    <a:pt x="36534" y="60872"/>
                  </a:cubicBezTo>
                  <a:cubicBezTo>
                    <a:pt x="35864" y="60035"/>
                    <a:pt x="35027" y="59449"/>
                    <a:pt x="34085" y="58989"/>
                  </a:cubicBezTo>
                  <a:cubicBezTo>
                    <a:pt x="33081" y="58466"/>
                    <a:pt x="32098" y="57901"/>
                    <a:pt x="31093" y="57420"/>
                  </a:cubicBezTo>
                  <a:cubicBezTo>
                    <a:pt x="31093" y="57232"/>
                    <a:pt x="31135" y="57085"/>
                    <a:pt x="31135" y="56897"/>
                  </a:cubicBezTo>
                  <a:cubicBezTo>
                    <a:pt x="31282" y="55181"/>
                    <a:pt x="31554" y="53486"/>
                    <a:pt x="31721" y="51770"/>
                  </a:cubicBezTo>
                  <a:cubicBezTo>
                    <a:pt x="31909" y="50034"/>
                    <a:pt x="32098" y="48360"/>
                    <a:pt x="32412" y="46665"/>
                  </a:cubicBezTo>
                  <a:cubicBezTo>
                    <a:pt x="32537" y="45912"/>
                    <a:pt x="32809" y="45096"/>
                    <a:pt x="32851" y="44301"/>
                  </a:cubicBezTo>
                  <a:cubicBezTo>
                    <a:pt x="32872" y="43840"/>
                    <a:pt x="32914" y="43359"/>
                    <a:pt x="32977" y="42899"/>
                  </a:cubicBezTo>
                  <a:close/>
                  <a:moveTo>
                    <a:pt x="23613" y="57104"/>
                  </a:moveTo>
                  <a:cubicBezTo>
                    <a:pt x="23672" y="57104"/>
                    <a:pt x="23731" y="57105"/>
                    <a:pt x="23791" y="57106"/>
                  </a:cubicBezTo>
                  <a:cubicBezTo>
                    <a:pt x="24879" y="57127"/>
                    <a:pt x="25946" y="57294"/>
                    <a:pt x="26992" y="57524"/>
                  </a:cubicBezTo>
                  <a:cubicBezTo>
                    <a:pt x="29001" y="57985"/>
                    <a:pt x="30780" y="59031"/>
                    <a:pt x="32579" y="60035"/>
                  </a:cubicBezTo>
                  <a:cubicBezTo>
                    <a:pt x="33416" y="60496"/>
                    <a:pt x="34253" y="60872"/>
                    <a:pt x="34943" y="61542"/>
                  </a:cubicBezTo>
                  <a:cubicBezTo>
                    <a:pt x="35278" y="61877"/>
                    <a:pt x="35550" y="62337"/>
                    <a:pt x="35864" y="62734"/>
                  </a:cubicBezTo>
                  <a:cubicBezTo>
                    <a:pt x="35718" y="62734"/>
                    <a:pt x="35571" y="62776"/>
                    <a:pt x="35445" y="62902"/>
                  </a:cubicBezTo>
                  <a:cubicBezTo>
                    <a:pt x="34609" y="63927"/>
                    <a:pt x="33604" y="64743"/>
                    <a:pt x="32558" y="65517"/>
                  </a:cubicBezTo>
                  <a:cubicBezTo>
                    <a:pt x="31616" y="66229"/>
                    <a:pt x="30989" y="67296"/>
                    <a:pt x="30173" y="68133"/>
                  </a:cubicBezTo>
                  <a:cubicBezTo>
                    <a:pt x="29336" y="69012"/>
                    <a:pt x="28478" y="69807"/>
                    <a:pt x="27767" y="70790"/>
                  </a:cubicBezTo>
                  <a:cubicBezTo>
                    <a:pt x="27495" y="71209"/>
                    <a:pt x="27223" y="71648"/>
                    <a:pt x="26971" y="72066"/>
                  </a:cubicBezTo>
                  <a:cubicBezTo>
                    <a:pt x="26867" y="72171"/>
                    <a:pt x="26804" y="72213"/>
                    <a:pt x="26762" y="72297"/>
                  </a:cubicBezTo>
                  <a:cubicBezTo>
                    <a:pt x="25779" y="71146"/>
                    <a:pt x="24921" y="69911"/>
                    <a:pt x="23728" y="69012"/>
                  </a:cubicBezTo>
                  <a:cubicBezTo>
                    <a:pt x="22285" y="67903"/>
                    <a:pt x="20590" y="67191"/>
                    <a:pt x="18832" y="66815"/>
                  </a:cubicBezTo>
                  <a:cubicBezTo>
                    <a:pt x="17826" y="66593"/>
                    <a:pt x="16796" y="66518"/>
                    <a:pt x="15762" y="66518"/>
                  </a:cubicBezTo>
                  <a:cubicBezTo>
                    <a:pt x="14839" y="66518"/>
                    <a:pt x="13912" y="66578"/>
                    <a:pt x="12994" y="66647"/>
                  </a:cubicBezTo>
                  <a:cubicBezTo>
                    <a:pt x="12053" y="66731"/>
                    <a:pt x="11090" y="66877"/>
                    <a:pt x="10149" y="66919"/>
                  </a:cubicBezTo>
                  <a:cubicBezTo>
                    <a:pt x="10044" y="66919"/>
                    <a:pt x="9919" y="66940"/>
                    <a:pt x="9793" y="66940"/>
                  </a:cubicBezTo>
                  <a:cubicBezTo>
                    <a:pt x="10044" y="66563"/>
                    <a:pt x="10274" y="66208"/>
                    <a:pt x="10546" y="65873"/>
                  </a:cubicBezTo>
                  <a:cubicBezTo>
                    <a:pt x="11153" y="64973"/>
                    <a:pt x="11906" y="64199"/>
                    <a:pt x="12471" y="63299"/>
                  </a:cubicBezTo>
                  <a:cubicBezTo>
                    <a:pt x="13099" y="62337"/>
                    <a:pt x="13790" y="61416"/>
                    <a:pt x="14522" y="60537"/>
                  </a:cubicBezTo>
                  <a:cubicBezTo>
                    <a:pt x="15171" y="59721"/>
                    <a:pt x="15715" y="58801"/>
                    <a:pt x="16405" y="58027"/>
                  </a:cubicBezTo>
                  <a:cubicBezTo>
                    <a:pt x="16426" y="58027"/>
                    <a:pt x="16468" y="58027"/>
                    <a:pt x="16510" y="57985"/>
                  </a:cubicBezTo>
                  <a:cubicBezTo>
                    <a:pt x="16928" y="57880"/>
                    <a:pt x="17347" y="57797"/>
                    <a:pt x="17765" y="57755"/>
                  </a:cubicBezTo>
                  <a:cubicBezTo>
                    <a:pt x="18748" y="57608"/>
                    <a:pt x="19753" y="57608"/>
                    <a:pt x="20736" y="57441"/>
                  </a:cubicBezTo>
                  <a:cubicBezTo>
                    <a:pt x="21703" y="57263"/>
                    <a:pt x="22633" y="57104"/>
                    <a:pt x="23613" y="57104"/>
                  </a:cubicBezTo>
                  <a:close/>
                  <a:moveTo>
                    <a:pt x="9479" y="70957"/>
                  </a:moveTo>
                  <a:cubicBezTo>
                    <a:pt x="10463" y="71125"/>
                    <a:pt x="11467" y="71229"/>
                    <a:pt x="12450" y="71418"/>
                  </a:cubicBezTo>
                  <a:cubicBezTo>
                    <a:pt x="12739" y="71464"/>
                    <a:pt x="13019" y="71485"/>
                    <a:pt x="13293" y="71485"/>
                  </a:cubicBezTo>
                  <a:cubicBezTo>
                    <a:pt x="14010" y="71485"/>
                    <a:pt x="14689" y="71343"/>
                    <a:pt x="15401" y="71146"/>
                  </a:cubicBezTo>
                  <a:lnTo>
                    <a:pt x="15401" y="71146"/>
                  </a:lnTo>
                  <a:cubicBezTo>
                    <a:pt x="15087" y="71564"/>
                    <a:pt x="14919" y="72066"/>
                    <a:pt x="14836" y="72631"/>
                  </a:cubicBezTo>
                  <a:cubicBezTo>
                    <a:pt x="14836" y="72569"/>
                    <a:pt x="14773" y="72506"/>
                    <a:pt x="14710" y="72485"/>
                  </a:cubicBezTo>
                  <a:cubicBezTo>
                    <a:pt x="13894" y="72108"/>
                    <a:pt x="13057" y="72087"/>
                    <a:pt x="12158" y="72087"/>
                  </a:cubicBezTo>
                  <a:cubicBezTo>
                    <a:pt x="11279" y="72087"/>
                    <a:pt x="10316" y="72150"/>
                    <a:pt x="9437" y="72380"/>
                  </a:cubicBezTo>
                  <a:cubicBezTo>
                    <a:pt x="9417" y="72380"/>
                    <a:pt x="9396" y="72401"/>
                    <a:pt x="9396" y="72401"/>
                  </a:cubicBezTo>
                  <a:lnTo>
                    <a:pt x="9396" y="72380"/>
                  </a:lnTo>
                  <a:cubicBezTo>
                    <a:pt x="9375" y="72297"/>
                    <a:pt x="8998" y="71962"/>
                    <a:pt x="8873" y="71836"/>
                  </a:cubicBezTo>
                  <a:cubicBezTo>
                    <a:pt x="8998" y="71732"/>
                    <a:pt x="9103" y="71627"/>
                    <a:pt x="9207" y="71481"/>
                  </a:cubicBezTo>
                  <a:cubicBezTo>
                    <a:pt x="9333" y="71334"/>
                    <a:pt x="9417" y="71146"/>
                    <a:pt x="9479" y="70957"/>
                  </a:cubicBezTo>
                  <a:close/>
                  <a:moveTo>
                    <a:pt x="9500" y="72589"/>
                  </a:moveTo>
                  <a:lnTo>
                    <a:pt x="9500" y="72589"/>
                  </a:lnTo>
                  <a:cubicBezTo>
                    <a:pt x="10036" y="72720"/>
                    <a:pt x="10602" y="72740"/>
                    <a:pt x="11164" y="72740"/>
                  </a:cubicBezTo>
                  <a:cubicBezTo>
                    <a:pt x="11413" y="72740"/>
                    <a:pt x="11662" y="72736"/>
                    <a:pt x="11906" y="72736"/>
                  </a:cubicBezTo>
                  <a:cubicBezTo>
                    <a:pt x="12785" y="72736"/>
                    <a:pt x="13685" y="72903"/>
                    <a:pt x="14606" y="72924"/>
                  </a:cubicBezTo>
                  <a:cubicBezTo>
                    <a:pt x="14710" y="72924"/>
                    <a:pt x="14773" y="72841"/>
                    <a:pt x="14836" y="72778"/>
                  </a:cubicBezTo>
                  <a:lnTo>
                    <a:pt x="14836" y="72778"/>
                  </a:lnTo>
                  <a:cubicBezTo>
                    <a:pt x="14815" y="73050"/>
                    <a:pt x="14773" y="73343"/>
                    <a:pt x="14773" y="73636"/>
                  </a:cubicBezTo>
                  <a:cubicBezTo>
                    <a:pt x="14020" y="73678"/>
                    <a:pt x="13287" y="73761"/>
                    <a:pt x="12534" y="73866"/>
                  </a:cubicBezTo>
                  <a:cubicBezTo>
                    <a:pt x="12011" y="73950"/>
                    <a:pt x="11488" y="73991"/>
                    <a:pt x="10986" y="74138"/>
                  </a:cubicBezTo>
                  <a:cubicBezTo>
                    <a:pt x="10777" y="74180"/>
                    <a:pt x="10588" y="74201"/>
                    <a:pt x="10379" y="74263"/>
                  </a:cubicBezTo>
                  <a:cubicBezTo>
                    <a:pt x="10308" y="74107"/>
                    <a:pt x="10121" y="73970"/>
                    <a:pt x="9917" y="73970"/>
                  </a:cubicBezTo>
                  <a:cubicBezTo>
                    <a:pt x="9821" y="73970"/>
                    <a:pt x="9720" y="74001"/>
                    <a:pt x="9626" y="74075"/>
                  </a:cubicBezTo>
                  <a:lnTo>
                    <a:pt x="9479" y="74242"/>
                  </a:lnTo>
                  <a:cubicBezTo>
                    <a:pt x="9417" y="74180"/>
                    <a:pt x="9396" y="74138"/>
                    <a:pt x="9333" y="74075"/>
                  </a:cubicBezTo>
                  <a:cubicBezTo>
                    <a:pt x="9417" y="73887"/>
                    <a:pt x="9521" y="73719"/>
                    <a:pt x="9584" y="73531"/>
                  </a:cubicBezTo>
                  <a:cubicBezTo>
                    <a:pt x="9689" y="73217"/>
                    <a:pt x="9605" y="72903"/>
                    <a:pt x="9500" y="72589"/>
                  </a:cubicBezTo>
                  <a:close/>
                  <a:moveTo>
                    <a:pt x="15509" y="68276"/>
                  </a:moveTo>
                  <a:cubicBezTo>
                    <a:pt x="16122" y="68276"/>
                    <a:pt x="16729" y="68298"/>
                    <a:pt x="17326" y="68342"/>
                  </a:cubicBezTo>
                  <a:cubicBezTo>
                    <a:pt x="19104" y="68509"/>
                    <a:pt x="20820" y="69158"/>
                    <a:pt x="22305" y="70121"/>
                  </a:cubicBezTo>
                  <a:cubicBezTo>
                    <a:pt x="23875" y="71146"/>
                    <a:pt x="24754" y="72841"/>
                    <a:pt x="26051" y="74117"/>
                  </a:cubicBezTo>
                  <a:cubicBezTo>
                    <a:pt x="26072" y="74180"/>
                    <a:pt x="26134" y="74222"/>
                    <a:pt x="26176" y="74284"/>
                  </a:cubicBezTo>
                  <a:cubicBezTo>
                    <a:pt x="26134" y="74452"/>
                    <a:pt x="26114" y="74619"/>
                    <a:pt x="26072" y="74786"/>
                  </a:cubicBezTo>
                  <a:cubicBezTo>
                    <a:pt x="25507" y="74326"/>
                    <a:pt x="24774" y="74033"/>
                    <a:pt x="24063" y="73845"/>
                  </a:cubicBezTo>
                  <a:cubicBezTo>
                    <a:pt x="23080" y="73552"/>
                    <a:pt x="22033" y="73447"/>
                    <a:pt x="20987" y="73426"/>
                  </a:cubicBezTo>
                  <a:cubicBezTo>
                    <a:pt x="20244" y="71841"/>
                    <a:pt x="18928" y="70113"/>
                    <a:pt x="17377" y="70113"/>
                  </a:cubicBezTo>
                  <a:cubicBezTo>
                    <a:pt x="16963" y="70113"/>
                    <a:pt x="16532" y="70236"/>
                    <a:pt x="16091" y="70518"/>
                  </a:cubicBezTo>
                  <a:cubicBezTo>
                    <a:pt x="16028" y="70539"/>
                    <a:pt x="15987" y="70602"/>
                    <a:pt x="15903" y="70644"/>
                  </a:cubicBezTo>
                  <a:cubicBezTo>
                    <a:pt x="15882" y="70581"/>
                    <a:pt x="15798" y="70518"/>
                    <a:pt x="15715" y="70497"/>
                  </a:cubicBezTo>
                  <a:cubicBezTo>
                    <a:pt x="15313" y="70402"/>
                    <a:pt x="14911" y="70376"/>
                    <a:pt x="14509" y="70376"/>
                  </a:cubicBezTo>
                  <a:cubicBezTo>
                    <a:pt x="14016" y="70376"/>
                    <a:pt x="13522" y="70415"/>
                    <a:pt x="13026" y="70415"/>
                  </a:cubicBezTo>
                  <a:cubicBezTo>
                    <a:pt x="12765" y="70415"/>
                    <a:pt x="12504" y="70404"/>
                    <a:pt x="12241" y="70372"/>
                  </a:cubicBezTo>
                  <a:cubicBezTo>
                    <a:pt x="11697" y="70288"/>
                    <a:pt x="11174" y="70309"/>
                    <a:pt x="10630" y="70288"/>
                  </a:cubicBezTo>
                  <a:cubicBezTo>
                    <a:pt x="10170" y="70267"/>
                    <a:pt x="9751" y="70225"/>
                    <a:pt x="9312" y="70225"/>
                  </a:cubicBezTo>
                  <a:cubicBezTo>
                    <a:pt x="9228" y="70100"/>
                    <a:pt x="9124" y="69995"/>
                    <a:pt x="9019" y="69890"/>
                  </a:cubicBezTo>
                  <a:cubicBezTo>
                    <a:pt x="8768" y="69681"/>
                    <a:pt x="8454" y="69535"/>
                    <a:pt x="8182" y="69346"/>
                  </a:cubicBezTo>
                  <a:cubicBezTo>
                    <a:pt x="7952" y="69179"/>
                    <a:pt x="8475" y="68865"/>
                    <a:pt x="8663" y="68719"/>
                  </a:cubicBezTo>
                  <a:cubicBezTo>
                    <a:pt x="8898" y="68753"/>
                    <a:pt x="9145" y="68767"/>
                    <a:pt x="9394" y="68767"/>
                  </a:cubicBezTo>
                  <a:cubicBezTo>
                    <a:pt x="10054" y="68767"/>
                    <a:pt x="10738" y="68669"/>
                    <a:pt x="11300" y="68593"/>
                  </a:cubicBezTo>
                  <a:cubicBezTo>
                    <a:pt x="12670" y="68389"/>
                    <a:pt x="14102" y="68276"/>
                    <a:pt x="15509" y="68276"/>
                  </a:cubicBezTo>
                  <a:close/>
                  <a:moveTo>
                    <a:pt x="8036" y="74305"/>
                  </a:moveTo>
                  <a:cubicBezTo>
                    <a:pt x="8056" y="74368"/>
                    <a:pt x="8056" y="74410"/>
                    <a:pt x="8119" y="74494"/>
                  </a:cubicBezTo>
                  <a:cubicBezTo>
                    <a:pt x="8391" y="74975"/>
                    <a:pt x="8663" y="75100"/>
                    <a:pt x="9165" y="75247"/>
                  </a:cubicBezTo>
                  <a:cubicBezTo>
                    <a:pt x="9214" y="75261"/>
                    <a:pt x="9260" y="75268"/>
                    <a:pt x="9302" y="75268"/>
                  </a:cubicBezTo>
                  <a:cubicBezTo>
                    <a:pt x="9441" y="75268"/>
                    <a:pt x="9546" y="75197"/>
                    <a:pt x="9626" y="75100"/>
                  </a:cubicBezTo>
                  <a:cubicBezTo>
                    <a:pt x="9869" y="75195"/>
                    <a:pt x="10130" y="75220"/>
                    <a:pt x="10386" y="75220"/>
                  </a:cubicBezTo>
                  <a:cubicBezTo>
                    <a:pt x="10526" y="75220"/>
                    <a:pt x="10664" y="75212"/>
                    <a:pt x="10797" y="75205"/>
                  </a:cubicBezTo>
                  <a:cubicBezTo>
                    <a:pt x="12158" y="75142"/>
                    <a:pt x="13518" y="75038"/>
                    <a:pt x="14878" y="74975"/>
                  </a:cubicBezTo>
                  <a:cubicBezTo>
                    <a:pt x="14919" y="75142"/>
                    <a:pt x="14940" y="75330"/>
                    <a:pt x="14961" y="75498"/>
                  </a:cubicBezTo>
                  <a:cubicBezTo>
                    <a:pt x="13162" y="75602"/>
                    <a:pt x="11362" y="75728"/>
                    <a:pt x="9542" y="75770"/>
                  </a:cubicBezTo>
                  <a:cubicBezTo>
                    <a:pt x="9260" y="75791"/>
                    <a:pt x="8920" y="75833"/>
                    <a:pt x="8585" y="75833"/>
                  </a:cubicBezTo>
                  <a:cubicBezTo>
                    <a:pt x="8250" y="75833"/>
                    <a:pt x="7920" y="75791"/>
                    <a:pt x="7659" y="75644"/>
                  </a:cubicBezTo>
                  <a:cubicBezTo>
                    <a:pt x="7345" y="75498"/>
                    <a:pt x="7345" y="74870"/>
                    <a:pt x="7554" y="74661"/>
                  </a:cubicBezTo>
                  <a:cubicBezTo>
                    <a:pt x="7701" y="74514"/>
                    <a:pt x="7847" y="74410"/>
                    <a:pt x="8036" y="74305"/>
                  </a:cubicBezTo>
                  <a:close/>
                  <a:moveTo>
                    <a:pt x="21510" y="74870"/>
                  </a:moveTo>
                  <a:cubicBezTo>
                    <a:pt x="21929" y="74891"/>
                    <a:pt x="22305" y="74933"/>
                    <a:pt x="22703" y="74996"/>
                  </a:cubicBezTo>
                  <a:cubicBezTo>
                    <a:pt x="23707" y="75142"/>
                    <a:pt x="24607" y="75456"/>
                    <a:pt x="25423" y="76063"/>
                  </a:cubicBezTo>
                  <a:cubicBezTo>
                    <a:pt x="25737" y="76335"/>
                    <a:pt x="26030" y="76607"/>
                    <a:pt x="26365" y="76774"/>
                  </a:cubicBezTo>
                  <a:cubicBezTo>
                    <a:pt x="26302" y="76795"/>
                    <a:pt x="26281" y="76816"/>
                    <a:pt x="26239" y="76858"/>
                  </a:cubicBezTo>
                  <a:cubicBezTo>
                    <a:pt x="25842" y="76439"/>
                    <a:pt x="25486" y="76167"/>
                    <a:pt x="24900" y="76021"/>
                  </a:cubicBezTo>
                  <a:cubicBezTo>
                    <a:pt x="24147" y="75812"/>
                    <a:pt x="23352" y="75686"/>
                    <a:pt x="22577" y="75498"/>
                  </a:cubicBezTo>
                  <a:cubicBezTo>
                    <a:pt x="22264" y="75414"/>
                    <a:pt x="21908" y="75351"/>
                    <a:pt x="21615" y="75330"/>
                  </a:cubicBezTo>
                  <a:cubicBezTo>
                    <a:pt x="21573" y="75163"/>
                    <a:pt x="21531" y="75017"/>
                    <a:pt x="21510" y="74870"/>
                  </a:cubicBezTo>
                  <a:close/>
                  <a:moveTo>
                    <a:pt x="21741" y="76460"/>
                  </a:moveTo>
                  <a:lnTo>
                    <a:pt x="21741" y="76460"/>
                  </a:lnTo>
                  <a:cubicBezTo>
                    <a:pt x="21950" y="76481"/>
                    <a:pt x="22138" y="76502"/>
                    <a:pt x="22347" y="76544"/>
                  </a:cubicBezTo>
                  <a:cubicBezTo>
                    <a:pt x="22305" y="76565"/>
                    <a:pt x="22285" y="76586"/>
                    <a:pt x="22243" y="76607"/>
                  </a:cubicBezTo>
                  <a:cubicBezTo>
                    <a:pt x="22075" y="76774"/>
                    <a:pt x="21929" y="76963"/>
                    <a:pt x="21741" y="77088"/>
                  </a:cubicBezTo>
                  <a:cubicBezTo>
                    <a:pt x="21761" y="76879"/>
                    <a:pt x="21761" y="76670"/>
                    <a:pt x="21741" y="76460"/>
                  </a:cubicBezTo>
                  <a:close/>
                  <a:moveTo>
                    <a:pt x="47572" y="61639"/>
                  </a:moveTo>
                  <a:cubicBezTo>
                    <a:pt x="49253" y="61639"/>
                    <a:pt x="50978" y="61963"/>
                    <a:pt x="52456" y="62693"/>
                  </a:cubicBezTo>
                  <a:cubicBezTo>
                    <a:pt x="53377" y="63111"/>
                    <a:pt x="54172" y="63781"/>
                    <a:pt x="54925" y="64408"/>
                  </a:cubicBezTo>
                  <a:cubicBezTo>
                    <a:pt x="55302" y="64722"/>
                    <a:pt x="55658" y="65036"/>
                    <a:pt x="55972" y="65371"/>
                  </a:cubicBezTo>
                  <a:cubicBezTo>
                    <a:pt x="56097" y="65496"/>
                    <a:pt x="56202" y="65622"/>
                    <a:pt x="56348" y="65768"/>
                  </a:cubicBezTo>
                  <a:cubicBezTo>
                    <a:pt x="56245" y="65830"/>
                    <a:pt x="56162" y="65973"/>
                    <a:pt x="56140" y="66098"/>
                  </a:cubicBezTo>
                  <a:lnTo>
                    <a:pt x="56140" y="66098"/>
                  </a:lnTo>
                  <a:cubicBezTo>
                    <a:pt x="56140" y="66091"/>
                    <a:pt x="56138" y="66088"/>
                    <a:pt x="56132" y="66088"/>
                  </a:cubicBezTo>
                  <a:cubicBezTo>
                    <a:pt x="56086" y="66088"/>
                    <a:pt x="55838" y="66318"/>
                    <a:pt x="55783" y="66354"/>
                  </a:cubicBezTo>
                  <a:cubicBezTo>
                    <a:pt x="55616" y="66501"/>
                    <a:pt x="55448" y="66647"/>
                    <a:pt x="55302" y="66815"/>
                  </a:cubicBezTo>
                  <a:cubicBezTo>
                    <a:pt x="54842" y="67296"/>
                    <a:pt x="54402" y="67882"/>
                    <a:pt x="54047" y="68426"/>
                  </a:cubicBezTo>
                  <a:cubicBezTo>
                    <a:pt x="53335" y="69556"/>
                    <a:pt x="52791" y="70748"/>
                    <a:pt x="51871" y="71732"/>
                  </a:cubicBezTo>
                  <a:cubicBezTo>
                    <a:pt x="50845" y="72799"/>
                    <a:pt x="49966" y="74033"/>
                    <a:pt x="49046" y="75184"/>
                  </a:cubicBezTo>
                  <a:cubicBezTo>
                    <a:pt x="48606" y="75728"/>
                    <a:pt x="48125" y="76272"/>
                    <a:pt x="47707" y="76858"/>
                  </a:cubicBezTo>
                  <a:cubicBezTo>
                    <a:pt x="47518" y="77109"/>
                    <a:pt x="47351" y="77381"/>
                    <a:pt x="47142" y="77611"/>
                  </a:cubicBezTo>
                  <a:cubicBezTo>
                    <a:pt x="46995" y="77758"/>
                    <a:pt x="46953" y="78030"/>
                    <a:pt x="46849" y="78239"/>
                  </a:cubicBezTo>
                  <a:cubicBezTo>
                    <a:pt x="46556" y="77967"/>
                    <a:pt x="46242" y="77758"/>
                    <a:pt x="45991" y="77590"/>
                  </a:cubicBezTo>
                  <a:cubicBezTo>
                    <a:pt x="45217" y="77067"/>
                    <a:pt x="44589" y="76356"/>
                    <a:pt x="43836" y="75812"/>
                  </a:cubicBezTo>
                  <a:cubicBezTo>
                    <a:pt x="43062" y="75226"/>
                    <a:pt x="42288" y="74933"/>
                    <a:pt x="41430" y="74556"/>
                  </a:cubicBezTo>
                  <a:cubicBezTo>
                    <a:pt x="40593" y="74159"/>
                    <a:pt x="39777" y="73761"/>
                    <a:pt x="38898" y="73510"/>
                  </a:cubicBezTo>
                  <a:cubicBezTo>
                    <a:pt x="37341" y="73003"/>
                    <a:pt x="35696" y="72700"/>
                    <a:pt x="34074" y="72700"/>
                  </a:cubicBezTo>
                  <a:cubicBezTo>
                    <a:pt x="33756" y="72700"/>
                    <a:pt x="33439" y="72712"/>
                    <a:pt x="33123" y="72736"/>
                  </a:cubicBezTo>
                  <a:cubicBezTo>
                    <a:pt x="32202" y="72820"/>
                    <a:pt x="31240" y="72945"/>
                    <a:pt x="30319" y="73134"/>
                  </a:cubicBezTo>
                  <a:cubicBezTo>
                    <a:pt x="29461" y="73301"/>
                    <a:pt x="28624" y="73636"/>
                    <a:pt x="27746" y="73782"/>
                  </a:cubicBezTo>
                  <a:cubicBezTo>
                    <a:pt x="28206" y="73259"/>
                    <a:pt x="28520" y="72589"/>
                    <a:pt x="28875" y="72045"/>
                  </a:cubicBezTo>
                  <a:cubicBezTo>
                    <a:pt x="29566" y="70999"/>
                    <a:pt x="30361" y="70121"/>
                    <a:pt x="31198" y="69221"/>
                  </a:cubicBezTo>
                  <a:cubicBezTo>
                    <a:pt x="32014" y="68321"/>
                    <a:pt x="32579" y="67170"/>
                    <a:pt x="33500" y="66396"/>
                  </a:cubicBezTo>
                  <a:cubicBezTo>
                    <a:pt x="34462" y="65580"/>
                    <a:pt x="35445" y="64722"/>
                    <a:pt x="36220" y="63739"/>
                  </a:cubicBezTo>
                  <a:cubicBezTo>
                    <a:pt x="36324" y="63613"/>
                    <a:pt x="36345" y="63488"/>
                    <a:pt x="36345" y="63383"/>
                  </a:cubicBezTo>
                  <a:cubicBezTo>
                    <a:pt x="36429" y="63425"/>
                    <a:pt x="36534" y="63488"/>
                    <a:pt x="36638" y="63488"/>
                  </a:cubicBezTo>
                  <a:cubicBezTo>
                    <a:pt x="36705" y="63492"/>
                    <a:pt x="36770" y="63494"/>
                    <a:pt x="36834" y="63494"/>
                  </a:cubicBezTo>
                  <a:cubicBezTo>
                    <a:pt x="37091" y="63494"/>
                    <a:pt x="37329" y="63454"/>
                    <a:pt x="37580" y="63320"/>
                  </a:cubicBezTo>
                  <a:cubicBezTo>
                    <a:pt x="37768" y="63258"/>
                    <a:pt x="37894" y="63174"/>
                    <a:pt x="38061" y="63069"/>
                  </a:cubicBezTo>
                  <a:cubicBezTo>
                    <a:pt x="38082" y="63048"/>
                    <a:pt x="38542" y="63006"/>
                    <a:pt x="38626" y="63006"/>
                  </a:cubicBezTo>
                  <a:cubicBezTo>
                    <a:pt x="39526" y="62839"/>
                    <a:pt x="40425" y="62651"/>
                    <a:pt x="41325" y="62442"/>
                  </a:cubicBezTo>
                  <a:cubicBezTo>
                    <a:pt x="43229" y="62002"/>
                    <a:pt x="45196" y="61730"/>
                    <a:pt x="47121" y="61646"/>
                  </a:cubicBezTo>
                  <a:cubicBezTo>
                    <a:pt x="47271" y="61641"/>
                    <a:pt x="47421" y="61639"/>
                    <a:pt x="47572" y="61639"/>
                  </a:cubicBezTo>
                  <a:close/>
                  <a:moveTo>
                    <a:pt x="17303" y="71639"/>
                  </a:moveTo>
                  <a:cubicBezTo>
                    <a:pt x="18286" y="71639"/>
                    <a:pt x="19512" y="74020"/>
                    <a:pt x="19732" y="74577"/>
                  </a:cubicBezTo>
                  <a:cubicBezTo>
                    <a:pt x="20088" y="75519"/>
                    <a:pt x="20297" y="76586"/>
                    <a:pt x="20004" y="77548"/>
                  </a:cubicBezTo>
                  <a:cubicBezTo>
                    <a:pt x="19795" y="78218"/>
                    <a:pt x="19230" y="78427"/>
                    <a:pt x="18623" y="78448"/>
                  </a:cubicBezTo>
                  <a:cubicBezTo>
                    <a:pt x="18267" y="78385"/>
                    <a:pt x="17849" y="78385"/>
                    <a:pt x="17577" y="78343"/>
                  </a:cubicBezTo>
                  <a:cubicBezTo>
                    <a:pt x="17535" y="78343"/>
                    <a:pt x="17472" y="78323"/>
                    <a:pt x="17388" y="78281"/>
                  </a:cubicBezTo>
                  <a:cubicBezTo>
                    <a:pt x="17033" y="77486"/>
                    <a:pt x="16719" y="76272"/>
                    <a:pt x="16635" y="75979"/>
                  </a:cubicBezTo>
                  <a:cubicBezTo>
                    <a:pt x="16342" y="74828"/>
                    <a:pt x="16028" y="73217"/>
                    <a:pt x="16656" y="72108"/>
                  </a:cubicBezTo>
                  <a:cubicBezTo>
                    <a:pt x="16846" y="71776"/>
                    <a:pt x="17068" y="71639"/>
                    <a:pt x="17303" y="71639"/>
                  </a:cubicBezTo>
                  <a:close/>
                  <a:moveTo>
                    <a:pt x="29168" y="77632"/>
                  </a:moveTo>
                  <a:cubicBezTo>
                    <a:pt x="29671" y="77653"/>
                    <a:pt x="30131" y="77716"/>
                    <a:pt x="30654" y="77799"/>
                  </a:cubicBezTo>
                  <a:cubicBezTo>
                    <a:pt x="30968" y="77841"/>
                    <a:pt x="31282" y="77925"/>
                    <a:pt x="31616" y="78009"/>
                  </a:cubicBezTo>
                  <a:cubicBezTo>
                    <a:pt x="31575" y="78176"/>
                    <a:pt x="31512" y="78364"/>
                    <a:pt x="31470" y="78532"/>
                  </a:cubicBezTo>
                  <a:cubicBezTo>
                    <a:pt x="30717" y="78239"/>
                    <a:pt x="29922" y="77946"/>
                    <a:pt x="29168" y="77632"/>
                  </a:cubicBezTo>
                  <a:close/>
                  <a:moveTo>
                    <a:pt x="33638" y="73589"/>
                  </a:moveTo>
                  <a:cubicBezTo>
                    <a:pt x="35345" y="73589"/>
                    <a:pt x="37049" y="74057"/>
                    <a:pt x="38647" y="74661"/>
                  </a:cubicBezTo>
                  <a:cubicBezTo>
                    <a:pt x="39421" y="74933"/>
                    <a:pt x="40091" y="75330"/>
                    <a:pt x="40823" y="75728"/>
                  </a:cubicBezTo>
                  <a:cubicBezTo>
                    <a:pt x="41220" y="75937"/>
                    <a:pt x="41660" y="76063"/>
                    <a:pt x="42057" y="76272"/>
                  </a:cubicBezTo>
                  <a:cubicBezTo>
                    <a:pt x="42476" y="76481"/>
                    <a:pt x="42832" y="76816"/>
                    <a:pt x="43208" y="77130"/>
                  </a:cubicBezTo>
                  <a:cubicBezTo>
                    <a:pt x="43920" y="77716"/>
                    <a:pt x="44505" y="78385"/>
                    <a:pt x="45238" y="78971"/>
                  </a:cubicBezTo>
                  <a:cubicBezTo>
                    <a:pt x="45447" y="79118"/>
                    <a:pt x="45656" y="79327"/>
                    <a:pt x="45865" y="79515"/>
                  </a:cubicBezTo>
                  <a:cubicBezTo>
                    <a:pt x="45552" y="79683"/>
                    <a:pt x="45301" y="79745"/>
                    <a:pt x="44924" y="79829"/>
                  </a:cubicBezTo>
                  <a:cubicBezTo>
                    <a:pt x="44673" y="79850"/>
                    <a:pt x="44401" y="79913"/>
                    <a:pt x="44233" y="80038"/>
                  </a:cubicBezTo>
                  <a:cubicBezTo>
                    <a:pt x="43648" y="80373"/>
                    <a:pt x="43689" y="81064"/>
                    <a:pt x="44024" y="81566"/>
                  </a:cubicBezTo>
                  <a:cubicBezTo>
                    <a:pt x="43961" y="81587"/>
                    <a:pt x="43920" y="81587"/>
                    <a:pt x="43899" y="81608"/>
                  </a:cubicBezTo>
                  <a:cubicBezTo>
                    <a:pt x="43606" y="81712"/>
                    <a:pt x="43313" y="81880"/>
                    <a:pt x="43124" y="82131"/>
                  </a:cubicBezTo>
                  <a:cubicBezTo>
                    <a:pt x="43104" y="82193"/>
                    <a:pt x="43083" y="82214"/>
                    <a:pt x="43062" y="82256"/>
                  </a:cubicBezTo>
                  <a:lnTo>
                    <a:pt x="42580" y="82026"/>
                  </a:lnTo>
                  <a:cubicBezTo>
                    <a:pt x="41806" y="81628"/>
                    <a:pt x="41199" y="80875"/>
                    <a:pt x="40467" y="80415"/>
                  </a:cubicBezTo>
                  <a:cubicBezTo>
                    <a:pt x="40049" y="80143"/>
                    <a:pt x="39630" y="79913"/>
                    <a:pt x="39191" y="79683"/>
                  </a:cubicBezTo>
                  <a:cubicBezTo>
                    <a:pt x="39295" y="79201"/>
                    <a:pt x="39337" y="78699"/>
                    <a:pt x="39316" y="78239"/>
                  </a:cubicBezTo>
                  <a:lnTo>
                    <a:pt x="39316" y="78239"/>
                  </a:lnTo>
                  <a:cubicBezTo>
                    <a:pt x="39337" y="78260"/>
                    <a:pt x="39400" y="78260"/>
                    <a:pt x="39421" y="78281"/>
                  </a:cubicBezTo>
                  <a:cubicBezTo>
                    <a:pt x="40781" y="78950"/>
                    <a:pt x="41806" y="80059"/>
                    <a:pt x="43083" y="80854"/>
                  </a:cubicBezTo>
                  <a:cubicBezTo>
                    <a:pt x="43138" y="80890"/>
                    <a:pt x="43194" y="80905"/>
                    <a:pt x="43249" y="80905"/>
                  </a:cubicBezTo>
                  <a:cubicBezTo>
                    <a:pt x="43483" y="80905"/>
                    <a:pt x="43675" y="80619"/>
                    <a:pt x="43522" y="80415"/>
                  </a:cubicBezTo>
                  <a:cubicBezTo>
                    <a:pt x="42664" y="79055"/>
                    <a:pt x="41116" y="78030"/>
                    <a:pt x="39672" y="77381"/>
                  </a:cubicBezTo>
                  <a:cubicBezTo>
                    <a:pt x="39505" y="77297"/>
                    <a:pt x="39337" y="77214"/>
                    <a:pt x="39149" y="77130"/>
                  </a:cubicBezTo>
                  <a:cubicBezTo>
                    <a:pt x="39128" y="77067"/>
                    <a:pt x="39107" y="76983"/>
                    <a:pt x="39107" y="76921"/>
                  </a:cubicBezTo>
                  <a:cubicBezTo>
                    <a:pt x="38772" y="75958"/>
                    <a:pt x="37998" y="75310"/>
                    <a:pt x="37036" y="75017"/>
                  </a:cubicBezTo>
                  <a:cubicBezTo>
                    <a:pt x="36549" y="74865"/>
                    <a:pt x="36034" y="74768"/>
                    <a:pt x="35526" y="74768"/>
                  </a:cubicBezTo>
                  <a:cubicBezTo>
                    <a:pt x="35401" y="74768"/>
                    <a:pt x="35276" y="74774"/>
                    <a:pt x="35153" y="74786"/>
                  </a:cubicBezTo>
                  <a:cubicBezTo>
                    <a:pt x="34420" y="74828"/>
                    <a:pt x="33876" y="75226"/>
                    <a:pt x="33290" y="75623"/>
                  </a:cubicBezTo>
                  <a:cubicBezTo>
                    <a:pt x="32872" y="75916"/>
                    <a:pt x="32558" y="76272"/>
                    <a:pt x="32286" y="76670"/>
                  </a:cubicBezTo>
                  <a:cubicBezTo>
                    <a:pt x="31287" y="76406"/>
                    <a:pt x="30278" y="76253"/>
                    <a:pt x="29285" y="76253"/>
                  </a:cubicBezTo>
                  <a:cubicBezTo>
                    <a:pt x="28781" y="76253"/>
                    <a:pt x="28281" y="76292"/>
                    <a:pt x="27787" y="76377"/>
                  </a:cubicBezTo>
                  <a:cubicBezTo>
                    <a:pt x="27808" y="76126"/>
                    <a:pt x="27725" y="75854"/>
                    <a:pt x="27474" y="75728"/>
                  </a:cubicBezTo>
                  <a:cubicBezTo>
                    <a:pt x="27432" y="75707"/>
                    <a:pt x="27390" y="75707"/>
                    <a:pt x="27369" y="75665"/>
                  </a:cubicBezTo>
                  <a:cubicBezTo>
                    <a:pt x="27306" y="75247"/>
                    <a:pt x="27118" y="74724"/>
                    <a:pt x="27202" y="74305"/>
                  </a:cubicBezTo>
                  <a:cubicBezTo>
                    <a:pt x="27327" y="74242"/>
                    <a:pt x="27432" y="74159"/>
                    <a:pt x="27536" y="74054"/>
                  </a:cubicBezTo>
                  <a:cubicBezTo>
                    <a:pt x="27608" y="74056"/>
                    <a:pt x="27680" y="74057"/>
                    <a:pt x="27753" y="74057"/>
                  </a:cubicBezTo>
                  <a:cubicBezTo>
                    <a:pt x="28371" y="74057"/>
                    <a:pt x="28987" y="73980"/>
                    <a:pt x="29587" y="73887"/>
                  </a:cubicBezTo>
                  <a:cubicBezTo>
                    <a:pt x="30633" y="73719"/>
                    <a:pt x="31679" y="73740"/>
                    <a:pt x="32725" y="73636"/>
                  </a:cubicBezTo>
                  <a:cubicBezTo>
                    <a:pt x="33029" y="73604"/>
                    <a:pt x="33334" y="73589"/>
                    <a:pt x="33638" y="73589"/>
                  </a:cubicBezTo>
                  <a:close/>
                  <a:moveTo>
                    <a:pt x="35431" y="76188"/>
                  </a:moveTo>
                  <a:cubicBezTo>
                    <a:pt x="35575" y="76188"/>
                    <a:pt x="35720" y="76202"/>
                    <a:pt x="35864" y="76230"/>
                  </a:cubicBezTo>
                  <a:cubicBezTo>
                    <a:pt x="36596" y="76356"/>
                    <a:pt x="37224" y="76544"/>
                    <a:pt x="37580" y="77214"/>
                  </a:cubicBezTo>
                  <a:cubicBezTo>
                    <a:pt x="38207" y="78364"/>
                    <a:pt x="37538" y="80101"/>
                    <a:pt x="36889" y="81064"/>
                  </a:cubicBezTo>
                  <a:cubicBezTo>
                    <a:pt x="36429" y="81712"/>
                    <a:pt x="35697" y="82340"/>
                    <a:pt x="34922" y="82528"/>
                  </a:cubicBezTo>
                  <a:cubicBezTo>
                    <a:pt x="34749" y="82574"/>
                    <a:pt x="34557" y="82598"/>
                    <a:pt x="34361" y="82598"/>
                  </a:cubicBezTo>
                  <a:cubicBezTo>
                    <a:pt x="33752" y="82598"/>
                    <a:pt x="33099" y="82370"/>
                    <a:pt x="32830" y="81880"/>
                  </a:cubicBezTo>
                  <a:cubicBezTo>
                    <a:pt x="32767" y="81796"/>
                    <a:pt x="32725" y="81712"/>
                    <a:pt x="32663" y="81670"/>
                  </a:cubicBezTo>
                  <a:cubicBezTo>
                    <a:pt x="32621" y="81210"/>
                    <a:pt x="32558" y="80771"/>
                    <a:pt x="32537" y="80415"/>
                  </a:cubicBezTo>
                  <a:cubicBezTo>
                    <a:pt x="32516" y="79327"/>
                    <a:pt x="32746" y="78260"/>
                    <a:pt x="33353" y="77339"/>
                  </a:cubicBezTo>
                  <a:cubicBezTo>
                    <a:pt x="33833" y="76628"/>
                    <a:pt x="34616" y="76188"/>
                    <a:pt x="35431" y="76188"/>
                  </a:cubicBezTo>
                  <a:close/>
                  <a:moveTo>
                    <a:pt x="55992" y="68133"/>
                  </a:moveTo>
                  <a:cubicBezTo>
                    <a:pt x="56013" y="68363"/>
                    <a:pt x="56097" y="68614"/>
                    <a:pt x="56264" y="68740"/>
                  </a:cubicBezTo>
                  <a:cubicBezTo>
                    <a:pt x="56285" y="68760"/>
                    <a:pt x="56327" y="68802"/>
                    <a:pt x="56369" y="68823"/>
                  </a:cubicBezTo>
                  <a:cubicBezTo>
                    <a:pt x="56411" y="68865"/>
                    <a:pt x="56411" y="68907"/>
                    <a:pt x="56432" y="68907"/>
                  </a:cubicBezTo>
                  <a:lnTo>
                    <a:pt x="56285" y="69284"/>
                  </a:lnTo>
                  <a:cubicBezTo>
                    <a:pt x="55825" y="70204"/>
                    <a:pt x="54716" y="71146"/>
                    <a:pt x="54319" y="72213"/>
                  </a:cubicBezTo>
                  <a:cubicBezTo>
                    <a:pt x="54277" y="72276"/>
                    <a:pt x="54214" y="72317"/>
                    <a:pt x="54193" y="72380"/>
                  </a:cubicBezTo>
                  <a:cubicBezTo>
                    <a:pt x="53963" y="72778"/>
                    <a:pt x="53586" y="72945"/>
                    <a:pt x="53377" y="73364"/>
                  </a:cubicBezTo>
                  <a:cubicBezTo>
                    <a:pt x="53084" y="73929"/>
                    <a:pt x="52707" y="74347"/>
                    <a:pt x="52331" y="74828"/>
                  </a:cubicBezTo>
                  <a:cubicBezTo>
                    <a:pt x="51619" y="75854"/>
                    <a:pt x="50950" y="76879"/>
                    <a:pt x="50050" y="77758"/>
                  </a:cubicBezTo>
                  <a:cubicBezTo>
                    <a:pt x="49590" y="78239"/>
                    <a:pt x="49088" y="78595"/>
                    <a:pt x="48648" y="79097"/>
                  </a:cubicBezTo>
                  <a:cubicBezTo>
                    <a:pt x="48167" y="79599"/>
                    <a:pt x="47749" y="80143"/>
                    <a:pt x="47330" y="80687"/>
                  </a:cubicBezTo>
                  <a:cubicBezTo>
                    <a:pt x="46953" y="81189"/>
                    <a:pt x="46598" y="81712"/>
                    <a:pt x="46221" y="82214"/>
                  </a:cubicBezTo>
                  <a:lnTo>
                    <a:pt x="46179" y="82235"/>
                  </a:lnTo>
                  <a:cubicBezTo>
                    <a:pt x="46075" y="82361"/>
                    <a:pt x="45949" y="82465"/>
                    <a:pt x="45845" y="82612"/>
                  </a:cubicBezTo>
                  <a:cubicBezTo>
                    <a:pt x="45593" y="82884"/>
                    <a:pt x="45384" y="83177"/>
                    <a:pt x="45175" y="83491"/>
                  </a:cubicBezTo>
                  <a:cubicBezTo>
                    <a:pt x="45133" y="83512"/>
                    <a:pt x="45112" y="83553"/>
                    <a:pt x="45091" y="83553"/>
                  </a:cubicBezTo>
                  <a:lnTo>
                    <a:pt x="45029" y="83553"/>
                  </a:lnTo>
                  <a:cubicBezTo>
                    <a:pt x="45008" y="83553"/>
                    <a:pt x="44987" y="83553"/>
                    <a:pt x="44966" y="83574"/>
                  </a:cubicBezTo>
                  <a:lnTo>
                    <a:pt x="44924" y="83574"/>
                  </a:lnTo>
                  <a:cubicBezTo>
                    <a:pt x="44861" y="83574"/>
                    <a:pt x="44777" y="83553"/>
                    <a:pt x="44673" y="83553"/>
                  </a:cubicBezTo>
                  <a:lnTo>
                    <a:pt x="44505" y="83553"/>
                  </a:lnTo>
                  <a:lnTo>
                    <a:pt x="44505" y="83386"/>
                  </a:lnTo>
                  <a:cubicBezTo>
                    <a:pt x="44505" y="83386"/>
                    <a:pt x="44547" y="83240"/>
                    <a:pt x="44547" y="83198"/>
                  </a:cubicBezTo>
                  <a:cubicBezTo>
                    <a:pt x="44568" y="83093"/>
                    <a:pt x="44568" y="82989"/>
                    <a:pt x="44568" y="82884"/>
                  </a:cubicBezTo>
                  <a:cubicBezTo>
                    <a:pt x="44568" y="82842"/>
                    <a:pt x="44568" y="82821"/>
                    <a:pt x="44547" y="82758"/>
                  </a:cubicBezTo>
                  <a:cubicBezTo>
                    <a:pt x="44736" y="82717"/>
                    <a:pt x="44903" y="82633"/>
                    <a:pt x="45070" y="82507"/>
                  </a:cubicBezTo>
                  <a:cubicBezTo>
                    <a:pt x="45531" y="82047"/>
                    <a:pt x="45405" y="81377"/>
                    <a:pt x="45070" y="80896"/>
                  </a:cubicBezTo>
                  <a:cubicBezTo>
                    <a:pt x="45133" y="80875"/>
                    <a:pt x="45196" y="80875"/>
                    <a:pt x="45301" y="80854"/>
                  </a:cubicBezTo>
                  <a:cubicBezTo>
                    <a:pt x="45719" y="80792"/>
                    <a:pt x="46054" y="80561"/>
                    <a:pt x="46430" y="80352"/>
                  </a:cubicBezTo>
                  <a:cubicBezTo>
                    <a:pt x="46640" y="80248"/>
                    <a:pt x="46681" y="80059"/>
                    <a:pt x="46681" y="79913"/>
                  </a:cubicBezTo>
                  <a:cubicBezTo>
                    <a:pt x="46807" y="79913"/>
                    <a:pt x="46953" y="79850"/>
                    <a:pt x="47100" y="79787"/>
                  </a:cubicBezTo>
                  <a:cubicBezTo>
                    <a:pt x="47288" y="79683"/>
                    <a:pt x="47393" y="79452"/>
                    <a:pt x="47393" y="79285"/>
                  </a:cubicBezTo>
                  <a:cubicBezTo>
                    <a:pt x="47393" y="79160"/>
                    <a:pt x="47372" y="79055"/>
                    <a:pt x="47309" y="78908"/>
                  </a:cubicBezTo>
                  <a:cubicBezTo>
                    <a:pt x="47497" y="78783"/>
                    <a:pt x="47623" y="78595"/>
                    <a:pt x="47770" y="78427"/>
                  </a:cubicBezTo>
                  <a:cubicBezTo>
                    <a:pt x="48209" y="77820"/>
                    <a:pt x="48837" y="77297"/>
                    <a:pt x="49339" y="76711"/>
                  </a:cubicBezTo>
                  <a:cubicBezTo>
                    <a:pt x="50448" y="75456"/>
                    <a:pt x="51578" y="74201"/>
                    <a:pt x="52687" y="72924"/>
                  </a:cubicBezTo>
                  <a:cubicBezTo>
                    <a:pt x="53649" y="71794"/>
                    <a:pt x="54381" y="70644"/>
                    <a:pt x="55135" y="69367"/>
                  </a:cubicBezTo>
                  <a:cubicBezTo>
                    <a:pt x="55365" y="68970"/>
                    <a:pt x="55679" y="68530"/>
                    <a:pt x="55992" y="68133"/>
                  </a:cubicBezTo>
                  <a:close/>
                  <a:moveTo>
                    <a:pt x="38647" y="81105"/>
                  </a:moveTo>
                  <a:cubicBezTo>
                    <a:pt x="38919" y="81273"/>
                    <a:pt x="39212" y="81419"/>
                    <a:pt x="39463" y="81587"/>
                  </a:cubicBezTo>
                  <a:cubicBezTo>
                    <a:pt x="40718" y="82340"/>
                    <a:pt x="41827" y="83784"/>
                    <a:pt x="43313" y="84035"/>
                  </a:cubicBezTo>
                  <a:lnTo>
                    <a:pt x="43522" y="84035"/>
                  </a:lnTo>
                  <a:cubicBezTo>
                    <a:pt x="43585" y="84202"/>
                    <a:pt x="43689" y="84328"/>
                    <a:pt x="43836" y="84453"/>
                  </a:cubicBezTo>
                  <a:cubicBezTo>
                    <a:pt x="43940" y="84537"/>
                    <a:pt x="44108" y="84621"/>
                    <a:pt x="44233" y="84641"/>
                  </a:cubicBezTo>
                  <a:cubicBezTo>
                    <a:pt x="44150" y="84767"/>
                    <a:pt x="44171" y="84934"/>
                    <a:pt x="44275" y="85060"/>
                  </a:cubicBezTo>
                  <a:cubicBezTo>
                    <a:pt x="44275" y="85061"/>
                    <a:pt x="44275" y="85062"/>
                    <a:pt x="44276" y="85064"/>
                  </a:cubicBezTo>
                  <a:lnTo>
                    <a:pt x="44276" y="85064"/>
                  </a:lnTo>
                  <a:cubicBezTo>
                    <a:pt x="43877" y="84885"/>
                    <a:pt x="43013" y="84220"/>
                    <a:pt x="42832" y="84139"/>
                  </a:cubicBezTo>
                  <a:cubicBezTo>
                    <a:pt x="41325" y="83344"/>
                    <a:pt x="39881" y="82424"/>
                    <a:pt x="38333" y="81670"/>
                  </a:cubicBezTo>
                  <a:lnTo>
                    <a:pt x="38647" y="81105"/>
                  </a:lnTo>
                  <a:close/>
                  <a:moveTo>
                    <a:pt x="45071" y="0"/>
                  </a:moveTo>
                  <a:cubicBezTo>
                    <a:pt x="44820" y="0"/>
                    <a:pt x="44568" y="10"/>
                    <a:pt x="44317" y="26"/>
                  </a:cubicBezTo>
                  <a:cubicBezTo>
                    <a:pt x="44045" y="68"/>
                    <a:pt x="43731" y="26"/>
                    <a:pt x="43459" y="89"/>
                  </a:cubicBezTo>
                  <a:cubicBezTo>
                    <a:pt x="43271" y="131"/>
                    <a:pt x="43041" y="236"/>
                    <a:pt x="42811" y="298"/>
                  </a:cubicBezTo>
                  <a:cubicBezTo>
                    <a:pt x="42301" y="380"/>
                    <a:pt x="42506" y="1116"/>
                    <a:pt x="42981" y="1116"/>
                  </a:cubicBezTo>
                  <a:cubicBezTo>
                    <a:pt x="42994" y="1116"/>
                    <a:pt x="43007" y="1116"/>
                    <a:pt x="43020" y="1114"/>
                  </a:cubicBezTo>
                  <a:cubicBezTo>
                    <a:pt x="43426" y="1056"/>
                    <a:pt x="43761" y="945"/>
                    <a:pt x="44173" y="945"/>
                  </a:cubicBezTo>
                  <a:cubicBezTo>
                    <a:pt x="44206" y="945"/>
                    <a:pt x="44241" y="945"/>
                    <a:pt x="44275" y="947"/>
                  </a:cubicBezTo>
                  <a:cubicBezTo>
                    <a:pt x="44924" y="968"/>
                    <a:pt x="45552" y="1073"/>
                    <a:pt x="46179" y="1219"/>
                  </a:cubicBezTo>
                  <a:cubicBezTo>
                    <a:pt x="47539" y="1491"/>
                    <a:pt x="48837" y="1993"/>
                    <a:pt x="50134" y="2433"/>
                  </a:cubicBezTo>
                  <a:cubicBezTo>
                    <a:pt x="50762" y="2684"/>
                    <a:pt x="51410" y="2893"/>
                    <a:pt x="52080" y="3039"/>
                  </a:cubicBezTo>
                  <a:cubicBezTo>
                    <a:pt x="52666" y="3207"/>
                    <a:pt x="53272" y="3646"/>
                    <a:pt x="53816" y="3981"/>
                  </a:cubicBezTo>
                  <a:cubicBezTo>
                    <a:pt x="54946" y="4713"/>
                    <a:pt x="56118" y="5550"/>
                    <a:pt x="57101" y="6471"/>
                  </a:cubicBezTo>
                  <a:cubicBezTo>
                    <a:pt x="58922" y="8187"/>
                    <a:pt x="60240" y="10467"/>
                    <a:pt x="60826" y="12936"/>
                  </a:cubicBezTo>
                  <a:cubicBezTo>
                    <a:pt x="60993" y="13522"/>
                    <a:pt x="61035" y="14150"/>
                    <a:pt x="61202" y="14757"/>
                  </a:cubicBezTo>
                  <a:cubicBezTo>
                    <a:pt x="61349" y="15384"/>
                    <a:pt x="61433" y="15991"/>
                    <a:pt x="61454" y="16640"/>
                  </a:cubicBezTo>
                  <a:cubicBezTo>
                    <a:pt x="61495" y="17267"/>
                    <a:pt x="61642" y="17895"/>
                    <a:pt x="61642" y="18523"/>
                  </a:cubicBezTo>
                  <a:cubicBezTo>
                    <a:pt x="61642" y="18900"/>
                    <a:pt x="61642" y="19234"/>
                    <a:pt x="61663" y="19569"/>
                  </a:cubicBezTo>
                  <a:lnTo>
                    <a:pt x="60805" y="19423"/>
                  </a:lnTo>
                  <a:cubicBezTo>
                    <a:pt x="60679" y="18837"/>
                    <a:pt x="60512" y="18272"/>
                    <a:pt x="60303" y="17707"/>
                  </a:cubicBezTo>
                  <a:cubicBezTo>
                    <a:pt x="60196" y="17417"/>
                    <a:pt x="59916" y="17270"/>
                    <a:pt x="59647" y="17270"/>
                  </a:cubicBezTo>
                  <a:cubicBezTo>
                    <a:pt x="59334" y="17270"/>
                    <a:pt x="59036" y="17469"/>
                    <a:pt x="59047" y="17874"/>
                  </a:cubicBezTo>
                  <a:cubicBezTo>
                    <a:pt x="59089" y="18314"/>
                    <a:pt x="59110" y="18753"/>
                    <a:pt x="59152" y="19213"/>
                  </a:cubicBezTo>
                  <a:cubicBezTo>
                    <a:pt x="57834" y="19067"/>
                    <a:pt x="56474" y="19004"/>
                    <a:pt x="55135" y="18711"/>
                  </a:cubicBezTo>
                  <a:cubicBezTo>
                    <a:pt x="52812" y="18209"/>
                    <a:pt x="50678" y="17184"/>
                    <a:pt x="48648" y="15991"/>
                  </a:cubicBezTo>
                  <a:cubicBezTo>
                    <a:pt x="46849" y="14924"/>
                    <a:pt x="45259" y="13522"/>
                    <a:pt x="43794" y="12037"/>
                  </a:cubicBezTo>
                  <a:cubicBezTo>
                    <a:pt x="43020" y="11262"/>
                    <a:pt x="42350" y="10467"/>
                    <a:pt x="41723" y="9588"/>
                  </a:cubicBezTo>
                  <a:cubicBezTo>
                    <a:pt x="41513" y="9296"/>
                    <a:pt x="41304" y="8982"/>
                    <a:pt x="41095" y="8689"/>
                  </a:cubicBezTo>
                  <a:cubicBezTo>
                    <a:pt x="41011" y="8542"/>
                    <a:pt x="40927" y="8396"/>
                    <a:pt x="40865" y="8249"/>
                  </a:cubicBezTo>
                  <a:cubicBezTo>
                    <a:pt x="40676" y="7852"/>
                    <a:pt x="40614" y="7412"/>
                    <a:pt x="40383" y="7078"/>
                  </a:cubicBezTo>
                  <a:cubicBezTo>
                    <a:pt x="40288" y="6939"/>
                    <a:pt x="40143" y="6866"/>
                    <a:pt x="40002" y="6866"/>
                  </a:cubicBezTo>
                  <a:cubicBezTo>
                    <a:pt x="39866" y="6866"/>
                    <a:pt x="39733" y="6934"/>
                    <a:pt x="39651" y="7078"/>
                  </a:cubicBezTo>
                  <a:cubicBezTo>
                    <a:pt x="39191" y="7831"/>
                    <a:pt x="39651" y="8898"/>
                    <a:pt x="40049" y="9609"/>
                  </a:cubicBezTo>
                  <a:cubicBezTo>
                    <a:pt x="40342" y="10133"/>
                    <a:pt x="40802" y="10990"/>
                    <a:pt x="41409" y="11367"/>
                  </a:cubicBezTo>
                  <a:cubicBezTo>
                    <a:pt x="41702" y="11744"/>
                    <a:pt x="42016" y="12141"/>
                    <a:pt x="42350" y="12518"/>
                  </a:cubicBezTo>
                  <a:cubicBezTo>
                    <a:pt x="43899" y="14213"/>
                    <a:pt x="45593" y="15761"/>
                    <a:pt x="47518" y="17016"/>
                  </a:cubicBezTo>
                  <a:cubicBezTo>
                    <a:pt x="49590" y="18335"/>
                    <a:pt x="51871" y="19444"/>
                    <a:pt x="54277" y="20071"/>
                  </a:cubicBezTo>
                  <a:cubicBezTo>
                    <a:pt x="55720" y="20446"/>
                    <a:pt x="57297" y="20754"/>
                    <a:pt x="58858" y="20754"/>
                  </a:cubicBezTo>
                  <a:cubicBezTo>
                    <a:pt x="59040" y="20754"/>
                    <a:pt x="59222" y="20750"/>
                    <a:pt x="59403" y="20741"/>
                  </a:cubicBezTo>
                  <a:cubicBezTo>
                    <a:pt x="59550" y="21766"/>
                    <a:pt x="59717" y="22791"/>
                    <a:pt x="59759" y="23837"/>
                  </a:cubicBezTo>
                  <a:cubicBezTo>
                    <a:pt x="59905" y="25867"/>
                    <a:pt x="59801" y="27897"/>
                    <a:pt x="59298" y="29884"/>
                  </a:cubicBezTo>
                  <a:cubicBezTo>
                    <a:pt x="58441" y="33358"/>
                    <a:pt x="56369" y="36517"/>
                    <a:pt x="53419" y="38526"/>
                  </a:cubicBezTo>
                  <a:cubicBezTo>
                    <a:pt x="49746" y="41037"/>
                    <a:pt x="45177" y="41988"/>
                    <a:pt x="40639" y="41988"/>
                  </a:cubicBezTo>
                  <a:cubicBezTo>
                    <a:pt x="38068" y="41988"/>
                    <a:pt x="35507" y="41683"/>
                    <a:pt x="33123" y="41183"/>
                  </a:cubicBezTo>
                  <a:cubicBezTo>
                    <a:pt x="29922" y="40493"/>
                    <a:pt x="26846" y="39300"/>
                    <a:pt x="24189" y="37354"/>
                  </a:cubicBezTo>
                  <a:cubicBezTo>
                    <a:pt x="21657" y="35534"/>
                    <a:pt x="19899" y="32772"/>
                    <a:pt x="18958" y="29843"/>
                  </a:cubicBezTo>
                  <a:cubicBezTo>
                    <a:pt x="17974" y="26788"/>
                    <a:pt x="17891" y="23545"/>
                    <a:pt x="18602" y="20427"/>
                  </a:cubicBezTo>
                  <a:cubicBezTo>
                    <a:pt x="19000" y="18711"/>
                    <a:pt x="19481" y="17121"/>
                    <a:pt x="20360" y="15573"/>
                  </a:cubicBezTo>
                  <a:cubicBezTo>
                    <a:pt x="20694" y="14966"/>
                    <a:pt x="21113" y="14401"/>
                    <a:pt x="21573" y="13836"/>
                  </a:cubicBezTo>
                  <a:cubicBezTo>
                    <a:pt x="21866" y="14003"/>
                    <a:pt x="22180" y="14087"/>
                    <a:pt x="22515" y="14129"/>
                  </a:cubicBezTo>
                  <a:cubicBezTo>
                    <a:pt x="23088" y="14189"/>
                    <a:pt x="23597" y="14282"/>
                    <a:pt x="24142" y="14282"/>
                  </a:cubicBezTo>
                  <a:cubicBezTo>
                    <a:pt x="24352" y="14282"/>
                    <a:pt x="24568" y="14268"/>
                    <a:pt x="24795" y="14234"/>
                  </a:cubicBezTo>
                  <a:cubicBezTo>
                    <a:pt x="26532" y="13982"/>
                    <a:pt x="28269" y="13606"/>
                    <a:pt x="29922" y="13062"/>
                  </a:cubicBezTo>
                  <a:cubicBezTo>
                    <a:pt x="31512" y="12539"/>
                    <a:pt x="33060" y="11911"/>
                    <a:pt x="34650" y="11367"/>
                  </a:cubicBezTo>
                  <a:cubicBezTo>
                    <a:pt x="35466" y="11074"/>
                    <a:pt x="36262" y="10677"/>
                    <a:pt x="37036" y="10321"/>
                  </a:cubicBezTo>
                  <a:cubicBezTo>
                    <a:pt x="37852" y="9923"/>
                    <a:pt x="38772" y="9421"/>
                    <a:pt x="39358" y="8772"/>
                  </a:cubicBezTo>
                  <a:cubicBezTo>
                    <a:pt x="39559" y="8551"/>
                    <a:pt x="39451" y="8080"/>
                    <a:pt x="39127" y="8080"/>
                  </a:cubicBezTo>
                  <a:cubicBezTo>
                    <a:pt x="39114" y="8080"/>
                    <a:pt x="39100" y="8080"/>
                    <a:pt x="39086" y="8082"/>
                  </a:cubicBezTo>
                  <a:cubicBezTo>
                    <a:pt x="38354" y="8166"/>
                    <a:pt x="37642" y="8459"/>
                    <a:pt x="36952" y="8752"/>
                  </a:cubicBezTo>
                  <a:lnTo>
                    <a:pt x="34692" y="9693"/>
                  </a:lnTo>
                  <a:cubicBezTo>
                    <a:pt x="33186" y="10258"/>
                    <a:pt x="31679" y="10781"/>
                    <a:pt x="30152" y="11367"/>
                  </a:cubicBezTo>
                  <a:cubicBezTo>
                    <a:pt x="28687" y="11890"/>
                    <a:pt x="27223" y="12162"/>
                    <a:pt x="25716" y="12539"/>
                  </a:cubicBezTo>
                  <a:cubicBezTo>
                    <a:pt x="24963" y="12727"/>
                    <a:pt x="24251" y="12873"/>
                    <a:pt x="23456" y="12873"/>
                  </a:cubicBezTo>
                  <a:cubicBezTo>
                    <a:pt x="23171" y="12873"/>
                    <a:pt x="22886" y="12787"/>
                    <a:pt x="22600" y="12787"/>
                  </a:cubicBezTo>
                  <a:cubicBezTo>
                    <a:pt x="22572" y="12787"/>
                    <a:pt x="22543" y="12788"/>
                    <a:pt x="22515" y="12790"/>
                  </a:cubicBezTo>
                  <a:cubicBezTo>
                    <a:pt x="22460" y="12799"/>
                    <a:pt x="22404" y="12803"/>
                    <a:pt x="22347" y="12803"/>
                  </a:cubicBezTo>
                  <a:cubicBezTo>
                    <a:pt x="22146" y="12803"/>
                    <a:pt x="21941" y="12751"/>
                    <a:pt x="21761" y="12685"/>
                  </a:cubicBezTo>
                  <a:cubicBezTo>
                    <a:pt x="21741" y="12664"/>
                    <a:pt x="21678" y="12643"/>
                    <a:pt x="21636" y="12643"/>
                  </a:cubicBezTo>
                  <a:cubicBezTo>
                    <a:pt x="21636" y="12622"/>
                    <a:pt x="21657" y="12581"/>
                    <a:pt x="21657" y="12539"/>
                  </a:cubicBezTo>
                  <a:cubicBezTo>
                    <a:pt x="21678" y="12518"/>
                    <a:pt x="21678" y="12476"/>
                    <a:pt x="21720" y="12434"/>
                  </a:cubicBezTo>
                  <a:cubicBezTo>
                    <a:pt x="21845" y="12246"/>
                    <a:pt x="21950" y="12057"/>
                    <a:pt x="22075" y="11848"/>
                  </a:cubicBezTo>
                  <a:cubicBezTo>
                    <a:pt x="22494" y="10969"/>
                    <a:pt x="23121" y="10216"/>
                    <a:pt x="23812" y="9505"/>
                  </a:cubicBezTo>
                  <a:cubicBezTo>
                    <a:pt x="23854" y="9442"/>
                    <a:pt x="23917" y="9400"/>
                    <a:pt x="23979" y="9337"/>
                  </a:cubicBezTo>
                  <a:cubicBezTo>
                    <a:pt x="24189" y="9065"/>
                    <a:pt x="24398" y="8793"/>
                    <a:pt x="24649" y="8542"/>
                  </a:cubicBezTo>
                  <a:cubicBezTo>
                    <a:pt x="26134" y="7036"/>
                    <a:pt x="27746" y="5822"/>
                    <a:pt x="29524" y="4692"/>
                  </a:cubicBezTo>
                  <a:cubicBezTo>
                    <a:pt x="31156" y="3667"/>
                    <a:pt x="32977" y="2642"/>
                    <a:pt x="34901" y="2286"/>
                  </a:cubicBezTo>
                  <a:cubicBezTo>
                    <a:pt x="35948" y="2077"/>
                    <a:pt x="37015" y="1972"/>
                    <a:pt x="38082" y="1868"/>
                  </a:cubicBezTo>
                  <a:cubicBezTo>
                    <a:pt x="39107" y="1784"/>
                    <a:pt x="40153" y="1805"/>
                    <a:pt x="41137" y="1533"/>
                  </a:cubicBezTo>
                  <a:cubicBezTo>
                    <a:pt x="41513" y="1428"/>
                    <a:pt x="41513" y="905"/>
                    <a:pt x="41137" y="801"/>
                  </a:cubicBezTo>
                  <a:cubicBezTo>
                    <a:pt x="40611" y="638"/>
                    <a:pt x="40063" y="585"/>
                    <a:pt x="39512" y="585"/>
                  </a:cubicBezTo>
                  <a:cubicBezTo>
                    <a:pt x="38856" y="585"/>
                    <a:pt x="38195" y="660"/>
                    <a:pt x="37559" y="717"/>
                  </a:cubicBezTo>
                  <a:cubicBezTo>
                    <a:pt x="36387" y="821"/>
                    <a:pt x="35236" y="968"/>
                    <a:pt x="34085" y="1219"/>
                  </a:cubicBezTo>
                  <a:cubicBezTo>
                    <a:pt x="33039" y="1428"/>
                    <a:pt x="31972" y="1993"/>
                    <a:pt x="31031" y="2474"/>
                  </a:cubicBezTo>
                  <a:cubicBezTo>
                    <a:pt x="29943" y="3018"/>
                    <a:pt x="28938" y="3646"/>
                    <a:pt x="27913" y="4316"/>
                  </a:cubicBezTo>
                  <a:cubicBezTo>
                    <a:pt x="26051" y="5571"/>
                    <a:pt x="24189" y="7099"/>
                    <a:pt x="22996" y="9003"/>
                  </a:cubicBezTo>
                  <a:cubicBezTo>
                    <a:pt x="22912" y="9128"/>
                    <a:pt x="22703" y="9421"/>
                    <a:pt x="22452" y="9819"/>
                  </a:cubicBezTo>
                  <a:cubicBezTo>
                    <a:pt x="22143" y="9636"/>
                    <a:pt x="21844" y="9482"/>
                    <a:pt x="21523" y="9482"/>
                  </a:cubicBezTo>
                  <a:cubicBezTo>
                    <a:pt x="21365" y="9482"/>
                    <a:pt x="21202" y="9520"/>
                    <a:pt x="21029" y="9609"/>
                  </a:cubicBezTo>
                  <a:cubicBezTo>
                    <a:pt x="20778" y="9086"/>
                    <a:pt x="20401" y="8584"/>
                    <a:pt x="19962" y="8249"/>
                  </a:cubicBezTo>
                  <a:cubicBezTo>
                    <a:pt x="19125" y="7601"/>
                    <a:pt x="18163" y="7224"/>
                    <a:pt x="17263" y="6659"/>
                  </a:cubicBezTo>
                  <a:cubicBezTo>
                    <a:pt x="16255" y="6002"/>
                    <a:pt x="15165" y="5395"/>
                    <a:pt x="14030" y="5395"/>
                  </a:cubicBezTo>
                  <a:cubicBezTo>
                    <a:pt x="13539" y="5395"/>
                    <a:pt x="13039" y="5509"/>
                    <a:pt x="12534" y="5780"/>
                  </a:cubicBezTo>
                  <a:cubicBezTo>
                    <a:pt x="10777" y="6764"/>
                    <a:pt x="10902" y="8647"/>
                    <a:pt x="12116" y="9965"/>
                  </a:cubicBezTo>
                  <a:cubicBezTo>
                    <a:pt x="12534" y="10425"/>
                    <a:pt x="13057" y="10739"/>
                    <a:pt x="13518" y="11095"/>
                  </a:cubicBezTo>
                  <a:cubicBezTo>
                    <a:pt x="13727" y="11262"/>
                    <a:pt x="14020" y="11472"/>
                    <a:pt x="14103" y="11702"/>
                  </a:cubicBezTo>
                  <a:cubicBezTo>
                    <a:pt x="14187" y="11890"/>
                    <a:pt x="13622" y="12141"/>
                    <a:pt x="13518" y="12204"/>
                  </a:cubicBezTo>
                  <a:cubicBezTo>
                    <a:pt x="12430" y="12832"/>
                    <a:pt x="11425" y="13208"/>
                    <a:pt x="10525" y="14150"/>
                  </a:cubicBezTo>
                  <a:cubicBezTo>
                    <a:pt x="9730" y="14966"/>
                    <a:pt x="8956" y="16305"/>
                    <a:pt x="9730" y="17372"/>
                  </a:cubicBezTo>
                  <a:cubicBezTo>
                    <a:pt x="10170" y="17979"/>
                    <a:pt x="10881" y="18272"/>
                    <a:pt x="11634" y="18293"/>
                  </a:cubicBezTo>
                  <a:cubicBezTo>
                    <a:pt x="11670" y="18295"/>
                    <a:pt x="11706" y="18295"/>
                    <a:pt x="11742" y="18295"/>
                  </a:cubicBezTo>
                  <a:cubicBezTo>
                    <a:pt x="12107" y="18295"/>
                    <a:pt x="12488" y="18207"/>
                    <a:pt x="12869" y="18188"/>
                  </a:cubicBezTo>
                  <a:lnTo>
                    <a:pt x="12974" y="18188"/>
                  </a:lnTo>
                  <a:cubicBezTo>
                    <a:pt x="12932" y="18272"/>
                    <a:pt x="12848" y="18314"/>
                    <a:pt x="12785" y="18376"/>
                  </a:cubicBezTo>
                  <a:cubicBezTo>
                    <a:pt x="11906" y="19360"/>
                    <a:pt x="11007" y="21578"/>
                    <a:pt x="12639" y="22310"/>
                  </a:cubicBezTo>
                  <a:cubicBezTo>
                    <a:pt x="13088" y="22514"/>
                    <a:pt x="13603" y="22569"/>
                    <a:pt x="14124" y="22569"/>
                  </a:cubicBezTo>
                  <a:cubicBezTo>
                    <a:pt x="14669" y="22569"/>
                    <a:pt x="15222" y="22509"/>
                    <a:pt x="15715" y="22498"/>
                  </a:cubicBezTo>
                  <a:cubicBezTo>
                    <a:pt x="16070" y="22498"/>
                    <a:pt x="16405" y="22457"/>
                    <a:pt x="16740" y="22373"/>
                  </a:cubicBezTo>
                  <a:lnTo>
                    <a:pt x="16740" y="22373"/>
                  </a:lnTo>
                  <a:cubicBezTo>
                    <a:pt x="16342" y="25093"/>
                    <a:pt x="16635" y="27918"/>
                    <a:pt x="17451" y="30533"/>
                  </a:cubicBezTo>
                  <a:cubicBezTo>
                    <a:pt x="18497" y="33965"/>
                    <a:pt x="20590" y="36894"/>
                    <a:pt x="23498" y="38986"/>
                  </a:cubicBezTo>
                  <a:cubicBezTo>
                    <a:pt x="23938" y="39300"/>
                    <a:pt x="24377" y="39614"/>
                    <a:pt x="24858" y="39865"/>
                  </a:cubicBezTo>
                  <a:cubicBezTo>
                    <a:pt x="24670" y="40346"/>
                    <a:pt x="24440" y="40807"/>
                    <a:pt x="24230" y="41225"/>
                  </a:cubicBezTo>
                  <a:cubicBezTo>
                    <a:pt x="24147" y="41099"/>
                    <a:pt x="23979" y="40974"/>
                    <a:pt x="23812" y="40890"/>
                  </a:cubicBezTo>
                  <a:cubicBezTo>
                    <a:pt x="22829" y="40493"/>
                    <a:pt x="21866" y="40137"/>
                    <a:pt x="21008" y="39530"/>
                  </a:cubicBezTo>
                  <a:cubicBezTo>
                    <a:pt x="19941" y="38819"/>
                    <a:pt x="18958" y="38045"/>
                    <a:pt x="17870" y="37375"/>
                  </a:cubicBezTo>
                  <a:cubicBezTo>
                    <a:pt x="16761" y="36705"/>
                    <a:pt x="15756" y="35764"/>
                    <a:pt x="14815" y="34864"/>
                  </a:cubicBezTo>
                  <a:cubicBezTo>
                    <a:pt x="13831" y="33965"/>
                    <a:pt x="12743" y="33148"/>
                    <a:pt x="11739" y="32228"/>
                  </a:cubicBezTo>
                  <a:cubicBezTo>
                    <a:pt x="9919" y="30554"/>
                    <a:pt x="8747" y="28483"/>
                    <a:pt x="7429" y="26411"/>
                  </a:cubicBezTo>
                  <a:cubicBezTo>
                    <a:pt x="6717" y="25323"/>
                    <a:pt x="5985" y="24277"/>
                    <a:pt x="5399" y="23126"/>
                  </a:cubicBezTo>
                  <a:cubicBezTo>
                    <a:pt x="5085" y="22519"/>
                    <a:pt x="4709" y="21954"/>
                    <a:pt x="4499" y="21327"/>
                  </a:cubicBezTo>
                  <a:cubicBezTo>
                    <a:pt x="4771" y="21117"/>
                    <a:pt x="4981" y="20845"/>
                    <a:pt x="5148" y="20511"/>
                  </a:cubicBezTo>
                  <a:cubicBezTo>
                    <a:pt x="5357" y="20113"/>
                    <a:pt x="5713" y="19548"/>
                    <a:pt x="5818" y="18983"/>
                  </a:cubicBezTo>
                  <a:cubicBezTo>
                    <a:pt x="6257" y="18125"/>
                    <a:pt x="6090" y="16891"/>
                    <a:pt x="5985" y="15949"/>
                  </a:cubicBezTo>
                  <a:cubicBezTo>
                    <a:pt x="5954" y="15677"/>
                    <a:pt x="5760" y="15541"/>
                    <a:pt x="5564" y="15541"/>
                  </a:cubicBezTo>
                  <a:cubicBezTo>
                    <a:pt x="5368" y="15541"/>
                    <a:pt x="5169" y="15677"/>
                    <a:pt x="5127" y="15949"/>
                  </a:cubicBezTo>
                  <a:cubicBezTo>
                    <a:pt x="5043" y="16472"/>
                    <a:pt x="5023" y="17037"/>
                    <a:pt x="5002" y="17581"/>
                  </a:cubicBezTo>
                  <a:cubicBezTo>
                    <a:pt x="5002" y="17665"/>
                    <a:pt x="4981" y="17728"/>
                    <a:pt x="4939" y="17811"/>
                  </a:cubicBezTo>
                  <a:cubicBezTo>
                    <a:pt x="4918" y="17811"/>
                    <a:pt x="4897" y="17832"/>
                    <a:pt x="4876" y="17874"/>
                  </a:cubicBezTo>
                  <a:cubicBezTo>
                    <a:pt x="4395" y="18188"/>
                    <a:pt x="4416" y="18607"/>
                    <a:pt x="4207" y="19088"/>
                  </a:cubicBezTo>
                  <a:cubicBezTo>
                    <a:pt x="4165" y="18941"/>
                    <a:pt x="4102" y="18774"/>
                    <a:pt x="4060" y="18648"/>
                  </a:cubicBezTo>
                  <a:cubicBezTo>
                    <a:pt x="3683" y="17728"/>
                    <a:pt x="3370" y="16786"/>
                    <a:pt x="3307" y="15803"/>
                  </a:cubicBezTo>
                  <a:cubicBezTo>
                    <a:pt x="3275" y="15473"/>
                    <a:pt x="3011" y="15301"/>
                    <a:pt x="2756" y="15301"/>
                  </a:cubicBezTo>
                  <a:cubicBezTo>
                    <a:pt x="2509" y="15301"/>
                    <a:pt x="2271" y="15463"/>
                    <a:pt x="2261" y="15803"/>
                  </a:cubicBezTo>
                  <a:cubicBezTo>
                    <a:pt x="2219" y="16765"/>
                    <a:pt x="2302" y="17937"/>
                    <a:pt x="2721" y="18837"/>
                  </a:cubicBezTo>
                  <a:cubicBezTo>
                    <a:pt x="2909" y="19234"/>
                    <a:pt x="2993" y="19590"/>
                    <a:pt x="2930" y="20008"/>
                  </a:cubicBezTo>
                  <a:cubicBezTo>
                    <a:pt x="2616" y="19820"/>
                    <a:pt x="2323" y="19548"/>
                    <a:pt x="2177" y="19339"/>
                  </a:cubicBezTo>
                  <a:cubicBezTo>
                    <a:pt x="1779" y="18774"/>
                    <a:pt x="1340" y="18188"/>
                    <a:pt x="1277" y="17498"/>
                  </a:cubicBezTo>
                  <a:cubicBezTo>
                    <a:pt x="1256" y="17090"/>
                    <a:pt x="932" y="16886"/>
                    <a:pt x="618" y="16886"/>
                  </a:cubicBezTo>
                  <a:cubicBezTo>
                    <a:pt x="304" y="16886"/>
                    <a:pt x="1" y="17090"/>
                    <a:pt x="22" y="17498"/>
                  </a:cubicBezTo>
                  <a:cubicBezTo>
                    <a:pt x="106" y="19172"/>
                    <a:pt x="1633" y="21431"/>
                    <a:pt x="3370" y="21661"/>
                  </a:cubicBezTo>
                  <a:lnTo>
                    <a:pt x="3579" y="21661"/>
                  </a:lnTo>
                  <a:cubicBezTo>
                    <a:pt x="4039" y="23461"/>
                    <a:pt x="5106" y="25135"/>
                    <a:pt x="5985" y="26683"/>
                  </a:cubicBezTo>
                  <a:cubicBezTo>
                    <a:pt x="7324" y="28985"/>
                    <a:pt x="8433" y="31370"/>
                    <a:pt x="10379" y="33253"/>
                  </a:cubicBezTo>
                  <a:cubicBezTo>
                    <a:pt x="11404" y="34237"/>
                    <a:pt x="12576" y="35073"/>
                    <a:pt x="13601" y="36099"/>
                  </a:cubicBezTo>
                  <a:cubicBezTo>
                    <a:pt x="14543" y="37040"/>
                    <a:pt x="15652" y="38066"/>
                    <a:pt x="16803" y="38735"/>
                  </a:cubicBezTo>
                  <a:cubicBezTo>
                    <a:pt x="17974" y="39446"/>
                    <a:pt x="19041" y="40221"/>
                    <a:pt x="20150" y="41016"/>
                  </a:cubicBezTo>
                  <a:cubicBezTo>
                    <a:pt x="21113" y="41685"/>
                    <a:pt x="22264" y="42083"/>
                    <a:pt x="23352" y="42480"/>
                  </a:cubicBezTo>
                  <a:cubicBezTo>
                    <a:pt x="23101" y="42794"/>
                    <a:pt x="22808" y="43108"/>
                    <a:pt x="22598" y="43464"/>
                  </a:cubicBezTo>
                  <a:cubicBezTo>
                    <a:pt x="21950" y="44615"/>
                    <a:pt x="22996" y="45535"/>
                    <a:pt x="23938" y="46058"/>
                  </a:cubicBezTo>
                  <a:cubicBezTo>
                    <a:pt x="24921" y="46581"/>
                    <a:pt x="26051" y="46916"/>
                    <a:pt x="27118" y="47209"/>
                  </a:cubicBezTo>
                  <a:cubicBezTo>
                    <a:pt x="28324" y="47536"/>
                    <a:pt x="29450" y="48382"/>
                    <a:pt x="30730" y="48382"/>
                  </a:cubicBezTo>
                  <a:cubicBezTo>
                    <a:pt x="30760" y="48382"/>
                    <a:pt x="30791" y="48382"/>
                    <a:pt x="30821" y="48381"/>
                  </a:cubicBezTo>
                  <a:lnTo>
                    <a:pt x="30821" y="48381"/>
                  </a:lnTo>
                  <a:cubicBezTo>
                    <a:pt x="30612" y="49532"/>
                    <a:pt x="30445" y="50682"/>
                    <a:pt x="30298" y="51875"/>
                  </a:cubicBezTo>
                  <a:cubicBezTo>
                    <a:pt x="30089" y="53465"/>
                    <a:pt x="29712" y="55076"/>
                    <a:pt x="29608" y="56708"/>
                  </a:cubicBezTo>
                  <a:cubicBezTo>
                    <a:pt x="29001" y="56436"/>
                    <a:pt x="28373" y="56227"/>
                    <a:pt x="27725" y="56060"/>
                  </a:cubicBezTo>
                  <a:cubicBezTo>
                    <a:pt x="26498" y="55748"/>
                    <a:pt x="25288" y="55602"/>
                    <a:pt x="24084" y="55602"/>
                  </a:cubicBezTo>
                  <a:cubicBezTo>
                    <a:pt x="22945" y="55602"/>
                    <a:pt x="21812" y="55732"/>
                    <a:pt x="20673" y="55976"/>
                  </a:cubicBezTo>
                  <a:cubicBezTo>
                    <a:pt x="19544" y="56206"/>
                    <a:pt x="18393" y="56290"/>
                    <a:pt x="17263" y="56583"/>
                  </a:cubicBezTo>
                  <a:cubicBezTo>
                    <a:pt x="16531" y="56750"/>
                    <a:pt x="15547" y="57001"/>
                    <a:pt x="14961" y="57462"/>
                  </a:cubicBezTo>
                  <a:cubicBezTo>
                    <a:pt x="14836" y="57566"/>
                    <a:pt x="14815" y="57776"/>
                    <a:pt x="14836" y="57943"/>
                  </a:cubicBezTo>
                  <a:cubicBezTo>
                    <a:pt x="14857" y="58048"/>
                    <a:pt x="14919" y="58110"/>
                    <a:pt x="14961" y="58194"/>
                  </a:cubicBezTo>
                  <a:cubicBezTo>
                    <a:pt x="14627" y="58633"/>
                    <a:pt x="14250" y="59052"/>
                    <a:pt x="13831" y="59449"/>
                  </a:cubicBezTo>
                  <a:cubicBezTo>
                    <a:pt x="12994" y="60203"/>
                    <a:pt x="12262" y="61040"/>
                    <a:pt x="11572" y="61939"/>
                  </a:cubicBezTo>
                  <a:cubicBezTo>
                    <a:pt x="10881" y="62797"/>
                    <a:pt x="10212" y="63634"/>
                    <a:pt x="9521" y="64471"/>
                  </a:cubicBezTo>
                  <a:cubicBezTo>
                    <a:pt x="8852" y="65308"/>
                    <a:pt x="8328" y="66271"/>
                    <a:pt x="7450" y="66961"/>
                  </a:cubicBezTo>
                  <a:cubicBezTo>
                    <a:pt x="7115" y="67212"/>
                    <a:pt x="7115" y="67903"/>
                    <a:pt x="7450" y="68196"/>
                  </a:cubicBezTo>
                  <a:cubicBezTo>
                    <a:pt x="7596" y="68300"/>
                    <a:pt x="7743" y="68363"/>
                    <a:pt x="7868" y="68447"/>
                  </a:cubicBezTo>
                  <a:cubicBezTo>
                    <a:pt x="7387" y="68823"/>
                    <a:pt x="6906" y="69137"/>
                    <a:pt x="7282" y="69911"/>
                  </a:cubicBezTo>
                  <a:cubicBezTo>
                    <a:pt x="7429" y="70246"/>
                    <a:pt x="7847" y="70455"/>
                    <a:pt x="8140" y="70644"/>
                  </a:cubicBezTo>
                  <a:cubicBezTo>
                    <a:pt x="8182" y="70665"/>
                    <a:pt x="8224" y="70706"/>
                    <a:pt x="8266" y="70727"/>
                  </a:cubicBezTo>
                  <a:cubicBezTo>
                    <a:pt x="8266" y="70748"/>
                    <a:pt x="8245" y="70748"/>
                    <a:pt x="8224" y="70769"/>
                  </a:cubicBezTo>
                  <a:cubicBezTo>
                    <a:pt x="8077" y="70874"/>
                    <a:pt x="7931" y="70957"/>
                    <a:pt x="7826" y="71083"/>
                  </a:cubicBezTo>
                  <a:cubicBezTo>
                    <a:pt x="7596" y="71376"/>
                    <a:pt x="7533" y="71815"/>
                    <a:pt x="7638" y="72192"/>
                  </a:cubicBezTo>
                  <a:cubicBezTo>
                    <a:pt x="7743" y="72506"/>
                    <a:pt x="8454" y="72841"/>
                    <a:pt x="8391" y="73154"/>
                  </a:cubicBezTo>
                  <a:cubicBezTo>
                    <a:pt x="8370" y="73259"/>
                    <a:pt x="8328" y="73364"/>
                    <a:pt x="8266" y="73468"/>
                  </a:cubicBezTo>
                  <a:cubicBezTo>
                    <a:pt x="7659" y="73803"/>
                    <a:pt x="7010" y="73740"/>
                    <a:pt x="6613" y="74389"/>
                  </a:cubicBezTo>
                  <a:cubicBezTo>
                    <a:pt x="6257" y="74975"/>
                    <a:pt x="6571" y="75875"/>
                    <a:pt x="7010" y="76293"/>
                  </a:cubicBezTo>
                  <a:cubicBezTo>
                    <a:pt x="7492" y="76732"/>
                    <a:pt x="8245" y="76732"/>
                    <a:pt x="8873" y="76732"/>
                  </a:cubicBezTo>
                  <a:cubicBezTo>
                    <a:pt x="10044" y="76732"/>
                    <a:pt x="11216" y="76670"/>
                    <a:pt x="12409" y="76586"/>
                  </a:cubicBezTo>
                  <a:cubicBezTo>
                    <a:pt x="13350" y="76523"/>
                    <a:pt x="14292" y="76481"/>
                    <a:pt x="15254" y="76419"/>
                  </a:cubicBezTo>
                  <a:cubicBezTo>
                    <a:pt x="15579" y="77717"/>
                    <a:pt x="16297" y="79919"/>
                    <a:pt x="17732" y="79919"/>
                  </a:cubicBezTo>
                  <a:cubicBezTo>
                    <a:pt x="17777" y="79919"/>
                    <a:pt x="17823" y="79917"/>
                    <a:pt x="17870" y="79913"/>
                  </a:cubicBezTo>
                  <a:cubicBezTo>
                    <a:pt x="17912" y="79934"/>
                    <a:pt x="17974" y="79934"/>
                    <a:pt x="18058" y="79955"/>
                  </a:cubicBezTo>
                  <a:cubicBezTo>
                    <a:pt x="18266" y="79985"/>
                    <a:pt x="18474" y="80001"/>
                    <a:pt x="18680" y="80001"/>
                  </a:cubicBezTo>
                  <a:cubicBezTo>
                    <a:pt x="19322" y="80001"/>
                    <a:pt x="19941" y="79848"/>
                    <a:pt x="20464" y="79515"/>
                  </a:cubicBezTo>
                  <a:cubicBezTo>
                    <a:pt x="20527" y="79515"/>
                    <a:pt x="20590" y="79494"/>
                    <a:pt x="20632" y="79452"/>
                  </a:cubicBezTo>
                  <a:cubicBezTo>
                    <a:pt x="20945" y="79348"/>
                    <a:pt x="21217" y="79201"/>
                    <a:pt x="21469" y="78992"/>
                  </a:cubicBezTo>
                  <a:cubicBezTo>
                    <a:pt x="21761" y="78783"/>
                    <a:pt x="21971" y="78511"/>
                    <a:pt x="22159" y="78239"/>
                  </a:cubicBezTo>
                  <a:cubicBezTo>
                    <a:pt x="22305" y="78176"/>
                    <a:pt x="22494" y="78092"/>
                    <a:pt x="22661" y="77967"/>
                  </a:cubicBezTo>
                  <a:cubicBezTo>
                    <a:pt x="23121" y="77611"/>
                    <a:pt x="23498" y="77193"/>
                    <a:pt x="23854" y="76774"/>
                  </a:cubicBezTo>
                  <a:lnTo>
                    <a:pt x="23854" y="76732"/>
                  </a:lnTo>
                  <a:cubicBezTo>
                    <a:pt x="24482" y="76816"/>
                    <a:pt x="25109" y="76942"/>
                    <a:pt x="25507" y="77423"/>
                  </a:cubicBezTo>
                  <a:cubicBezTo>
                    <a:pt x="25598" y="77525"/>
                    <a:pt x="25725" y="77572"/>
                    <a:pt x="25847" y="77572"/>
                  </a:cubicBezTo>
                  <a:cubicBezTo>
                    <a:pt x="25976" y="77572"/>
                    <a:pt x="26101" y="77519"/>
                    <a:pt x="26176" y="77423"/>
                  </a:cubicBezTo>
                  <a:lnTo>
                    <a:pt x="26239" y="77360"/>
                  </a:lnTo>
                  <a:cubicBezTo>
                    <a:pt x="26260" y="77402"/>
                    <a:pt x="26323" y="77423"/>
                    <a:pt x="26365" y="77444"/>
                  </a:cubicBezTo>
                  <a:cubicBezTo>
                    <a:pt x="26699" y="77569"/>
                    <a:pt x="27076" y="77611"/>
                    <a:pt x="27432" y="77632"/>
                  </a:cubicBezTo>
                  <a:cubicBezTo>
                    <a:pt x="28687" y="78343"/>
                    <a:pt x="30005" y="78888"/>
                    <a:pt x="31303" y="79432"/>
                  </a:cubicBezTo>
                  <a:cubicBezTo>
                    <a:pt x="31261" y="80038"/>
                    <a:pt x="31303" y="80582"/>
                    <a:pt x="31386" y="81189"/>
                  </a:cubicBezTo>
                  <a:cubicBezTo>
                    <a:pt x="31407" y="81419"/>
                    <a:pt x="31470" y="81712"/>
                    <a:pt x="31491" y="81963"/>
                  </a:cubicBezTo>
                  <a:cubicBezTo>
                    <a:pt x="31449" y="82110"/>
                    <a:pt x="31449" y="82235"/>
                    <a:pt x="31449" y="82361"/>
                  </a:cubicBezTo>
                  <a:cubicBezTo>
                    <a:pt x="31491" y="82758"/>
                    <a:pt x="31679" y="83051"/>
                    <a:pt x="31909" y="83281"/>
                  </a:cubicBezTo>
                  <a:cubicBezTo>
                    <a:pt x="31930" y="83302"/>
                    <a:pt x="31972" y="83365"/>
                    <a:pt x="31993" y="83386"/>
                  </a:cubicBezTo>
                  <a:cubicBezTo>
                    <a:pt x="32014" y="83428"/>
                    <a:pt x="32077" y="83428"/>
                    <a:pt x="32119" y="83470"/>
                  </a:cubicBezTo>
                  <a:cubicBezTo>
                    <a:pt x="32663" y="83846"/>
                    <a:pt x="33437" y="84014"/>
                    <a:pt x="34065" y="84035"/>
                  </a:cubicBezTo>
                  <a:cubicBezTo>
                    <a:pt x="34797" y="84035"/>
                    <a:pt x="35341" y="84014"/>
                    <a:pt x="36010" y="83721"/>
                  </a:cubicBezTo>
                  <a:cubicBezTo>
                    <a:pt x="36638" y="83470"/>
                    <a:pt x="37203" y="82905"/>
                    <a:pt x="37663" y="82445"/>
                  </a:cubicBezTo>
                  <a:cubicBezTo>
                    <a:pt x="37873" y="82235"/>
                    <a:pt x="38040" y="82005"/>
                    <a:pt x="38207" y="81754"/>
                  </a:cubicBezTo>
                  <a:lnTo>
                    <a:pt x="38207" y="81754"/>
                  </a:lnTo>
                  <a:cubicBezTo>
                    <a:pt x="38103" y="82026"/>
                    <a:pt x="37998" y="82256"/>
                    <a:pt x="37852" y="82486"/>
                  </a:cubicBezTo>
                  <a:cubicBezTo>
                    <a:pt x="38040" y="82570"/>
                    <a:pt x="38186" y="82675"/>
                    <a:pt x="38375" y="82758"/>
                  </a:cubicBezTo>
                  <a:cubicBezTo>
                    <a:pt x="39233" y="83198"/>
                    <a:pt x="40091" y="83679"/>
                    <a:pt x="40927" y="84160"/>
                  </a:cubicBezTo>
                  <a:cubicBezTo>
                    <a:pt x="41325" y="84411"/>
                    <a:pt x="41723" y="84621"/>
                    <a:pt x="42120" y="84851"/>
                  </a:cubicBezTo>
                  <a:cubicBezTo>
                    <a:pt x="42455" y="85060"/>
                    <a:pt x="42999" y="85269"/>
                    <a:pt x="43292" y="85520"/>
                  </a:cubicBezTo>
                  <a:cubicBezTo>
                    <a:pt x="43601" y="85829"/>
                    <a:pt x="43923" y="86063"/>
                    <a:pt x="44316" y="86063"/>
                  </a:cubicBezTo>
                  <a:cubicBezTo>
                    <a:pt x="44429" y="86063"/>
                    <a:pt x="44547" y="86043"/>
                    <a:pt x="44673" y="86002"/>
                  </a:cubicBezTo>
                  <a:cubicBezTo>
                    <a:pt x="45196" y="85813"/>
                    <a:pt x="45614" y="85186"/>
                    <a:pt x="45824" y="84725"/>
                  </a:cubicBezTo>
                  <a:cubicBezTo>
                    <a:pt x="45886" y="84641"/>
                    <a:pt x="45886" y="84537"/>
                    <a:pt x="45845" y="84453"/>
                  </a:cubicBezTo>
                  <a:cubicBezTo>
                    <a:pt x="46054" y="84202"/>
                    <a:pt x="46263" y="83930"/>
                    <a:pt x="46368" y="83784"/>
                  </a:cubicBezTo>
                  <a:cubicBezTo>
                    <a:pt x="46828" y="83219"/>
                    <a:pt x="47372" y="82737"/>
                    <a:pt x="47916" y="82277"/>
                  </a:cubicBezTo>
                  <a:cubicBezTo>
                    <a:pt x="48418" y="81859"/>
                    <a:pt x="48795" y="81503"/>
                    <a:pt x="48983" y="80854"/>
                  </a:cubicBezTo>
                  <a:cubicBezTo>
                    <a:pt x="49025" y="80771"/>
                    <a:pt x="49025" y="80687"/>
                    <a:pt x="48983" y="80603"/>
                  </a:cubicBezTo>
                  <a:cubicBezTo>
                    <a:pt x="49611" y="79955"/>
                    <a:pt x="50259" y="79306"/>
                    <a:pt x="50971" y="78699"/>
                  </a:cubicBezTo>
                  <a:cubicBezTo>
                    <a:pt x="51996" y="77820"/>
                    <a:pt x="52728" y="76607"/>
                    <a:pt x="53482" y="75519"/>
                  </a:cubicBezTo>
                  <a:cubicBezTo>
                    <a:pt x="53670" y="75247"/>
                    <a:pt x="53879" y="75017"/>
                    <a:pt x="54068" y="74745"/>
                  </a:cubicBezTo>
                  <a:cubicBezTo>
                    <a:pt x="54256" y="74514"/>
                    <a:pt x="54381" y="74075"/>
                    <a:pt x="54591" y="73887"/>
                  </a:cubicBezTo>
                  <a:cubicBezTo>
                    <a:pt x="54632" y="73845"/>
                    <a:pt x="54695" y="73803"/>
                    <a:pt x="54737" y="73761"/>
                  </a:cubicBezTo>
                  <a:cubicBezTo>
                    <a:pt x="54800" y="73761"/>
                    <a:pt x="54842" y="73740"/>
                    <a:pt x="54904" y="73698"/>
                  </a:cubicBezTo>
                  <a:cubicBezTo>
                    <a:pt x="55574" y="73322"/>
                    <a:pt x="55867" y="72443"/>
                    <a:pt x="56306" y="71815"/>
                  </a:cubicBezTo>
                  <a:cubicBezTo>
                    <a:pt x="56578" y="71460"/>
                    <a:pt x="56871" y="71146"/>
                    <a:pt x="57122" y="70769"/>
                  </a:cubicBezTo>
                  <a:cubicBezTo>
                    <a:pt x="57415" y="70393"/>
                    <a:pt x="57562" y="69974"/>
                    <a:pt x="57750" y="69556"/>
                  </a:cubicBezTo>
                  <a:cubicBezTo>
                    <a:pt x="58064" y="68865"/>
                    <a:pt x="57980" y="68196"/>
                    <a:pt x="57353" y="67714"/>
                  </a:cubicBezTo>
                  <a:lnTo>
                    <a:pt x="57353" y="67714"/>
                  </a:lnTo>
                  <a:cubicBezTo>
                    <a:pt x="57451" y="67782"/>
                    <a:pt x="57492" y="67815"/>
                    <a:pt x="57507" y="67815"/>
                  </a:cubicBezTo>
                  <a:cubicBezTo>
                    <a:pt x="57534" y="67815"/>
                    <a:pt x="57480" y="67713"/>
                    <a:pt x="57520" y="67526"/>
                  </a:cubicBezTo>
                  <a:cubicBezTo>
                    <a:pt x="57562" y="67359"/>
                    <a:pt x="57604" y="67149"/>
                    <a:pt x="57645" y="66961"/>
                  </a:cubicBezTo>
                  <a:cubicBezTo>
                    <a:pt x="57708" y="66668"/>
                    <a:pt x="57729" y="66438"/>
                    <a:pt x="57666" y="66166"/>
                  </a:cubicBezTo>
                  <a:cubicBezTo>
                    <a:pt x="57980" y="65915"/>
                    <a:pt x="58085" y="65413"/>
                    <a:pt x="57771" y="65015"/>
                  </a:cubicBezTo>
                  <a:cubicBezTo>
                    <a:pt x="56495" y="63488"/>
                    <a:pt x="54925" y="62170"/>
                    <a:pt x="53147" y="61249"/>
                  </a:cubicBezTo>
                  <a:cubicBezTo>
                    <a:pt x="53251" y="61228"/>
                    <a:pt x="53356" y="61144"/>
                    <a:pt x="53419" y="61040"/>
                  </a:cubicBezTo>
                  <a:cubicBezTo>
                    <a:pt x="54068" y="59680"/>
                    <a:pt x="53482" y="57838"/>
                    <a:pt x="53210" y="56416"/>
                  </a:cubicBezTo>
                  <a:cubicBezTo>
                    <a:pt x="52854" y="54742"/>
                    <a:pt x="52477" y="53047"/>
                    <a:pt x="51787" y="51478"/>
                  </a:cubicBezTo>
                  <a:lnTo>
                    <a:pt x="51075" y="49741"/>
                  </a:lnTo>
                  <a:lnTo>
                    <a:pt x="51075" y="49741"/>
                  </a:lnTo>
                  <a:cubicBezTo>
                    <a:pt x="51431" y="49929"/>
                    <a:pt x="51808" y="50055"/>
                    <a:pt x="52205" y="50201"/>
                  </a:cubicBezTo>
                  <a:cubicBezTo>
                    <a:pt x="52917" y="50431"/>
                    <a:pt x="53628" y="50724"/>
                    <a:pt x="54360" y="50934"/>
                  </a:cubicBezTo>
                  <a:cubicBezTo>
                    <a:pt x="54643" y="51002"/>
                    <a:pt x="54951" y="51060"/>
                    <a:pt x="55250" y="51060"/>
                  </a:cubicBezTo>
                  <a:cubicBezTo>
                    <a:pt x="55681" y="51060"/>
                    <a:pt x="56094" y="50940"/>
                    <a:pt x="56390" y="50557"/>
                  </a:cubicBezTo>
                  <a:cubicBezTo>
                    <a:pt x="56662" y="50201"/>
                    <a:pt x="56725" y="49804"/>
                    <a:pt x="56725" y="49364"/>
                  </a:cubicBezTo>
                  <a:cubicBezTo>
                    <a:pt x="56704" y="48778"/>
                    <a:pt x="56767" y="48255"/>
                    <a:pt x="56788" y="47690"/>
                  </a:cubicBezTo>
                  <a:lnTo>
                    <a:pt x="56788" y="47418"/>
                  </a:lnTo>
                  <a:cubicBezTo>
                    <a:pt x="58852" y="47955"/>
                    <a:pt x="61017" y="48037"/>
                    <a:pt x="63175" y="48037"/>
                  </a:cubicBezTo>
                  <a:cubicBezTo>
                    <a:pt x="63796" y="48037"/>
                    <a:pt x="64415" y="48030"/>
                    <a:pt x="65031" y="48025"/>
                  </a:cubicBezTo>
                  <a:cubicBezTo>
                    <a:pt x="68003" y="47962"/>
                    <a:pt x="71016" y="47586"/>
                    <a:pt x="73778" y="46456"/>
                  </a:cubicBezTo>
                  <a:cubicBezTo>
                    <a:pt x="76351" y="45410"/>
                    <a:pt x="78695" y="44154"/>
                    <a:pt x="80766" y="42313"/>
                  </a:cubicBezTo>
                  <a:cubicBezTo>
                    <a:pt x="81791" y="41413"/>
                    <a:pt x="82628" y="40325"/>
                    <a:pt x="83235" y="39112"/>
                  </a:cubicBezTo>
                  <a:cubicBezTo>
                    <a:pt x="83654" y="38275"/>
                    <a:pt x="84030" y="37291"/>
                    <a:pt x="84177" y="36329"/>
                  </a:cubicBezTo>
                  <a:cubicBezTo>
                    <a:pt x="84762" y="36224"/>
                    <a:pt x="85327" y="35931"/>
                    <a:pt x="85788" y="35576"/>
                  </a:cubicBezTo>
                  <a:cubicBezTo>
                    <a:pt x="86206" y="35241"/>
                    <a:pt x="86332" y="34676"/>
                    <a:pt x="86541" y="34195"/>
                  </a:cubicBezTo>
                  <a:cubicBezTo>
                    <a:pt x="86792" y="33504"/>
                    <a:pt x="87127" y="32856"/>
                    <a:pt x="86939" y="32186"/>
                  </a:cubicBezTo>
                  <a:cubicBezTo>
                    <a:pt x="86859" y="31883"/>
                    <a:pt x="86598" y="31721"/>
                    <a:pt x="86331" y="31721"/>
                  </a:cubicBezTo>
                  <a:cubicBezTo>
                    <a:pt x="86175" y="31721"/>
                    <a:pt x="86016" y="31777"/>
                    <a:pt x="85892" y="31893"/>
                  </a:cubicBezTo>
                  <a:cubicBezTo>
                    <a:pt x="85181" y="32563"/>
                    <a:pt x="85181" y="33881"/>
                    <a:pt x="84553" y="34446"/>
                  </a:cubicBezTo>
                  <a:cubicBezTo>
                    <a:pt x="84595" y="34195"/>
                    <a:pt x="84595" y="33965"/>
                    <a:pt x="84616" y="33776"/>
                  </a:cubicBezTo>
                  <a:cubicBezTo>
                    <a:pt x="84700" y="32688"/>
                    <a:pt x="84407" y="31726"/>
                    <a:pt x="84030" y="30742"/>
                  </a:cubicBezTo>
                  <a:cubicBezTo>
                    <a:pt x="83945" y="30530"/>
                    <a:pt x="83763" y="30435"/>
                    <a:pt x="83587" y="30435"/>
                  </a:cubicBezTo>
                  <a:cubicBezTo>
                    <a:pt x="83330" y="30435"/>
                    <a:pt x="83085" y="30637"/>
                    <a:pt x="83172" y="30972"/>
                  </a:cubicBezTo>
                  <a:cubicBezTo>
                    <a:pt x="83402" y="31809"/>
                    <a:pt x="83465" y="32646"/>
                    <a:pt x="83381" y="33504"/>
                  </a:cubicBezTo>
                  <a:cubicBezTo>
                    <a:pt x="83361" y="33818"/>
                    <a:pt x="83256" y="34237"/>
                    <a:pt x="83151" y="34655"/>
                  </a:cubicBezTo>
                  <a:cubicBezTo>
                    <a:pt x="81770" y="34299"/>
                    <a:pt x="81185" y="33148"/>
                    <a:pt x="80850" y="31809"/>
                  </a:cubicBezTo>
                  <a:cubicBezTo>
                    <a:pt x="80797" y="31598"/>
                    <a:pt x="80594" y="31488"/>
                    <a:pt x="80398" y="31488"/>
                  </a:cubicBezTo>
                  <a:cubicBezTo>
                    <a:pt x="80207" y="31488"/>
                    <a:pt x="80023" y="31592"/>
                    <a:pt x="79992" y="31809"/>
                  </a:cubicBezTo>
                  <a:cubicBezTo>
                    <a:pt x="79573" y="33839"/>
                    <a:pt x="80724" y="35450"/>
                    <a:pt x="82545" y="36099"/>
                  </a:cubicBezTo>
                  <a:cubicBezTo>
                    <a:pt x="82252" y="36852"/>
                    <a:pt x="82042" y="37689"/>
                    <a:pt x="81687" y="38400"/>
                  </a:cubicBezTo>
                  <a:cubicBezTo>
                    <a:pt x="81143" y="39530"/>
                    <a:pt x="80327" y="40388"/>
                    <a:pt x="79406" y="41204"/>
                  </a:cubicBezTo>
                  <a:cubicBezTo>
                    <a:pt x="77523" y="42899"/>
                    <a:pt x="75242" y="44050"/>
                    <a:pt x="72920" y="44970"/>
                  </a:cubicBezTo>
                  <a:cubicBezTo>
                    <a:pt x="70430" y="45954"/>
                    <a:pt x="67752" y="46247"/>
                    <a:pt x="65073" y="46351"/>
                  </a:cubicBezTo>
                  <a:cubicBezTo>
                    <a:pt x="63975" y="46394"/>
                    <a:pt x="62852" y="46443"/>
                    <a:pt x="61728" y="46443"/>
                  </a:cubicBezTo>
                  <a:cubicBezTo>
                    <a:pt x="60092" y="46443"/>
                    <a:pt x="58455" y="46338"/>
                    <a:pt x="56892" y="45954"/>
                  </a:cubicBezTo>
                  <a:cubicBezTo>
                    <a:pt x="56892" y="45933"/>
                    <a:pt x="56892" y="45870"/>
                    <a:pt x="56913" y="45849"/>
                  </a:cubicBezTo>
                  <a:cubicBezTo>
                    <a:pt x="56997" y="45493"/>
                    <a:pt x="57227" y="44866"/>
                    <a:pt x="57143" y="44510"/>
                  </a:cubicBezTo>
                  <a:cubicBezTo>
                    <a:pt x="56934" y="43715"/>
                    <a:pt x="56202" y="43464"/>
                    <a:pt x="55469" y="43255"/>
                  </a:cubicBezTo>
                  <a:cubicBezTo>
                    <a:pt x="55009" y="43108"/>
                    <a:pt x="54486" y="43045"/>
                    <a:pt x="53984" y="43004"/>
                  </a:cubicBezTo>
                  <a:cubicBezTo>
                    <a:pt x="53377" y="42920"/>
                    <a:pt x="52749" y="42794"/>
                    <a:pt x="52163" y="42794"/>
                  </a:cubicBezTo>
                  <a:cubicBezTo>
                    <a:pt x="51180" y="42794"/>
                    <a:pt x="50238" y="42669"/>
                    <a:pt x="49297" y="42439"/>
                  </a:cubicBezTo>
                  <a:cubicBezTo>
                    <a:pt x="50950" y="41874"/>
                    <a:pt x="52519" y="41141"/>
                    <a:pt x="54005" y="40200"/>
                  </a:cubicBezTo>
                  <a:cubicBezTo>
                    <a:pt x="57018" y="38254"/>
                    <a:pt x="59026" y="35387"/>
                    <a:pt x="60324" y="32060"/>
                  </a:cubicBezTo>
                  <a:cubicBezTo>
                    <a:pt x="60345" y="31998"/>
                    <a:pt x="60366" y="31893"/>
                    <a:pt x="60428" y="31809"/>
                  </a:cubicBezTo>
                  <a:cubicBezTo>
                    <a:pt x="60449" y="31935"/>
                    <a:pt x="60470" y="32060"/>
                    <a:pt x="60533" y="32207"/>
                  </a:cubicBezTo>
                  <a:cubicBezTo>
                    <a:pt x="60282" y="32981"/>
                    <a:pt x="60366" y="33692"/>
                    <a:pt x="60554" y="34488"/>
                  </a:cubicBezTo>
                  <a:cubicBezTo>
                    <a:pt x="60700" y="35157"/>
                    <a:pt x="60889" y="36015"/>
                    <a:pt x="61265" y="36622"/>
                  </a:cubicBezTo>
                  <a:cubicBezTo>
                    <a:pt x="61998" y="37940"/>
                    <a:pt x="62646" y="39300"/>
                    <a:pt x="63818" y="40263"/>
                  </a:cubicBezTo>
                  <a:cubicBezTo>
                    <a:pt x="64449" y="40780"/>
                    <a:pt x="65151" y="41000"/>
                    <a:pt x="65864" y="41000"/>
                  </a:cubicBezTo>
                  <a:cubicBezTo>
                    <a:pt x="66594" y="41000"/>
                    <a:pt x="67336" y="40769"/>
                    <a:pt x="68024" y="40388"/>
                  </a:cubicBezTo>
                  <a:cubicBezTo>
                    <a:pt x="68965" y="39865"/>
                    <a:pt x="69321" y="38986"/>
                    <a:pt x="69446" y="38045"/>
                  </a:cubicBezTo>
                  <a:cubicBezTo>
                    <a:pt x="69540" y="38057"/>
                    <a:pt x="69635" y="38063"/>
                    <a:pt x="69732" y="38063"/>
                  </a:cubicBezTo>
                  <a:cubicBezTo>
                    <a:pt x="70435" y="38063"/>
                    <a:pt x="71206" y="37751"/>
                    <a:pt x="71832" y="37438"/>
                  </a:cubicBezTo>
                  <a:cubicBezTo>
                    <a:pt x="72418" y="37124"/>
                    <a:pt x="72920" y="36685"/>
                    <a:pt x="73254" y="36078"/>
                  </a:cubicBezTo>
                  <a:cubicBezTo>
                    <a:pt x="73715" y="35262"/>
                    <a:pt x="73547" y="34320"/>
                    <a:pt x="73401" y="33483"/>
                  </a:cubicBezTo>
                  <a:cubicBezTo>
                    <a:pt x="73338" y="33232"/>
                    <a:pt x="73234" y="32939"/>
                    <a:pt x="73192" y="32667"/>
                  </a:cubicBezTo>
                  <a:cubicBezTo>
                    <a:pt x="73296" y="32667"/>
                    <a:pt x="73401" y="32709"/>
                    <a:pt x="73506" y="32730"/>
                  </a:cubicBezTo>
                  <a:cubicBezTo>
                    <a:pt x="73654" y="32745"/>
                    <a:pt x="73781" y="32760"/>
                    <a:pt x="73916" y="32760"/>
                  </a:cubicBezTo>
                  <a:cubicBezTo>
                    <a:pt x="73972" y="32760"/>
                    <a:pt x="74030" y="32757"/>
                    <a:pt x="74091" y="32751"/>
                  </a:cubicBezTo>
                  <a:cubicBezTo>
                    <a:pt x="74887" y="32709"/>
                    <a:pt x="75828" y="32332"/>
                    <a:pt x="76498" y="31935"/>
                  </a:cubicBezTo>
                  <a:cubicBezTo>
                    <a:pt x="77209" y="31496"/>
                    <a:pt x="77690" y="30784"/>
                    <a:pt x="78004" y="30031"/>
                  </a:cubicBezTo>
                  <a:cubicBezTo>
                    <a:pt x="78339" y="29194"/>
                    <a:pt x="77962" y="28273"/>
                    <a:pt x="77418" y="27625"/>
                  </a:cubicBezTo>
                  <a:cubicBezTo>
                    <a:pt x="76916" y="27081"/>
                    <a:pt x="76288" y="26641"/>
                    <a:pt x="75744" y="26139"/>
                  </a:cubicBezTo>
                  <a:cubicBezTo>
                    <a:pt x="75493" y="25909"/>
                    <a:pt x="75221" y="25658"/>
                    <a:pt x="75012" y="25344"/>
                  </a:cubicBezTo>
                  <a:cubicBezTo>
                    <a:pt x="74991" y="25302"/>
                    <a:pt x="74991" y="25281"/>
                    <a:pt x="74970" y="25239"/>
                  </a:cubicBezTo>
                  <a:cubicBezTo>
                    <a:pt x="75075" y="25177"/>
                    <a:pt x="75221" y="25135"/>
                    <a:pt x="75326" y="25093"/>
                  </a:cubicBezTo>
                  <a:cubicBezTo>
                    <a:pt x="76770" y="24549"/>
                    <a:pt x="78485" y="24151"/>
                    <a:pt x="78946" y="22415"/>
                  </a:cubicBezTo>
                  <a:cubicBezTo>
                    <a:pt x="79385" y="20636"/>
                    <a:pt x="77544" y="19569"/>
                    <a:pt x="76267" y="18900"/>
                  </a:cubicBezTo>
                  <a:cubicBezTo>
                    <a:pt x="74963" y="18213"/>
                    <a:pt x="73420" y="17991"/>
                    <a:pt x="71926" y="17991"/>
                  </a:cubicBezTo>
                  <a:cubicBezTo>
                    <a:pt x="71599" y="17991"/>
                    <a:pt x="71273" y="18002"/>
                    <a:pt x="70953" y="18021"/>
                  </a:cubicBezTo>
                  <a:cubicBezTo>
                    <a:pt x="69363" y="18125"/>
                    <a:pt x="67772" y="18104"/>
                    <a:pt x="66329" y="18711"/>
                  </a:cubicBezTo>
                  <a:cubicBezTo>
                    <a:pt x="66308" y="18607"/>
                    <a:pt x="66308" y="18502"/>
                    <a:pt x="66287" y="18376"/>
                  </a:cubicBezTo>
                  <a:cubicBezTo>
                    <a:pt x="66120" y="17665"/>
                    <a:pt x="65513" y="17037"/>
                    <a:pt x="64927" y="16703"/>
                  </a:cubicBezTo>
                  <a:cubicBezTo>
                    <a:pt x="64320" y="16347"/>
                    <a:pt x="63692" y="15887"/>
                    <a:pt x="63002" y="15803"/>
                  </a:cubicBezTo>
                  <a:cubicBezTo>
                    <a:pt x="62960" y="15301"/>
                    <a:pt x="62855" y="14840"/>
                    <a:pt x="62730" y="14338"/>
                  </a:cubicBezTo>
                  <a:cubicBezTo>
                    <a:pt x="62542" y="13669"/>
                    <a:pt x="62458" y="12978"/>
                    <a:pt x="62270" y="12309"/>
                  </a:cubicBezTo>
                  <a:cubicBezTo>
                    <a:pt x="61600" y="9609"/>
                    <a:pt x="60010" y="7182"/>
                    <a:pt x="57959" y="5299"/>
                  </a:cubicBezTo>
                  <a:cubicBezTo>
                    <a:pt x="56934" y="4358"/>
                    <a:pt x="55720" y="3542"/>
                    <a:pt x="54528" y="2788"/>
                  </a:cubicBezTo>
                  <a:cubicBezTo>
                    <a:pt x="53251" y="1972"/>
                    <a:pt x="51912" y="1638"/>
                    <a:pt x="50510" y="1177"/>
                  </a:cubicBezTo>
                  <a:cubicBezTo>
                    <a:pt x="49088" y="738"/>
                    <a:pt x="47728" y="298"/>
                    <a:pt x="46263" y="89"/>
                  </a:cubicBezTo>
                  <a:cubicBezTo>
                    <a:pt x="45866" y="25"/>
                    <a:pt x="45468" y="0"/>
                    <a:pt x="450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000;p51"/>
            <p:cNvSpPr/>
            <p:nvPr/>
          </p:nvSpPr>
          <p:spPr>
            <a:xfrm>
              <a:off x="6330675" y="3827250"/>
              <a:ext cx="284050" cy="89900"/>
            </a:xfrm>
            <a:custGeom>
              <a:avLst/>
              <a:gdLst/>
              <a:ahLst/>
              <a:cxnLst/>
              <a:rect l="l" t="t" r="r" b="b"/>
              <a:pathLst>
                <a:path w="11362" h="3596" extrusionOk="0">
                  <a:moveTo>
                    <a:pt x="2365" y="0"/>
                  </a:moveTo>
                  <a:cubicBezTo>
                    <a:pt x="1582" y="0"/>
                    <a:pt x="798" y="762"/>
                    <a:pt x="209" y="1160"/>
                  </a:cubicBezTo>
                  <a:cubicBezTo>
                    <a:pt x="0" y="1317"/>
                    <a:pt x="139" y="1619"/>
                    <a:pt x="337" y="1619"/>
                  </a:cubicBezTo>
                  <a:cubicBezTo>
                    <a:pt x="376" y="1619"/>
                    <a:pt x="418" y="1606"/>
                    <a:pt x="460" y="1578"/>
                  </a:cubicBezTo>
                  <a:cubicBezTo>
                    <a:pt x="1071" y="1126"/>
                    <a:pt x="1514" y="525"/>
                    <a:pt x="2296" y="525"/>
                  </a:cubicBezTo>
                  <a:cubicBezTo>
                    <a:pt x="2345" y="525"/>
                    <a:pt x="2396" y="527"/>
                    <a:pt x="2448" y="532"/>
                  </a:cubicBezTo>
                  <a:cubicBezTo>
                    <a:pt x="3411" y="616"/>
                    <a:pt x="2929" y="1620"/>
                    <a:pt x="3411" y="2081"/>
                  </a:cubicBezTo>
                  <a:cubicBezTo>
                    <a:pt x="3644" y="2314"/>
                    <a:pt x="3903" y="2423"/>
                    <a:pt x="4171" y="2423"/>
                  </a:cubicBezTo>
                  <a:cubicBezTo>
                    <a:pt x="4432" y="2423"/>
                    <a:pt x="4701" y="2319"/>
                    <a:pt x="4959" y="2122"/>
                  </a:cubicBezTo>
                  <a:cubicBezTo>
                    <a:pt x="5185" y="1936"/>
                    <a:pt x="5530" y="1902"/>
                    <a:pt x="5886" y="1902"/>
                  </a:cubicBezTo>
                  <a:cubicBezTo>
                    <a:pt x="6089" y="1902"/>
                    <a:pt x="6296" y="1913"/>
                    <a:pt x="6486" y="1913"/>
                  </a:cubicBezTo>
                  <a:cubicBezTo>
                    <a:pt x="6675" y="2248"/>
                    <a:pt x="6737" y="2604"/>
                    <a:pt x="7072" y="2855"/>
                  </a:cubicBezTo>
                  <a:cubicBezTo>
                    <a:pt x="7200" y="2955"/>
                    <a:pt x="7351" y="2994"/>
                    <a:pt x="7510" y="2994"/>
                  </a:cubicBezTo>
                  <a:cubicBezTo>
                    <a:pt x="7847" y="2994"/>
                    <a:pt x="8218" y="2822"/>
                    <a:pt x="8474" y="2708"/>
                  </a:cubicBezTo>
                  <a:cubicBezTo>
                    <a:pt x="8659" y="2616"/>
                    <a:pt x="8848" y="2571"/>
                    <a:pt x="9029" y="2571"/>
                  </a:cubicBezTo>
                  <a:cubicBezTo>
                    <a:pt x="9424" y="2571"/>
                    <a:pt x="9787" y="2782"/>
                    <a:pt x="10002" y="3169"/>
                  </a:cubicBezTo>
                  <a:cubicBezTo>
                    <a:pt x="10163" y="3476"/>
                    <a:pt x="10425" y="3596"/>
                    <a:pt x="10728" y="3596"/>
                  </a:cubicBezTo>
                  <a:cubicBezTo>
                    <a:pt x="10818" y="3596"/>
                    <a:pt x="10911" y="3585"/>
                    <a:pt x="11006" y="3566"/>
                  </a:cubicBezTo>
                  <a:cubicBezTo>
                    <a:pt x="11362" y="3482"/>
                    <a:pt x="11299" y="3022"/>
                    <a:pt x="11048" y="2918"/>
                  </a:cubicBezTo>
                  <a:cubicBezTo>
                    <a:pt x="10566" y="2750"/>
                    <a:pt x="10399" y="2311"/>
                    <a:pt x="9981" y="2081"/>
                  </a:cubicBezTo>
                  <a:cubicBezTo>
                    <a:pt x="9688" y="1918"/>
                    <a:pt x="9231" y="1768"/>
                    <a:pt x="8846" y="1768"/>
                  </a:cubicBezTo>
                  <a:cubicBezTo>
                    <a:pt x="8735" y="1768"/>
                    <a:pt x="8630" y="1781"/>
                    <a:pt x="8537" y="1809"/>
                  </a:cubicBezTo>
                  <a:cubicBezTo>
                    <a:pt x="8244" y="1892"/>
                    <a:pt x="7993" y="2081"/>
                    <a:pt x="7700" y="2185"/>
                  </a:cubicBezTo>
                  <a:cubicBezTo>
                    <a:pt x="7677" y="2192"/>
                    <a:pt x="7654" y="2196"/>
                    <a:pt x="7632" y="2196"/>
                  </a:cubicBezTo>
                  <a:cubicBezTo>
                    <a:pt x="7342" y="2196"/>
                    <a:pt x="7188" y="1586"/>
                    <a:pt x="7051" y="1411"/>
                  </a:cubicBezTo>
                  <a:cubicBezTo>
                    <a:pt x="6875" y="1199"/>
                    <a:pt x="6566" y="1153"/>
                    <a:pt x="6244" y="1153"/>
                  </a:cubicBezTo>
                  <a:cubicBezTo>
                    <a:pt x="5993" y="1153"/>
                    <a:pt x="5734" y="1181"/>
                    <a:pt x="5524" y="1181"/>
                  </a:cubicBezTo>
                  <a:cubicBezTo>
                    <a:pt x="5412" y="1181"/>
                    <a:pt x="5271" y="1157"/>
                    <a:pt x="5135" y="1157"/>
                  </a:cubicBezTo>
                  <a:cubicBezTo>
                    <a:pt x="5016" y="1157"/>
                    <a:pt x="4900" y="1175"/>
                    <a:pt x="4812" y="1244"/>
                  </a:cubicBezTo>
                  <a:cubicBezTo>
                    <a:pt x="4644" y="1342"/>
                    <a:pt x="4352" y="1639"/>
                    <a:pt x="4122" y="1639"/>
                  </a:cubicBezTo>
                  <a:cubicBezTo>
                    <a:pt x="4010" y="1639"/>
                    <a:pt x="3912" y="1568"/>
                    <a:pt x="3850" y="1369"/>
                  </a:cubicBezTo>
                  <a:cubicBezTo>
                    <a:pt x="3745" y="1055"/>
                    <a:pt x="3850" y="1034"/>
                    <a:pt x="3599" y="825"/>
                  </a:cubicBezTo>
                  <a:cubicBezTo>
                    <a:pt x="3411" y="658"/>
                    <a:pt x="3285" y="428"/>
                    <a:pt x="3097" y="260"/>
                  </a:cubicBezTo>
                  <a:cubicBezTo>
                    <a:pt x="2857" y="75"/>
                    <a:pt x="2611" y="0"/>
                    <a:pt x="23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001;p51"/>
            <p:cNvSpPr/>
            <p:nvPr/>
          </p:nvSpPr>
          <p:spPr>
            <a:xfrm>
              <a:off x="6431850" y="3773825"/>
              <a:ext cx="256525" cy="105025"/>
            </a:xfrm>
            <a:custGeom>
              <a:avLst/>
              <a:gdLst/>
              <a:ahLst/>
              <a:cxnLst/>
              <a:rect l="l" t="t" r="r" b="b"/>
              <a:pathLst>
                <a:path w="10261" h="4201" extrusionOk="0">
                  <a:moveTo>
                    <a:pt x="4065" y="1"/>
                  </a:moveTo>
                  <a:cubicBezTo>
                    <a:pt x="3484" y="1"/>
                    <a:pt x="2855" y="315"/>
                    <a:pt x="2314" y="409"/>
                  </a:cubicBezTo>
                  <a:cubicBezTo>
                    <a:pt x="2167" y="439"/>
                    <a:pt x="2020" y="448"/>
                    <a:pt x="1874" y="448"/>
                  </a:cubicBezTo>
                  <a:cubicBezTo>
                    <a:pt x="1610" y="448"/>
                    <a:pt x="1348" y="417"/>
                    <a:pt x="1099" y="417"/>
                  </a:cubicBezTo>
                  <a:cubicBezTo>
                    <a:pt x="699" y="417"/>
                    <a:pt x="331" y="497"/>
                    <a:pt x="33" y="912"/>
                  </a:cubicBezTo>
                  <a:cubicBezTo>
                    <a:pt x="1" y="944"/>
                    <a:pt x="57" y="1015"/>
                    <a:pt x="103" y="1015"/>
                  </a:cubicBezTo>
                  <a:cubicBezTo>
                    <a:pt x="116" y="1015"/>
                    <a:pt x="129" y="1009"/>
                    <a:pt x="138" y="995"/>
                  </a:cubicBezTo>
                  <a:cubicBezTo>
                    <a:pt x="366" y="734"/>
                    <a:pt x="571" y="640"/>
                    <a:pt x="764" y="640"/>
                  </a:cubicBezTo>
                  <a:cubicBezTo>
                    <a:pt x="1189" y="640"/>
                    <a:pt x="1560" y="1096"/>
                    <a:pt x="2021" y="1225"/>
                  </a:cubicBezTo>
                  <a:cubicBezTo>
                    <a:pt x="2153" y="1259"/>
                    <a:pt x="2278" y="1273"/>
                    <a:pt x="2399" y="1273"/>
                  </a:cubicBezTo>
                  <a:cubicBezTo>
                    <a:pt x="2660" y="1273"/>
                    <a:pt x="2907" y="1207"/>
                    <a:pt x="3193" y="1121"/>
                  </a:cubicBezTo>
                  <a:cubicBezTo>
                    <a:pt x="3444" y="1037"/>
                    <a:pt x="3695" y="953"/>
                    <a:pt x="3967" y="953"/>
                  </a:cubicBezTo>
                  <a:cubicBezTo>
                    <a:pt x="3979" y="953"/>
                    <a:pt x="3991" y="952"/>
                    <a:pt x="4002" y="952"/>
                  </a:cubicBezTo>
                  <a:cubicBezTo>
                    <a:pt x="4330" y="952"/>
                    <a:pt x="4433" y="1233"/>
                    <a:pt x="4595" y="1456"/>
                  </a:cubicBezTo>
                  <a:cubicBezTo>
                    <a:pt x="4867" y="1895"/>
                    <a:pt x="5452" y="2293"/>
                    <a:pt x="5955" y="2481"/>
                  </a:cubicBezTo>
                  <a:cubicBezTo>
                    <a:pt x="6499" y="2690"/>
                    <a:pt x="7168" y="2460"/>
                    <a:pt x="7649" y="2878"/>
                  </a:cubicBezTo>
                  <a:cubicBezTo>
                    <a:pt x="8068" y="3213"/>
                    <a:pt x="8110" y="3778"/>
                    <a:pt x="8612" y="4092"/>
                  </a:cubicBezTo>
                  <a:cubicBezTo>
                    <a:pt x="8754" y="4163"/>
                    <a:pt x="8957" y="4200"/>
                    <a:pt x="9165" y="4200"/>
                  </a:cubicBezTo>
                  <a:cubicBezTo>
                    <a:pt x="9696" y="4200"/>
                    <a:pt x="10260" y="3957"/>
                    <a:pt x="9930" y="3402"/>
                  </a:cubicBezTo>
                  <a:cubicBezTo>
                    <a:pt x="9742" y="3109"/>
                    <a:pt x="9365" y="3171"/>
                    <a:pt x="9135" y="2941"/>
                  </a:cubicBezTo>
                  <a:cubicBezTo>
                    <a:pt x="8947" y="2774"/>
                    <a:pt x="8842" y="2460"/>
                    <a:pt x="8696" y="2272"/>
                  </a:cubicBezTo>
                  <a:cubicBezTo>
                    <a:pt x="8507" y="2000"/>
                    <a:pt x="8298" y="1853"/>
                    <a:pt x="8047" y="1686"/>
                  </a:cubicBezTo>
                  <a:cubicBezTo>
                    <a:pt x="7566" y="1414"/>
                    <a:pt x="7001" y="1414"/>
                    <a:pt x="6478" y="1414"/>
                  </a:cubicBezTo>
                  <a:cubicBezTo>
                    <a:pt x="6227" y="1414"/>
                    <a:pt x="5871" y="1100"/>
                    <a:pt x="5662" y="953"/>
                  </a:cubicBezTo>
                  <a:cubicBezTo>
                    <a:pt x="5369" y="807"/>
                    <a:pt x="5180" y="598"/>
                    <a:pt x="4950" y="368"/>
                  </a:cubicBezTo>
                  <a:cubicBezTo>
                    <a:pt x="4684" y="94"/>
                    <a:pt x="4382" y="1"/>
                    <a:pt x="40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002;p51"/>
            <p:cNvSpPr/>
            <p:nvPr/>
          </p:nvSpPr>
          <p:spPr>
            <a:xfrm>
              <a:off x="6780100" y="4036475"/>
              <a:ext cx="303850" cy="113200"/>
            </a:xfrm>
            <a:custGeom>
              <a:avLst/>
              <a:gdLst/>
              <a:ahLst/>
              <a:cxnLst/>
              <a:rect l="l" t="t" r="r" b="b"/>
              <a:pathLst>
                <a:path w="12154" h="4528" extrusionOk="0">
                  <a:moveTo>
                    <a:pt x="2766" y="1"/>
                  </a:moveTo>
                  <a:cubicBezTo>
                    <a:pt x="1816" y="1"/>
                    <a:pt x="858" y="625"/>
                    <a:pt x="227" y="1202"/>
                  </a:cubicBezTo>
                  <a:cubicBezTo>
                    <a:pt x="1" y="1412"/>
                    <a:pt x="223" y="1709"/>
                    <a:pt x="452" y="1709"/>
                  </a:cubicBezTo>
                  <a:cubicBezTo>
                    <a:pt x="519" y="1709"/>
                    <a:pt x="588" y="1683"/>
                    <a:pt x="645" y="1621"/>
                  </a:cubicBezTo>
                  <a:cubicBezTo>
                    <a:pt x="1105" y="1181"/>
                    <a:pt x="1628" y="847"/>
                    <a:pt x="2214" y="658"/>
                  </a:cubicBezTo>
                  <a:cubicBezTo>
                    <a:pt x="2383" y="599"/>
                    <a:pt x="2531" y="572"/>
                    <a:pt x="2663" y="572"/>
                  </a:cubicBezTo>
                  <a:cubicBezTo>
                    <a:pt x="3189" y="572"/>
                    <a:pt x="3470" y="994"/>
                    <a:pt x="3805" y="1495"/>
                  </a:cubicBezTo>
                  <a:cubicBezTo>
                    <a:pt x="4008" y="1801"/>
                    <a:pt x="4471" y="2186"/>
                    <a:pt x="4882" y="2186"/>
                  </a:cubicBezTo>
                  <a:cubicBezTo>
                    <a:pt x="4892" y="2186"/>
                    <a:pt x="4903" y="2186"/>
                    <a:pt x="4913" y="2186"/>
                  </a:cubicBezTo>
                  <a:cubicBezTo>
                    <a:pt x="5400" y="2144"/>
                    <a:pt x="5849" y="1973"/>
                    <a:pt x="6298" y="1973"/>
                  </a:cubicBezTo>
                  <a:cubicBezTo>
                    <a:pt x="6525" y="1973"/>
                    <a:pt x="6753" y="2017"/>
                    <a:pt x="6985" y="2144"/>
                  </a:cubicBezTo>
                  <a:cubicBezTo>
                    <a:pt x="7215" y="2290"/>
                    <a:pt x="7382" y="2541"/>
                    <a:pt x="7529" y="2751"/>
                  </a:cubicBezTo>
                  <a:cubicBezTo>
                    <a:pt x="7717" y="2960"/>
                    <a:pt x="7968" y="3064"/>
                    <a:pt x="8240" y="3169"/>
                  </a:cubicBezTo>
                  <a:cubicBezTo>
                    <a:pt x="8333" y="3205"/>
                    <a:pt x="8428" y="3219"/>
                    <a:pt x="8522" y="3219"/>
                  </a:cubicBezTo>
                  <a:cubicBezTo>
                    <a:pt x="8837" y="3219"/>
                    <a:pt x="9155" y="3066"/>
                    <a:pt x="9441" y="3066"/>
                  </a:cubicBezTo>
                  <a:cubicBezTo>
                    <a:pt x="9572" y="3066"/>
                    <a:pt x="9696" y="3098"/>
                    <a:pt x="9810" y="3190"/>
                  </a:cubicBezTo>
                  <a:cubicBezTo>
                    <a:pt x="10308" y="3619"/>
                    <a:pt x="10749" y="4527"/>
                    <a:pt x="11435" y="4527"/>
                  </a:cubicBezTo>
                  <a:cubicBezTo>
                    <a:pt x="11585" y="4527"/>
                    <a:pt x="11746" y="4484"/>
                    <a:pt x="11923" y="4383"/>
                  </a:cubicBezTo>
                  <a:cubicBezTo>
                    <a:pt x="12090" y="4215"/>
                    <a:pt x="12153" y="3860"/>
                    <a:pt x="11944" y="3692"/>
                  </a:cubicBezTo>
                  <a:cubicBezTo>
                    <a:pt x="11588" y="3399"/>
                    <a:pt x="11191" y="3232"/>
                    <a:pt x="10856" y="2876"/>
                  </a:cubicBezTo>
                  <a:cubicBezTo>
                    <a:pt x="10521" y="2541"/>
                    <a:pt x="10186" y="2248"/>
                    <a:pt x="9747" y="2081"/>
                  </a:cubicBezTo>
                  <a:cubicBezTo>
                    <a:pt x="9644" y="2040"/>
                    <a:pt x="9541" y="2025"/>
                    <a:pt x="9440" y="2025"/>
                  </a:cubicBezTo>
                  <a:cubicBezTo>
                    <a:pt x="9141" y="2025"/>
                    <a:pt x="8849" y="2156"/>
                    <a:pt x="8585" y="2156"/>
                  </a:cubicBezTo>
                  <a:cubicBezTo>
                    <a:pt x="8389" y="2156"/>
                    <a:pt x="8209" y="2084"/>
                    <a:pt x="8052" y="1830"/>
                  </a:cubicBezTo>
                  <a:cubicBezTo>
                    <a:pt x="7759" y="1370"/>
                    <a:pt x="7048" y="1056"/>
                    <a:pt x="6525" y="972"/>
                  </a:cubicBezTo>
                  <a:cubicBezTo>
                    <a:pt x="6456" y="963"/>
                    <a:pt x="6386" y="960"/>
                    <a:pt x="6316" y="960"/>
                  </a:cubicBezTo>
                  <a:cubicBezTo>
                    <a:pt x="5951" y="960"/>
                    <a:pt x="5564" y="1059"/>
                    <a:pt x="5207" y="1059"/>
                  </a:cubicBezTo>
                  <a:cubicBezTo>
                    <a:pt x="4981" y="1059"/>
                    <a:pt x="4767" y="1019"/>
                    <a:pt x="4579" y="888"/>
                  </a:cubicBezTo>
                  <a:cubicBezTo>
                    <a:pt x="4097" y="575"/>
                    <a:pt x="3784" y="219"/>
                    <a:pt x="3219" y="51"/>
                  </a:cubicBezTo>
                  <a:cubicBezTo>
                    <a:pt x="3069" y="17"/>
                    <a:pt x="2917" y="1"/>
                    <a:pt x="27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003;p51"/>
            <p:cNvSpPr/>
            <p:nvPr/>
          </p:nvSpPr>
          <p:spPr>
            <a:xfrm>
              <a:off x="6885750" y="3950350"/>
              <a:ext cx="209700" cy="69775"/>
            </a:xfrm>
            <a:custGeom>
              <a:avLst/>
              <a:gdLst/>
              <a:ahLst/>
              <a:cxnLst/>
              <a:rect l="l" t="t" r="r" b="b"/>
              <a:pathLst>
                <a:path w="8388" h="2791" extrusionOk="0">
                  <a:moveTo>
                    <a:pt x="2621" y="1"/>
                  </a:moveTo>
                  <a:cubicBezTo>
                    <a:pt x="1903" y="1"/>
                    <a:pt x="1222" y="219"/>
                    <a:pt x="541" y="400"/>
                  </a:cubicBezTo>
                  <a:cubicBezTo>
                    <a:pt x="1" y="535"/>
                    <a:pt x="172" y="1274"/>
                    <a:pt x="645" y="1274"/>
                  </a:cubicBezTo>
                  <a:cubicBezTo>
                    <a:pt x="685" y="1274"/>
                    <a:pt x="727" y="1269"/>
                    <a:pt x="771" y="1258"/>
                  </a:cubicBezTo>
                  <a:cubicBezTo>
                    <a:pt x="1148" y="1153"/>
                    <a:pt x="1524" y="1027"/>
                    <a:pt x="1922" y="923"/>
                  </a:cubicBezTo>
                  <a:cubicBezTo>
                    <a:pt x="2071" y="884"/>
                    <a:pt x="2199" y="866"/>
                    <a:pt x="2312" y="866"/>
                  </a:cubicBezTo>
                  <a:cubicBezTo>
                    <a:pt x="2694" y="866"/>
                    <a:pt x="2913" y="1075"/>
                    <a:pt x="3219" y="1446"/>
                  </a:cubicBezTo>
                  <a:cubicBezTo>
                    <a:pt x="3349" y="1600"/>
                    <a:pt x="3600" y="1633"/>
                    <a:pt x="3853" y="1633"/>
                  </a:cubicBezTo>
                  <a:cubicBezTo>
                    <a:pt x="4048" y="1633"/>
                    <a:pt x="4245" y="1613"/>
                    <a:pt x="4391" y="1613"/>
                  </a:cubicBezTo>
                  <a:cubicBezTo>
                    <a:pt x="4577" y="1613"/>
                    <a:pt x="4771" y="1605"/>
                    <a:pt x="4966" y="1605"/>
                  </a:cubicBezTo>
                  <a:cubicBezTo>
                    <a:pt x="5210" y="1605"/>
                    <a:pt x="5456" y="1618"/>
                    <a:pt x="5688" y="1676"/>
                  </a:cubicBezTo>
                  <a:cubicBezTo>
                    <a:pt x="5793" y="2136"/>
                    <a:pt x="6023" y="2513"/>
                    <a:pt x="6546" y="2659"/>
                  </a:cubicBezTo>
                  <a:cubicBezTo>
                    <a:pt x="6786" y="2733"/>
                    <a:pt x="7062" y="2791"/>
                    <a:pt x="7331" y="2791"/>
                  </a:cubicBezTo>
                  <a:cubicBezTo>
                    <a:pt x="7671" y="2791"/>
                    <a:pt x="7998" y="2698"/>
                    <a:pt x="8220" y="2429"/>
                  </a:cubicBezTo>
                  <a:cubicBezTo>
                    <a:pt x="8387" y="2241"/>
                    <a:pt x="8387" y="1990"/>
                    <a:pt x="8199" y="1781"/>
                  </a:cubicBezTo>
                  <a:cubicBezTo>
                    <a:pt x="7864" y="1383"/>
                    <a:pt x="7341" y="1404"/>
                    <a:pt x="6860" y="1362"/>
                  </a:cubicBezTo>
                  <a:cubicBezTo>
                    <a:pt x="6672" y="944"/>
                    <a:pt x="6421" y="735"/>
                    <a:pt x="5897" y="567"/>
                  </a:cubicBezTo>
                  <a:cubicBezTo>
                    <a:pt x="5512" y="468"/>
                    <a:pt x="5082" y="442"/>
                    <a:pt x="4657" y="442"/>
                  </a:cubicBezTo>
                  <a:cubicBezTo>
                    <a:pt x="4366" y="442"/>
                    <a:pt x="4077" y="454"/>
                    <a:pt x="3805" y="462"/>
                  </a:cubicBezTo>
                  <a:cubicBezTo>
                    <a:pt x="3491" y="211"/>
                    <a:pt x="3198" y="23"/>
                    <a:pt x="2717" y="2"/>
                  </a:cubicBezTo>
                  <a:cubicBezTo>
                    <a:pt x="2685" y="1"/>
                    <a:pt x="2653" y="1"/>
                    <a:pt x="26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004;p51"/>
            <p:cNvSpPr/>
            <p:nvPr/>
          </p:nvSpPr>
          <p:spPr>
            <a:xfrm>
              <a:off x="6946350" y="3895950"/>
              <a:ext cx="232800" cy="48775"/>
            </a:xfrm>
            <a:custGeom>
              <a:avLst/>
              <a:gdLst/>
              <a:ahLst/>
              <a:cxnLst/>
              <a:rect l="l" t="t" r="r" b="b"/>
              <a:pathLst>
                <a:path w="9312" h="1951" extrusionOk="0">
                  <a:moveTo>
                    <a:pt x="6281" y="1"/>
                  </a:moveTo>
                  <a:cubicBezTo>
                    <a:pt x="6013" y="1"/>
                    <a:pt x="5738" y="36"/>
                    <a:pt x="5440" y="107"/>
                  </a:cubicBezTo>
                  <a:cubicBezTo>
                    <a:pt x="5262" y="150"/>
                    <a:pt x="5083" y="166"/>
                    <a:pt x="4904" y="166"/>
                  </a:cubicBezTo>
                  <a:cubicBezTo>
                    <a:pt x="4560" y="166"/>
                    <a:pt x="4215" y="106"/>
                    <a:pt x="3871" y="65"/>
                  </a:cubicBezTo>
                  <a:cubicBezTo>
                    <a:pt x="3821" y="56"/>
                    <a:pt x="3773" y="52"/>
                    <a:pt x="3726" y="52"/>
                  </a:cubicBezTo>
                  <a:cubicBezTo>
                    <a:pt x="3410" y="52"/>
                    <a:pt x="3137" y="226"/>
                    <a:pt x="2839" y="226"/>
                  </a:cubicBezTo>
                  <a:cubicBezTo>
                    <a:pt x="2766" y="226"/>
                    <a:pt x="2692" y="216"/>
                    <a:pt x="2616" y="190"/>
                  </a:cubicBezTo>
                  <a:cubicBezTo>
                    <a:pt x="2272" y="79"/>
                    <a:pt x="1940" y="45"/>
                    <a:pt x="1607" y="45"/>
                  </a:cubicBezTo>
                  <a:cubicBezTo>
                    <a:pt x="1130" y="45"/>
                    <a:pt x="653" y="115"/>
                    <a:pt x="147" y="128"/>
                  </a:cubicBezTo>
                  <a:cubicBezTo>
                    <a:pt x="0" y="128"/>
                    <a:pt x="0" y="358"/>
                    <a:pt x="147" y="358"/>
                  </a:cubicBezTo>
                  <a:cubicBezTo>
                    <a:pt x="691" y="400"/>
                    <a:pt x="1256" y="400"/>
                    <a:pt x="1779" y="462"/>
                  </a:cubicBezTo>
                  <a:cubicBezTo>
                    <a:pt x="2093" y="525"/>
                    <a:pt x="2239" y="986"/>
                    <a:pt x="2553" y="1090"/>
                  </a:cubicBezTo>
                  <a:cubicBezTo>
                    <a:pt x="2665" y="1122"/>
                    <a:pt x="2786" y="1136"/>
                    <a:pt x="2909" y="1136"/>
                  </a:cubicBezTo>
                  <a:cubicBezTo>
                    <a:pt x="3108" y="1136"/>
                    <a:pt x="3313" y="1100"/>
                    <a:pt x="3494" y="1048"/>
                  </a:cubicBezTo>
                  <a:cubicBezTo>
                    <a:pt x="4080" y="881"/>
                    <a:pt x="4561" y="755"/>
                    <a:pt x="5168" y="755"/>
                  </a:cubicBezTo>
                  <a:cubicBezTo>
                    <a:pt x="5901" y="776"/>
                    <a:pt x="6968" y="714"/>
                    <a:pt x="7449" y="1341"/>
                  </a:cubicBezTo>
                  <a:cubicBezTo>
                    <a:pt x="7743" y="1723"/>
                    <a:pt x="8088" y="1951"/>
                    <a:pt x="8485" y="1951"/>
                  </a:cubicBezTo>
                  <a:cubicBezTo>
                    <a:pt x="8654" y="1951"/>
                    <a:pt x="8831" y="1910"/>
                    <a:pt x="9018" y="1822"/>
                  </a:cubicBezTo>
                  <a:cubicBezTo>
                    <a:pt x="9311" y="1760"/>
                    <a:pt x="9248" y="1341"/>
                    <a:pt x="9039" y="1216"/>
                  </a:cubicBezTo>
                  <a:cubicBezTo>
                    <a:pt x="8579" y="923"/>
                    <a:pt x="8160" y="504"/>
                    <a:pt x="7637" y="295"/>
                  </a:cubicBezTo>
                  <a:cubicBezTo>
                    <a:pt x="7153" y="99"/>
                    <a:pt x="6727" y="1"/>
                    <a:pt x="62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005;p51"/>
            <p:cNvSpPr/>
            <p:nvPr/>
          </p:nvSpPr>
          <p:spPr>
            <a:xfrm>
              <a:off x="6399700" y="2828975"/>
              <a:ext cx="190975" cy="176125"/>
            </a:xfrm>
            <a:custGeom>
              <a:avLst/>
              <a:gdLst/>
              <a:ahLst/>
              <a:cxnLst/>
              <a:rect l="l" t="t" r="r" b="b"/>
              <a:pathLst>
                <a:path w="7639" h="7045" extrusionOk="0">
                  <a:moveTo>
                    <a:pt x="4020" y="0"/>
                  </a:moveTo>
                  <a:cubicBezTo>
                    <a:pt x="3406" y="0"/>
                    <a:pt x="2769" y="164"/>
                    <a:pt x="2156" y="478"/>
                  </a:cubicBezTo>
                  <a:cubicBezTo>
                    <a:pt x="1905" y="604"/>
                    <a:pt x="1675" y="750"/>
                    <a:pt x="1466" y="939"/>
                  </a:cubicBezTo>
                  <a:cubicBezTo>
                    <a:pt x="1194" y="1127"/>
                    <a:pt x="963" y="1357"/>
                    <a:pt x="796" y="1650"/>
                  </a:cubicBezTo>
                  <a:cubicBezTo>
                    <a:pt x="231" y="2466"/>
                    <a:pt x="1" y="3470"/>
                    <a:pt x="231" y="4475"/>
                  </a:cubicBezTo>
                  <a:cubicBezTo>
                    <a:pt x="357" y="4998"/>
                    <a:pt x="587" y="5416"/>
                    <a:pt x="880" y="5730"/>
                  </a:cubicBezTo>
                  <a:cubicBezTo>
                    <a:pt x="1005" y="5939"/>
                    <a:pt x="1194" y="6148"/>
                    <a:pt x="1403" y="6316"/>
                  </a:cubicBezTo>
                  <a:cubicBezTo>
                    <a:pt x="1997" y="6820"/>
                    <a:pt x="2699" y="7045"/>
                    <a:pt x="3416" y="7045"/>
                  </a:cubicBezTo>
                  <a:cubicBezTo>
                    <a:pt x="3533" y="7045"/>
                    <a:pt x="3650" y="7039"/>
                    <a:pt x="3767" y="7027"/>
                  </a:cubicBezTo>
                  <a:cubicBezTo>
                    <a:pt x="3835" y="7040"/>
                    <a:pt x="3904" y="7045"/>
                    <a:pt x="3975" y="7045"/>
                  </a:cubicBezTo>
                  <a:cubicBezTo>
                    <a:pt x="4146" y="7045"/>
                    <a:pt x="4328" y="7015"/>
                    <a:pt x="4520" y="6985"/>
                  </a:cubicBezTo>
                  <a:cubicBezTo>
                    <a:pt x="4960" y="6881"/>
                    <a:pt x="5336" y="6672"/>
                    <a:pt x="5671" y="6379"/>
                  </a:cubicBezTo>
                  <a:cubicBezTo>
                    <a:pt x="5881" y="6253"/>
                    <a:pt x="6090" y="6086"/>
                    <a:pt x="6278" y="5918"/>
                  </a:cubicBezTo>
                  <a:cubicBezTo>
                    <a:pt x="7450" y="4788"/>
                    <a:pt x="7638" y="2780"/>
                    <a:pt x="6697" y="1420"/>
                  </a:cubicBezTo>
                  <a:cubicBezTo>
                    <a:pt x="6004" y="453"/>
                    <a:pt x="5042" y="0"/>
                    <a:pt x="4020" y="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006;p51"/>
            <p:cNvSpPr/>
            <p:nvPr/>
          </p:nvSpPr>
          <p:spPr>
            <a:xfrm>
              <a:off x="7162900" y="2891625"/>
              <a:ext cx="258425" cy="236625"/>
            </a:xfrm>
            <a:custGeom>
              <a:avLst/>
              <a:gdLst/>
              <a:ahLst/>
              <a:cxnLst/>
              <a:rect l="l" t="t" r="r" b="b"/>
              <a:pathLst>
                <a:path w="10337" h="9465" extrusionOk="0">
                  <a:moveTo>
                    <a:pt x="5082" y="1"/>
                  </a:moveTo>
                  <a:cubicBezTo>
                    <a:pt x="2856" y="1"/>
                    <a:pt x="824" y="1622"/>
                    <a:pt x="210" y="3789"/>
                  </a:cubicBezTo>
                  <a:cubicBezTo>
                    <a:pt x="1" y="4563"/>
                    <a:pt x="42" y="5295"/>
                    <a:pt x="252" y="5986"/>
                  </a:cubicBezTo>
                  <a:cubicBezTo>
                    <a:pt x="377" y="6927"/>
                    <a:pt x="817" y="7744"/>
                    <a:pt x="1674" y="8455"/>
                  </a:cubicBezTo>
                  <a:cubicBezTo>
                    <a:pt x="2449" y="9083"/>
                    <a:pt x="3286" y="9396"/>
                    <a:pt x="4122" y="9417"/>
                  </a:cubicBezTo>
                  <a:cubicBezTo>
                    <a:pt x="4321" y="9449"/>
                    <a:pt x="4522" y="9464"/>
                    <a:pt x="4725" y="9464"/>
                  </a:cubicBezTo>
                  <a:cubicBezTo>
                    <a:pt x="5868" y="9464"/>
                    <a:pt x="7041" y="8973"/>
                    <a:pt x="7805" y="8120"/>
                  </a:cubicBezTo>
                  <a:cubicBezTo>
                    <a:pt x="7993" y="7911"/>
                    <a:pt x="8119" y="7702"/>
                    <a:pt x="8244" y="7451"/>
                  </a:cubicBezTo>
                  <a:cubicBezTo>
                    <a:pt x="8433" y="7241"/>
                    <a:pt x="8579" y="7032"/>
                    <a:pt x="8726" y="6823"/>
                  </a:cubicBezTo>
                  <a:cubicBezTo>
                    <a:pt x="10337" y="4417"/>
                    <a:pt x="9040" y="818"/>
                    <a:pt x="6152" y="127"/>
                  </a:cubicBezTo>
                  <a:cubicBezTo>
                    <a:pt x="5794" y="41"/>
                    <a:pt x="5436" y="1"/>
                    <a:pt x="5082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007;p51"/>
            <p:cNvSpPr/>
            <p:nvPr/>
          </p:nvSpPr>
          <p:spPr>
            <a:xfrm rot="509414">
              <a:off x="6628090" y="2955867"/>
              <a:ext cx="479645" cy="258549"/>
            </a:xfrm>
            <a:custGeom>
              <a:avLst/>
              <a:gdLst/>
              <a:ahLst/>
              <a:cxnLst/>
              <a:rect l="l" t="t" r="r" b="b"/>
              <a:pathLst>
                <a:path w="12199" h="7952" extrusionOk="0">
                  <a:moveTo>
                    <a:pt x="12136" y="210"/>
                  </a:moveTo>
                  <a:cubicBezTo>
                    <a:pt x="12178" y="691"/>
                    <a:pt x="12199" y="1110"/>
                    <a:pt x="11990" y="1486"/>
                  </a:cubicBezTo>
                  <a:cubicBezTo>
                    <a:pt x="11906" y="1654"/>
                    <a:pt x="11906" y="1842"/>
                    <a:pt x="11864" y="2009"/>
                  </a:cubicBezTo>
                  <a:lnTo>
                    <a:pt x="11467" y="3202"/>
                  </a:lnTo>
                  <a:cubicBezTo>
                    <a:pt x="11446" y="3265"/>
                    <a:pt x="11383" y="3349"/>
                    <a:pt x="11362" y="3432"/>
                  </a:cubicBezTo>
                  <a:cubicBezTo>
                    <a:pt x="11090" y="4395"/>
                    <a:pt x="10462" y="5106"/>
                    <a:pt x="9730" y="5734"/>
                  </a:cubicBezTo>
                  <a:cubicBezTo>
                    <a:pt x="9416" y="5985"/>
                    <a:pt x="9102" y="6278"/>
                    <a:pt x="8830" y="6592"/>
                  </a:cubicBezTo>
                  <a:cubicBezTo>
                    <a:pt x="8203" y="7282"/>
                    <a:pt x="7407" y="7554"/>
                    <a:pt x="6529" y="7638"/>
                  </a:cubicBezTo>
                  <a:cubicBezTo>
                    <a:pt x="6236" y="7659"/>
                    <a:pt x="5922" y="7742"/>
                    <a:pt x="5629" y="7805"/>
                  </a:cubicBezTo>
                  <a:cubicBezTo>
                    <a:pt x="4897" y="7952"/>
                    <a:pt x="4269" y="7847"/>
                    <a:pt x="3599" y="7491"/>
                  </a:cubicBezTo>
                  <a:cubicBezTo>
                    <a:pt x="2407" y="6801"/>
                    <a:pt x="1549" y="5838"/>
                    <a:pt x="691" y="4834"/>
                  </a:cubicBezTo>
                  <a:cubicBezTo>
                    <a:pt x="210" y="4290"/>
                    <a:pt x="1" y="3579"/>
                    <a:pt x="147" y="2784"/>
                  </a:cubicBezTo>
                  <a:cubicBezTo>
                    <a:pt x="628" y="2491"/>
                    <a:pt x="1193" y="2219"/>
                    <a:pt x="1737" y="2051"/>
                  </a:cubicBezTo>
                  <a:cubicBezTo>
                    <a:pt x="2616" y="1758"/>
                    <a:pt x="3495" y="1444"/>
                    <a:pt x="4374" y="1152"/>
                  </a:cubicBezTo>
                  <a:cubicBezTo>
                    <a:pt x="4687" y="1047"/>
                    <a:pt x="5001" y="963"/>
                    <a:pt x="5336" y="963"/>
                  </a:cubicBezTo>
                  <a:cubicBezTo>
                    <a:pt x="5796" y="942"/>
                    <a:pt x="6236" y="900"/>
                    <a:pt x="6675" y="754"/>
                  </a:cubicBezTo>
                  <a:cubicBezTo>
                    <a:pt x="7261" y="608"/>
                    <a:pt x="7826" y="440"/>
                    <a:pt x="8454" y="503"/>
                  </a:cubicBezTo>
                  <a:cubicBezTo>
                    <a:pt x="8621" y="503"/>
                    <a:pt x="8768" y="482"/>
                    <a:pt x="8893" y="440"/>
                  </a:cubicBezTo>
                  <a:cubicBezTo>
                    <a:pt x="9416" y="273"/>
                    <a:pt x="9939" y="273"/>
                    <a:pt x="10504" y="294"/>
                  </a:cubicBezTo>
                  <a:cubicBezTo>
                    <a:pt x="10755" y="294"/>
                    <a:pt x="11027" y="210"/>
                    <a:pt x="11278" y="168"/>
                  </a:cubicBezTo>
                  <a:cubicBezTo>
                    <a:pt x="11508" y="84"/>
                    <a:pt x="11801" y="1"/>
                    <a:pt x="12136" y="21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1008;p51"/>
            <p:cNvSpPr/>
            <p:nvPr/>
          </p:nvSpPr>
          <p:spPr>
            <a:xfrm>
              <a:off x="6588025" y="2923500"/>
              <a:ext cx="541425" cy="297525"/>
            </a:xfrm>
            <a:custGeom>
              <a:avLst/>
              <a:gdLst/>
              <a:ahLst/>
              <a:cxnLst/>
              <a:rect l="l" t="t" r="r" b="b"/>
              <a:pathLst>
                <a:path w="21657" h="11901" extrusionOk="0">
                  <a:moveTo>
                    <a:pt x="1863" y="1007"/>
                  </a:moveTo>
                  <a:cubicBezTo>
                    <a:pt x="3976" y="1332"/>
                    <a:pt x="6105" y="1436"/>
                    <a:pt x="8234" y="1436"/>
                  </a:cubicBezTo>
                  <a:cubicBezTo>
                    <a:pt x="10363" y="1436"/>
                    <a:pt x="12492" y="1332"/>
                    <a:pt x="14605" y="1238"/>
                  </a:cubicBezTo>
                  <a:cubicBezTo>
                    <a:pt x="15139" y="1217"/>
                    <a:pt x="15667" y="1206"/>
                    <a:pt x="16198" y="1206"/>
                  </a:cubicBezTo>
                  <a:cubicBezTo>
                    <a:pt x="16729" y="1206"/>
                    <a:pt x="17262" y="1217"/>
                    <a:pt x="17806" y="1238"/>
                  </a:cubicBezTo>
                  <a:cubicBezTo>
                    <a:pt x="17842" y="1239"/>
                    <a:pt x="17879" y="1239"/>
                    <a:pt x="17917" y="1239"/>
                  </a:cubicBezTo>
                  <a:cubicBezTo>
                    <a:pt x="18125" y="1239"/>
                    <a:pt x="18375" y="1226"/>
                    <a:pt x="18634" y="1226"/>
                  </a:cubicBezTo>
                  <a:cubicBezTo>
                    <a:pt x="19319" y="1226"/>
                    <a:pt x="20072" y="1314"/>
                    <a:pt x="20317" y="1949"/>
                  </a:cubicBezTo>
                  <a:cubicBezTo>
                    <a:pt x="20506" y="2326"/>
                    <a:pt x="20213" y="2912"/>
                    <a:pt x="20129" y="3330"/>
                  </a:cubicBezTo>
                  <a:cubicBezTo>
                    <a:pt x="20024" y="3832"/>
                    <a:pt x="19899" y="4292"/>
                    <a:pt x="19731" y="4774"/>
                  </a:cubicBezTo>
                  <a:cubicBezTo>
                    <a:pt x="19397" y="5820"/>
                    <a:pt x="18853" y="6782"/>
                    <a:pt x="18246" y="7682"/>
                  </a:cubicBezTo>
                  <a:cubicBezTo>
                    <a:pt x="17032" y="9419"/>
                    <a:pt x="15421" y="10339"/>
                    <a:pt x="13371" y="10528"/>
                  </a:cubicBezTo>
                  <a:cubicBezTo>
                    <a:pt x="13132" y="10550"/>
                    <a:pt x="12892" y="10559"/>
                    <a:pt x="12651" y="10559"/>
                  </a:cubicBezTo>
                  <a:cubicBezTo>
                    <a:pt x="11983" y="10559"/>
                    <a:pt x="11306" y="10490"/>
                    <a:pt x="10630" y="10444"/>
                  </a:cubicBezTo>
                  <a:cubicBezTo>
                    <a:pt x="9563" y="10423"/>
                    <a:pt x="8495" y="10256"/>
                    <a:pt x="7470" y="9984"/>
                  </a:cubicBezTo>
                  <a:cubicBezTo>
                    <a:pt x="5608" y="9461"/>
                    <a:pt x="4102" y="8121"/>
                    <a:pt x="2993" y="6448"/>
                  </a:cubicBezTo>
                  <a:cubicBezTo>
                    <a:pt x="2490" y="5694"/>
                    <a:pt x="2135" y="4878"/>
                    <a:pt x="1905" y="3979"/>
                  </a:cubicBezTo>
                  <a:cubicBezTo>
                    <a:pt x="1800" y="3560"/>
                    <a:pt x="1737" y="3142"/>
                    <a:pt x="1716" y="2702"/>
                  </a:cubicBezTo>
                  <a:cubicBezTo>
                    <a:pt x="1695" y="2200"/>
                    <a:pt x="1842" y="1740"/>
                    <a:pt x="1863" y="1259"/>
                  </a:cubicBezTo>
                  <a:lnTo>
                    <a:pt x="1863" y="1007"/>
                  </a:lnTo>
                  <a:close/>
                  <a:moveTo>
                    <a:pt x="1270" y="0"/>
                  </a:moveTo>
                  <a:cubicBezTo>
                    <a:pt x="942" y="0"/>
                    <a:pt x="739" y="393"/>
                    <a:pt x="858" y="673"/>
                  </a:cubicBezTo>
                  <a:cubicBezTo>
                    <a:pt x="0" y="1886"/>
                    <a:pt x="377" y="3916"/>
                    <a:pt x="837" y="5213"/>
                  </a:cubicBezTo>
                  <a:cubicBezTo>
                    <a:pt x="1423" y="6971"/>
                    <a:pt x="2553" y="8519"/>
                    <a:pt x="3913" y="9670"/>
                  </a:cubicBezTo>
                  <a:cubicBezTo>
                    <a:pt x="5420" y="10946"/>
                    <a:pt x="7261" y="11511"/>
                    <a:pt x="9165" y="11720"/>
                  </a:cubicBezTo>
                  <a:cubicBezTo>
                    <a:pt x="10071" y="11823"/>
                    <a:pt x="11022" y="11901"/>
                    <a:pt x="11972" y="11901"/>
                  </a:cubicBezTo>
                  <a:cubicBezTo>
                    <a:pt x="12952" y="11901"/>
                    <a:pt x="13931" y="11818"/>
                    <a:pt x="14856" y="11595"/>
                  </a:cubicBezTo>
                  <a:cubicBezTo>
                    <a:pt x="16635" y="11176"/>
                    <a:pt x="18016" y="10026"/>
                    <a:pt x="19104" y="8477"/>
                  </a:cubicBezTo>
                  <a:cubicBezTo>
                    <a:pt x="20317" y="6782"/>
                    <a:pt x="20840" y="4983"/>
                    <a:pt x="21384" y="2974"/>
                  </a:cubicBezTo>
                  <a:cubicBezTo>
                    <a:pt x="21656" y="2137"/>
                    <a:pt x="21468" y="1363"/>
                    <a:pt x="20903" y="715"/>
                  </a:cubicBezTo>
                  <a:cubicBezTo>
                    <a:pt x="20443" y="150"/>
                    <a:pt x="19501" y="108"/>
                    <a:pt x="18853" y="87"/>
                  </a:cubicBezTo>
                  <a:cubicBezTo>
                    <a:pt x="18176" y="61"/>
                    <a:pt x="17506" y="49"/>
                    <a:pt x="16839" y="49"/>
                  </a:cubicBezTo>
                  <a:cubicBezTo>
                    <a:pt x="15380" y="49"/>
                    <a:pt x="13935" y="105"/>
                    <a:pt x="12471" y="191"/>
                  </a:cubicBezTo>
                  <a:cubicBezTo>
                    <a:pt x="10630" y="307"/>
                    <a:pt x="8767" y="411"/>
                    <a:pt x="6903" y="411"/>
                  </a:cubicBezTo>
                  <a:cubicBezTo>
                    <a:pt x="5038" y="411"/>
                    <a:pt x="3170" y="307"/>
                    <a:pt x="1319" y="3"/>
                  </a:cubicBezTo>
                  <a:cubicBezTo>
                    <a:pt x="1302" y="1"/>
                    <a:pt x="1286" y="0"/>
                    <a:pt x="12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6" name="Cloud Callout 115"/>
          <p:cNvSpPr/>
          <p:nvPr/>
        </p:nvSpPr>
        <p:spPr>
          <a:xfrm>
            <a:off x="965792" y="3049011"/>
            <a:ext cx="10042355" cy="2044554"/>
          </a:xfrm>
          <a:prstGeom prst="cloudCallout">
            <a:avLst>
              <a:gd name="adj1" fmla="val -43116"/>
              <a:gd name="adj2" fmla="val 46206"/>
            </a:avLst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7170" y="3263428"/>
            <a:ext cx="7576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Đưa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khắc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phục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pano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.)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28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05993" y="1314753"/>
            <a:ext cx="529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Phố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An (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66206" y="102898"/>
            <a:ext cx="10897868" cy="12817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20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02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2025</a:t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Lịch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sử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Địa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lí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:</a:t>
            </a:r>
            <a:endParaRPr kumimoji="0" lang="en-US" sz="36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zone" panose="03020702060507090A04" pitchFamily="66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361" y="5179442"/>
            <a:ext cx="1810669" cy="1390008"/>
          </a:xfrm>
          <a:prstGeom prst="rect">
            <a:avLst/>
          </a:prstGeom>
        </p:spPr>
      </p:pic>
      <p:grpSp>
        <p:nvGrpSpPr>
          <p:cNvPr id="10" name="Google Shape;178;p33"/>
          <p:cNvGrpSpPr/>
          <p:nvPr/>
        </p:nvGrpSpPr>
        <p:grpSpPr>
          <a:xfrm>
            <a:off x="171077" y="4715555"/>
            <a:ext cx="1488200" cy="2088988"/>
            <a:chOff x="347000" y="2571750"/>
            <a:chExt cx="1767550" cy="2473200"/>
          </a:xfrm>
        </p:grpSpPr>
        <p:sp>
          <p:nvSpPr>
            <p:cNvPr id="11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9" name="Google Shape;361;p37"/>
          <p:cNvGrpSpPr/>
          <p:nvPr/>
        </p:nvGrpSpPr>
        <p:grpSpPr>
          <a:xfrm flipH="1">
            <a:off x="8173457" y="4865302"/>
            <a:ext cx="1675035" cy="1503275"/>
            <a:chOff x="-2314175" y="910675"/>
            <a:chExt cx="2012875" cy="1733025"/>
          </a:xfrm>
        </p:grpSpPr>
        <p:sp>
          <p:nvSpPr>
            <p:cNvPr id="60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rgbClr val="485058">
                <a:lumMod val="7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3" name="Google Shape;976;p51"/>
          <p:cNvGrpSpPr/>
          <p:nvPr/>
        </p:nvGrpSpPr>
        <p:grpSpPr>
          <a:xfrm>
            <a:off x="10256073" y="5331803"/>
            <a:ext cx="1580501" cy="1429886"/>
            <a:chOff x="5948275" y="2297825"/>
            <a:chExt cx="2178175" cy="2151575"/>
          </a:xfrm>
        </p:grpSpPr>
        <p:sp>
          <p:nvSpPr>
            <p:cNvPr id="84" name="Google Shape;977;p51"/>
            <p:cNvSpPr/>
            <p:nvPr/>
          </p:nvSpPr>
          <p:spPr>
            <a:xfrm rot="175061">
              <a:off x="6717042" y="3312008"/>
              <a:ext cx="572749" cy="556047"/>
            </a:xfrm>
            <a:custGeom>
              <a:avLst/>
              <a:gdLst/>
              <a:ahLst/>
              <a:cxnLst/>
              <a:rect l="l" t="t" r="r" b="b"/>
              <a:pathLst>
                <a:path w="21280" h="19965" extrusionOk="0">
                  <a:moveTo>
                    <a:pt x="2867" y="16725"/>
                  </a:moveTo>
                  <a:cubicBezTo>
                    <a:pt x="3003" y="16735"/>
                    <a:pt x="3055" y="16740"/>
                    <a:pt x="3029" y="16740"/>
                  </a:cubicBezTo>
                  <a:cubicBezTo>
                    <a:pt x="3006" y="16740"/>
                    <a:pt x="2920" y="16736"/>
                    <a:pt x="2775" y="16728"/>
                  </a:cubicBezTo>
                  <a:lnTo>
                    <a:pt x="2775" y="16728"/>
                  </a:lnTo>
                  <a:cubicBezTo>
                    <a:pt x="2806" y="16728"/>
                    <a:pt x="2836" y="16727"/>
                    <a:pt x="2867" y="16725"/>
                  </a:cubicBezTo>
                  <a:close/>
                  <a:moveTo>
                    <a:pt x="14319" y="1"/>
                  </a:moveTo>
                  <a:cubicBezTo>
                    <a:pt x="14140" y="1"/>
                    <a:pt x="13950" y="23"/>
                    <a:pt x="13747" y="69"/>
                  </a:cubicBezTo>
                  <a:cubicBezTo>
                    <a:pt x="12283" y="383"/>
                    <a:pt x="11446" y="948"/>
                    <a:pt x="10483" y="2099"/>
                  </a:cubicBezTo>
                  <a:cubicBezTo>
                    <a:pt x="10044" y="2643"/>
                    <a:pt x="9772" y="3271"/>
                    <a:pt x="9667" y="3961"/>
                  </a:cubicBezTo>
                  <a:cubicBezTo>
                    <a:pt x="9563" y="4631"/>
                    <a:pt x="9667" y="5468"/>
                    <a:pt x="9353" y="6095"/>
                  </a:cubicBezTo>
                  <a:cubicBezTo>
                    <a:pt x="9332" y="6158"/>
                    <a:pt x="9353" y="6179"/>
                    <a:pt x="9416" y="6179"/>
                  </a:cubicBezTo>
                  <a:cubicBezTo>
                    <a:pt x="9353" y="6179"/>
                    <a:pt x="9311" y="6200"/>
                    <a:pt x="9207" y="6242"/>
                  </a:cubicBezTo>
                  <a:cubicBezTo>
                    <a:pt x="8977" y="6305"/>
                    <a:pt x="8726" y="6347"/>
                    <a:pt x="8495" y="6367"/>
                  </a:cubicBezTo>
                  <a:cubicBezTo>
                    <a:pt x="8366" y="6382"/>
                    <a:pt x="8249" y="6389"/>
                    <a:pt x="8142" y="6389"/>
                  </a:cubicBezTo>
                  <a:cubicBezTo>
                    <a:pt x="7612" y="6389"/>
                    <a:pt x="7312" y="6217"/>
                    <a:pt x="6738" y="5886"/>
                  </a:cubicBezTo>
                  <a:cubicBezTo>
                    <a:pt x="6696" y="5865"/>
                    <a:pt x="6633" y="5823"/>
                    <a:pt x="6591" y="5782"/>
                  </a:cubicBezTo>
                  <a:cubicBezTo>
                    <a:pt x="6550" y="5510"/>
                    <a:pt x="6529" y="5217"/>
                    <a:pt x="6487" y="4924"/>
                  </a:cubicBezTo>
                  <a:cubicBezTo>
                    <a:pt x="6298" y="4087"/>
                    <a:pt x="5880" y="3543"/>
                    <a:pt x="5190" y="3041"/>
                  </a:cubicBezTo>
                  <a:cubicBezTo>
                    <a:pt x="4951" y="2866"/>
                    <a:pt x="4701" y="2788"/>
                    <a:pt x="4447" y="2788"/>
                  </a:cubicBezTo>
                  <a:cubicBezTo>
                    <a:pt x="4367" y="2788"/>
                    <a:pt x="4287" y="2795"/>
                    <a:pt x="4206" y="2810"/>
                  </a:cubicBezTo>
                  <a:cubicBezTo>
                    <a:pt x="4206" y="2497"/>
                    <a:pt x="4185" y="2204"/>
                    <a:pt x="4143" y="1890"/>
                  </a:cubicBezTo>
                  <a:cubicBezTo>
                    <a:pt x="4081" y="1045"/>
                    <a:pt x="3472" y="627"/>
                    <a:pt x="2854" y="627"/>
                  </a:cubicBezTo>
                  <a:cubicBezTo>
                    <a:pt x="2233" y="627"/>
                    <a:pt x="1601" y="1050"/>
                    <a:pt x="1507" y="1890"/>
                  </a:cubicBezTo>
                  <a:cubicBezTo>
                    <a:pt x="1381" y="3229"/>
                    <a:pt x="1151" y="4526"/>
                    <a:pt x="984" y="5844"/>
                  </a:cubicBezTo>
                  <a:cubicBezTo>
                    <a:pt x="754" y="6619"/>
                    <a:pt x="461" y="7414"/>
                    <a:pt x="461" y="8272"/>
                  </a:cubicBezTo>
                  <a:lnTo>
                    <a:pt x="461" y="8355"/>
                  </a:lnTo>
                  <a:cubicBezTo>
                    <a:pt x="461" y="8460"/>
                    <a:pt x="440" y="8564"/>
                    <a:pt x="440" y="8669"/>
                  </a:cubicBezTo>
                  <a:cubicBezTo>
                    <a:pt x="356" y="10134"/>
                    <a:pt x="21" y="11577"/>
                    <a:pt x="21" y="13042"/>
                  </a:cubicBezTo>
                  <a:cubicBezTo>
                    <a:pt x="0" y="14444"/>
                    <a:pt x="21" y="15595"/>
                    <a:pt x="1465" y="16306"/>
                  </a:cubicBezTo>
                  <a:cubicBezTo>
                    <a:pt x="1612" y="16390"/>
                    <a:pt x="1779" y="16432"/>
                    <a:pt x="1925" y="16515"/>
                  </a:cubicBezTo>
                  <a:cubicBezTo>
                    <a:pt x="1946" y="16515"/>
                    <a:pt x="1946" y="16536"/>
                    <a:pt x="1988" y="16536"/>
                  </a:cubicBezTo>
                  <a:cubicBezTo>
                    <a:pt x="2219" y="16643"/>
                    <a:pt x="2464" y="16719"/>
                    <a:pt x="2725" y="16727"/>
                  </a:cubicBezTo>
                  <a:lnTo>
                    <a:pt x="2725" y="16727"/>
                  </a:lnTo>
                  <a:cubicBezTo>
                    <a:pt x="3288" y="17042"/>
                    <a:pt x="3684" y="17668"/>
                    <a:pt x="4081" y="18168"/>
                  </a:cubicBezTo>
                  <a:cubicBezTo>
                    <a:pt x="4810" y="19098"/>
                    <a:pt x="5587" y="19964"/>
                    <a:pt x="6771" y="19964"/>
                  </a:cubicBezTo>
                  <a:cubicBezTo>
                    <a:pt x="6946" y="19964"/>
                    <a:pt x="7130" y="19945"/>
                    <a:pt x="7324" y="19905"/>
                  </a:cubicBezTo>
                  <a:cubicBezTo>
                    <a:pt x="8537" y="19654"/>
                    <a:pt x="9353" y="18629"/>
                    <a:pt x="10567" y="18399"/>
                  </a:cubicBezTo>
                  <a:cubicBezTo>
                    <a:pt x="11969" y="18106"/>
                    <a:pt x="13392" y="17896"/>
                    <a:pt x="14814" y="17896"/>
                  </a:cubicBezTo>
                  <a:cubicBezTo>
                    <a:pt x="15289" y="17896"/>
                    <a:pt x="15809" y="17850"/>
                    <a:pt x="16315" y="17850"/>
                  </a:cubicBezTo>
                  <a:cubicBezTo>
                    <a:pt x="16567" y="17850"/>
                    <a:pt x="16816" y="17862"/>
                    <a:pt x="17053" y="17896"/>
                  </a:cubicBezTo>
                  <a:cubicBezTo>
                    <a:pt x="17702" y="18001"/>
                    <a:pt x="18330" y="18378"/>
                    <a:pt x="18957" y="18587"/>
                  </a:cubicBezTo>
                  <a:cubicBezTo>
                    <a:pt x="19132" y="18652"/>
                    <a:pt x="19303" y="18681"/>
                    <a:pt x="19467" y="18681"/>
                  </a:cubicBezTo>
                  <a:cubicBezTo>
                    <a:pt x="20359" y="18681"/>
                    <a:pt x="21045" y="17800"/>
                    <a:pt x="21133" y="16934"/>
                  </a:cubicBezTo>
                  <a:cubicBezTo>
                    <a:pt x="21280" y="15386"/>
                    <a:pt x="20840" y="13816"/>
                    <a:pt x="20192" y="12310"/>
                  </a:cubicBezTo>
                  <a:cubicBezTo>
                    <a:pt x="19501" y="10761"/>
                    <a:pt x="18811" y="9380"/>
                    <a:pt x="18350" y="7728"/>
                  </a:cubicBezTo>
                  <a:cubicBezTo>
                    <a:pt x="17827" y="5886"/>
                    <a:pt x="17283" y="4087"/>
                    <a:pt x="16677" y="2287"/>
                  </a:cubicBezTo>
                  <a:cubicBezTo>
                    <a:pt x="16292" y="1096"/>
                    <a:pt x="15586" y="1"/>
                    <a:pt x="14319" y="1"/>
                  </a:cubicBezTo>
                  <a:close/>
                </a:path>
              </a:pathLst>
            </a:custGeom>
            <a:solidFill>
              <a:srgbClr val="DD3947"/>
            </a:solidFill>
            <a:ln w="9525" cap="flat" cmpd="sng">
              <a:solidFill>
                <a:srgbClr val="DD39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978;p51"/>
            <p:cNvSpPr/>
            <p:nvPr/>
          </p:nvSpPr>
          <p:spPr>
            <a:xfrm>
              <a:off x="6522650" y="3312000"/>
              <a:ext cx="230174" cy="162225"/>
            </a:xfrm>
            <a:custGeom>
              <a:avLst/>
              <a:gdLst/>
              <a:ahLst/>
              <a:cxnLst/>
              <a:rect l="l" t="t" r="r" b="b"/>
              <a:pathLst>
                <a:path w="8099" h="6489" extrusionOk="0">
                  <a:moveTo>
                    <a:pt x="2951" y="0"/>
                  </a:moveTo>
                  <a:cubicBezTo>
                    <a:pt x="2649" y="0"/>
                    <a:pt x="2337" y="121"/>
                    <a:pt x="2072" y="344"/>
                  </a:cubicBezTo>
                  <a:cubicBezTo>
                    <a:pt x="1612" y="742"/>
                    <a:pt x="1466" y="1307"/>
                    <a:pt x="1319" y="1872"/>
                  </a:cubicBezTo>
                  <a:cubicBezTo>
                    <a:pt x="1215" y="2332"/>
                    <a:pt x="943" y="2709"/>
                    <a:pt x="712" y="3085"/>
                  </a:cubicBezTo>
                  <a:cubicBezTo>
                    <a:pt x="1" y="4215"/>
                    <a:pt x="922" y="5596"/>
                    <a:pt x="2177" y="5638"/>
                  </a:cubicBezTo>
                  <a:cubicBezTo>
                    <a:pt x="2805" y="5659"/>
                    <a:pt x="3412" y="5805"/>
                    <a:pt x="4018" y="5994"/>
                  </a:cubicBezTo>
                  <a:cubicBezTo>
                    <a:pt x="4524" y="6308"/>
                    <a:pt x="5110" y="6488"/>
                    <a:pt x="5712" y="6488"/>
                  </a:cubicBezTo>
                  <a:cubicBezTo>
                    <a:pt x="6032" y="6488"/>
                    <a:pt x="6356" y="6437"/>
                    <a:pt x="6676" y="6328"/>
                  </a:cubicBezTo>
                  <a:cubicBezTo>
                    <a:pt x="7889" y="5952"/>
                    <a:pt x="8098" y="4759"/>
                    <a:pt x="8015" y="3608"/>
                  </a:cubicBezTo>
                  <a:cubicBezTo>
                    <a:pt x="7931" y="2709"/>
                    <a:pt x="7889" y="1788"/>
                    <a:pt x="7094" y="1160"/>
                  </a:cubicBezTo>
                  <a:cubicBezTo>
                    <a:pt x="6320" y="512"/>
                    <a:pt x="5295" y="135"/>
                    <a:pt x="4269" y="30"/>
                  </a:cubicBezTo>
                  <a:cubicBezTo>
                    <a:pt x="4165" y="9"/>
                    <a:pt x="4060" y="9"/>
                    <a:pt x="3935" y="9"/>
                  </a:cubicBezTo>
                  <a:cubicBezTo>
                    <a:pt x="3725" y="9"/>
                    <a:pt x="3537" y="30"/>
                    <a:pt x="3391" y="93"/>
                  </a:cubicBezTo>
                  <a:cubicBezTo>
                    <a:pt x="3251" y="30"/>
                    <a:pt x="3102" y="0"/>
                    <a:pt x="2951" y="0"/>
                  </a:cubicBezTo>
                  <a:close/>
                </a:path>
              </a:pathLst>
            </a:custGeom>
            <a:solidFill>
              <a:srgbClr val="FB8897"/>
            </a:solidFill>
            <a:ln w="9525" cap="flat" cmpd="sng">
              <a:solidFill>
                <a:srgbClr val="FB88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979;p51"/>
            <p:cNvSpPr/>
            <p:nvPr/>
          </p:nvSpPr>
          <p:spPr>
            <a:xfrm>
              <a:off x="7158446" y="3377650"/>
              <a:ext cx="198155" cy="176131"/>
            </a:xfrm>
            <a:custGeom>
              <a:avLst/>
              <a:gdLst/>
              <a:ahLst/>
              <a:cxnLst/>
              <a:rect l="l" t="t" r="r" b="b"/>
              <a:pathLst>
                <a:path w="7513" h="6370" extrusionOk="0">
                  <a:moveTo>
                    <a:pt x="1962" y="0"/>
                  </a:moveTo>
                  <a:cubicBezTo>
                    <a:pt x="1717" y="0"/>
                    <a:pt x="1511" y="44"/>
                    <a:pt x="1319" y="131"/>
                  </a:cubicBezTo>
                  <a:cubicBezTo>
                    <a:pt x="1292" y="129"/>
                    <a:pt x="1266" y="128"/>
                    <a:pt x="1239" y="128"/>
                  </a:cubicBezTo>
                  <a:cubicBezTo>
                    <a:pt x="990" y="128"/>
                    <a:pt x="730" y="218"/>
                    <a:pt x="503" y="445"/>
                  </a:cubicBezTo>
                  <a:cubicBezTo>
                    <a:pt x="482" y="487"/>
                    <a:pt x="440" y="508"/>
                    <a:pt x="398" y="529"/>
                  </a:cubicBezTo>
                  <a:cubicBezTo>
                    <a:pt x="105" y="801"/>
                    <a:pt x="1" y="1240"/>
                    <a:pt x="105" y="1596"/>
                  </a:cubicBezTo>
                  <a:cubicBezTo>
                    <a:pt x="482" y="2747"/>
                    <a:pt x="796" y="4002"/>
                    <a:pt x="1256" y="5111"/>
                  </a:cubicBezTo>
                  <a:cubicBezTo>
                    <a:pt x="1549" y="5760"/>
                    <a:pt x="2407" y="6073"/>
                    <a:pt x="3056" y="6136"/>
                  </a:cubicBezTo>
                  <a:cubicBezTo>
                    <a:pt x="3078" y="6137"/>
                    <a:pt x="3102" y="6137"/>
                    <a:pt x="3125" y="6137"/>
                  </a:cubicBezTo>
                  <a:cubicBezTo>
                    <a:pt x="3505" y="6137"/>
                    <a:pt x="3970" y="6041"/>
                    <a:pt x="4397" y="6041"/>
                  </a:cubicBezTo>
                  <a:cubicBezTo>
                    <a:pt x="4647" y="6041"/>
                    <a:pt x="4885" y="6074"/>
                    <a:pt x="5085" y="6178"/>
                  </a:cubicBezTo>
                  <a:cubicBezTo>
                    <a:pt x="5336" y="6309"/>
                    <a:pt x="5601" y="6369"/>
                    <a:pt x="5858" y="6369"/>
                  </a:cubicBezTo>
                  <a:cubicBezTo>
                    <a:pt x="6672" y="6369"/>
                    <a:pt x="7413" y="5761"/>
                    <a:pt x="7429" y="4839"/>
                  </a:cubicBezTo>
                  <a:cubicBezTo>
                    <a:pt x="7449" y="3521"/>
                    <a:pt x="7512" y="2098"/>
                    <a:pt x="6675" y="1010"/>
                  </a:cubicBezTo>
                  <a:cubicBezTo>
                    <a:pt x="6173" y="382"/>
                    <a:pt x="5399" y="194"/>
                    <a:pt x="4625" y="194"/>
                  </a:cubicBezTo>
                  <a:cubicBezTo>
                    <a:pt x="4290" y="194"/>
                    <a:pt x="3955" y="278"/>
                    <a:pt x="3620" y="278"/>
                  </a:cubicBezTo>
                  <a:cubicBezTo>
                    <a:pt x="3601" y="278"/>
                    <a:pt x="3581" y="279"/>
                    <a:pt x="3560" y="279"/>
                  </a:cubicBezTo>
                  <a:cubicBezTo>
                    <a:pt x="3113" y="279"/>
                    <a:pt x="2596" y="66"/>
                    <a:pt x="2156" y="6"/>
                  </a:cubicBezTo>
                  <a:lnTo>
                    <a:pt x="2114" y="6"/>
                  </a:lnTo>
                  <a:cubicBezTo>
                    <a:pt x="2062" y="2"/>
                    <a:pt x="2011" y="0"/>
                    <a:pt x="1962" y="0"/>
                  </a:cubicBezTo>
                  <a:close/>
                </a:path>
              </a:pathLst>
            </a:custGeom>
            <a:solidFill>
              <a:srgbClr val="FB8897"/>
            </a:solidFill>
            <a:ln w="9525" cap="flat" cmpd="sng">
              <a:solidFill>
                <a:srgbClr val="FB88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980;p51"/>
            <p:cNvSpPr/>
            <p:nvPr/>
          </p:nvSpPr>
          <p:spPr>
            <a:xfrm>
              <a:off x="6407550" y="2525500"/>
              <a:ext cx="1196850" cy="951175"/>
            </a:xfrm>
            <a:custGeom>
              <a:avLst/>
              <a:gdLst/>
              <a:ahLst/>
              <a:cxnLst/>
              <a:rect l="l" t="t" r="r" b="b"/>
              <a:pathLst>
                <a:path w="47874" h="38047" extrusionOk="0">
                  <a:moveTo>
                    <a:pt x="18744" y="0"/>
                  </a:moveTo>
                  <a:cubicBezTo>
                    <a:pt x="18725" y="0"/>
                    <a:pt x="18705" y="0"/>
                    <a:pt x="18686" y="0"/>
                  </a:cubicBezTo>
                  <a:cubicBezTo>
                    <a:pt x="16468" y="21"/>
                    <a:pt x="14354" y="1318"/>
                    <a:pt x="12367" y="2176"/>
                  </a:cubicBezTo>
                  <a:cubicBezTo>
                    <a:pt x="10525" y="2950"/>
                    <a:pt x="8914" y="3662"/>
                    <a:pt x="6968" y="3662"/>
                  </a:cubicBezTo>
                  <a:cubicBezTo>
                    <a:pt x="6864" y="3641"/>
                    <a:pt x="6738" y="3641"/>
                    <a:pt x="6613" y="3641"/>
                  </a:cubicBezTo>
                  <a:lnTo>
                    <a:pt x="6215" y="3641"/>
                  </a:lnTo>
                  <a:cubicBezTo>
                    <a:pt x="5295" y="3641"/>
                    <a:pt x="4750" y="4101"/>
                    <a:pt x="4520" y="4708"/>
                  </a:cubicBezTo>
                  <a:cubicBezTo>
                    <a:pt x="3495" y="5461"/>
                    <a:pt x="2846" y="6570"/>
                    <a:pt x="2219" y="7721"/>
                  </a:cubicBezTo>
                  <a:cubicBezTo>
                    <a:pt x="1361" y="9290"/>
                    <a:pt x="315" y="10797"/>
                    <a:pt x="168" y="12638"/>
                  </a:cubicBezTo>
                  <a:cubicBezTo>
                    <a:pt x="147" y="13098"/>
                    <a:pt x="336" y="13517"/>
                    <a:pt x="649" y="13831"/>
                  </a:cubicBezTo>
                  <a:cubicBezTo>
                    <a:pt x="43" y="16614"/>
                    <a:pt x="1" y="19522"/>
                    <a:pt x="963" y="22242"/>
                  </a:cubicBezTo>
                  <a:cubicBezTo>
                    <a:pt x="2114" y="25402"/>
                    <a:pt x="4646" y="27850"/>
                    <a:pt x="7491" y="29523"/>
                  </a:cubicBezTo>
                  <a:cubicBezTo>
                    <a:pt x="10525" y="31302"/>
                    <a:pt x="14145" y="31909"/>
                    <a:pt x="17577" y="32348"/>
                  </a:cubicBezTo>
                  <a:lnTo>
                    <a:pt x="19062" y="32516"/>
                  </a:lnTo>
                  <a:cubicBezTo>
                    <a:pt x="18623" y="32641"/>
                    <a:pt x="18246" y="32976"/>
                    <a:pt x="18142" y="33520"/>
                  </a:cubicBezTo>
                  <a:cubicBezTo>
                    <a:pt x="18016" y="34399"/>
                    <a:pt x="18121" y="35131"/>
                    <a:pt x="18623" y="35863"/>
                  </a:cubicBezTo>
                  <a:cubicBezTo>
                    <a:pt x="18811" y="36135"/>
                    <a:pt x="19062" y="36428"/>
                    <a:pt x="19292" y="36700"/>
                  </a:cubicBezTo>
                  <a:cubicBezTo>
                    <a:pt x="19397" y="36805"/>
                    <a:pt x="19502" y="36930"/>
                    <a:pt x="19606" y="37056"/>
                  </a:cubicBezTo>
                  <a:cubicBezTo>
                    <a:pt x="19545" y="36989"/>
                    <a:pt x="19517" y="36963"/>
                    <a:pt x="19512" y="36963"/>
                  </a:cubicBezTo>
                  <a:cubicBezTo>
                    <a:pt x="19496" y="36963"/>
                    <a:pt x="19638" y="37151"/>
                    <a:pt x="19669" y="37182"/>
                  </a:cubicBezTo>
                  <a:cubicBezTo>
                    <a:pt x="19969" y="37781"/>
                    <a:pt x="20516" y="38046"/>
                    <a:pt x="21084" y="38046"/>
                  </a:cubicBezTo>
                  <a:cubicBezTo>
                    <a:pt x="21706" y="38046"/>
                    <a:pt x="22352" y="37728"/>
                    <a:pt x="22724" y="37182"/>
                  </a:cubicBezTo>
                  <a:cubicBezTo>
                    <a:pt x="23540" y="35968"/>
                    <a:pt x="23917" y="34441"/>
                    <a:pt x="23749" y="32997"/>
                  </a:cubicBezTo>
                  <a:cubicBezTo>
                    <a:pt x="23707" y="32829"/>
                    <a:pt x="23686" y="32662"/>
                    <a:pt x="23645" y="32516"/>
                  </a:cubicBezTo>
                  <a:cubicBezTo>
                    <a:pt x="25256" y="32369"/>
                    <a:pt x="26846" y="32097"/>
                    <a:pt x="28394" y="31616"/>
                  </a:cubicBezTo>
                  <a:cubicBezTo>
                    <a:pt x="31805" y="30611"/>
                    <a:pt x="34901" y="28666"/>
                    <a:pt x="37161" y="25925"/>
                  </a:cubicBezTo>
                  <a:cubicBezTo>
                    <a:pt x="38961" y="23728"/>
                    <a:pt x="40614" y="21091"/>
                    <a:pt x="41492" y="18308"/>
                  </a:cubicBezTo>
                  <a:cubicBezTo>
                    <a:pt x="41576" y="18392"/>
                    <a:pt x="41660" y="18476"/>
                    <a:pt x="41743" y="18518"/>
                  </a:cubicBezTo>
                  <a:cubicBezTo>
                    <a:pt x="41859" y="18617"/>
                    <a:pt x="42000" y="18742"/>
                    <a:pt x="42147" y="18841"/>
                  </a:cubicBezTo>
                  <a:lnTo>
                    <a:pt x="42147" y="18841"/>
                  </a:lnTo>
                  <a:cubicBezTo>
                    <a:pt x="42105" y="18815"/>
                    <a:pt x="42085" y="18804"/>
                    <a:pt x="42083" y="18804"/>
                  </a:cubicBezTo>
                  <a:lnTo>
                    <a:pt x="42083" y="18804"/>
                  </a:lnTo>
                  <a:cubicBezTo>
                    <a:pt x="42074" y="18804"/>
                    <a:pt x="42477" y="19067"/>
                    <a:pt x="42601" y="19145"/>
                  </a:cubicBezTo>
                  <a:cubicBezTo>
                    <a:pt x="42999" y="19438"/>
                    <a:pt x="43585" y="19564"/>
                    <a:pt x="44066" y="19585"/>
                  </a:cubicBezTo>
                  <a:cubicBezTo>
                    <a:pt x="44110" y="19587"/>
                    <a:pt x="44155" y="19588"/>
                    <a:pt x="44199" y="19588"/>
                  </a:cubicBezTo>
                  <a:cubicBezTo>
                    <a:pt x="45982" y="19588"/>
                    <a:pt x="47873" y="17970"/>
                    <a:pt x="47832" y="16132"/>
                  </a:cubicBezTo>
                  <a:cubicBezTo>
                    <a:pt x="47753" y="14243"/>
                    <a:pt x="45953" y="13469"/>
                    <a:pt x="44319" y="13469"/>
                  </a:cubicBezTo>
                  <a:cubicBezTo>
                    <a:pt x="44234" y="13469"/>
                    <a:pt x="44150" y="13471"/>
                    <a:pt x="44066" y="13475"/>
                  </a:cubicBezTo>
                  <a:cubicBezTo>
                    <a:pt x="43982" y="13475"/>
                    <a:pt x="43878" y="13496"/>
                    <a:pt x="43794" y="13496"/>
                  </a:cubicBezTo>
                  <a:cubicBezTo>
                    <a:pt x="43476" y="13178"/>
                    <a:pt x="43062" y="12969"/>
                    <a:pt x="42588" y="12969"/>
                  </a:cubicBezTo>
                  <a:cubicBezTo>
                    <a:pt x="42438" y="12969"/>
                    <a:pt x="42281" y="12990"/>
                    <a:pt x="42120" y="13036"/>
                  </a:cubicBezTo>
                  <a:cubicBezTo>
                    <a:pt x="42078" y="13057"/>
                    <a:pt x="42057" y="13057"/>
                    <a:pt x="41995" y="13078"/>
                  </a:cubicBezTo>
                  <a:cubicBezTo>
                    <a:pt x="41597" y="11299"/>
                    <a:pt x="40488" y="9855"/>
                    <a:pt x="38438" y="9102"/>
                  </a:cubicBezTo>
                  <a:cubicBezTo>
                    <a:pt x="37245" y="8663"/>
                    <a:pt x="35843" y="8642"/>
                    <a:pt x="34567" y="8537"/>
                  </a:cubicBezTo>
                  <a:cubicBezTo>
                    <a:pt x="33060" y="8391"/>
                    <a:pt x="31595" y="8056"/>
                    <a:pt x="30235" y="7344"/>
                  </a:cubicBezTo>
                  <a:cubicBezTo>
                    <a:pt x="26171" y="5302"/>
                    <a:pt x="23706" y="0"/>
                    <a:pt x="18744" y="0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981;p51"/>
            <p:cNvSpPr/>
            <p:nvPr/>
          </p:nvSpPr>
          <p:spPr>
            <a:xfrm>
              <a:off x="6180025" y="2450175"/>
              <a:ext cx="303400" cy="415400"/>
            </a:xfrm>
            <a:custGeom>
              <a:avLst/>
              <a:gdLst/>
              <a:ahLst/>
              <a:cxnLst/>
              <a:rect l="l" t="t" r="r" b="b"/>
              <a:pathLst>
                <a:path w="12136" h="16616" extrusionOk="0">
                  <a:moveTo>
                    <a:pt x="5236" y="1"/>
                  </a:moveTo>
                  <a:cubicBezTo>
                    <a:pt x="5118" y="1"/>
                    <a:pt x="4997" y="15"/>
                    <a:pt x="4875" y="42"/>
                  </a:cubicBezTo>
                  <a:cubicBezTo>
                    <a:pt x="4782" y="30"/>
                    <a:pt x="4688" y="25"/>
                    <a:pt x="4595" y="25"/>
                  </a:cubicBezTo>
                  <a:cubicBezTo>
                    <a:pt x="4354" y="25"/>
                    <a:pt x="4112" y="60"/>
                    <a:pt x="3871" y="105"/>
                  </a:cubicBezTo>
                  <a:cubicBezTo>
                    <a:pt x="3620" y="105"/>
                    <a:pt x="3452" y="189"/>
                    <a:pt x="3285" y="293"/>
                  </a:cubicBezTo>
                  <a:cubicBezTo>
                    <a:pt x="3267" y="292"/>
                    <a:pt x="3249" y="292"/>
                    <a:pt x="3231" y="292"/>
                  </a:cubicBezTo>
                  <a:cubicBezTo>
                    <a:pt x="2890" y="292"/>
                    <a:pt x="2523" y="476"/>
                    <a:pt x="2364" y="774"/>
                  </a:cubicBezTo>
                  <a:cubicBezTo>
                    <a:pt x="1255" y="2804"/>
                    <a:pt x="3808" y="4917"/>
                    <a:pt x="5503" y="6173"/>
                  </a:cubicBezTo>
                  <a:cubicBezTo>
                    <a:pt x="5398" y="6277"/>
                    <a:pt x="5294" y="6382"/>
                    <a:pt x="5189" y="6466"/>
                  </a:cubicBezTo>
                  <a:cubicBezTo>
                    <a:pt x="4938" y="6696"/>
                    <a:pt x="4708" y="6947"/>
                    <a:pt x="4457" y="7198"/>
                  </a:cubicBezTo>
                  <a:lnTo>
                    <a:pt x="4394" y="7282"/>
                  </a:lnTo>
                  <a:cubicBezTo>
                    <a:pt x="4310" y="7303"/>
                    <a:pt x="4227" y="7365"/>
                    <a:pt x="4122" y="7386"/>
                  </a:cubicBezTo>
                  <a:cubicBezTo>
                    <a:pt x="2971" y="7784"/>
                    <a:pt x="1590" y="8160"/>
                    <a:pt x="942" y="9290"/>
                  </a:cubicBezTo>
                  <a:cubicBezTo>
                    <a:pt x="0" y="10922"/>
                    <a:pt x="963" y="12492"/>
                    <a:pt x="2783" y="12513"/>
                  </a:cubicBezTo>
                  <a:cubicBezTo>
                    <a:pt x="2971" y="12513"/>
                    <a:pt x="3160" y="12492"/>
                    <a:pt x="3348" y="12450"/>
                  </a:cubicBezTo>
                  <a:lnTo>
                    <a:pt x="3348" y="12450"/>
                  </a:lnTo>
                  <a:cubicBezTo>
                    <a:pt x="3055" y="13245"/>
                    <a:pt x="2929" y="14103"/>
                    <a:pt x="2888" y="14919"/>
                  </a:cubicBezTo>
                  <a:cubicBezTo>
                    <a:pt x="2872" y="16060"/>
                    <a:pt x="3765" y="16615"/>
                    <a:pt x="4712" y="16615"/>
                  </a:cubicBezTo>
                  <a:cubicBezTo>
                    <a:pt x="5067" y="16615"/>
                    <a:pt x="5429" y="16537"/>
                    <a:pt x="5754" y="16383"/>
                  </a:cubicBezTo>
                  <a:cubicBezTo>
                    <a:pt x="6696" y="15902"/>
                    <a:pt x="7449" y="15065"/>
                    <a:pt x="8077" y="14207"/>
                  </a:cubicBezTo>
                  <a:cubicBezTo>
                    <a:pt x="8160" y="14082"/>
                    <a:pt x="8202" y="13956"/>
                    <a:pt x="8265" y="13810"/>
                  </a:cubicBezTo>
                  <a:cubicBezTo>
                    <a:pt x="8704" y="13224"/>
                    <a:pt x="9123" y="12596"/>
                    <a:pt x="9478" y="11969"/>
                  </a:cubicBezTo>
                  <a:cubicBezTo>
                    <a:pt x="10315" y="10567"/>
                    <a:pt x="11090" y="9186"/>
                    <a:pt x="11048" y="7491"/>
                  </a:cubicBezTo>
                  <a:cubicBezTo>
                    <a:pt x="11048" y="7177"/>
                    <a:pt x="10943" y="6884"/>
                    <a:pt x="10797" y="6654"/>
                  </a:cubicBezTo>
                  <a:cubicBezTo>
                    <a:pt x="10880" y="6319"/>
                    <a:pt x="10818" y="5943"/>
                    <a:pt x="10671" y="5629"/>
                  </a:cubicBezTo>
                  <a:cubicBezTo>
                    <a:pt x="11131" y="5378"/>
                    <a:pt x="11529" y="4980"/>
                    <a:pt x="11675" y="4373"/>
                  </a:cubicBezTo>
                  <a:cubicBezTo>
                    <a:pt x="12136" y="2804"/>
                    <a:pt x="10294" y="1988"/>
                    <a:pt x="9144" y="1528"/>
                  </a:cubicBezTo>
                  <a:cubicBezTo>
                    <a:pt x="8097" y="1088"/>
                    <a:pt x="7051" y="481"/>
                    <a:pt x="5963" y="189"/>
                  </a:cubicBezTo>
                  <a:cubicBezTo>
                    <a:pt x="5723" y="61"/>
                    <a:pt x="5483" y="1"/>
                    <a:pt x="5236" y="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982;p51"/>
            <p:cNvSpPr/>
            <p:nvPr/>
          </p:nvSpPr>
          <p:spPr>
            <a:xfrm>
              <a:off x="6479225" y="2313075"/>
              <a:ext cx="1035975" cy="494250"/>
            </a:xfrm>
            <a:custGeom>
              <a:avLst/>
              <a:gdLst/>
              <a:ahLst/>
              <a:cxnLst/>
              <a:rect l="l" t="t" r="r" b="b"/>
              <a:pathLst>
                <a:path w="41439" h="19770" extrusionOk="0">
                  <a:moveTo>
                    <a:pt x="24925" y="962"/>
                  </a:moveTo>
                  <a:lnTo>
                    <a:pt x="24925" y="962"/>
                  </a:lnTo>
                  <a:cubicBezTo>
                    <a:pt x="24985" y="970"/>
                    <a:pt x="25047" y="978"/>
                    <a:pt x="25109" y="986"/>
                  </a:cubicBezTo>
                  <a:cubicBezTo>
                    <a:pt x="25026" y="975"/>
                    <a:pt x="24966" y="968"/>
                    <a:pt x="24925" y="962"/>
                  </a:cubicBezTo>
                  <a:close/>
                  <a:moveTo>
                    <a:pt x="18646" y="1"/>
                  </a:moveTo>
                  <a:cubicBezTo>
                    <a:pt x="17441" y="1"/>
                    <a:pt x="16148" y="370"/>
                    <a:pt x="15065" y="756"/>
                  </a:cubicBezTo>
                  <a:cubicBezTo>
                    <a:pt x="14207" y="1069"/>
                    <a:pt x="13308" y="1341"/>
                    <a:pt x="12450" y="1697"/>
                  </a:cubicBezTo>
                  <a:cubicBezTo>
                    <a:pt x="11278" y="2199"/>
                    <a:pt x="10190" y="2932"/>
                    <a:pt x="9039" y="3455"/>
                  </a:cubicBezTo>
                  <a:cubicBezTo>
                    <a:pt x="6905" y="4417"/>
                    <a:pt x="5043" y="5945"/>
                    <a:pt x="3285" y="7451"/>
                  </a:cubicBezTo>
                  <a:cubicBezTo>
                    <a:pt x="1779" y="8769"/>
                    <a:pt x="0" y="10443"/>
                    <a:pt x="335" y="12556"/>
                  </a:cubicBezTo>
                  <a:cubicBezTo>
                    <a:pt x="428" y="13146"/>
                    <a:pt x="897" y="13417"/>
                    <a:pt x="1398" y="13417"/>
                  </a:cubicBezTo>
                  <a:cubicBezTo>
                    <a:pt x="1803" y="13417"/>
                    <a:pt x="2228" y="13240"/>
                    <a:pt x="2490" y="12912"/>
                  </a:cubicBezTo>
                  <a:cubicBezTo>
                    <a:pt x="2703" y="13492"/>
                    <a:pt x="3183" y="13947"/>
                    <a:pt x="3849" y="13947"/>
                  </a:cubicBezTo>
                  <a:cubicBezTo>
                    <a:pt x="3904" y="13947"/>
                    <a:pt x="3960" y="13944"/>
                    <a:pt x="4018" y="13937"/>
                  </a:cubicBezTo>
                  <a:cubicBezTo>
                    <a:pt x="5378" y="13791"/>
                    <a:pt x="6424" y="13059"/>
                    <a:pt x="7449" y="12263"/>
                  </a:cubicBezTo>
                  <a:cubicBezTo>
                    <a:pt x="8098" y="11908"/>
                    <a:pt x="8726" y="11531"/>
                    <a:pt x="9416" y="11196"/>
                  </a:cubicBezTo>
                  <a:cubicBezTo>
                    <a:pt x="11090" y="10339"/>
                    <a:pt x="12952" y="9627"/>
                    <a:pt x="14689" y="8937"/>
                  </a:cubicBezTo>
                  <a:cubicBezTo>
                    <a:pt x="16195" y="8372"/>
                    <a:pt x="17806" y="8162"/>
                    <a:pt x="19125" y="7221"/>
                  </a:cubicBezTo>
                  <a:cubicBezTo>
                    <a:pt x="19334" y="7095"/>
                    <a:pt x="19501" y="6928"/>
                    <a:pt x="19689" y="6782"/>
                  </a:cubicBezTo>
                  <a:cubicBezTo>
                    <a:pt x="20087" y="7514"/>
                    <a:pt x="20526" y="8162"/>
                    <a:pt x="20945" y="8727"/>
                  </a:cubicBezTo>
                  <a:cubicBezTo>
                    <a:pt x="22933" y="11531"/>
                    <a:pt x="25653" y="14021"/>
                    <a:pt x="28456" y="16009"/>
                  </a:cubicBezTo>
                  <a:cubicBezTo>
                    <a:pt x="29837" y="16992"/>
                    <a:pt x="31469" y="17683"/>
                    <a:pt x="33060" y="18290"/>
                  </a:cubicBezTo>
                  <a:cubicBezTo>
                    <a:pt x="34394" y="18788"/>
                    <a:pt x="35517" y="19770"/>
                    <a:pt x="36955" y="19770"/>
                  </a:cubicBezTo>
                  <a:cubicBezTo>
                    <a:pt x="37208" y="19770"/>
                    <a:pt x="37471" y="19739"/>
                    <a:pt x="37747" y="19670"/>
                  </a:cubicBezTo>
                  <a:cubicBezTo>
                    <a:pt x="37998" y="19587"/>
                    <a:pt x="38228" y="19503"/>
                    <a:pt x="38479" y="19378"/>
                  </a:cubicBezTo>
                  <a:cubicBezTo>
                    <a:pt x="38763" y="19577"/>
                    <a:pt x="39098" y="19670"/>
                    <a:pt x="39434" y="19670"/>
                  </a:cubicBezTo>
                  <a:cubicBezTo>
                    <a:pt x="40435" y="19670"/>
                    <a:pt x="41439" y="18847"/>
                    <a:pt x="41094" y="17578"/>
                  </a:cubicBezTo>
                  <a:cubicBezTo>
                    <a:pt x="40864" y="16678"/>
                    <a:pt x="40488" y="15841"/>
                    <a:pt x="40195" y="14984"/>
                  </a:cubicBezTo>
                  <a:cubicBezTo>
                    <a:pt x="39881" y="14063"/>
                    <a:pt x="39839" y="13017"/>
                    <a:pt x="39379" y="12159"/>
                  </a:cubicBezTo>
                  <a:cubicBezTo>
                    <a:pt x="38584" y="10590"/>
                    <a:pt x="37684" y="9083"/>
                    <a:pt x="36638" y="7660"/>
                  </a:cubicBezTo>
                  <a:cubicBezTo>
                    <a:pt x="35529" y="6112"/>
                    <a:pt x="34231" y="5212"/>
                    <a:pt x="32683" y="4124"/>
                  </a:cubicBezTo>
                  <a:cubicBezTo>
                    <a:pt x="31114" y="3036"/>
                    <a:pt x="29189" y="2722"/>
                    <a:pt x="27599" y="1718"/>
                  </a:cubicBezTo>
                  <a:cubicBezTo>
                    <a:pt x="27348" y="1592"/>
                    <a:pt x="27117" y="1509"/>
                    <a:pt x="26908" y="1488"/>
                  </a:cubicBezTo>
                  <a:cubicBezTo>
                    <a:pt x="26908" y="1488"/>
                    <a:pt x="26887" y="1488"/>
                    <a:pt x="26887" y="1467"/>
                  </a:cubicBezTo>
                  <a:cubicBezTo>
                    <a:pt x="26511" y="1300"/>
                    <a:pt x="26134" y="1195"/>
                    <a:pt x="25715" y="1090"/>
                  </a:cubicBezTo>
                  <a:cubicBezTo>
                    <a:pt x="25666" y="1074"/>
                    <a:pt x="24817" y="954"/>
                    <a:pt x="24850" y="954"/>
                  </a:cubicBezTo>
                  <a:cubicBezTo>
                    <a:pt x="24854" y="954"/>
                    <a:pt x="24878" y="957"/>
                    <a:pt x="24925" y="962"/>
                  </a:cubicBezTo>
                  <a:lnTo>
                    <a:pt x="24925" y="962"/>
                  </a:lnTo>
                  <a:cubicBezTo>
                    <a:pt x="24492" y="908"/>
                    <a:pt x="24084" y="855"/>
                    <a:pt x="23644" y="818"/>
                  </a:cubicBezTo>
                  <a:cubicBezTo>
                    <a:pt x="23519" y="805"/>
                    <a:pt x="23395" y="799"/>
                    <a:pt x="23274" y="799"/>
                  </a:cubicBezTo>
                  <a:cubicBezTo>
                    <a:pt x="22607" y="799"/>
                    <a:pt x="22012" y="994"/>
                    <a:pt x="21552" y="1383"/>
                  </a:cubicBezTo>
                  <a:cubicBezTo>
                    <a:pt x="21365" y="786"/>
                    <a:pt x="20845" y="272"/>
                    <a:pt x="20275" y="272"/>
                  </a:cubicBezTo>
                  <a:cubicBezTo>
                    <a:pt x="20206" y="272"/>
                    <a:pt x="20136" y="279"/>
                    <a:pt x="20066" y="295"/>
                  </a:cubicBezTo>
                  <a:cubicBezTo>
                    <a:pt x="19794" y="149"/>
                    <a:pt x="19480" y="44"/>
                    <a:pt x="19145" y="23"/>
                  </a:cubicBezTo>
                  <a:cubicBezTo>
                    <a:pt x="18981" y="8"/>
                    <a:pt x="18815" y="1"/>
                    <a:pt x="18646" y="1"/>
                  </a:cubicBezTo>
                  <a:close/>
                </a:path>
              </a:pathLst>
            </a:custGeom>
            <a:solidFill>
              <a:srgbClr val="FFBF4A"/>
            </a:solidFill>
            <a:ln w="28575" cap="flat" cmpd="sng">
              <a:solidFill>
                <a:srgbClr val="FFBF4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83;p51"/>
            <p:cNvSpPr/>
            <p:nvPr/>
          </p:nvSpPr>
          <p:spPr>
            <a:xfrm>
              <a:off x="7460025" y="2769500"/>
              <a:ext cx="436800" cy="520250"/>
            </a:xfrm>
            <a:custGeom>
              <a:avLst/>
              <a:gdLst/>
              <a:ahLst/>
              <a:cxnLst/>
              <a:rect l="l" t="t" r="r" b="b"/>
              <a:pathLst>
                <a:path w="17472" h="20810" extrusionOk="0">
                  <a:moveTo>
                    <a:pt x="7524" y="0"/>
                  </a:moveTo>
                  <a:cubicBezTo>
                    <a:pt x="7106" y="0"/>
                    <a:pt x="6687" y="76"/>
                    <a:pt x="6235" y="263"/>
                  </a:cubicBezTo>
                  <a:cubicBezTo>
                    <a:pt x="5106" y="702"/>
                    <a:pt x="4373" y="1665"/>
                    <a:pt x="4687" y="2899"/>
                  </a:cubicBezTo>
                  <a:cubicBezTo>
                    <a:pt x="4830" y="3531"/>
                    <a:pt x="5490" y="3925"/>
                    <a:pt x="6104" y="3925"/>
                  </a:cubicBezTo>
                  <a:cubicBezTo>
                    <a:pt x="6120" y="3925"/>
                    <a:pt x="6136" y="3925"/>
                    <a:pt x="6152" y="3924"/>
                  </a:cubicBezTo>
                  <a:cubicBezTo>
                    <a:pt x="6654" y="4845"/>
                    <a:pt x="6717" y="5745"/>
                    <a:pt x="6507" y="6937"/>
                  </a:cubicBezTo>
                  <a:cubicBezTo>
                    <a:pt x="6298" y="8130"/>
                    <a:pt x="5252" y="9239"/>
                    <a:pt x="4101" y="9595"/>
                  </a:cubicBezTo>
                  <a:cubicBezTo>
                    <a:pt x="3139" y="9908"/>
                    <a:pt x="2093" y="9532"/>
                    <a:pt x="1151" y="10118"/>
                  </a:cubicBezTo>
                  <a:cubicBezTo>
                    <a:pt x="0" y="10808"/>
                    <a:pt x="84" y="12126"/>
                    <a:pt x="586" y="13193"/>
                  </a:cubicBezTo>
                  <a:cubicBezTo>
                    <a:pt x="670" y="15872"/>
                    <a:pt x="1737" y="19722"/>
                    <a:pt x="4478" y="20663"/>
                  </a:cubicBezTo>
                  <a:cubicBezTo>
                    <a:pt x="4770" y="20762"/>
                    <a:pt x="5068" y="20809"/>
                    <a:pt x="5359" y="20809"/>
                  </a:cubicBezTo>
                  <a:cubicBezTo>
                    <a:pt x="6612" y="20809"/>
                    <a:pt x="7742" y="19934"/>
                    <a:pt x="7742" y="18508"/>
                  </a:cubicBezTo>
                  <a:cubicBezTo>
                    <a:pt x="7742" y="18152"/>
                    <a:pt x="7742" y="17838"/>
                    <a:pt x="7721" y="17483"/>
                  </a:cubicBezTo>
                  <a:lnTo>
                    <a:pt x="7721" y="17483"/>
                  </a:lnTo>
                  <a:cubicBezTo>
                    <a:pt x="8034" y="17555"/>
                    <a:pt x="8356" y="17597"/>
                    <a:pt x="8675" y="17597"/>
                  </a:cubicBezTo>
                  <a:cubicBezTo>
                    <a:pt x="9187" y="17597"/>
                    <a:pt x="9689" y="17490"/>
                    <a:pt x="10127" y="17232"/>
                  </a:cubicBezTo>
                  <a:cubicBezTo>
                    <a:pt x="12157" y="15976"/>
                    <a:pt x="12157" y="13968"/>
                    <a:pt x="11592" y="11980"/>
                  </a:cubicBezTo>
                  <a:lnTo>
                    <a:pt x="11592" y="11980"/>
                  </a:lnTo>
                  <a:cubicBezTo>
                    <a:pt x="11676" y="12001"/>
                    <a:pt x="11780" y="12022"/>
                    <a:pt x="11843" y="12043"/>
                  </a:cubicBezTo>
                  <a:cubicBezTo>
                    <a:pt x="12253" y="12172"/>
                    <a:pt x="12663" y="12237"/>
                    <a:pt x="13063" y="12237"/>
                  </a:cubicBezTo>
                  <a:cubicBezTo>
                    <a:pt x="13826" y="12237"/>
                    <a:pt x="14552" y="12000"/>
                    <a:pt x="15170" y="11520"/>
                  </a:cubicBezTo>
                  <a:cubicBezTo>
                    <a:pt x="17032" y="10055"/>
                    <a:pt x="14124" y="6770"/>
                    <a:pt x="13098" y="5745"/>
                  </a:cubicBezTo>
                  <a:cubicBezTo>
                    <a:pt x="12973" y="5619"/>
                    <a:pt x="12847" y="5494"/>
                    <a:pt x="12722" y="5389"/>
                  </a:cubicBezTo>
                  <a:cubicBezTo>
                    <a:pt x="13203" y="5284"/>
                    <a:pt x="13684" y="5201"/>
                    <a:pt x="14207" y="5117"/>
                  </a:cubicBezTo>
                  <a:cubicBezTo>
                    <a:pt x="15400" y="4929"/>
                    <a:pt x="16593" y="4657"/>
                    <a:pt x="17053" y="3401"/>
                  </a:cubicBezTo>
                  <a:cubicBezTo>
                    <a:pt x="17471" y="2355"/>
                    <a:pt x="16655" y="1309"/>
                    <a:pt x="15672" y="1016"/>
                  </a:cubicBezTo>
                  <a:cubicBezTo>
                    <a:pt x="13496" y="367"/>
                    <a:pt x="11152" y="828"/>
                    <a:pt x="8976" y="242"/>
                  </a:cubicBezTo>
                  <a:cubicBezTo>
                    <a:pt x="8466" y="97"/>
                    <a:pt x="7996" y="0"/>
                    <a:pt x="7524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84;p51"/>
            <p:cNvSpPr/>
            <p:nvPr/>
          </p:nvSpPr>
          <p:spPr>
            <a:xfrm>
              <a:off x="6348975" y="4066875"/>
              <a:ext cx="127125" cy="218269"/>
            </a:xfrm>
            <a:custGeom>
              <a:avLst/>
              <a:gdLst/>
              <a:ahLst/>
              <a:cxnLst/>
              <a:rect l="l" t="t" r="r" b="b"/>
              <a:pathLst>
                <a:path w="5085" h="7533" extrusionOk="0">
                  <a:moveTo>
                    <a:pt x="2379" y="1"/>
                  </a:moveTo>
                  <a:cubicBezTo>
                    <a:pt x="2320" y="1"/>
                    <a:pt x="2259" y="4"/>
                    <a:pt x="2197" y="10"/>
                  </a:cubicBezTo>
                  <a:cubicBezTo>
                    <a:pt x="168" y="178"/>
                    <a:pt x="0" y="2123"/>
                    <a:pt x="314" y="3776"/>
                  </a:cubicBezTo>
                  <a:cubicBezTo>
                    <a:pt x="628" y="5367"/>
                    <a:pt x="1047" y="7375"/>
                    <a:pt x="3202" y="7522"/>
                  </a:cubicBezTo>
                  <a:cubicBezTo>
                    <a:pt x="3253" y="7529"/>
                    <a:pt x="3303" y="7533"/>
                    <a:pt x="3351" y="7533"/>
                  </a:cubicBezTo>
                  <a:cubicBezTo>
                    <a:pt x="3580" y="7533"/>
                    <a:pt x="3779" y="7454"/>
                    <a:pt x="3934" y="7333"/>
                  </a:cubicBezTo>
                  <a:cubicBezTo>
                    <a:pt x="4478" y="7166"/>
                    <a:pt x="4917" y="6664"/>
                    <a:pt x="4980" y="5911"/>
                  </a:cubicBezTo>
                  <a:cubicBezTo>
                    <a:pt x="5085" y="4844"/>
                    <a:pt x="4855" y="3672"/>
                    <a:pt x="4604" y="2626"/>
                  </a:cubicBezTo>
                  <a:cubicBezTo>
                    <a:pt x="4363" y="1524"/>
                    <a:pt x="3701" y="1"/>
                    <a:pt x="2379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85;p51"/>
            <p:cNvSpPr/>
            <p:nvPr/>
          </p:nvSpPr>
          <p:spPr>
            <a:xfrm>
              <a:off x="6741750" y="4185430"/>
              <a:ext cx="182131" cy="201850"/>
            </a:xfrm>
            <a:custGeom>
              <a:avLst/>
              <a:gdLst/>
              <a:ahLst/>
              <a:cxnLst/>
              <a:rect l="l" t="t" r="r" b="b"/>
              <a:pathLst>
                <a:path w="6801" h="8074" extrusionOk="0">
                  <a:moveTo>
                    <a:pt x="4239" y="1"/>
                  </a:moveTo>
                  <a:cubicBezTo>
                    <a:pt x="3725" y="1"/>
                    <a:pt x="3195" y="168"/>
                    <a:pt x="2699" y="400"/>
                  </a:cubicBezTo>
                  <a:cubicBezTo>
                    <a:pt x="1632" y="902"/>
                    <a:pt x="1193" y="1655"/>
                    <a:pt x="795" y="2743"/>
                  </a:cubicBezTo>
                  <a:cubicBezTo>
                    <a:pt x="419" y="3706"/>
                    <a:pt x="0" y="5066"/>
                    <a:pt x="377" y="6049"/>
                  </a:cubicBezTo>
                  <a:cubicBezTo>
                    <a:pt x="189" y="6865"/>
                    <a:pt x="502" y="7723"/>
                    <a:pt x="1423" y="7974"/>
                  </a:cubicBezTo>
                  <a:cubicBezTo>
                    <a:pt x="1701" y="8042"/>
                    <a:pt x="1970" y="8074"/>
                    <a:pt x="2230" y="8074"/>
                  </a:cubicBezTo>
                  <a:cubicBezTo>
                    <a:pt x="3968" y="8074"/>
                    <a:pt x="5290" y="6649"/>
                    <a:pt x="5963" y="5066"/>
                  </a:cubicBezTo>
                  <a:cubicBezTo>
                    <a:pt x="6570" y="3726"/>
                    <a:pt x="6800" y="1550"/>
                    <a:pt x="5545" y="483"/>
                  </a:cubicBezTo>
                  <a:cubicBezTo>
                    <a:pt x="5149" y="136"/>
                    <a:pt x="4701" y="1"/>
                    <a:pt x="4239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986;p51"/>
            <p:cNvSpPr/>
            <p:nvPr/>
          </p:nvSpPr>
          <p:spPr>
            <a:xfrm>
              <a:off x="6164325" y="3984125"/>
              <a:ext cx="479893" cy="188329"/>
            </a:xfrm>
            <a:custGeom>
              <a:avLst/>
              <a:gdLst/>
              <a:ahLst/>
              <a:cxnLst/>
              <a:rect l="l" t="t" r="r" b="b"/>
              <a:pathLst>
                <a:path w="17236" h="6554" extrusionOk="0">
                  <a:moveTo>
                    <a:pt x="4234" y="0"/>
                  </a:moveTo>
                  <a:cubicBezTo>
                    <a:pt x="3456" y="0"/>
                    <a:pt x="2688" y="51"/>
                    <a:pt x="1946" y="162"/>
                  </a:cubicBezTo>
                  <a:cubicBezTo>
                    <a:pt x="1814" y="115"/>
                    <a:pt x="1672" y="91"/>
                    <a:pt x="1529" y="91"/>
                  </a:cubicBezTo>
                  <a:cubicBezTo>
                    <a:pt x="1041" y="91"/>
                    <a:pt x="548" y="370"/>
                    <a:pt x="419" y="936"/>
                  </a:cubicBezTo>
                  <a:cubicBezTo>
                    <a:pt x="377" y="1020"/>
                    <a:pt x="356" y="1104"/>
                    <a:pt x="356" y="1166"/>
                  </a:cubicBezTo>
                  <a:cubicBezTo>
                    <a:pt x="251" y="1543"/>
                    <a:pt x="356" y="1941"/>
                    <a:pt x="565" y="2254"/>
                  </a:cubicBezTo>
                  <a:cubicBezTo>
                    <a:pt x="440" y="2945"/>
                    <a:pt x="272" y="3677"/>
                    <a:pt x="147" y="4389"/>
                  </a:cubicBezTo>
                  <a:cubicBezTo>
                    <a:pt x="0" y="5351"/>
                    <a:pt x="544" y="6230"/>
                    <a:pt x="1570" y="6251"/>
                  </a:cubicBezTo>
                  <a:cubicBezTo>
                    <a:pt x="2022" y="6259"/>
                    <a:pt x="2466" y="6281"/>
                    <a:pt x="2905" y="6281"/>
                  </a:cubicBezTo>
                  <a:cubicBezTo>
                    <a:pt x="3642" y="6281"/>
                    <a:pt x="4363" y="6218"/>
                    <a:pt x="5085" y="5916"/>
                  </a:cubicBezTo>
                  <a:cubicBezTo>
                    <a:pt x="5566" y="5707"/>
                    <a:pt x="6005" y="5393"/>
                    <a:pt x="6215" y="4891"/>
                  </a:cubicBezTo>
                  <a:cubicBezTo>
                    <a:pt x="6298" y="4703"/>
                    <a:pt x="6382" y="4472"/>
                    <a:pt x="6487" y="4263"/>
                  </a:cubicBezTo>
                  <a:lnTo>
                    <a:pt x="6487" y="4263"/>
                  </a:lnTo>
                  <a:cubicBezTo>
                    <a:pt x="6485" y="4265"/>
                    <a:pt x="6484" y="4265"/>
                    <a:pt x="6484" y="4265"/>
                  </a:cubicBezTo>
                  <a:cubicBezTo>
                    <a:pt x="6471" y="4265"/>
                    <a:pt x="6801" y="3758"/>
                    <a:pt x="6821" y="3677"/>
                  </a:cubicBezTo>
                  <a:cubicBezTo>
                    <a:pt x="6863" y="3531"/>
                    <a:pt x="6926" y="3405"/>
                    <a:pt x="6947" y="3259"/>
                  </a:cubicBezTo>
                  <a:cubicBezTo>
                    <a:pt x="7575" y="3363"/>
                    <a:pt x="8202" y="3510"/>
                    <a:pt x="8830" y="3635"/>
                  </a:cubicBezTo>
                  <a:cubicBezTo>
                    <a:pt x="10065" y="3886"/>
                    <a:pt x="11257" y="4305"/>
                    <a:pt x="12450" y="4703"/>
                  </a:cubicBezTo>
                  <a:cubicBezTo>
                    <a:pt x="12994" y="4891"/>
                    <a:pt x="13810" y="5226"/>
                    <a:pt x="14061" y="5770"/>
                  </a:cubicBezTo>
                  <a:cubicBezTo>
                    <a:pt x="14325" y="6323"/>
                    <a:pt x="14763" y="6553"/>
                    <a:pt x="15214" y="6553"/>
                  </a:cubicBezTo>
                  <a:cubicBezTo>
                    <a:pt x="16194" y="6553"/>
                    <a:pt x="17235" y="5467"/>
                    <a:pt x="16676" y="4263"/>
                  </a:cubicBezTo>
                  <a:cubicBezTo>
                    <a:pt x="15651" y="2171"/>
                    <a:pt x="12513" y="1522"/>
                    <a:pt x="10525" y="936"/>
                  </a:cubicBezTo>
                  <a:cubicBezTo>
                    <a:pt x="8591" y="384"/>
                    <a:pt x="6375" y="0"/>
                    <a:pt x="423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987;p51"/>
            <p:cNvSpPr/>
            <p:nvPr/>
          </p:nvSpPr>
          <p:spPr>
            <a:xfrm>
              <a:off x="6611050" y="3985425"/>
              <a:ext cx="765825" cy="407275"/>
            </a:xfrm>
            <a:custGeom>
              <a:avLst/>
              <a:gdLst/>
              <a:ahLst/>
              <a:cxnLst/>
              <a:rect l="l" t="t" r="r" b="b"/>
              <a:pathLst>
                <a:path w="30633" h="16291" extrusionOk="0">
                  <a:moveTo>
                    <a:pt x="29640" y="0"/>
                  </a:moveTo>
                  <a:cubicBezTo>
                    <a:pt x="29374" y="0"/>
                    <a:pt x="29110" y="101"/>
                    <a:pt x="28937" y="315"/>
                  </a:cubicBezTo>
                  <a:cubicBezTo>
                    <a:pt x="28833" y="378"/>
                    <a:pt x="28749" y="461"/>
                    <a:pt x="28686" y="503"/>
                  </a:cubicBezTo>
                  <a:cubicBezTo>
                    <a:pt x="28519" y="671"/>
                    <a:pt x="28414" y="817"/>
                    <a:pt x="28331" y="1026"/>
                  </a:cubicBezTo>
                  <a:cubicBezTo>
                    <a:pt x="28356" y="957"/>
                    <a:pt x="28362" y="931"/>
                    <a:pt x="28358" y="931"/>
                  </a:cubicBezTo>
                  <a:lnTo>
                    <a:pt x="28358" y="931"/>
                  </a:lnTo>
                  <a:cubicBezTo>
                    <a:pt x="28348" y="931"/>
                    <a:pt x="28283" y="1066"/>
                    <a:pt x="28268" y="1110"/>
                  </a:cubicBezTo>
                  <a:cubicBezTo>
                    <a:pt x="28205" y="1194"/>
                    <a:pt x="28184" y="1256"/>
                    <a:pt x="28121" y="1361"/>
                  </a:cubicBezTo>
                  <a:cubicBezTo>
                    <a:pt x="28101" y="1445"/>
                    <a:pt x="27975" y="1675"/>
                    <a:pt x="27975" y="1738"/>
                  </a:cubicBezTo>
                  <a:cubicBezTo>
                    <a:pt x="27954" y="1759"/>
                    <a:pt x="27954" y="1780"/>
                    <a:pt x="27912" y="1842"/>
                  </a:cubicBezTo>
                  <a:cubicBezTo>
                    <a:pt x="26929" y="2303"/>
                    <a:pt x="26196" y="3474"/>
                    <a:pt x="25548" y="4269"/>
                  </a:cubicBezTo>
                  <a:cubicBezTo>
                    <a:pt x="24355" y="5713"/>
                    <a:pt x="23372" y="7282"/>
                    <a:pt x="22158" y="8684"/>
                  </a:cubicBezTo>
                  <a:cubicBezTo>
                    <a:pt x="21070" y="9961"/>
                    <a:pt x="19898" y="11091"/>
                    <a:pt x="18706" y="12283"/>
                  </a:cubicBezTo>
                  <a:cubicBezTo>
                    <a:pt x="18476" y="12513"/>
                    <a:pt x="18225" y="12764"/>
                    <a:pt x="17994" y="13036"/>
                  </a:cubicBezTo>
                  <a:cubicBezTo>
                    <a:pt x="17890" y="12890"/>
                    <a:pt x="17764" y="12764"/>
                    <a:pt x="17618" y="12702"/>
                  </a:cubicBezTo>
                  <a:cubicBezTo>
                    <a:pt x="18329" y="12492"/>
                    <a:pt x="18727" y="11551"/>
                    <a:pt x="18518" y="10860"/>
                  </a:cubicBezTo>
                  <a:cubicBezTo>
                    <a:pt x="18204" y="9793"/>
                    <a:pt x="17199" y="8454"/>
                    <a:pt x="16383" y="7701"/>
                  </a:cubicBezTo>
                  <a:cubicBezTo>
                    <a:pt x="15274" y="6676"/>
                    <a:pt x="13663" y="6320"/>
                    <a:pt x="12220" y="6027"/>
                  </a:cubicBezTo>
                  <a:cubicBezTo>
                    <a:pt x="11124" y="5813"/>
                    <a:pt x="9978" y="5745"/>
                    <a:pt x="8834" y="5745"/>
                  </a:cubicBezTo>
                  <a:cubicBezTo>
                    <a:pt x="8187" y="5745"/>
                    <a:pt x="7540" y="5767"/>
                    <a:pt x="6905" y="5797"/>
                  </a:cubicBezTo>
                  <a:cubicBezTo>
                    <a:pt x="6068" y="5818"/>
                    <a:pt x="5252" y="5902"/>
                    <a:pt x="4436" y="6027"/>
                  </a:cubicBezTo>
                  <a:cubicBezTo>
                    <a:pt x="3808" y="6090"/>
                    <a:pt x="3515" y="6550"/>
                    <a:pt x="3118" y="6885"/>
                  </a:cubicBezTo>
                  <a:lnTo>
                    <a:pt x="2992" y="7010"/>
                  </a:lnTo>
                  <a:lnTo>
                    <a:pt x="2971" y="7010"/>
                  </a:lnTo>
                  <a:cubicBezTo>
                    <a:pt x="2684" y="6795"/>
                    <a:pt x="2305" y="6642"/>
                    <a:pt x="1926" y="6642"/>
                  </a:cubicBezTo>
                  <a:cubicBezTo>
                    <a:pt x="1863" y="6642"/>
                    <a:pt x="1800" y="6646"/>
                    <a:pt x="1737" y="6655"/>
                  </a:cubicBezTo>
                  <a:cubicBezTo>
                    <a:pt x="377" y="6759"/>
                    <a:pt x="0" y="8329"/>
                    <a:pt x="921" y="9061"/>
                  </a:cubicBezTo>
                  <a:cubicBezTo>
                    <a:pt x="921" y="9103"/>
                    <a:pt x="942" y="9145"/>
                    <a:pt x="942" y="9187"/>
                  </a:cubicBezTo>
                  <a:cubicBezTo>
                    <a:pt x="1025" y="9521"/>
                    <a:pt x="1214" y="9877"/>
                    <a:pt x="1465" y="10107"/>
                  </a:cubicBezTo>
                  <a:cubicBezTo>
                    <a:pt x="1792" y="10424"/>
                    <a:pt x="2198" y="10558"/>
                    <a:pt x="2614" y="10558"/>
                  </a:cubicBezTo>
                  <a:cubicBezTo>
                    <a:pt x="3076" y="10558"/>
                    <a:pt x="3548" y="10392"/>
                    <a:pt x="3934" y="10128"/>
                  </a:cubicBezTo>
                  <a:cubicBezTo>
                    <a:pt x="4080" y="10023"/>
                    <a:pt x="4227" y="9898"/>
                    <a:pt x="4373" y="9793"/>
                  </a:cubicBezTo>
                  <a:cubicBezTo>
                    <a:pt x="4478" y="9712"/>
                    <a:pt x="4536" y="9685"/>
                    <a:pt x="4556" y="9685"/>
                  </a:cubicBezTo>
                  <a:cubicBezTo>
                    <a:pt x="4588" y="9685"/>
                    <a:pt x="4522" y="9755"/>
                    <a:pt x="4394" y="9793"/>
                  </a:cubicBezTo>
                  <a:cubicBezTo>
                    <a:pt x="4373" y="9793"/>
                    <a:pt x="4959" y="9835"/>
                    <a:pt x="5126" y="9877"/>
                  </a:cubicBezTo>
                  <a:cubicBezTo>
                    <a:pt x="5221" y="9887"/>
                    <a:pt x="5314" y="9892"/>
                    <a:pt x="5404" y="9892"/>
                  </a:cubicBezTo>
                  <a:cubicBezTo>
                    <a:pt x="6270" y="9892"/>
                    <a:pt x="6925" y="9446"/>
                    <a:pt x="7323" y="8726"/>
                  </a:cubicBezTo>
                  <a:cubicBezTo>
                    <a:pt x="8265" y="8747"/>
                    <a:pt x="9248" y="8747"/>
                    <a:pt x="10190" y="8768"/>
                  </a:cubicBezTo>
                  <a:cubicBezTo>
                    <a:pt x="10734" y="8789"/>
                    <a:pt x="11278" y="8873"/>
                    <a:pt x="11801" y="8998"/>
                  </a:cubicBezTo>
                  <a:cubicBezTo>
                    <a:pt x="11759" y="9166"/>
                    <a:pt x="11759" y="9312"/>
                    <a:pt x="11780" y="9500"/>
                  </a:cubicBezTo>
                  <a:cubicBezTo>
                    <a:pt x="11885" y="10400"/>
                    <a:pt x="12240" y="10819"/>
                    <a:pt x="12701" y="11551"/>
                  </a:cubicBezTo>
                  <a:cubicBezTo>
                    <a:pt x="12743" y="11656"/>
                    <a:pt x="12826" y="11718"/>
                    <a:pt x="12931" y="11823"/>
                  </a:cubicBezTo>
                  <a:cubicBezTo>
                    <a:pt x="12178" y="12597"/>
                    <a:pt x="12345" y="14208"/>
                    <a:pt x="13600" y="14585"/>
                  </a:cubicBezTo>
                  <a:cubicBezTo>
                    <a:pt x="14542" y="14857"/>
                    <a:pt x="15421" y="15359"/>
                    <a:pt x="16383" y="15568"/>
                  </a:cubicBezTo>
                  <a:cubicBezTo>
                    <a:pt x="16510" y="15603"/>
                    <a:pt x="16637" y="15618"/>
                    <a:pt x="16760" y="15618"/>
                  </a:cubicBezTo>
                  <a:cubicBezTo>
                    <a:pt x="16861" y="15618"/>
                    <a:pt x="16959" y="15608"/>
                    <a:pt x="17053" y="15589"/>
                  </a:cubicBezTo>
                  <a:cubicBezTo>
                    <a:pt x="17053" y="15652"/>
                    <a:pt x="17095" y="15694"/>
                    <a:pt x="17095" y="15757"/>
                  </a:cubicBezTo>
                  <a:cubicBezTo>
                    <a:pt x="17185" y="16089"/>
                    <a:pt x="17494" y="16290"/>
                    <a:pt x="17816" y="16290"/>
                  </a:cubicBezTo>
                  <a:cubicBezTo>
                    <a:pt x="17940" y="16290"/>
                    <a:pt x="18066" y="16260"/>
                    <a:pt x="18183" y="16196"/>
                  </a:cubicBezTo>
                  <a:cubicBezTo>
                    <a:pt x="19208" y="15631"/>
                    <a:pt x="20024" y="14689"/>
                    <a:pt x="20945" y="13915"/>
                  </a:cubicBezTo>
                  <a:cubicBezTo>
                    <a:pt x="22242" y="12911"/>
                    <a:pt x="23414" y="11614"/>
                    <a:pt x="24460" y="10358"/>
                  </a:cubicBezTo>
                  <a:cubicBezTo>
                    <a:pt x="25548" y="9082"/>
                    <a:pt x="26448" y="7701"/>
                    <a:pt x="27410" y="6341"/>
                  </a:cubicBezTo>
                  <a:cubicBezTo>
                    <a:pt x="27996" y="5546"/>
                    <a:pt x="29021" y="4541"/>
                    <a:pt x="29461" y="3516"/>
                  </a:cubicBezTo>
                  <a:cubicBezTo>
                    <a:pt x="29900" y="3244"/>
                    <a:pt x="30193" y="2784"/>
                    <a:pt x="30318" y="2261"/>
                  </a:cubicBezTo>
                  <a:cubicBezTo>
                    <a:pt x="30381" y="2031"/>
                    <a:pt x="30444" y="1780"/>
                    <a:pt x="30486" y="1549"/>
                  </a:cubicBezTo>
                  <a:cubicBezTo>
                    <a:pt x="30507" y="1508"/>
                    <a:pt x="30528" y="1445"/>
                    <a:pt x="30528" y="1403"/>
                  </a:cubicBezTo>
                  <a:cubicBezTo>
                    <a:pt x="30632" y="1110"/>
                    <a:pt x="30611" y="880"/>
                    <a:pt x="30570" y="671"/>
                  </a:cubicBezTo>
                  <a:cubicBezTo>
                    <a:pt x="30468" y="239"/>
                    <a:pt x="30051" y="0"/>
                    <a:pt x="29640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988;p51"/>
            <p:cNvSpPr/>
            <p:nvPr/>
          </p:nvSpPr>
          <p:spPr>
            <a:xfrm>
              <a:off x="6155950" y="3714500"/>
              <a:ext cx="704618" cy="397832"/>
            </a:xfrm>
            <a:custGeom>
              <a:avLst/>
              <a:gdLst/>
              <a:ahLst/>
              <a:cxnLst/>
              <a:rect l="l" t="t" r="r" b="b"/>
              <a:pathLst>
                <a:path w="25716" h="14207" extrusionOk="0">
                  <a:moveTo>
                    <a:pt x="13717" y="1"/>
                  </a:moveTo>
                  <a:cubicBezTo>
                    <a:pt x="11882" y="1"/>
                    <a:pt x="10025" y="231"/>
                    <a:pt x="8265" y="585"/>
                  </a:cubicBezTo>
                  <a:cubicBezTo>
                    <a:pt x="7700" y="690"/>
                    <a:pt x="7177" y="1381"/>
                    <a:pt x="7219" y="1987"/>
                  </a:cubicBezTo>
                  <a:cubicBezTo>
                    <a:pt x="7219" y="2050"/>
                    <a:pt x="7261" y="2134"/>
                    <a:pt x="7261" y="2238"/>
                  </a:cubicBezTo>
                  <a:cubicBezTo>
                    <a:pt x="7261" y="2259"/>
                    <a:pt x="7261" y="2301"/>
                    <a:pt x="7282" y="2322"/>
                  </a:cubicBezTo>
                  <a:cubicBezTo>
                    <a:pt x="6152" y="3117"/>
                    <a:pt x="5169" y="3850"/>
                    <a:pt x="4227" y="4959"/>
                  </a:cubicBezTo>
                  <a:cubicBezTo>
                    <a:pt x="3139" y="6193"/>
                    <a:pt x="1" y="8264"/>
                    <a:pt x="2135" y="10064"/>
                  </a:cubicBezTo>
                  <a:cubicBezTo>
                    <a:pt x="2699" y="10549"/>
                    <a:pt x="3320" y="10688"/>
                    <a:pt x="3964" y="10688"/>
                  </a:cubicBezTo>
                  <a:cubicBezTo>
                    <a:pt x="4680" y="10688"/>
                    <a:pt x="5425" y="10517"/>
                    <a:pt x="6152" y="10461"/>
                  </a:cubicBezTo>
                  <a:cubicBezTo>
                    <a:pt x="6647" y="10430"/>
                    <a:pt x="7116" y="10412"/>
                    <a:pt x="7572" y="10412"/>
                  </a:cubicBezTo>
                  <a:cubicBezTo>
                    <a:pt x="8640" y="10412"/>
                    <a:pt x="9641" y="10511"/>
                    <a:pt x="10755" y="10775"/>
                  </a:cubicBezTo>
                  <a:cubicBezTo>
                    <a:pt x="11948" y="11047"/>
                    <a:pt x="13538" y="10985"/>
                    <a:pt x="14417" y="11863"/>
                  </a:cubicBezTo>
                  <a:cubicBezTo>
                    <a:pt x="14940" y="12386"/>
                    <a:pt x="14982" y="12365"/>
                    <a:pt x="15296" y="12972"/>
                  </a:cubicBezTo>
                  <a:cubicBezTo>
                    <a:pt x="15610" y="13558"/>
                    <a:pt x="16070" y="13956"/>
                    <a:pt x="16739" y="14144"/>
                  </a:cubicBezTo>
                  <a:cubicBezTo>
                    <a:pt x="16896" y="14186"/>
                    <a:pt x="17049" y="14206"/>
                    <a:pt x="17198" y="14206"/>
                  </a:cubicBezTo>
                  <a:cubicBezTo>
                    <a:pt x="17789" y="14206"/>
                    <a:pt x="18309" y="13892"/>
                    <a:pt x="18644" y="13391"/>
                  </a:cubicBezTo>
                  <a:cubicBezTo>
                    <a:pt x="19355" y="12282"/>
                    <a:pt x="20108" y="11529"/>
                    <a:pt x="21071" y="10713"/>
                  </a:cubicBezTo>
                  <a:cubicBezTo>
                    <a:pt x="21929" y="9980"/>
                    <a:pt x="22682" y="9164"/>
                    <a:pt x="23791" y="8788"/>
                  </a:cubicBezTo>
                  <a:cubicBezTo>
                    <a:pt x="24837" y="8390"/>
                    <a:pt x="25716" y="7637"/>
                    <a:pt x="25716" y="6423"/>
                  </a:cubicBezTo>
                  <a:cubicBezTo>
                    <a:pt x="25716" y="5147"/>
                    <a:pt x="24628" y="4226"/>
                    <a:pt x="23728" y="3473"/>
                  </a:cubicBezTo>
                  <a:cubicBezTo>
                    <a:pt x="21636" y="1694"/>
                    <a:pt x="19020" y="544"/>
                    <a:pt x="16300" y="167"/>
                  </a:cubicBezTo>
                  <a:cubicBezTo>
                    <a:pt x="15452" y="53"/>
                    <a:pt x="14587" y="1"/>
                    <a:pt x="13717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989;p51"/>
            <p:cNvSpPr/>
            <p:nvPr/>
          </p:nvSpPr>
          <p:spPr>
            <a:xfrm>
              <a:off x="6622550" y="3830025"/>
              <a:ext cx="765813" cy="465926"/>
            </a:xfrm>
            <a:custGeom>
              <a:avLst/>
              <a:gdLst/>
              <a:ahLst/>
              <a:cxnLst/>
              <a:rect l="l" t="t" r="r" b="b"/>
              <a:pathLst>
                <a:path w="29210" h="15887" extrusionOk="0">
                  <a:moveTo>
                    <a:pt x="18738" y="0"/>
                  </a:moveTo>
                  <a:cubicBezTo>
                    <a:pt x="17431" y="0"/>
                    <a:pt x="16127" y="123"/>
                    <a:pt x="14835" y="233"/>
                  </a:cubicBezTo>
                  <a:cubicBezTo>
                    <a:pt x="13998" y="317"/>
                    <a:pt x="13203" y="338"/>
                    <a:pt x="12387" y="547"/>
                  </a:cubicBezTo>
                  <a:cubicBezTo>
                    <a:pt x="11634" y="735"/>
                    <a:pt x="10902" y="1070"/>
                    <a:pt x="10127" y="1154"/>
                  </a:cubicBezTo>
                  <a:cubicBezTo>
                    <a:pt x="9458" y="1195"/>
                    <a:pt x="9019" y="1593"/>
                    <a:pt x="8830" y="2095"/>
                  </a:cubicBezTo>
                  <a:cubicBezTo>
                    <a:pt x="8495" y="2221"/>
                    <a:pt x="8161" y="2409"/>
                    <a:pt x="7889" y="2597"/>
                  </a:cubicBezTo>
                  <a:cubicBezTo>
                    <a:pt x="7261" y="2953"/>
                    <a:pt x="6675" y="3455"/>
                    <a:pt x="6173" y="4020"/>
                  </a:cubicBezTo>
                  <a:cubicBezTo>
                    <a:pt x="5378" y="4962"/>
                    <a:pt x="4373" y="5673"/>
                    <a:pt x="3453" y="6489"/>
                  </a:cubicBezTo>
                  <a:cubicBezTo>
                    <a:pt x="2616" y="7200"/>
                    <a:pt x="2072" y="8163"/>
                    <a:pt x="1256" y="8895"/>
                  </a:cubicBezTo>
                  <a:cubicBezTo>
                    <a:pt x="398" y="9669"/>
                    <a:pt x="0" y="10485"/>
                    <a:pt x="231" y="11636"/>
                  </a:cubicBezTo>
                  <a:cubicBezTo>
                    <a:pt x="369" y="12331"/>
                    <a:pt x="1142" y="12881"/>
                    <a:pt x="1867" y="12881"/>
                  </a:cubicBezTo>
                  <a:cubicBezTo>
                    <a:pt x="2016" y="12881"/>
                    <a:pt x="2163" y="12858"/>
                    <a:pt x="2302" y="12808"/>
                  </a:cubicBezTo>
                  <a:cubicBezTo>
                    <a:pt x="3242" y="12455"/>
                    <a:pt x="4216" y="12349"/>
                    <a:pt x="5204" y="12349"/>
                  </a:cubicBezTo>
                  <a:cubicBezTo>
                    <a:pt x="6677" y="12349"/>
                    <a:pt x="8180" y="12586"/>
                    <a:pt x="9646" y="12599"/>
                  </a:cubicBezTo>
                  <a:cubicBezTo>
                    <a:pt x="11718" y="12641"/>
                    <a:pt x="14563" y="13185"/>
                    <a:pt x="15777" y="15047"/>
                  </a:cubicBezTo>
                  <a:cubicBezTo>
                    <a:pt x="16078" y="15521"/>
                    <a:pt x="16676" y="15886"/>
                    <a:pt x="17264" y="15886"/>
                  </a:cubicBezTo>
                  <a:cubicBezTo>
                    <a:pt x="17533" y="15886"/>
                    <a:pt x="17800" y="15810"/>
                    <a:pt x="18037" y="15633"/>
                  </a:cubicBezTo>
                  <a:cubicBezTo>
                    <a:pt x="18622" y="15214"/>
                    <a:pt x="18978" y="14754"/>
                    <a:pt x="19355" y="14147"/>
                  </a:cubicBezTo>
                  <a:cubicBezTo>
                    <a:pt x="19585" y="13791"/>
                    <a:pt x="20192" y="13226"/>
                    <a:pt x="20610" y="12871"/>
                  </a:cubicBezTo>
                  <a:cubicBezTo>
                    <a:pt x="21154" y="12390"/>
                    <a:pt x="21573" y="11929"/>
                    <a:pt x="21991" y="11301"/>
                  </a:cubicBezTo>
                  <a:cubicBezTo>
                    <a:pt x="22389" y="10716"/>
                    <a:pt x="23247" y="10234"/>
                    <a:pt x="23791" y="9774"/>
                  </a:cubicBezTo>
                  <a:cubicBezTo>
                    <a:pt x="25088" y="8707"/>
                    <a:pt x="26197" y="7431"/>
                    <a:pt x="27620" y="6531"/>
                  </a:cubicBezTo>
                  <a:cubicBezTo>
                    <a:pt x="28247" y="6154"/>
                    <a:pt x="28812" y="6008"/>
                    <a:pt x="29084" y="5213"/>
                  </a:cubicBezTo>
                  <a:cubicBezTo>
                    <a:pt x="29210" y="4480"/>
                    <a:pt x="28980" y="3685"/>
                    <a:pt x="28394" y="3162"/>
                  </a:cubicBezTo>
                  <a:cubicBezTo>
                    <a:pt x="26092" y="1028"/>
                    <a:pt x="23100" y="296"/>
                    <a:pt x="20024" y="45"/>
                  </a:cubicBezTo>
                  <a:cubicBezTo>
                    <a:pt x="19595" y="14"/>
                    <a:pt x="19167" y="0"/>
                    <a:pt x="18738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990;p51"/>
            <p:cNvSpPr/>
            <p:nvPr/>
          </p:nvSpPr>
          <p:spPr>
            <a:xfrm>
              <a:off x="6116800" y="4143325"/>
              <a:ext cx="244745" cy="61775"/>
            </a:xfrm>
            <a:custGeom>
              <a:avLst/>
              <a:gdLst/>
              <a:ahLst/>
              <a:cxnLst/>
              <a:rect l="l" t="t" r="r" b="b"/>
              <a:pathLst>
                <a:path w="9207" h="2471" extrusionOk="0">
                  <a:moveTo>
                    <a:pt x="784" y="0"/>
                  </a:moveTo>
                  <a:cubicBezTo>
                    <a:pt x="512" y="0"/>
                    <a:pt x="255" y="144"/>
                    <a:pt x="209" y="464"/>
                  </a:cubicBezTo>
                  <a:cubicBezTo>
                    <a:pt x="0" y="1866"/>
                    <a:pt x="1109" y="2306"/>
                    <a:pt x="2302" y="2431"/>
                  </a:cubicBezTo>
                  <a:cubicBezTo>
                    <a:pt x="2736" y="2459"/>
                    <a:pt x="3184" y="2471"/>
                    <a:pt x="3632" y="2471"/>
                  </a:cubicBezTo>
                  <a:cubicBezTo>
                    <a:pt x="4177" y="2471"/>
                    <a:pt x="4724" y="2454"/>
                    <a:pt x="5252" y="2431"/>
                  </a:cubicBezTo>
                  <a:cubicBezTo>
                    <a:pt x="6403" y="2347"/>
                    <a:pt x="7847" y="2452"/>
                    <a:pt x="8872" y="1824"/>
                  </a:cubicBezTo>
                  <a:cubicBezTo>
                    <a:pt x="9207" y="1615"/>
                    <a:pt x="9207" y="1155"/>
                    <a:pt x="8893" y="966"/>
                  </a:cubicBezTo>
                  <a:cubicBezTo>
                    <a:pt x="8348" y="654"/>
                    <a:pt x="7696" y="559"/>
                    <a:pt x="7016" y="559"/>
                  </a:cubicBezTo>
                  <a:cubicBezTo>
                    <a:pt x="6103" y="559"/>
                    <a:pt x="5138" y="730"/>
                    <a:pt x="4310" y="778"/>
                  </a:cubicBezTo>
                  <a:cubicBezTo>
                    <a:pt x="4149" y="791"/>
                    <a:pt x="3173" y="929"/>
                    <a:pt x="2413" y="929"/>
                  </a:cubicBezTo>
                  <a:cubicBezTo>
                    <a:pt x="1895" y="929"/>
                    <a:pt x="1477" y="865"/>
                    <a:pt x="1486" y="653"/>
                  </a:cubicBezTo>
                  <a:cubicBezTo>
                    <a:pt x="1509" y="240"/>
                    <a:pt x="1135" y="0"/>
                    <a:pt x="784" y="0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91;p51"/>
            <p:cNvSpPr/>
            <p:nvPr/>
          </p:nvSpPr>
          <p:spPr>
            <a:xfrm>
              <a:off x="6463000" y="4165400"/>
              <a:ext cx="165845" cy="58650"/>
            </a:xfrm>
            <a:custGeom>
              <a:avLst/>
              <a:gdLst/>
              <a:ahLst/>
              <a:cxnLst/>
              <a:rect l="l" t="t" r="r" b="b"/>
              <a:pathLst>
                <a:path w="7729" h="2346" extrusionOk="0">
                  <a:moveTo>
                    <a:pt x="3258" y="1"/>
                  </a:moveTo>
                  <a:cubicBezTo>
                    <a:pt x="2015" y="1"/>
                    <a:pt x="866" y="123"/>
                    <a:pt x="524" y="193"/>
                  </a:cubicBezTo>
                  <a:cubicBezTo>
                    <a:pt x="1" y="298"/>
                    <a:pt x="43" y="1072"/>
                    <a:pt x="524" y="1218"/>
                  </a:cubicBezTo>
                  <a:cubicBezTo>
                    <a:pt x="2302" y="1658"/>
                    <a:pt x="4060" y="2076"/>
                    <a:pt x="5859" y="2327"/>
                  </a:cubicBezTo>
                  <a:cubicBezTo>
                    <a:pt x="5939" y="2339"/>
                    <a:pt x="6020" y="2346"/>
                    <a:pt x="6100" y="2346"/>
                  </a:cubicBezTo>
                  <a:cubicBezTo>
                    <a:pt x="6437" y="2346"/>
                    <a:pt x="6757" y="2226"/>
                    <a:pt x="6926" y="1888"/>
                  </a:cubicBezTo>
                  <a:cubicBezTo>
                    <a:pt x="7728" y="350"/>
                    <a:pt x="5358" y="1"/>
                    <a:pt x="3258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2;p51"/>
            <p:cNvSpPr/>
            <p:nvPr/>
          </p:nvSpPr>
          <p:spPr>
            <a:xfrm rot="862269">
              <a:off x="6646489" y="4221149"/>
              <a:ext cx="105149" cy="31603"/>
            </a:xfrm>
            <a:custGeom>
              <a:avLst/>
              <a:gdLst/>
              <a:ahLst/>
              <a:cxnLst/>
              <a:rect l="l" t="t" r="r" b="b"/>
              <a:pathLst>
                <a:path w="4206" h="2218" extrusionOk="0">
                  <a:moveTo>
                    <a:pt x="1192" y="1"/>
                  </a:moveTo>
                  <a:cubicBezTo>
                    <a:pt x="826" y="1"/>
                    <a:pt x="443" y="212"/>
                    <a:pt x="272" y="511"/>
                  </a:cubicBezTo>
                  <a:cubicBezTo>
                    <a:pt x="0" y="971"/>
                    <a:pt x="105" y="1703"/>
                    <a:pt x="628" y="1934"/>
                  </a:cubicBezTo>
                  <a:cubicBezTo>
                    <a:pt x="1164" y="2161"/>
                    <a:pt x="1734" y="2217"/>
                    <a:pt x="2305" y="2217"/>
                  </a:cubicBezTo>
                  <a:cubicBezTo>
                    <a:pt x="2626" y="2217"/>
                    <a:pt x="2948" y="2200"/>
                    <a:pt x="3264" y="2185"/>
                  </a:cubicBezTo>
                  <a:cubicBezTo>
                    <a:pt x="3955" y="2164"/>
                    <a:pt x="4206" y="1410"/>
                    <a:pt x="3787" y="929"/>
                  </a:cubicBezTo>
                  <a:cubicBezTo>
                    <a:pt x="3473" y="574"/>
                    <a:pt x="3034" y="469"/>
                    <a:pt x="2574" y="406"/>
                  </a:cubicBezTo>
                  <a:cubicBezTo>
                    <a:pt x="2197" y="364"/>
                    <a:pt x="1988" y="385"/>
                    <a:pt x="1674" y="155"/>
                  </a:cubicBezTo>
                  <a:cubicBezTo>
                    <a:pt x="1533" y="48"/>
                    <a:pt x="1364" y="1"/>
                    <a:pt x="1192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993;p51"/>
            <p:cNvSpPr/>
            <p:nvPr/>
          </p:nvSpPr>
          <p:spPr>
            <a:xfrm>
              <a:off x="6885675" y="4320675"/>
              <a:ext cx="198150" cy="109975"/>
            </a:xfrm>
            <a:custGeom>
              <a:avLst/>
              <a:gdLst/>
              <a:ahLst/>
              <a:cxnLst/>
              <a:rect l="l" t="t" r="r" b="b"/>
              <a:pathLst>
                <a:path w="7926" h="4399" extrusionOk="0">
                  <a:moveTo>
                    <a:pt x="1011" y="0"/>
                  </a:moveTo>
                  <a:cubicBezTo>
                    <a:pt x="1" y="0"/>
                    <a:pt x="26" y="1616"/>
                    <a:pt x="1088" y="1677"/>
                  </a:cubicBezTo>
                  <a:cubicBezTo>
                    <a:pt x="2176" y="1782"/>
                    <a:pt x="3180" y="2681"/>
                    <a:pt x="4164" y="3121"/>
                  </a:cubicBezTo>
                  <a:cubicBezTo>
                    <a:pt x="4875" y="3435"/>
                    <a:pt x="5482" y="3853"/>
                    <a:pt x="6131" y="4251"/>
                  </a:cubicBezTo>
                  <a:cubicBezTo>
                    <a:pt x="6313" y="4353"/>
                    <a:pt x="6506" y="4399"/>
                    <a:pt x="6690" y="4399"/>
                  </a:cubicBezTo>
                  <a:cubicBezTo>
                    <a:pt x="7370" y="4399"/>
                    <a:pt x="7925" y="3775"/>
                    <a:pt x="7365" y="3100"/>
                  </a:cubicBezTo>
                  <a:cubicBezTo>
                    <a:pt x="7316" y="3039"/>
                    <a:pt x="7218" y="3006"/>
                    <a:pt x="7124" y="3006"/>
                  </a:cubicBezTo>
                  <a:cubicBezTo>
                    <a:pt x="7056" y="3006"/>
                    <a:pt x="6990" y="3023"/>
                    <a:pt x="6947" y="3058"/>
                  </a:cubicBezTo>
                  <a:cubicBezTo>
                    <a:pt x="6905" y="3058"/>
                    <a:pt x="6905" y="3079"/>
                    <a:pt x="6884" y="3079"/>
                  </a:cubicBezTo>
                  <a:cubicBezTo>
                    <a:pt x="6737" y="2953"/>
                    <a:pt x="6591" y="2807"/>
                    <a:pt x="6486" y="2681"/>
                  </a:cubicBezTo>
                  <a:cubicBezTo>
                    <a:pt x="6110" y="2263"/>
                    <a:pt x="5503" y="1970"/>
                    <a:pt x="5001" y="1719"/>
                  </a:cubicBezTo>
                  <a:cubicBezTo>
                    <a:pt x="3766" y="1007"/>
                    <a:pt x="2511" y="150"/>
                    <a:pt x="1088" y="3"/>
                  </a:cubicBezTo>
                  <a:cubicBezTo>
                    <a:pt x="1062" y="1"/>
                    <a:pt x="1036" y="0"/>
                    <a:pt x="1011" y="0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994;p51"/>
            <p:cNvSpPr/>
            <p:nvPr/>
          </p:nvSpPr>
          <p:spPr>
            <a:xfrm>
              <a:off x="6437375" y="2553575"/>
              <a:ext cx="73825" cy="110300"/>
            </a:xfrm>
            <a:custGeom>
              <a:avLst/>
              <a:gdLst/>
              <a:ahLst/>
              <a:cxnLst/>
              <a:rect l="l" t="t" r="r" b="b"/>
              <a:pathLst>
                <a:path w="2953" h="4412" extrusionOk="0">
                  <a:moveTo>
                    <a:pt x="1965" y="0"/>
                  </a:moveTo>
                  <a:cubicBezTo>
                    <a:pt x="1898" y="0"/>
                    <a:pt x="1829" y="9"/>
                    <a:pt x="1758" y="28"/>
                  </a:cubicBezTo>
                  <a:cubicBezTo>
                    <a:pt x="900" y="237"/>
                    <a:pt x="503" y="823"/>
                    <a:pt x="210" y="1618"/>
                  </a:cubicBezTo>
                  <a:cubicBezTo>
                    <a:pt x="84" y="2016"/>
                    <a:pt x="21" y="2434"/>
                    <a:pt x="0" y="2832"/>
                  </a:cubicBezTo>
                  <a:cubicBezTo>
                    <a:pt x="0" y="3076"/>
                    <a:pt x="60" y="3379"/>
                    <a:pt x="178" y="3588"/>
                  </a:cubicBezTo>
                  <a:lnTo>
                    <a:pt x="178" y="3588"/>
                  </a:lnTo>
                  <a:cubicBezTo>
                    <a:pt x="173" y="3585"/>
                    <a:pt x="168" y="3585"/>
                    <a:pt x="168" y="3585"/>
                  </a:cubicBezTo>
                  <a:lnTo>
                    <a:pt x="168" y="3585"/>
                  </a:lnTo>
                  <a:cubicBezTo>
                    <a:pt x="189" y="3606"/>
                    <a:pt x="210" y="3669"/>
                    <a:pt x="210" y="3690"/>
                  </a:cubicBezTo>
                  <a:cubicBezTo>
                    <a:pt x="388" y="4171"/>
                    <a:pt x="780" y="4412"/>
                    <a:pt x="1177" y="4412"/>
                  </a:cubicBezTo>
                  <a:cubicBezTo>
                    <a:pt x="1575" y="4412"/>
                    <a:pt x="1978" y="4171"/>
                    <a:pt x="2177" y="3690"/>
                  </a:cubicBezTo>
                  <a:cubicBezTo>
                    <a:pt x="2197" y="3648"/>
                    <a:pt x="2197" y="3585"/>
                    <a:pt x="2218" y="3522"/>
                  </a:cubicBezTo>
                  <a:cubicBezTo>
                    <a:pt x="2239" y="3477"/>
                    <a:pt x="2247" y="3460"/>
                    <a:pt x="2249" y="3460"/>
                  </a:cubicBezTo>
                  <a:lnTo>
                    <a:pt x="2249" y="3460"/>
                  </a:lnTo>
                  <a:cubicBezTo>
                    <a:pt x="2253" y="3460"/>
                    <a:pt x="2196" y="3605"/>
                    <a:pt x="2208" y="3605"/>
                  </a:cubicBezTo>
                  <a:cubicBezTo>
                    <a:pt x="2212" y="3605"/>
                    <a:pt x="2227" y="3583"/>
                    <a:pt x="2260" y="3522"/>
                  </a:cubicBezTo>
                  <a:cubicBezTo>
                    <a:pt x="2428" y="3188"/>
                    <a:pt x="2428" y="2769"/>
                    <a:pt x="2469" y="2392"/>
                  </a:cubicBezTo>
                  <a:cubicBezTo>
                    <a:pt x="2469" y="2288"/>
                    <a:pt x="2469" y="2141"/>
                    <a:pt x="2490" y="2037"/>
                  </a:cubicBezTo>
                  <a:cubicBezTo>
                    <a:pt x="2490" y="1953"/>
                    <a:pt x="2511" y="1890"/>
                    <a:pt x="2511" y="1807"/>
                  </a:cubicBezTo>
                  <a:lnTo>
                    <a:pt x="2511" y="1807"/>
                  </a:lnTo>
                  <a:cubicBezTo>
                    <a:pt x="2501" y="1856"/>
                    <a:pt x="2496" y="1883"/>
                    <a:pt x="2496" y="1883"/>
                  </a:cubicBezTo>
                  <a:cubicBezTo>
                    <a:pt x="2495" y="1883"/>
                    <a:pt x="2500" y="1851"/>
                    <a:pt x="2511" y="1786"/>
                  </a:cubicBezTo>
                  <a:cubicBezTo>
                    <a:pt x="2532" y="1618"/>
                    <a:pt x="2574" y="1430"/>
                    <a:pt x="2595" y="1283"/>
                  </a:cubicBezTo>
                  <a:lnTo>
                    <a:pt x="2595" y="1242"/>
                  </a:lnTo>
                  <a:cubicBezTo>
                    <a:pt x="2953" y="714"/>
                    <a:pt x="2565" y="0"/>
                    <a:pt x="1965" y="0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995;p51"/>
            <p:cNvSpPr/>
            <p:nvPr/>
          </p:nvSpPr>
          <p:spPr>
            <a:xfrm>
              <a:off x="6440125" y="2641075"/>
              <a:ext cx="1450" cy="1625"/>
            </a:xfrm>
            <a:custGeom>
              <a:avLst/>
              <a:gdLst/>
              <a:ahLst/>
              <a:cxnLst/>
              <a:rect l="l" t="t" r="r" b="b"/>
              <a:pathLst>
                <a:path w="58" h="65" extrusionOk="0">
                  <a:moveTo>
                    <a:pt x="3" y="0"/>
                  </a:moveTo>
                  <a:cubicBezTo>
                    <a:pt x="1" y="0"/>
                    <a:pt x="23" y="29"/>
                    <a:pt x="58" y="64"/>
                  </a:cubicBezTo>
                  <a:cubicBezTo>
                    <a:pt x="21" y="18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996;p51"/>
            <p:cNvSpPr/>
            <p:nvPr/>
          </p:nvSpPr>
          <p:spPr>
            <a:xfrm>
              <a:off x="7449500" y="2712900"/>
              <a:ext cx="149150" cy="149900"/>
            </a:xfrm>
            <a:custGeom>
              <a:avLst/>
              <a:gdLst/>
              <a:ahLst/>
              <a:cxnLst/>
              <a:rect l="l" t="t" r="r" b="b"/>
              <a:pathLst>
                <a:path w="5966" h="5996" extrusionOk="0">
                  <a:moveTo>
                    <a:pt x="3653" y="1"/>
                  </a:moveTo>
                  <a:cubicBezTo>
                    <a:pt x="3403" y="1"/>
                    <a:pt x="3156" y="126"/>
                    <a:pt x="2995" y="413"/>
                  </a:cubicBezTo>
                  <a:cubicBezTo>
                    <a:pt x="2639" y="957"/>
                    <a:pt x="2262" y="1480"/>
                    <a:pt x="2095" y="2129"/>
                  </a:cubicBezTo>
                  <a:cubicBezTo>
                    <a:pt x="1990" y="2527"/>
                    <a:pt x="1949" y="2945"/>
                    <a:pt x="1907" y="3364"/>
                  </a:cubicBezTo>
                  <a:lnTo>
                    <a:pt x="1802" y="3364"/>
                  </a:lnTo>
                  <a:cubicBezTo>
                    <a:pt x="1783" y="3363"/>
                    <a:pt x="1765" y="3362"/>
                    <a:pt x="1746" y="3362"/>
                  </a:cubicBezTo>
                  <a:cubicBezTo>
                    <a:pt x="329" y="3362"/>
                    <a:pt x="1" y="5710"/>
                    <a:pt x="1467" y="5958"/>
                  </a:cubicBezTo>
                  <a:cubicBezTo>
                    <a:pt x="1641" y="5983"/>
                    <a:pt x="1809" y="5996"/>
                    <a:pt x="1971" y="5996"/>
                  </a:cubicBezTo>
                  <a:cubicBezTo>
                    <a:pt x="2744" y="5996"/>
                    <a:pt x="3386" y="5718"/>
                    <a:pt x="3957" y="5268"/>
                  </a:cubicBezTo>
                  <a:cubicBezTo>
                    <a:pt x="4355" y="5142"/>
                    <a:pt x="4690" y="4828"/>
                    <a:pt x="4794" y="4410"/>
                  </a:cubicBezTo>
                  <a:cubicBezTo>
                    <a:pt x="5234" y="3803"/>
                    <a:pt x="5568" y="3133"/>
                    <a:pt x="5819" y="2422"/>
                  </a:cubicBezTo>
                  <a:cubicBezTo>
                    <a:pt x="5966" y="1815"/>
                    <a:pt x="5652" y="1146"/>
                    <a:pt x="5129" y="832"/>
                  </a:cubicBezTo>
                  <a:cubicBezTo>
                    <a:pt x="4920" y="685"/>
                    <a:pt x="4710" y="644"/>
                    <a:pt x="4501" y="644"/>
                  </a:cubicBezTo>
                  <a:cubicBezTo>
                    <a:pt x="4501" y="623"/>
                    <a:pt x="4501" y="581"/>
                    <a:pt x="4480" y="581"/>
                  </a:cubicBezTo>
                  <a:cubicBezTo>
                    <a:pt x="4325" y="222"/>
                    <a:pt x="3986" y="1"/>
                    <a:pt x="3653" y="1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997;p51"/>
            <p:cNvSpPr/>
            <p:nvPr/>
          </p:nvSpPr>
          <p:spPr>
            <a:xfrm>
              <a:off x="6583325" y="2726875"/>
              <a:ext cx="45525" cy="57625"/>
            </a:xfrm>
            <a:custGeom>
              <a:avLst/>
              <a:gdLst/>
              <a:ahLst/>
              <a:cxnLst/>
              <a:rect l="l" t="t" r="r" b="b"/>
              <a:pathLst>
                <a:path w="1821" h="2305" extrusionOk="0">
                  <a:moveTo>
                    <a:pt x="1067" y="1"/>
                  </a:moveTo>
                  <a:cubicBezTo>
                    <a:pt x="649" y="1"/>
                    <a:pt x="419" y="315"/>
                    <a:pt x="335" y="691"/>
                  </a:cubicBezTo>
                  <a:cubicBezTo>
                    <a:pt x="314" y="712"/>
                    <a:pt x="314" y="733"/>
                    <a:pt x="293" y="754"/>
                  </a:cubicBezTo>
                  <a:cubicBezTo>
                    <a:pt x="188" y="921"/>
                    <a:pt x="105" y="1110"/>
                    <a:pt x="84" y="1277"/>
                  </a:cubicBezTo>
                  <a:cubicBezTo>
                    <a:pt x="0" y="1738"/>
                    <a:pt x="188" y="2177"/>
                    <a:pt x="649" y="2282"/>
                  </a:cubicBezTo>
                  <a:cubicBezTo>
                    <a:pt x="715" y="2297"/>
                    <a:pt x="781" y="2305"/>
                    <a:pt x="846" y="2305"/>
                  </a:cubicBezTo>
                  <a:cubicBezTo>
                    <a:pt x="1295" y="2305"/>
                    <a:pt x="1695" y="1944"/>
                    <a:pt x="1695" y="1486"/>
                  </a:cubicBezTo>
                  <a:lnTo>
                    <a:pt x="1695" y="1445"/>
                  </a:lnTo>
                  <a:cubicBezTo>
                    <a:pt x="1716" y="1382"/>
                    <a:pt x="1716" y="1340"/>
                    <a:pt x="1758" y="1277"/>
                  </a:cubicBezTo>
                  <a:cubicBezTo>
                    <a:pt x="1800" y="1152"/>
                    <a:pt x="1821" y="942"/>
                    <a:pt x="1800" y="733"/>
                  </a:cubicBezTo>
                  <a:cubicBezTo>
                    <a:pt x="1779" y="336"/>
                    <a:pt x="1486" y="1"/>
                    <a:pt x="1067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998;p51"/>
            <p:cNvSpPr/>
            <p:nvPr/>
          </p:nvSpPr>
          <p:spPr>
            <a:xfrm>
              <a:off x="7077125" y="2773250"/>
              <a:ext cx="46050" cy="53050"/>
            </a:xfrm>
            <a:custGeom>
              <a:avLst/>
              <a:gdLst/>
              <a:ahLst/>
              <a:cxnLst/>
              <a:rect l="l" t="t" r="r" b="b"/>
              <a:pathLst>
                <a:path w="1842" h="2122" extrusionOk="0">
                  <a:moveTo>
                    <a:pt x="782" y="1"/>
                  </a:moveTo>
                  <a:cubicBezTo>
                    <a:pt x="590" y="1"/>
                    <a:pt x="380" y="128"/>
                    <a:pt x="251" y="238"/>
                  </a:cubicBezTo>
                  <a:cubicBezTo>
                    <a:pt x="105" y="406"/>
                    <a:pt x="21" y="594"/>
                    <a:pt x="21" y="845"/>
                  </a:cubicBezTo>
                  <a:cubicBezTo>
                    <a:pt x="21" y="971"/>
                    <a:pt x="0" y="1096"/>
                    <a:pt x="0" y="1243"/>
                  </a:cubicBezTo>
                  <a:cubicBezTo>
                    <a:pt x="0" y="1305"/>
                    <a:pt x="21" y="1389"/>
                    <a:pt x="21" y="1473"/>
                  </a:cubicBezTo>
                  <a:cubicBezTo>
                    <a:pt x="63" y="1619"/>
                    <a:pt x="126" y="1724"/>
                    <a:pt x="251" y="1849"/>
                  </a:cubicBezTo>
                  <a:cubicBezTo>
                    <a:pt x="419" y="2017"/>
                    <a:pt x="649" y="2121"/>
                    <a:pt x="858" y="2121"/>
                  </a:cubicBezTo>
                  <a:cubicBezTo>
                    <a:pt x="1088" y="2121"/>
                    <a:pt x="1297" y="2017"/>
                    <a:pt x="1444" y="1849"/>
                  </a:cubicBezTo>
                  <a:lnTo>
                    <a:pt x="1590" y="1682"/>
                  </a:lnTo>
                  <a:cubicBezTo>
                    <a:pt x="1653" y="1577"/>
                    <a:pt x="1695" y="1452"/>
                    <a:pt x="1695" y="1305"/>
                  </a:cubicBezTo>
                  <a:cubicBezTo>
                    <a:pt x="1799" y="1138"/>
                    <a:pt x="1841" y="971"/>
                    <a:pt x="1841" y="824"/>
                  </a:cubicBezTo>
                  <a:cubicBezTo>
                    <a:pt x="1841" y="615"/>
                    <a:pt x="1779" y="406"/>
                    <a:pt x="1611" y="259"/>
                  </a:cubicBezTo>
                  <a:cubicBezTo>
                    <a:pt x="1486" y="134"/>
                    <a:pt x="1318" y="92"/>
                    <a:pt x="1172" y="50"/>
                  </a:cubicBezTo>
                  <a:cubicBezTo>
                    <a:pt x="1067" y="29"/>
                    <a:pt x="963" y="8"/>
                    <a:pt x="858" y="8"/>
                  </a:cubicBezTo>
                  <a:cubicBezTo>
                    <a:pt x="833" y="3"/>
                    <a:pt x="808" y="1"/>
                    <a:pt x="782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999;p51"/>
            <p:cNvSpPr/>
            <p:nvPr/>
          </p:nvSpPr>
          <p:spPr>
            <a:xfrm>
              <a:off x="5948275" y="2297825"/>
              <a:ext cx="2178175" cy="2151575"/>
            </a:xfrm>
            <a:custGeom>
              <a:avLst/>
              <a:gdLst/>
              <a:ahLst/>
              <a:cxnLst/>
              <a:rect l="l" t="t" r="r" b="b"/>
              <a:pathLst>
                <a:path w="87127" h="86063" extrusionOk="0">
                  <a:moveTo>
                    <a:pt x="21529" y="10767"/>
                  </a:moveTo>
                  <a:cubicBezTo>
                    <a:pt x="21558" y="10767"/>
                    <a:pt x="21587" y="10772"/>
                    <a:pt x="21615" y="10781"/>
                  </a:cubicBezTo>
                  <a:lnTo>
                    <a:pt x="21636" y="10781"/>
                  </a:lnTo>
                  <a:cubicBezTo>
                    <a:pt x="21197" y="11534"/>
                    <a:pt x="20799" y="12329"/>
                    <a:pt x="20904" y="12769"/>
                  </a:cubicBezTo>
                  <a:cubicBezTo>
                    <a:pt x="20778" y="12936"/>
                    <a:pt x="20778" y="13166"/>
                    <a:pt x="20862" y="13355"/>
                  </a:cubicBezTo>
                  <a:cubicBezTo>
                    <a:pt x="20904" y="13397"/>
                    <a:pt x="20925" y="13418"/>
                    <a:pt x="20945" y="13480"/>
                  </a:cubicBezTo>
                  <a:cubicBezTo>
                    <a:pt x="20841" y="13585"/>
                    <a:pt x="20736" y="13669"/>
                    <a:pt x="20632" y="13773"/>
                  </a:cubicBezTo>
                  <a:cubicBezTo>
                    <a:pt x="20590" y="13690"/>
                    <a:pt x="20506" y="13585"/>
                    <a:pt x="20422" y="13480"/>
                  </a:cubicBezTo>
                  <a:cubicBezTo>
                    <a:pt x="20171" y="13104"/>
                    <a:pt x="20276" y="12853"/>
                    <a:pt x="20464" y="12455"/>
                  </a:cubicBezTo>
                  <a:cubicBezTo>
                    <a:pt x="20632" y="12037"/>
                    <a:pt x="20736" y="11618"/>
                    <a:pt x="20987" y="11221"/>
                  </a:cubicBezTo>
                  <a:cubicBezTo>
                    <a:pt x="21080" y="11035"/>
                    <a:pt x="21304" y="10767"/>
                    <a:pt x="21529" y="10767"/>
                  </a:cubicBezTo>
                  <a:close/>
                  <a:moveTo>
                    <a:pt x="13891" y="6606"/>
                  </a:moveTo>
                  <a:cubicBezTo>
                    <a:pt x="14602" y="6606"/>
                    <a:pt x="15361" y="7112"/>
                    <a:pt x="15924" y="7433"/>
                  </a:cubicBezTo>
                  <a:cubicBezTo>
                    <a:pt x="16677" y="7873"/>
                    <a:pt x="17493" y="8291"/>
                    <a:pt x="18246" y="8752"/>
                  </a:cubicBezTo>
                  <a:cubicBezTo>
                    <a:pt x="18707" y="9003"/>
                    <a:pt x="19062" y="9275"/>
                    <a:pt x="19397" y="9651"/>
                  </a:cubicBezTo>
                  <a:cubicBezTo>
                    <a:pt x="19585" y="9840"/>
                    <a:pt x="19753" y="10049"/>
                    <a:pt x="19920" y="10216"/>
                  </a:cubicBezTo>
                  <a:cubicBezTo>
                    <a:pt x="19606" y="10572"/>
                    <a:pt x="19397" y="11053"/>
                    <a:pt x="19230" y="11513"/>
                  </a:cubicBezTo>
                  <a:cubicBezTo>
                    <a:pt x="18958" y="12225"/>
                    <a:pt x="18518" y="12894"/>
                    <a:pt x="18832" y="13669"/>
                  </a:cubicBezTo>
                  <a:cubicBezTo>
                    <a:pt x="19020" y="14108"/>
                    <a:pt x="19292" y="14464"/>
                    <a:pt x="19711" y="14631"/>
                  </a:cubicBezTo>
                  <a:cubicBezTo>
                    <a:pt x="19669" y="14673"/>
                    <a:pt x="19648" y="14736"/>
                    <a:pt x="19585" y="14778"/>
                  </a:cubicBezTo>
                  <a:cubicBezTo>
                    <a:pt x="18435" y="16347"/>
                    <a:pt x="17744" y="18104"/>
                    <a:pt x="17179" y="19883"/>
                  </a:cubicBezTo>
                  <a:cubicBezTo>
                    <a:pt x="17116" y="20113"/>
                    <a:pt x="17054" y="20385"/>
                    <a:pt x="16970" y="20636"/>
                  </a:cubicBezTo>
                  <a:cubicBezTo>
                    <a:pt x="16531" y="20804"/>
                    <a:pt x="16112" y="20929"/>
                    <a:pt x="15610" y="20950"/>
                  </a:cubicBezTo>
                  <a:cubicBezTo>
                    <a:pt x="15137" y="20991"/>
                    <a:pt x="14647" y="21014"/>
                    <a:pt x="14161" y="21014"/>
                  </a:cubicBezTo>
                  <a:cubicBezTo>
                    <a:pt x="13895" y="21014"/>
                    <a:pt x="13631" y="21007"/>
                    <a:pt x="13371" y="20992"/>
                  </a:cubicBezTo>
                  <a:cubicBezTo>
                    <a:pt x="12660" y="20929"/>
                    <a:pt x="13476" y="19883"/>
                    <a:pt x="13664" y="19485"/>
                  </a:cubicBezTo>
                  <a:cubicBezTo>
                    <a:pt x="13831" y="19130"/>
                    <a:pt x="14459" y="18544"/>
                    <a:pt x="14417" y="17811"/>
                  </a:cubicBezTo>
                  <a:cubicBezTo>
                    <a:pt x="14374" y="16940"/>
                    <a:pt x="13836" y="16758"/>
                    <a:pt x="13172" y="16758"/>
                  </a:cubicBezTo>
                  <a:cubicBezTo>
                    <a:pt x="12698" y="16758"/>
                    <a:pt x="12159" y="16851"/>
                    <a:pt x="11690" y="16851"/>
                  </a:cubicBezTo>
                  <a:cubicBezTo>
                    <a:pt x="11240" y="16851"/>
                    <a:pt x="10854" y="16765"/>
                    <a:pt x="10651" y="16431"/>
                  </a:cubicBezTo>
                  <a:cubicBezTo>
                    <a:pt x="10442" y="16096"/>
                    <a:pt x="11049" y="15384"/>
                    <a:pt x="11216" y="15154"/>
                  </a:cubicBezTo>
                  <a:cubicBezTo>
                    <a:pt x="11572" y="14715"/>
                    <a:pt x="12011" y="14317"/>
                    <a:pt x="12471" y="14024"/>
                  </a:cubicBezTo>
                  <a:cubicBezTo>
                    <a:pt x="13371" y="13501"/>
                    <a:pt x="15338" y="13041"/>
                    <a:pt x="15275" y="11702"/>
                  </a:cubicBezTo>
                  <a:cubicBezTo>
                    <a:pt x="15233" y="10363"/>
                    <a:pt x="13706" y="9798"/>
                    <a:pt x="12890" y="8961"/>
                  </a:cubicBezTo>
                  <a:cubicBezTo>
                    <a:pt x="12576" y="8647"/>
                    <a:pt x="12367" y="8249"/>
                    <a:pt x="12346" y="7810"/>
                  </a:cubicBezTo>
                  <a:cubicBezTo>
                    <a:pt x="12325" y="7287"/>
                    <a:pt x="12869" y="6973"/>
                    <a:pt x="13266" y="6764"/>
                  </a:cubicBezTo>
                  <a:cubicBezTo>
                    <a:pt x="13466" y="6652"/>
                    <a:pt x="13676" y="6606"/>
                    <a:pt x="13891" y="6606"/>
                  </a:cubicBezTo>
                  <a:close/>
                  <a:moveTo>
                    <a:pt x="62960" y="17142"/>
                  </a:moveTo>
                  <a:lnTo>
                    <a:pt x="62960" y="17142"/>
                  </a:lnTo>
                  <a:cubicBezTo>
                    <a:pt x="63190" y="17267"/>
                    <a:pt x="63379" y="17498"/>
                    <a:pt x="63630" y="17644"/>
                  </a:cubicBezTo>
                  <a:cubicBezTo>
                    <a:pt x="64048" y="17895"/>
                    <a:pt x="64508" y="18083"/>
                    <a:pt x="64718" y="18586"/>
                  </a:cubicBezTo>
                  <a:cubicBezTo>
                    <a:pt x="65052" y="19423"/>
                    <a:pt x="64718" y="20280"/>
                    <a:pt x="64215" y="20929"/>
                  </a:cubicBezTo>
                  <a:lnTo>
                    <a:pt x="63985" y="20929"/>
                  </a:lnTo>
                  <a:cubicBezTo>
                    <a:pt x="63274" y="20950"/>
                    <a:pt x="62374" y="21201"/>
                    <a:pt x="61726" y="21473"/>
                  </a:cubicBezTo>
                  <a:cubicBezTo>
                    <a:pt x="61495" y="21578"/>
                    <a:pt x="61286" y="21724"/>
                    <a:pt x="61098" y="21850"/>
                  </a:cubicBezTo>
                  <a:cubicBezTo>
                    <a:pt x="61056" y="21452"/>
                    <a:pt x="60993" y="21034"/>
                    <a:pt x="60951" y="20636"/>
                  </a:cubicBezTo>
                  <a:cubicBezTo>
                    <a:pt x="61182" y="20594"/>
                    <a:pt x="61474" y="20511"/>
                    <a:pt x="61726" y="20427"/>
                  </a:cubicBezTo>
                  <a:cubicBezTo>
                    <a:pt x="61746" y="20490"/>
                    <a:pt x="61746" y="20532"/>
                    <a:pt x="61788" y="20615"/>
                  </a:cubicBezTo>
                  <a:cubicBezTo>
                    <a:pt x="61872" y="20887"/>
                    <a:pt x="62113" y="21023"/>
                    <a:pt x="62351" y="21023"/>
                  </a:cubicBezTo>
                  <a:cubicBezTo>
                    <a:pt x="62589" y="21023"/>
                    <a:pt x="62824" y="20887"/>
                    <a:pt x="62897" y="20615"/>
                  </a:cubicBezTo>
                  <a:cubicBezTo>
                    <a:pt x="63274" y="19423"/>
                    <a:pt x="63086" y="18314"/>
                    <a:pt x="62960" y="17142"/>
                  </a:cubicBezTo>
                  <a:close/>
                  <a:moveTo>
                    <a:pt x="63985" y="22247"/>
                  </a:moveTo>
                  <a:cubicBezTo>
                    <a:pt x="65178" y="22247"/>
                    <a:pt x="65973" y="23147"/>
                    <a:pt x="66182" y="24256"/>
                  </a:cubicBezTo>
                  <a:cubicBezTo>
                    <a:pt x="66412" y="25386"/>
                    <a:pt x="65827" y="26558"/>
                    <a:pt x="65052" y="27332"/>
                  </a:cubicBezTo>
                  <a:cubicBezTo>
                    <a:pt x="64048" y="28315"/>
                    <a:pt x="62563" y="28273"/>
                    <a:pt x="61286" y="28315"/>
                  </a:cubicBezTo>
                  <a:lnTo>
                    <a:pt x="61182" y="28315"/>
                  </a:lnTo>
                  <a:cubicBezTo>
                    <a:pt x="61391" y="26578"/>
                    <a:pt x="61391" y="24821"/>
                    <a:pt x="61223" y="23084"/>
                  </a:cubicBezTo>
                  <a:cubicBezTo>
                    <a:pt x="61788" y="22289"/>
                    <a:pt x="63107" y="22268"/>
                    <a:pt x="63985" y="22247"/>
                  </a:cubicBezTo>
                  <a:close/>
                  <a:moveTo>
                    <a:pt x="71492" y="19296"/>
                  </a:moveTo>
                  <a:cubicBezTo>
                    <a:pt x="72995" y="19296"/>
                    <a:pt x="74514" y="19510"/>
                    <a:pt x="75828" y="20280"/>
                  </a:cubicBezTo>
                  <a:cubicBezTo>
                    <a:pt x="76435" y="20636"/>
                    <a:pt x="77314" y="21013"/>
                    <a:pt x="77397" y="21829"/>
                  </a:cubicBezTo>
                  <a:cubicBezTo>
                    <a:pt x="77481" y="22687"/>
                    <a:pt x="76142" y="23126"/>
                    <a:pt x="75514" y="23293"/>
                  </a:cubicBezTo>
                  <a:cubicBezTo>
                    <a:pt x="74363" y="23607"/>
                    <a:pt x="72962" y="24172"/>
                    <a:pt x="73317" y="25616"/>
                  </a:cubicBezTo>
                  <a:cubicBezTo>
                    <a:pt x="73673" y="27102"/>
                    <a:pt x="75472" y="27687"/>
                    <a:pt x="76267" y="28859"/>
                  </a:cubicBezTo>
                  <a:cubicBezTo>
                    <a:pt x="76707" y="29529"/>
                    <a:pt x="75849" y="30407"/>
                    <a:pt x="75242" y="30638"/>
                  </a:cubicBezTo>
                  <a:cubicBezTo>
                    <a:pt x="74887" y="30763"/>
                    <a:pt x="74510" y="30931"/>
                    <a:pt x="74154" y="31014"/>
                  </a:cubicBezTo>
                  <a:cubicBezTo>
                    <a:pt x="74026" y="31048"/>
                    <a:pt x="73897" y="31060"/>
                    <a:pt x="73769" y="31060"/>
                  </a:cubicBezTo>
                  <a:cubicBezTo>
                    <a:pt x="73500" y="31060"/>
                    <a:pt x="73231" y="31008"/>
                    <a:pt x="72962" y="30993"/>
                  </a:cubicBezTo>
                  <a:cubicBezTo>
                    <a:pt x="72936" y="30992"/>
                    <a:pt x="72911" y="30992"/>
                    <a:pt x="72886" y="30992"/>
                  </a:cubicBezTo>
                  <a:cubicBezTo>
                    <a:pt x="72052" y="30992"/>
                    <a:pt x="71536" y="31665"/>
                    <a:pt x="71455" y="32437"/>
                  </a:cubicBezTo>
                  <a:cubicBezTo>
                    <a:pt x="71392" y="33148"/>
                    <a:pt x="71811" y="33923"/>
                    <a:pt x="71874" y="34634"/>
                  </a:cubicBezTo>
                  <a:cubicBezTo>
                    <a:pt x="71936" y="35387"/>
                    <a:pt x="71371" y="35764"/>
                    <a:pt x="70806" y="36078"/>
                  </a:cubicBezTo>
                  <a:cubicBezTo>
                    <a:pt x="70543" y="36216"/>
                    <a:pt x="70097" y="36428"/>
                    <a:pt x="69728" y="36428"/>
                  </a:cubicBezTo>
                  <a:cubicBezTo>
                    <a:pt x="69539" y="36428"/>
                    <a:pt x="69371" y="36373"/>
                    <a:pt x="69258" y="36224"/>
                  </a:cubicBezTo>
                  <a:cubicBezTo>
                    <a:pt x="69136" y="36064"/>
                    <a:pt x="68969" y="35996"/>
                    <a:pt x="68796" y="35996"/>
                  </a:cubicBezTo>
                  <a:cubicBezTo>
                    <a:pt x="68406" y="35996"/>
                    <a:pt x="67988" y="36341"/>
                    <a:pt x="68003" y="36747"/>
                  </a:cubicBezTo>
                  <a:cubicBezTo>
                    <a:pt x="68024" y="37208"/>
                    <a:pt x="68128" y="37773"/>
                    <a:pt x="67919" y="38191"/>
                  </a:cubicBezTo>
                  <a:cubicBezTo>
                    <a:pt x="67668" y="38693"/>
                    <a:pt x="67480" y="38840"/>
                    <a:pt x="66977" y="39049"/>
                  </a:cubicBezTo>
                  <a:cubicBezTo>
                    <a:pt x="66641" y="39190"/>
                    <a:pt x="66335" y="39255"/>
                    <a:pt x="66051" y="39255"/>
                  </a:cubicBezTo>
                  <a:cubicBezTo>
                    <a:pt x="65362" y="39255"/>
                    <a:pt x="64799" y="38870"/>
                    <a:pt x="64236" y="38233"/>
                  </a:cubicBezTo>
                  <a:cubicBezTo>
                    <a:pt x="63588" y="37480"/>
                    <a:pt x="62939" y="36392"/>
                    <a:pt x="62625" y="35450"/>
                  </a:cubicBezTo>
                  <a:cubicBezTo>
                    <a:pt x="62437" y="34864"/>
                    <a:pt x="62270" y="34299"/>
                    <a:pt x="62144" y="33713"/>
                  </a:cubicBezTo>
                  <a:cubicBezTo>
                    <a:pt x="62102" y="33358"/>
                    <a:pt x="62039" y="33002"/>
                    <a:pt x="61935" y="32667"/>
                  </a:cubicBezTo>
                  <a:cubicBezTo>
                    <a:pt x="61809" y="32228"/>
                    <a:pt x="61516" y="31642"/>
                    <a:pt x="61516" y="31182"/>
                  </a:cubicBezTo>
                  <a:cubicBezTo>
                    <a:pt x="61516" y="30889"/>
                    <a:pt x="61516" y="30596"/>
                    <a:pt x="61537" y="30324"/>
                  </a:cubicBezTo>
                  <a:cubicBezTo>
                    <a:pt x="61537" y="30135"/>
                    <a:pt x="61579" y="29926"/>
                    <a:pt x="61600" y="29738"/>
                  </a:cubicBezTo>
                  <a:cubicBezTo>
                    <a:pt x="61621" y="29654"/>
                    <a:pt x="61621" y="29591"/>
                    <a:pt x="61642" y="29508"/>
                  </a:cubicBezTo>
                  <a:cubicBezTo>
                    <a:pt x="62119" y="29791"/>
                    <a:pt x="62630" y="29915"/>
                    <a:pt x="63149" y="29915"/>
                  </a:cubicBezTo>
                  <a:cubicBezTo>
                    <a:pt x="64201" y="29915"/>
                    <a:pt x="65285" y="29406"/>
                    <a:pt x="66182" y="28692"/>
                  </a:cubicBezTo>
                  <a:cubicBezTo>
                    <a:pt x="67668" y="27520"/>
                    <a:pt x="68170" y="25365"/>
                    <a:pt x="67752" y="23586"/>
                  </a:cubicBezTo>
                  <a:cubicBezTo>
                    <a:pt x="67480" y="22540"/>
                    <a:pt x="66747" y="21745"/>
                    <a:pt x="65806" y="21285"/>
                  </a:cubicBezTo>
                  <a:cubicBezTo>
                    <a:pt x="65889" y="21201"/>
                    <a:pt x="65973" y="21055"/>
                    <a:pt x="66015" y="20908"/>
                  </a:cubicBezTo>
                  <a:cubicBezTo>
                    <a:pt x="66182" y="20573"/>
                    <a:pt x="66245" y="20197"/>
                    <a:pt x="66287" y="19799"/>
                  </a:cubicBezTo>
                  <a:cubicBezTo>
                    <a:pt x="67605" y="19213"/>
                    <a:pt x="69153" y="19381"/>
                    <a:pt x="70618" y="19318"/>
                  </a:cubicBezTo>
                  <a:cubicBezTo>
                    <a:pt x="70908" y="19304"/>
                    <a:pt x="71200" y="19296"/>
                    <a:pt x="71492" y="19296"/>
                  </a:cubicBezTo>
                  <a:close/>
                  <a:moveTo>
                    <a:pt x="25758" y="40409"/>
                  </a:moveTo>
                  <a:cubicBezTo>
                    <a:pt x="27787" y="41476"/>
                    <a:pt x="29984" y="42208"/>
                    <a:pt x="32202" y="42731"/>
                  </a:cubicBezTo>
                  <a:cubicBezTo>
                    <a:pt x="32077" y="43024"/>
                    <a:pt x="31993" y="43317"/>
                    <a:pt x="31888" y="43631"/>
                  </a:cubicBezTo>
                  <a:cubicBezTo>
                    <a:pt x="31679" y="44447"/>
                    <a:pt x="31407" y="45242"/>
                    <a:pt x="31198" y="46058"/>
                  </a:cubicBezTo>
                  <a:cubicBezTo>
                    <a:pt x="31135" y="46351"/>
                    <a:pt x="31072" y="46602"/>
                    <a:pt x="30989" y="46895"/>
                  </a:cubicBezTo>
                  <a:cubicBezTo>
                    <a:pt x="30944" y="46898"/>
                    <a:pt x="30899" y="46899"/>
                    <a:pt x="30854" y="46899"/>
                  </a:cubicBezTo>
                  <a:cubicBezTo>
                    <a:pt x="29660" y="46899"/>
                    <a:pt x="28665" y="46110"/>
                    <a:pt x="27515" y="45807"/>
                  </a:cubicBezTo>
                  <a:cubicBezTo>
                    <a:pt x="26595" y="45577"/>
                    <a:pt x="25716" y="45284"/>
                    <a:pt x="24858" y="44887"/>
                  </a:cubicBezTo>
                  <a:cubicBezTo>
                    <a:pt x="24482" y="44698"/>
                    <a:pt x="24084" y="44531"/>
                    <a:pt x="23812" y="44196"/>
                  </a:cubicBezTo>
                  <a:lnTo>
                    <a:pt x="23770" y="44175"/>
                  </a:lnTo>
                  <a:cubicBezTo>
                    <a:pt x="23875" y="43820"/>
                    <a:pt x="24335" y="43443"/>
                    <a:pt x="24565" y="43150"/>
                  </a:cubicBezTo>
                  <a:cubicBezTo>
                    <a:pt x="25130" y="42480"/>
                    <a:pt x="25570" y="41413"/>
                    <a:pt x="25758" y="40409"/>
                  </a:cubicBezTo>
                  <a:close/>
                  <a:moveTo>
                    <a:pt x="36847" y="43527"/>
                  </a:moveTo>
                  <a:cubicBezTo>
                    <a:pt x="38142" y="43639"/>
                    <a:pt x="39454" y="43718"/>
                    <a:pt x="40782" y="43718"/>
                  </a:cubicBezTo>
                  <a:cubicBezTo>
                    <a:pt x="40935" y="43718"/>
                    <a:pt x="41088" y="43717"/>
                    <a:pt x="41241" y="43715"/>
                  </a:cubicBezTo>
                  <a:lnTo>
                    <a:pt x="41241" y="43715"/>
                  </a:lnTo>
                  <a:cubicBezTo>
                    <a:pt x="41095" y="44761"/>
                    <a:pt x="41032" y="45870"/>
                    <a:pt x="40237" y="46686"/>
                  </a:cubicBezTo>
                  <a:cubicBezTo>
                    <a:pt x="40061" y="46856"/>
                    <a:pt x="39872" y="46922"/>
                    <a:pt x="39681" y="46922"/>
                  </a:cubicBezTo>
                  <a:cubicBezTo>
                    <a:pt x="39261" y="46922"/>
                    <a:pt x="38831" y="46602"/>
                    <a:pt x="38500" y="46372"/>
                  </a:cubicBezTo>
                  <a:cubicBezTo>
                    <a:pt x="37642" y="45765"/>
                    <a:pt x="36806" y="44698"/>
                    <a:pt x="36847" y="43610"/>
                  </a:cubicBezTo>
                  <a:lnTo>
                    <a:pt x="36847" y="43527"/>
                  </a:lnTo>
                  <a:close/>
                  <a:moveTo>
                    <a:pt x="48021" y="42773"/>
                  </a:moveTo>
                  <a:cubicBezTo>
                    <a:pt x="48083" y="42815"/>
                    <a:pt x="48125" y="42878"/>
                    <a:pt x="48230" y="42920"/>
                  </a:cubicBezTo>
                  <a:cubicBezTo>
                    <a:pt x="49966" y="43506"/>
                    <a:pt x="51703" y="43527"/>
                    <a:pt x="53482" y="43757"/>
                  </a:cubicBezTo>
                  <a:cubicBezTo>
                    <a:pt x="54360" y="43861"/>
                    <a:pt x="55135" y="44029"/>
                    <a:pt x="55951" y="44343"/>
                  </a:cubicBezTo>
                  <a:cubicBezTo>
                    <a:pt x="56264" y="44468"/>
                    <a:pt x="55972" y="44740"/>
                    <a:pt x="55888" y="44991"/>
                  </a:cubicBezTo>
                  <a:cubicBezTo>
                    <a:pt x="55783" y="45326"/>
                    <a:pt x="55574" y="45786"/>
                    <a:pt x="55574" y="46142"/>
                  </a:cubicBezTo>
                  <a:cubicBezTo>
                    <a:pt x="55553" y="46561"/>
                    <a:pt x="55553" y="46979"/>
                    <a:pt x="55511" y="47418"/>
                  </a:cubicBezTo>
                  <a:cubicBezTo>
                    <a:pt x="55448" y="47900"/>
                    <a:pt x="55260" y="48360"/>
                    <a:pt x="55260" y="48841"/>
                  </a:cubicBezTo>
                  <a:cubicBezTo>
                    <a:pt x="55260" y="48982"/>
                    <a:pt x="55221" y="49513"/>
                    <a:pt x="55406" y="49513"/>
                  </a:cubicBezTo>
                  <a:cubicBezTo>
                    <a:pt x="55409" y="49513"/>
                    <a:pt x="55412" y="49513"/>
                    <a:pt x="55415" y="49513"/>
                  </a:cubicBezTo>
                  <a:lnTo>
                    <a:pt x="55415" y="49513"/>
                  </a:lnTo>
                  <a:cubicBezTo>
                    <a:pt x="55377" y="49518"/>
                    <a:pt x="55339" y="49520"/>
                    <a:pt x="55301" y="49520"/>
                  </a:cubicBezTo>
                  <a:cubicBezTo>
                    <a:pt x="55076" y="49520"/>
                    <a:pt x="54862" y="49435"/>
                    <a:pt x="54632" y="49364"/>
                  </a:cubicBezTo>
                  <a:cubicBezTo>
                    <a:pt x="54088" y="49197"/>
                    <a:pt x="53544" y="48967"/>
                    <a:pt x="53000" y="48778"/>
                  </a:cubicBezTo>
                  <a:cubicBezTo>
                    <a:pt x="52268" y="48527"/>
                    <a:pt x="51557" y="48130"/>
                    <a:pt x="50803" y="47962"/>
                  </a:cubicBezTo>
                  <a:cubicBezTo>
                    <a:pt x="50767" y="47957"/>
                    <a:pt x="50730" y="47955"/>
                    <a:pt x="50694" y="47955"/>
                  </a:cubicBezTo>
                  <a:cubicBezTo>
                    <a:pt x="50586" y="47955"/>
                    <a:pt x="50484" y="47978"/>
                    <a:pt x="50406" y="48025"/>
                  </a:cubicBezTo>
                  <a:cubicBezTo>
                    <a:pt x="50218" y="47565"/>
                    <a:pt x="50008" y="47105"/>
                    <a:pt x="49820" y="46665"/>
                  </a:cubicBezTo>
                  <a:cubicBezTo>
                    <a:pt x="49234" y="45305"/>
                    <a:pt x="48523" y="44071"/>
                    <a:pt x="47728" y="42836"/>
                  </a:cubicBezTo>
                  <a:cubicBezTo>
                    <a:pt x="47832" y="42815"/>
                    <a:pt x="47916" y="42794"/>
                    <a:pt x="48021" y="42773"/>
                  </a:cubicBezTo>
                  <a:close/>
                  <a:moveTo>
                    <a:pt x="32977" y="42899"/>
                  </a:moveTo>
                  <a:cubicBezTo>
                    <a:pt x="33186" y="42962"/>
                    <a:pt x="33395" y="42983"/>
                    <a:pt x="33646" y="43024"/>
                  </a:cubicBezTo>
                  <a:cubicBezTo>
                    <a:pt x="34441" y="43192"/>
                    <a:pt x="35257" y="43317"/>
                    <a:pt x="36073" y="43401"/>
                  </a:cubicBezTo>
                  <a:cubicBezTo>
                    <a:pt x="36073" y="43422"/>
                    <a:pt x="36073" y="43422"/>
                    <a:pt x="36031" y="43443"/>
                  </a:cubicBezTo>
                  <a:cubicBezTo>
                    <a:pt x="35787" y="45307"/>
                    <a:pt x="37558" y="48136"/>
                    <a:pt x="39622" y="48136"/>
                  </a:cubicBezTo>
                  <a:cubicBezTo>
                    <a:pt x="39852" y="48136"/>
                    <a:pt x="40086" y="48101"/>
                    <a:pt x="40321" y="48025"/>
                  </a:cubicBezTo>
                  <a:cubicBezTo>
                    <a:pt x="41241" y="47732"/>
                    <a:pt x="41764" y="46853"/>
                    <a:pt x="42078" y="46017"/>
                  </a:cubicBezTo>
                  <a:cubicBezTo>
                    <a:pt x="42371" y="45305"/>
                    <a:pt x="42580" y="44405"/>
                    <a:pt x="42580" y="43610"/>
                  </a:cubicBezTo>
                  <a:cubicBezTo>
                    <a:pt x="43982" y="43527"/>
                    <a:pt x="45384" y="43317"/>
                    <a:pt x="46765" y="43024"/>
                  </a:cubicBezTo>
                  <a:cubicBezTo>
                    <a:pt x="48418" y="45640"/>
                    <a:pt x="49318" y="48737"/>
                    <a:pt x="50427" y="51582"/>
                  </a:cubicBezTo>
                  <a:cubicBezTo>
                    <a:pt x="51034" y="53151"/>
                    <a:pt x="51431" y="54721"/>
                    <a:pt x="51766" y="56311"/>
                  </a:cubicBezTo>
                  <a:cubicBezTo>
                    <a:pt x="51954" y="57148"/>
                    <a:pt x="52122" y="58027"/>
                    <a:pt x="52226" y="58864"/>
                  </a:cubicBezTo>
                  <a:cubicBezTo>
                    <a:pt x="52310" y="59596"/>
                    <a:pt x="52226" y="60265"/>
                    <a:pt x="52519" y="60914"/>
                  </a:cubicBezTo>
                  <a:cubicBezTo>
                    <a:pt x="51098" y="60305"/>
                    <a:pt x="49578" y="59972"/>
                    <a:pt x="48017" y="59972"/>
                  </a:cubicBezTo>
                  <a:cubicBezTo>
                    <a:pt x="47969" y="59972"/>
                    <a:pt x="47922" y="59972"/>
                    <a:pt x="47874" y="59973"/>
                  </a:cubicBezTo>
                  <a:cubicBezTo>
                    <a:pt x="45845" y="60014"/>
                    <a:pt x="43815" y="60286"/>
                    <a:pt x="41848" y="60705"/>
                  </a:cubicBezTo>
                  <a:cubicBezTo>
                    <a:pt x="40927" y="60914"/>
                    <a:pt x="40028" y="61165"/>
                    <a:pt x="39128" y="61395"/>
                  </a:cubicBezTo>
                  <a:cubicBezTo>
                    <a:pt x="38689" y="61521"/>
                    <a:pt x="38249" y="61626"/>
                    <a:pt x="37789" y="61751"/>
                  </a:cubicBezTo>
                  <a:cubicBezTo>
                    <a:pt x="37642" y="61814"/>
                    <a:pt x="37517" y="61856"/>
                    <a:pt x="37370" y="61939"/>
                  </a:cubicBezTo>
                  <a:cubicBezTo>
                    <a:pt x="37119" y="61542"/>
                    <a:pt x="36785" y="61186"/>
                    <a:pt x="36534" y="60872"/>
                  </a:cubicBezTo>
                  <a:cubicBezTo>
                    <a:pt x="35864" y="60035"/>
                    <a:pt x="35027" y="59449"/>
                    <a:pt x="34085" y="58989"/>
                  </a:cubicBezTo>
                  <a:cubicBezTo>
                    <a:pt x="33081" y="58466"/>
                    <a:pt x="32098" y="57901"/>
                    <a:pt x="31093" y="57420"/>
                  </a:cubicBezTo>
                  <a:cubicBezTo>
                    <a:pt x="31093" y="57232"/>
                    <a:pt x="31135" y="57085"/>
                    <a:pt x="31135" y="56897"/>
                  </a:cubicBezTo>
                  <a:cubicBezTo>
                    <a:pt x="31282" y="55181"/>
                    <a:pt x="31554" y="53486"/>
                    <a:pt x="31721" y="51770"/>
                  </a:cubicBezTo>
                  <a:cubicBezTo>
                    <a:pt x="31909" y="50034"/>
                    <a:pt x="32098" y="48360"/>
                    <a:pt x="32412" y="46665"/>
                  </a:cubicBezTo>
                  <a:cubicBezTo>
                    <a:pt x="32537" y="45912"/>
                    <a:pt x="32809" y="45096"/>
                    <a:pt x="32851" y="44301"/>
                  </a:cubicBezTo>
                  <a:cubicBezTo>
                    <a:pt x="32872" y="43840"/>
                    <a:pt x="32914" y="43359"/>
                    <a:pt x="32977" y="42899"/>
                  </a:cubicBezTo>
                  <a:close/>
                  <a:moveTo>
                    <a:pt x="23613" y="57104"/>
                  </a:moveTo>
                  <a:cubicBezTo>
                    <a:pt x="23672" y="57104"/>
                    <a:pt x="23731" y="57105"/>
                    <a:pt x="23791" y="57106"/>
                  </a:cubicBezTo>
                  <a:cubicBezTo>
                    <a:pt x="24879" y="57127"/>
                    <a:pt x="25946" y="57294"/>
                    <a:pt x="26992" y="57524"/>
                  </a:cubicBezTo>
                  <a:cubicBezTo>
                    <a:pt x="29001" y="57985"/>
                    <a:pt x="30780" y="59031"/>
                    <a:pt x="32579" y="60035"/>
                  </a:cubicBezTo>
                  <a:cubicBezTo>
                    <a:pt x="33416" y="60496"/>
                    <a:pt x="34253" y="60872"/>
                    <a:pt x="34943" y="61542"/>
                  </a:cubicBezTo>
                  <a:cubicBezTo>
                    <a:pt x="35278" y="61877"/>
                    <a:pt x="35550" y="62337"/>
                    <a:pt x="35864" y="62734"/>
                  </a:cubicBezTo>
                  <a:cubicBezTo>
                    <a:pt x="35718" y="62734"/>
                    <a:pt x="35571" y="62776"/>
                    <a:pt x="35445" y="62902"/>
                  </a:cubicBezTo>
                  <a:cubicBezTo>
                    <a:pt x="34609" y="63927"/>
                    <a:pt x="33604" y="64743"/>
                    <a:pt x="32558" y="65517"/>
                  </a:cubicBezTo>
                  <a:cubicBezTo>
                    <a:pt x="31616" y="66229"/>
                    <a:pt x="30989" y="67296"/>
                    <a:pt x="30173" y="68133"/>
                  </a:cubicBezTo>
                  <a:cubicBezTo>
                    <a:pt x="29336" y="69012"/>
                    <a:pt x="28478" y="69807"/>
                    <a:pt x="27767" y="70790"/>
                  </a:cubicBezTo>
                  <a:cubicBezTo>
                    <a:pt x="27495" y="71209"/>
                    <a:pt x="27223" y="71648"/>
                    <a:pt x="26971" y="72066"/>
                  </a:cubicBezTo>
                  <a:cubicBezTo>
                    <a:pt x="26867" y="72171"/>
                    <a:pt x="26804" y="72213"/>
                    <a:pt x="26762" y="72297"/>
                  </a:cubicBezTo>
                  <a:cubicBezTo>
                    <a:pt x="25779" y="71146"/>
                    <a:pt x="24921" y="69911"/>
                    <a:pt x="23728" y="69012"/>
                  </a:cubicBezTo>
                  <a:cubicBezTo>
                    <a:pt x="22285" y="67903"/>
                    <a:pt x="20590" y="67191"/>
                    <a:pt x="18832" y="66815"/>
                  </a:cubicBezTo>
                  <a:cubicBezTo>
                    <a:pt x="17826" y="66593"/>
                    <a:pt x="16796" y="66518"/>
                    <a:pt x="15762" y="66518"/>
                  </a:cubicBezTo>
                  <a:cubicBezTo>
                    <a:pt x="14839" y="66518"/>
                    <a:pt x="13912" y="66578"/>
                    <a:pt x="12994" y="66647"/>
                  </a:cubicBezTo>
                  <a:cubicBezTo>
                    <a:pt x="12053" y="66731"/>
                    <a:pt x="11090" y="66877"/>
                    <a:pt x="10149" y="66919"/>
                  </a:cubicBezTo>
                  <a:cubicBezTo>
                    <a:pt x="10044" y="66919"/>
                    <a:pt x="9919" y="66940"/>
                    <a:pt x="9793" y="66940"/>
                  </a:cubicBezTo>
                  <a:cubicBezTo>
                    <a:pt x="10044" y="66563"/>
                    <a:pt x="10274" y="66208"/>
                    <a:pt x="10546" y="65873"/>
                  </a:cubicBezTo>
                  <a:cubicBezTo>
                    <a:pt x="11153" y="64973"/>
                    <a:pt x="11906" y="64199"/>
                    <a:pt x="12471" y="63299"/>
                  </a:cubicBezTo>
                  <a:cubicBezTo>
                    <a:pt x="13099" y="62337"/>
                    <a:pt x="13790" y="61416"/>
                    <a:pt x="14522" y="60537"/>
                  </a:cubicBezTo>
                  <a:cubicBezTo>
                    <a:pt x="15171" y="59721"/>
                    <a:pt x="15715" y="58801"/>
                    <a:pt x="16405" y="58027"/>
                  </a:cubicBezTo>
                  <a:cubicBezTo>
                    <a:pt x="16426" y="58027"/>
                    <a:pt x="16468" y="58027"/>
                    <a:pt x="16510" y="57985"/>
                  </a:cubicBezTo>
                  <a:cubicBezTo>
                    <a:pt x="16928" y="57880"/>
                    <a:pt x="17347" y="57797"/>
                    <a:pt x="17765" y="57755"/>
                  </a:cubicBezTo>
                  <a:cubicBezTo>
                    <a:pt x="18748" y="57608"/>
                    <a:pt x="19753" y="57608"/>
                    <a:pt x="20736" y="57441"/>
                  </a:cubicBezTo>
                  <a:cubicBezTo>
                    <a:pt x="21703" y="57263"/>
                    <a:pt x="22633" y="57104"/>
                    <a:pt x="23613" y="57104"/>
                  </a:cubicBezTo>
                  <a:close/>
                  <a:moveTo>
                    <a:pt x="9479" y="70957"/>
                  </a:moveTo>
                  <a:cubicBezTo>
                    <a:pt x="10463" y="71125"/>
                    <a:pt x="11467" y="71229"/>
                    <a:pt x="12450" y="71418"/>
                  </a:cubicBezTo>
                  <a:cubicBezTo>
                    <a:pt x="12739" y="71464"/>
                    <a:pt x="13019" y="71485"/>
                    <a:pt x="13293" y="71485"/>
                  </a:cubicBezTo>
                  <a:cubicBezTo>
                    <a:pt x="14010" y="71485"/>
                    <a:pt x="14689" y="71343"/>
                    <a:pt x="15401" y="71146"/>
                  </a:cubicBezTo>
                  <a:lnTo>
                    <a:pt x="15401" y="71146"/>
                  </a:lnTo>
                  <a:cubicBezTo>
                    <a:pt x="15087" y="71564"/>
                    <a:pt x="14919" y="72066"/>
                    <a:pt x="14836" y="72631"/>
                  </a:cubicBezTo>
                  <a:cubicBezTo>
                    <a:pt x="14836" y="72569"/>
                    <a:pt x="14773" y="72506"/>
                    <a:pt x="14710" y="72485"/>
                  </a:cubicBezTo>
                  <a:cubicBezTo>
                    <a:pt x="13894" y="72108"/>
                    <a:pt x="13057" y="72087"/>
                    <a:pt x="12158" y="72087"/>
                  </a:cubicBezTo>
                  <a:cubicBezTo>
                    <a:pt x="11279" y="72087"/>
                    <a:pt x="10316" y="72150"/>
                    <a:pt x="9437" y="72380"/>
                  </a:cubicBezTo>
                  <a:cubicBezTo>
                    <a:pt x="9417" y="72380"/>
                    <a:pt x="9396" y="72401"/>
                    <a:pt x="9396" y="72401"/>
                  </a:cubicBezTo>
                  <a:lnTo>
                    <a:pt x="9396" y="72380"/>
                  </a:lnTo>
                  <a:cubicBezTo>
                    <a:pt x="9375" y="72297"/>
                    <a:pt x="8998" y="71962"/>
                    <a:pt x="8873" y="71836"/>
                  </a:cubicBezTo>
                  <a:cubicBezTo>
                    <a:pt x="8998" y="71732"/>
                    <a:pt x="9103" y="71627"/>
                    <a:pt x="9207" y="71481"/>
                  </a:cubicBezTo>
                  <a:cubicBezTo>
                    <a:pt x="9333" y="71334"/>
                    <a:pt x="9417" y="71146"/>
                    <a:pt x="9479" y="70957"/>
                  </a:cubicBezTo>
                  <a:close/>
                  <a:moveTo>
                    <a:pt x="9500" y="72589"/>
                  </a:moveTo>
                  <a:lnTo>
                    <a:pt x="9500" y="72589"/>
                  </a:lnTo>
                  <a:cubicBezTo>
                    <a:pt x="10036" y="72720"/>
                    <a:pt x="10602" y="72740"/>
                    <a:pt x="11164" y="72740"/>
                  </a:cubicBezTo>
                  <a:cubicBezTo>
                    <a:pt x="11413" y="72740"/>
                    <a:pt x="11662" y="72736"/>
                    <a:pt x="11906" y="72736"/>
                  </a:cubicBezTo>
                  <a:cubicBezTo>
                    <a:pt x="12785" y="72736"/>
                    <a:pt x="13685" y="72903"/>
                    <a:pt x="14606" y="72924"/>
                  </a:cubicBezTo>
                  <a:cubicBezTo>
                    <a:pt x="14710" y="72924"/>
                    <a:pt x="14773" y="72841"/>
                    <a:pt x="14836" y="72778"/>
                  </a:cubicBezTo>
                  <a:lnTo>
                    <a:pt x="14836" y="72778"/>
                  </a:lnTo>
                  <a:cubicBezTo>
                    <a:pt x="14815" y="73050"/>
                    <a:pt x="14773" y="73343"/>
                    <a:pt x="14773" y="73636"/>
                  </a:cubicBezTo>
                  <a:cubicBezTo>
                    <a:pt x="14020" y="73678"/>
                    <a:pt x="13287" y="73761"/>
                    <a:pt x="12534" y="73866"/>
                  </a:cubicBezTo>
                  <a:cubicBezTo>
                    <a:pt x="12011" y="73950"/>
                    <a:pt x="11488" y="73991"/>
                    <a:pt x="10986" y="74138"/>
                  </a:cubicBezTo>
                  <a:cubicBezTo>
                    <a:pt x="10777" y="74180"/>
                    <a:pt x="10588" y="74201"/>
                    <a:pt x="10379" y="74263"/>
                  </a:cubicBezTo>
                  <a:cubicBezTo>
                    <a:pt x="10308" y="74107"/>
                    <a:pt x="10121" y="73970"/>
                    <a:pt x="9917" y="73970"/>
                  </a:cubicBezTo>
                  <a:cubicBezTo>
                    <a:pt x="9821" y="73970"/>
                    <a:pt x="9720" y="74001"/>
                    <a:pt x="9626" y="74075"/>
                  </a:cubicBezTo>
                  <a:lnTo>
                    <a:pt x="9479" y="74242"/>
                  </a:lnTo>
                  <a:cubicBezTo>
                    <a:pt x="9417" y="74180"/>
                    <a:pt x="9396" y="74138"/>
                    <a:pt x="9333" y="74075"/>
                  </a:cubicBezTo>
                  <a:cubicBezTo>
                    <a:pt x="9417" y="73887"/>
                    <a:pt x="9521" y="73719"/>
                    <a:pt x="9584" y="73531"/>
                  </a:cubicBezTo>
                  <a:cubicBezTo>
                    <a:pt x="9689" y="73217"/>
                    <a:pt x="9605" y="72903"/>
                    <a:pt x="9500" y="72589"/>
                  </a:cubicBezTo>
                  <a:close/>
                  <a:moveTo>
                    <a:pt x="15509" y="68276"/>
                  </a:moveTo>
                  <a:cubicBezTo>
                    <a:pt x="16122" y="68276"/>
                    <a:pt x="16729" y="68298"/>
                    <a:pt x="17326" y="68342"/>
                  </a:cubicBezTo>
                  <a:cubicBezTo>
                    <a:pt x="19104" y="68509"/>
                    <a:pt x="20820" y="69158"/>
                    <a:pt x="22305" y="70121"/>
                  </a:cubicBezTo>
                  <a:cubicBezTo>
                    <a:pt x="23875" y="71146"/>
                    <a:pt x="24754" y="72841"/>
                    <a:pt x="26051" y="74117"/>
                  </a:cubicBezTo>
                  <a:cubicBezTo>
                    <a:pt x="26072" y="74180"/>
                    <a:pt x="26134" y="74222"/>
                    <a:pt x="26176" y="74284"/>
                  </a:cubicBezTo>
                  <a:cubicBezTo>
                    <a:pt x="26134" y="74452"/>
                    <a:pt x="26114" y="74619"/>
                    <a:pt x="26072" y="74786"/>
                  </a:cubicBezTo>
                  <a:cubicBezTo>
                    <a:pt x="25507" y="74326"/>
                    <a:pt x="24774" y="74033"/>
                    <a:pt x="24063" y="73845"/>
                  </a:cubicBezTo>
                  <a:cubicBezTo>
                    <a:pt x="23080" y="73552"/>
                    <a:pt x="22033" y="73447"/>
                    <a:pt x="20987" y="73426"/>
                  </a:cubicBezTo>
                  <a:cubicBezTo>
                    <a:pt x="20244" y="71841"/>
                    <a:pt x="18928" y="70113"/>
                    <a:pt x="17377" y="70113"/>
                  </a:cubicBezTo>
                  <a:cubicBezTo>
                    <a:pt x="16963" y="70113"/>
                    <a:pt x="16532" y="70236"/>
                    <a:pt x="16091" y="70518"/>
                  </a:cubicBezTo>
                  <a:cubicBezTo>
                    <a:pt x="16028" y="70539"/>
                    <a:pt x="15987" y="70602"/>
                    <a:pt x="15903" y="70644"/>
                  </a:cubicBezTo>
                  <a:cubicBezTo>
                    <a:pt x="15882" y="70581"/>
                    <a:pt x="15798" y="70518"/>
                    <a:pt x="15715" y="70497"/>
                  </a:cubicBezTo>
                  <a:cubicBezTo>
                    <a:pt x="15313" y="70402"/>
                    <a:pt x="14911" y="70376"/>
                    <a:pt x="14509" y="70376"/>
                  </a:cubicBezTo>
                  <a:cubicBezTo>
                    <a:pt x="14016" y="70376"/>
                    <a:pt x="13522" y="70415"/>
                    <a:pt x="13026" y="70415"/>
                  </a:cubicBezTo>
                  <a:cubicBezTo>
                    <a:pt x="12765" y="70415"/>
                    <a:pt x="12504" y="70404"/>
                    <a:pt x="12241" y="70372"/>
                  </a:cubicBezTo>
                  <a:cubicBezTo>
                    <a:pt x="11697" y="70288"/>
                    <a:pt x="11174" y="70309"/>
                    <a:pt x="10630" y="70288"/>
                  </a:cubicBezTo>
                  <a:cubicBezTo>
                    <a:pt x="10170" y="70267"/>
                    <a:pt x="9751" y="70225"/>
                    <a:pt x="9312" y="70225"/>
                  </a:cubicBezTo>
                  <a:cubicBezTo>
                    <a:pt x="9228" y="70100"/>
                    <a:pt x="9124" y="69995"/>
                    <a:pt x="9019" y="69890"/>
                  </a:cubicBezTo>
                  <a:cubicBezTo>
                    <a:pt x="8768" y="69681"/>
                    <a:pt x="8454" y="69535"/>
                    <a:pt x="8182" y="69346"/>
                  </a:cubicBezTo>
                  <a:cubicBezTo>
                    <a:pt x="7952" y="69179"/>
                    <a:pt x="8475" y="68865"/>
                    <a:pt x="8663" y="68719"/>
                  </a:cubicBezTo>
                  <a:cubicBezTo>
                    <a:pt x="8898" y="68753"/>
                    <a:pt x="9145" y="68767"/>
                    <a:pt x="9394" y="68767"/>
                  </a:cubicBezTo>
                  <a:cubicBezTo>
                    <a:pt x="10054" y="68767"/>
                    <a:pt x="10738" y="68669"/>
                    <a:pt x="11300" y="68593"/>
                  </a:cubicBezTo>
                  <a:cubicBezTo>
                    <a:pt x="12670" y="68389"/>
                    <a:pt x="14102" y="68276"/>
                    <a:pt x="15509" y="68276"/>
                  </a:cubicBezTo>
                  <a:close/>
                  <a:moveTo>
                    <a:pt x="8036" y="74305"/>
                  </a:moveTo>
                  <a:cubicBezTo>
                    <a:pt x="8056" y="74368"/>
                    <a:pt x="8056" y="74410"/>
                    <a:pt x="8119" y="74494"/>
                  </a:cubicBezTo>
                  <a:cubicBezTo>
                    <a:pt x="8391" y="74975"/>
                    <a:pt x="8663" y="75100"/>
                    <a:pt x="9165" y="75247"/>
                  </a:cubicBezTo>
                  <a:cubicBezTo>
                    <a:pt x="9214" y="75261"/>
                    <a:pt x="9260" y="75268"/>
                    <a:pt x="9302" y="75268"/>
                  </a:cubicBezTo>
                  <a:cubicBezTo>
                    <a:pt x="9441" y="75268"/>
                    <a:pt x="9546" y="75197"/>
                    <a:pt x="9626" y="75100"/>
                  </a:cubicBezTo>
                  <a:cubicBezTo>
                    <a:pt x="9869" y="75195"/>
                    <a:pt x="10130" y="75220"/>
                    <a:pt x="10386" y="75220"/>
                  </a:cubicBezTo>
                  <a:cubicBezTo>
                    <a:pt x="10526" y="75220"/>
                    <a:pt x="10664" y="75212"/>
                    <a:pt x="10797" y="75205"/>
                  </a:cubicBezTo>
                  <a:cubicBezTo>
                    <a:pt x="12158" y="75142"/>
                    <a:pt x="13518" y="75038"/>
                    <a:pt x="14878" y="74975"/>
                  </a:cubicBezTo>
                  <a:cubicBezTo>
                    <a:pt x="14919" y="75142"/>
                    <a:pt x="14940" y="75330"/>
                    <a:pt x="14961" y="75498"/>
                  </a:cubicBezTo>
                  <a:cubicBezTo>
                    <a:pt x="13162" y="75602"/>
                    <a:pt x="11362" y="75728"/>
                    <a:pt x="9542" y="75770"/>
                  </a:cubicBezTo>
                  <a:cubicBezTo>
                    <a:pt x="9260" y="75791"/>
                    <a:pt x="8920" y="75833"/>
                    <a:pt x="8585" y="75833"/>
                  </a:cubicBezTo>
                  <a:cubicBezTo>
                    <a:pt x="8250" y="75833"/>
                    <a:pt x="7920" y="75791"/>
                    <a:pt x="7659" y="75644"/>
                  </a:cubicBezTo>
                  <a:cubicBezTo>
                    <a:pt x="7345" y="75498"/>
                    <a:pt x="7345" y="74870"/>
                    <a:pt x="7554" y="74661"/>
                  </a:cubicBezTo>
                  <a:cubicBezTo>
                    <a:pt x="7701" y="74514"/>
                    <a:pt x="7847" y="74410"/>
                    <a:pt x="8036" y="74305"/>
                  </a:cubicBezTo>
                  <a:close/>
                  <a:moveTo>
                    <a:pt x="21510" y="74870"/>
                  </a:moveTo>
                  <a:cubicBezTo>
                    <a:pt x="21929" y="74891"/>
                    <a:pt x="22305" y="74933"/>
                    <a:pt x="22703" y="74996"/>
                  </a:cubicBezTo>
                  <a:cubicBezTo>
                    <a:pt x="23707" y="75142"/>
                    <a:pt x="24607" y="75456"/>
                    <a:pt x="25423" y="76063"/>
                  </a:cubicBezTo>
                  <a:cubicBezTo>
                    <a:pt x="25737" y="76335"/>
                    <a:pt x="26030" y="76607"/>
                    <a:pt x="26365" y="76774"/>
                  </a:cubicBezTo>
                  <a:cubicBezTo>
                    <a:pt x="26302" y="76795"/>
                    <a:pt x="26281" y="76816"/>
                    <a:pt x="26239" y="76858"/>
                  </a:cubicBezTo>
                  <a:cubicBezTo>
                    <a:pt x="25842" y="76439"/>
                    <a:pt x="25486" y="76167"/>
                    <a:pt x="24900" y="76021"/>
                  </a:cubicBezTo>
                  <a:cubicBezTo>
                    <a:pt x="24147" y="75812"/>
                    <a:pt x="23352" y="75686"/>
                    <a:pt x="22577" y="75498"/>
                  </a:cubicBezTo>
                  <a:cubicBezTo>
                    <a:pt x="22264" y="75414"/>
                    <a:pt x="21908" y="75351"/>
                    <a:pt x="21615" y="75330"/>
                  </a:cubicBezTo>
                  <a:cubicBezTo>
                    <a:pt x="21573" y="75163"/>
                    <a:pt x="21531" y="75017"/>
                    <a:pt x="21510" y="74870"/>
                  </a:cubicBezTo>
                  <a:close/>
                  <a:moveTo>
                    <a:pt x="21741" y="76460"/>
                  </a:moveTo>
                  <a:lnTo>
                    <a:pt x="21741" y="76460"/>
                  </a:lnTo>
                  <a:cubicBezTo>
                    <a:pt x="21950" y="76481"/>
                    <a:pt x="22138" y="76502"/>
                    <a:pt x="22347" y="76544"/>
                  </a:cubicBezTo>
                  <a:cubicBezTo>
                    <a:pt x="22305" y="76565"/>
                    <a:pt x="22285" y="76586"/>
                    <a:pt x="22243" y="76607"/>
                  </a:cubicBezTo>
                  <a:cubicBezTo>
                    <a:pt x="22075" y="76774"/>
                    <a:pt x="21929" y="76963"/>
                    <a:pt x="21741" y="77088"/>
                  </a:cubicBezTo>
                  <a:cubicBezTo>
                    <a:pt x="21761" y="76879"/>
                    <a:pt x="21761" y="76670"/>
                    <a:pt x="21741" y="76460"/>
                  </a:cubicBezTo>
                  <a:close/>
                  <a:moveTo>
                    <a:pt x="47572" y="61639"/>
                  </a:moveTo>
                  <a:cubicBezTo>
                    <a:pt x="49253" y="61639"/>
                    <a:pt x="50978" y="61963"/>
                    <a:pt x="52456" y="62693"/>
                  </a:cubicBezTo>
                  <a:cubicBezTo>
                    <a:pt x="53377" y="63111"/>
                    <a:pt x="54172" y="63781"/>
                    <a:pt x="54925" y="64408"/>
                  </a:cubicBezTo>
                  <a:cubicBezTo>
                    <a:pt x="55302" y="64722"/>
                    <a:pt x="55658" y="65036"/>
                    <a:pt x="55972" y="65371"/>
                  </a:cubicBezTo>
                  <a:cubicBezTo>
                    <a:pt x="56097" y="65496"/>
                    <a:pt x="56202" y="65622"/>
                    <a:pt x="56348" y="65768"/>
                  </a:cubicBezTo>
                  <a:cubicBezTo>
                    <a:pt x="56245" y="65830"/>
                    <a:pt x="56162" y="65973"/>
                    <a:pt x="56140" y="66098"/>
                  </a:cubicBezTo>
                  <a:lnTo>
                    <a:pt x="56140" y="66098"/>
                  </a:lnTo>
                  <a:cubicBezTo>
                    <a:pt x="56140" y="66091"/>
                    <a:pt x="56138" y="66088"/>
                    <a:pt x="56132" y="66088"/>
                  </a:cubicBezTo>
                  <a:cubicBezTo>
                    <a:pt x="56086" y="66088"/>
                    <a:pt x="55838" y="66318"/>
                    <a:pt x="55783" y="66354"/>
                  </a:cubicBezTo>
                  <a:cubicBezTo>
                    <a:pt x="55616" y="66501"/>
                    <a:pt x="55448" y="66647"/>
                    <a:pt x="55302" y="66815"/>
                  </a:cubicBezTo>
                  <a:cubicBezTo>
                    <a:pt x="54842" y="67296"/>
                    <a:pt x="54402" y="67882"/>
                    <a:pt x="54047" y="68426"/>
                  </a:cubicBezTo>
                  <a:cubicBezTo>
                    <a:pt x="53335" y="69556"/>
                    <a:pt x="52791" y="70748"/>
                    <a:pt x="51871" y="71732"/>
                  </a:cubicBezTo>
                  <a:cubicBezTo>
                    <a:pt x="50845" y="72799"/>
                    <a:pt x="49966" y="74033"/>
                    <a:pt x="49046" y="75184"/>
                  </a:cubicBezTo>
                  <a:cubicBezTo>
                    <a:pt x="48606" y="75728"/>
                    <a:pt x="48125" y="76272"/>
                    <a:pt x="47707" y="76858"/>
                  </a:cubicBezTo>
                  <a:cubicBezTo>
                    <a:pt x="47518" y="77109"/>
                    <a:pt x="47351" y="77381"/>
                    <a:pt x="47142" y="77611"/>
                  </a:cubicBezTo>
                  <a:cubicBezTo>
                    <a:pt x="46995" y="77758"/>
                    <a:pt x="46953" y="78030"/>
                    <a:pt x="46849" y="78239"/>
                  </a:cubicBezTo>
                  <a:cubicBezTo>
                    <a:pt x="46556" y="77967"/>
                    <a:pt x="46242" y="77758"/>
                    <a:pt x="45991" y="77590"/>
                  </a:cubicBezTo>
                  <a:cubicBezTo>
                    <a:pt x="45217" y="77067"/>
                    <a:pt x="44589" y="76356"/>
                    <a:pt x="43836" y="75812"/>
                  </a:cubicBezTo>
                  <a:cubicBezTo>
                    <a:pt x="43062" y="75226"/>
                    <a:pt x="42288" y="74933"/>
                    <a:pt x="41430" y="74556"/>
                  </a:cubicBezTo>
                  <a:cubicBezTo>
                    <a:pt x="40593" y="74159"/>
                    <a:pt x="39777" y="73761"/>
                    <a:pt x="38898" y="73510"/>
                  </a:cubicBezTo>
                  <a:cubicBezTo>
                    <a:pt x="37341" y="73003"/>
                    <a:pt x="35696" y="72700"/>
                    <a:pt x="34074" y="72700"/>
                  </a:cubicBezTo>
                  <a:cubicBezTo>
                    <a:pt x="33756" y="72700"/>
                    <a:pt x="33439" y="72712"/>
                    <a:pt x="33123" y="72736"/>
                  </a:cubicBezTo>
                  <a:cubicBezTo>
                    <a:pt x="32202" y="72820"/>
                    <a:pt x="31240" y="72945"/>
                    <a:pt x="30319" y="73134"/>
                  </a:cubicBezTo>
                  <a:cubicBezTo>
                    <a:pt x="29461" y="73301"/>
                    <a:pt x="28624" y="73636"/>
                    <a:pt x="27746" y="73782"/>
                  </a:cubicBezTo>
                  <a:cubicBezTo>
                    <a:pt x="28206" y="73259"/>
                    <a:pt x="28520" y="72589"/>
                    <a:pt x="28875" y="72045"/>
                  </a:cubicBezTo>
                  <a:cubicBezTo>
                    <a:pt x="29566" y="70999"/>
                    <a:pt x="30361" y="70121"/>
                    <a:pt x="31198" y="69221"/>
                  </a:cubicBezTo>
                  <a:cubicBezTo>
                    <a:pt x="32014" y="68321"/>
                    <a:pt x="32579" y="67170"/>
                    <a:pt x="33500" y="66396"/>
                  </a:cubicBezTo>
                  <a:cubicBezTo>
                    <a:pt x="34462" y="65580"/>
                    <a:pt x="35445" y="64722"/>
                    <a:pt x="36220" y="63739"/>
                  </a:cubicBezTo>
                  <a:cubicBezTo>
                    <a:pt x="36324" y="63613"/>
                    <a:pt x="36345" y="63488"/>
                    <a:pt x="36345" y="63383"/>
                  </a:cubicBezTo>
                  <a:cubicBezTo>
                    <a:pt x="36429" y="63425"/>
                    <a:pt x="36534" y="63488"/>
                    <a:pt x="36638" y="63488"/>
                  </a:cubicBezTo>
                  <a:cubicBezTo>
                    <a:pt x="36705" y="63492"/>
                    <a:pt x="36770" y="63494"/>
                    <a:pt x="36834" y="63494"/>
                  </a:cubicBezTo>
                  <a:cubicBezTo>
                    <a:pt x="37091" y="63494"/>
                    <a:pt x="37329" y="63454"/>
                    <a:pt x="37580" y="63320"/>
                  </a:cubicBezTo>
                  <a:cubicBezTo>
                    <a:pt x="37768" y="63258"/>
                    <a:pt x="37894" y="63174"/>
                    <a:pt x="38061" y="63069"/>
                  </a:cubicBezTo>
                  <a:cubicBezTo>
                    <a:pt x="38082" y="63048"/>
                    <a:pt x="38542" y="63006"/>
                    <a:pt x="38626" y="63006"/>
                  </a:cubicBezTo>
                  <a:cubicBezTo>
                    <a:pt x="39526" y="62839"/>
                    <a:pt x="40425" y="62651"/>
                    <a:pt x="41325" y="62442"/>
                  </a:cubicBezTo>
                  <a:cubicBezTo>
                    <a:pt x="43229" y="62002"/>
                    <a:pt x="45196" y="61730"/>
                    <a:pt x="47121" y="61646"/>
                  </a:cubicBezTo>
                  <a:cubicBezTo>
                    <a:pt x="47271" y="61641"/>
                    <a:pt x="47421" y="61639"/>
                    <a:pt x="47572" y="61639"/>
                  </a:cubicBezTo>
                  <a:close/>
                  <a:moveTo>
                    <a:pt x="17303" y="71639"/>
                  </a:moveTo>
                  <a:cubicBezTo>
                    <a:pt x="18286" y="71639"/>
                    <a:pt x="19512" y="74020"/>
                    <a:pt x="19732" y="74577"/>
                  </a:cubicBezTo>
                  <a:cubicBezTo>
                    <a:pt x="20088" y="75519"/>
                    <a:pt x="20297" y="76586"/>
                    <a:pt x="20004" y="77548"/>
                  </a:cubicBezTo>
                  <a:cubicBezTo>
                    <a:pt x="19795" y="78218"/>
                    <a:pt x="19230" y="78427"/>
                    <a:pt x="18623" y="78448"/>
                  </a:cubicBezTo>
                  <a:cubicBezTo>
                    <a:pt x="18267" y="78385"/>
                    <a:pt x="17849" y="78385"/>
                    <a:pt x="17577" y="78343"/>
                  </a:cubicBezTo>
                  <a:cubicBezTo>
                    <a:pt x="17535" y="78343"/>
                    <a:pt x="17472" y="78323"/>
                    <a:pt x="17388" y="78281"/>
                  </a:cubicBezTo>
                  <a:cubicBezTo>
                    <a:pt x="17033" y="77486"/>
                    <a:pt x="16719" y="76272"/>
                    <a:pt x="16635" y="75979"/>
                  </a:cubicBezTo>
                  <a:cubicBezTo>
                    <a:pt x="16342" y="74828"/>
                    <a:pt x="16028" y="73217"/>
                    <a:pt x="16656" y="72108"/>
                  </a:cubicBezTo>
                  <a:cubicBezTo>
                    <a:pt x="16846" y="71776"/>
                    <a:pt x="17068" y="71639"/>
                    <a:pt x="17303" y="71639"/>
                  </a:cubicBezTo>
                  <a:close/>
                  <a:moveTo>
                    <a:pt x="29168" y="77632"/>
                  </a:moveTo>
                  <a:cubicBezTo>
                    <a:pt x="29671" y="77653"/>
                    <a:pt x="30131" y="77716"/>
                    <a:pt x="30654" y="77799"/>
                  </a:cubicBezTo>
                  <a:cubicBezTo>
                    <a:pt x="30968" y="77841"/>
                    <a:pt x="31282" y="77925"/>
                    <a:pt x="31616" y="78009"/>
                  </a:cubicBezTo>
                  <a:cubicBezTo>
                    <a:pt x="31575" y="78176"/>
                    <a:pt x="31512" y="78364"/>
                    <a:pt x="31470" y="78532"/>
                  </a:cubicBezTo>
                  <a:cubicBezTo>
                    <a:pt x="30717" y="78239"/>
                    <a:pt x="29922" y="77946"/>
                    <a:pt x="29168" y="77632"/>
                  </a:cubicBezTo>
                  <a:close/>
                  <a:moveTo>
                    <a:pt x="33638" y="73589"/>
                  </a:moveTo>
                  <a:cubicBezTo>
                    <a:pt x="35345" y="73589"/>
                    <a:pt x="37049" y="74057"/>
                    <a:pt x="38647" y="74661"/>
                  </a:cubicBezTo>
                  <a:cubicBezTo>
                    <a:pt x="39421" y="74933"/>
                    <a:pt x="40091" y="75330"/>
                    <a:pt x="40823" y="75728"/>
                  </a:cubicBezTo>
                  <a:cubicBezTo>
                    <a:pt x="41220" y="75937"/>
                    <a:pt x="41660" y="76063"/>
                    <a:pt x="42057" y="76272"/>
                  </a:cubicBezTo>
                  <a:cubicBezTo>
                    <a:pt x="42476" y="76481"/>
                    <a:pt x="42832" y="76816"/>
                    <a:pt x="43208" y="77130"/>
                  </a:cubicBezTo>
                  <a:cubicBezTo>
                    <a:pt x="43920" y="77716"/>
                    <a:pt x="44505" y="78385"/>
                    <a:pt x="45238" y="78971"/>
                  </a:cubicBezTo>
                  <a:cubicBezTo>
                    <a:pt x="45447" y="79118"/>
                    <a:pt x="45656" y="79327"/>
                    <a:pt x="45865" y="79515"/>
                  </a:cubicBezTo>
                  <a:cubicBezTo>
                    <a:pt x="45552" y="79683"/>
                    <a:pt x="45301" y="79745"/>
                    <a:pt x="44924" y="79829"/>
                  </a:cubicBezTo>
                  <a:cubicBezTo>
                    <a:pt x="44673" y="79850"/>
                    <a:pt x="44401" y="79913"/>
                    <a:pt x="44233" y="80038"/>
                  </a:cubicBezTo>
                  <a:cubicBezTo>
                    <a:pt x="43648" y="80373"/>
                    <a:pt x="43689" y="81064"/>
                    <a:pt x="44024" y="81566"/>
                  </a:cubicBezTo>
                  <a:cubicBezTo>
                    <a:pt x="43961" y="81587"/>
                    <a:pt x="43920" y="81587"/>
                    <a:pt x="43899" y="81608"/>
                  </a:cubicBezTo>
                  <a:cubicBezTo>
                    <a:pt x="43606" y="81712"/>
                    <a:pt x="43313" y="81880"/>
                    <a:pt x="43124" y="82131"/>
                  </a:cubicBezTo>
                  <a:cubicBezTo>
                    <a:pt x="43104" y="82193"/>
                    <a:pt x="43083" y="82214"/>
                    <a:pt x="43062" y="82256"/>
                  </a:cubicBezTo>
                  <a:lnTo>
                    <a:pt x="42580" y="82026"/>
                  </a:lnTo>
                  <a:cubicBezTo>
                    <a:pt x="41806" y="81628"/>
                    <a:pt x="41199" y="80875"/>
                    <a:pt x="40467" y="80415"/>
                  </a:cubicBezTo>
                  <a:cubicBezTo>
                    <a:pt x="40049" y="80143"/>
                    <a:pt x="39630" y="79913"/>
                    <a:pt x="39191" y="79683"/>
                  </a:cubicBezTo>
                  <a:cubicBezTo>
                    <a:pt x="39295" y="79201"/>
                    <a:pt x="39337" y="78699"/>
                    <a:pt x="39316" y="78239"/>
                  </a:cubicBezTo>
                  <a:lnTo>
                    <a:pt x="39316" y="78239"/>
                  </a:lnTo>
                  <a:cubicBezTo>
                    <a:pt x="39337" y="78260"/>
                    <a:pt x="39400" y="78260"/>
                    <a:pt x="39421" y="78281"/>
                  </a:cubicBezTo>
                  <a:cubicBezTo>
                    <a:pt x="40781" y="78950"/>
                    <a:pt x="41806" y="80059"/>
                    <a:pt x="43083" y="80854"/>
                  </a:cubicBezTo>
                  <a:cubicBezTo>
                    <a:pt x="43138" y="80890"/>
                    <a:pt x="43194" y="80905"/>
                    <a:pt x="43249" y="80905"/>
                  </a:cubicBezTo>
                  <a:cubicBezTo>
                    <a:pt x="43483" y="80905"/>
                    <a:pt x="43675" y="80619"/>
                    <a:pt x="43522" y="80415"/>
                  </a:cubicBezTo>
                  <a:cubicBezTo>
                    <a:pt x="42664" y="79055"/>
                    <a:pt x="41116" y="78030"/>
                    <a:pt x="39672" y="77381"/>
                  </a:cubicBezTo>
                  <a:cubicBezTo>
                    <a:pt x="39505" y="77297"/>
                    <a:pt x="39337" y="77214"/>
                    <a:pt x="39149" y="77130"/>
                  </a:cubicBezTo>
                  <a:cubicBezTo>
                    <a:pt x="39128" y="77067"/>
                    <a:pt x="39107" y="76983"/>
                    <a:pt x="39107" y="76921"/>
                  </a:cubicBezTo>
                  <a:cubicBezTo>
                    <a:pt x="38772" y="75958"/>
                    <a:pt x="37998" y="75310"/>
                    <a:pt x="37036" y="75017"/>
                  </a:cubicBezTo>
                  <a:cubicBezTo>
                    <a:pt x="36549" y="74865"/>
                    <a:pt x="36034" y="74768"/>
                    <a:pt x="35526" y="74768"/>
                  </a:cubicBezTo>
                  <a:cubicBezTo>
                    <a:pt x="35401" y="74768"/>
                    <a:pt x="35276" y="74774"/>
                    <a:pt x="35153" y="74786"/>
                  </a:cubicBezTo>
                  <a:cubicBezTo>
                    <a:pt x="34420" y="74828"/>
                    <a:pt x="33876" y="75226"/>
                    <a:pt x="33290" y="75623"/>
                  </a:cubicBezTo>
                  <a:cubicBezTo>
                    <a:pt x="32872" y="75916"/>
                    <a:pt x="32558" y="76272"/>
                    <a:pt x="32286" y="76670"/>
                  </a:cubicBezTo>
                  <a:cubicBezTo>
                    <a:pt x="31287" y="76406"/>
                    <a:pt x="30278" y="76253"/>
                    <a:pt x="29285" y="76253"/>
                  </a:cubicBezTo>
                  <a:cubicBezTo>
                    <a:pt x="28781" y="76253"/>
                    <a:pt x="28281" y="76292"/>
                    <a:pt x="27787" y="76377"/>
                  </a:cubicBezTo>
                  <a:cubicBezTo>
                    <a:pt x="27808" y="76126"/>
                    <a:pt x="27725" y="75854"/>
                    <a:pt x="27474" y="75728"/>
                  </a:cubicBezTo>
                  <a:cubicBezTo>
                    <a:pt x="27432" y="75707"/>
                    <a:pt x="27390" y="75707"/>
                    <a:pt x="27369" y="75665"/>
                  </a:cubicBezTo>
                  <a:cubicBezTo>
                    <a:pt x="27306" y="75247"/>
                    <a:pt x="27118" y="74724"/>
                    <a:pt x="27202" y="74305"/>
                  </a:cubicBezTo>
                  <a:cubicBezTo>
                    <a:pt x="27327" y="74242"/>
                    <a:pt x="27432" y="74159"/>
                    <a:pt x="27536" y="74054"/>
                  </a:cubicBezTo>
                  <a:cubicBezTo>
                    <a:pt x="27608" y="74056"/>
                    <a:pt x="27680" y="74057"/>
                    <a:pt x="27753" y="74057"/>
                  </a:cubicBezTo>
                  <a:cubicBezTo>
                    <a:pt x="28371" y="74057"/>
                    <a:pt x="28987" y="73980"/>
                    <a:pt x="29587" y="73887"/>
                  </a:cubicBezTo>
                  <a:cubicBezTo>
                    <a:pt x="30633" y="73719"/>
                    <a:pt x="31679" y="73740"/>
                    <a:pt x="32725" y="73636"/>
                  </a:cubicBezTo>
                  <a:cubicBezTo>
                    <a:pt x="33029" y="73604"/>
                    <a:pt x="33334" y="73589"/>
                    <a:pt x="33638" y="73589"/>
                  </a:cubicBezTo>
                  <a:close/>
                  <a:moveTo>
                    <a:pt x="35431" y="76188"/>
                  </a:moveTo>
                  <a:cubicBezTo>
                    <a:pt x="35575" y="76188"/>
                    <a:pt x="35720" y="76202"/>
                    <a:pt x="35864" y="76230"/>
                  </a:cubicBezTo>
                  <a:cubicBezTo>
                    <a:pt x="36596" y="76356"/>
                    <a:pt x="37224" y="76544"/>
                    <a:pt x="37580" y="77214"/>
                  </a:cubicBezTo>
                  <a:cubicBezTo>
                    <a:pt x="38207" y="78364"/>
                    <a:pt x="37538" y="80101"/>
                    <a:pt x="36889" y="81064"/>
                  </a:cubicBezTo>
                  <a:cubicBezTo>
                    <a:pt x="36429" y="81712"/>
                    <a:pt x="35697" y="82340"/>
                    <a:pt x="34922" y="82528"/>
                  </a:cubicBezTo>
                  <a:cubicBezTo>
                    <a:pt x="34749" y="82574"/>
                    <a:pt x="34557" y="82598"/>
                    <a:pt x="34361" y="82598"/>
                  </a:cubicBezTo>
                  <a:cubicBezTo>
                    <a:pt x="33752" y="82598"/>
                    <a:pt x="33099" y="82370"/>
                    <a:pt x="32830" y="81880"/>
                  </a:cubicBezTo>
                  <a:cubicBezTo>
                    <a:pt x="32767" y="81796"/>
                    <a:pt x="32725" y="81712"/>
                    <a:pt x="32663" y="81670"/>
                  </a:cubicBezTo>
                  <a:cubicBezTo>
                    <a:pt x="32621" y="81210"/>
                    <a:pt x="32558" y="80771"/>
                    <a:pt x="32537" y="80415"/>
                  </a:cubicBezTo>
                  <a:cubicBezTo>
                    <a:pt x="32516" y="79327"/>
                    <a:pt x="32746" y="78260"/>
                    <a:pt x="33353" y="77339"/>
                  </a:cubicBezTo>
                  <a:cubicBezTo>
                    <a:pt x="33833" y="76628"/>
                    <a:pt x="34616" y="76188"/>
                    <a:pt x="35431" y="76188"/>
                  </a:cubicBezTo>
                  <a:close/>
                  <a:moveTo>
                    <a:pt x="55992" y="68133"/>
                  </a:moveTo>
                  <a:cubicBezTo>
                    <a:pt x="56013" y="68363"/>
                    <a:pt x="56097" y="68614"/>
                    <a:pt x="56264" y="68740"/>
                  </a:cubicBezTo>
                  <a:cubicBezTo>
                    <a:pt x="56285" y="68760"/>
                    <a:pt x="56327" y="68802"/>
                    <a:pt x="56369" y="68823"/>
                  </a:cubicBezTo>
                  <a:cubicBezTo>
                    <a:pt x="56411" y="68865"/>
                    <a:pt x="56411" y="68907"/>
                    <a:pt x="56432" y="68907"/>
                  </a:cubicBezTo>
                  <a:lnTo>
                    <a:pt x="56285" y="69284"/>
                  </a:lnTo>
                  <a:cubicBezTo>
                    <a:pt x="55825" y="70204"/>
                    <a:pt x="54716" y="71146"/>
                    <a:pt x="54319" y="72213"/>
                  </a:cubicBezTo>
                  <a:cubicBezTo>
                    <a:pt x="54277" y="72276"/>
                    <a:pt x="54214" y="72317"/>
                    <a:pt x="54193" y="72380"/>
                  </a:cubicBezTo>
                  <a:cubicBezTo>
                    <a:pt x="53963" y="72778"/>
                    <a:pt x="53586" y="72945"/>
                    <a:pt x="53377" y="73364"/>
                  </a:cubicBezTo>
                  <a:cubicBezTo>
                    <a:pt x="53084" y="73929"/>
                    <a:pt x="52707" y="74347"/>
                    <a:pt x="52331" y="74828"/>
                  </a:cubicBezTo>
                  <a:cubicBezTo>
                    <a:pt x="51619" y="75854"/>
                    <a:pt x="50950" y="76879"/>
                    <a:pt x="50050" y="77758"/>
                  </a:cubicBezTo>
                  <a:cubicBezTo>
                    <a:pt x="49590" y="78239"/>
                    <a:pt x="49088" y="78595"/>
                    <a:pt x="48648" y="79097"/>
                  </a:cubicBezTo>
                  <a:cubicBezTo>
                    <a:pt x="48167" y="79599"/>
                    <a:pt x="47749" y="80143"/>
                    <a:pt x="47330" y="80687"/>
                  </a:cubicBezTo>
                  <a:cubicBezTo>
                    <a:pt x="46953" y="81189"/>
                    <a:pt x="46598" y="81712"/>
                    <a:pt x="46221" y="82214"/>
                  </a:cubicBezTo>
                  <a:lnTo>
                    <a:pt x="46179" y="82235"/>
                  </a:lnTo>
                  <a:cubicBezTo>
                    <a:pt x="46075" y="82361"/>
                    <a:pt x="45949" y="82465"/>
                    <a:pt x="45845" y="82612"/>
                  </a:cubicBezTo>
                  <a:cubicBezTo>
                    <a:pt x="45593" y="82884"/>
                    <a:pt x="45384" y="83177"/>
                    <a:pt x="45175" y="83491"/>
                  </a:cubicBezTo>
                  <a:cubicBezTo>
                    <a:pt x="45133" y="83512"/>
                    <a:pt x="45112" y="83553"/>
                    <a:pt x="45091" y="83553"/>
                  </a:cubicBezTo>
                  <a:lnTo>
                    <a:pt x="45029" y="83553"/>
                  </a:lnTo>
                  <a:cubicBezTo>
                    <a:pt x="45008" y="83553"/>
                    <a:pt x="44987" y="83553"/>
                    <a:pt x="44966" y="83574"/>
                  </a:cubicBezTo>
                  <a:lnTo>
                    <a:pt x="44924" y="83574"/>
                  </a:lnTo>
                  <a:cubicBezTo>
                    <a:pt x="44861" y="83574"/>
                    <a:pt x="44777" y="83553"/>
                    <a:pt x="44673" y="83553"/>
                  </a:cubicBezTo>
                  <a:lnTo>
                    <a:pt x="44505" y="83553"/>
                  </a:lnTo>
                  <a:lnTo>
                    <a:pt x="44505" y="83386"/>
                  </a:lnTo>
                  <a:cubicBezTo>
                    <a:pt x="44505" y="83386"/>
                    <a:pt x="44547" y="83240"/>
                    <a:pt x="44547" y="83198"/>
                  </a:cubicBezTo>
                  <a:cubicBezTo>
                    <a:pt x="44568" y="83093"/>
                    <a:pt x="44568" y="82989"/>
                    <a:pt x="44568" y="82884"/>
                  </a:cubicBezTo>
                  <a:cubicBezTo>
                    <a:pt x="44568" y="82842"/>
                    <a:pt x="44568" y="82821"/>
                    <a:pt x="44547" y="82758"/>
                  </a:cubicBezTo>
                  <a:cubicBezTo>
                    <a:pt x="44736" y="82717"/>
                    <a:pt x="44903" y="82633"/>
                    <a:pt x="45070" y="82507"/>
                  </a:cubicBezTo>
                  <a:cubicBezTo>
                    <a:pt x="45531" y="82047"/>
                    <a:pt x="45405" y="81377"/>
                    <a:pt x="45070" y="80896"/>
                  </a:cubicBezTo>
                  <a:cubicBezTo>
                    <a:pt x="45133" y="80875"/>
                    <a:pt x="45196" y="80875"/>
                    <a:pt x="45301" y="80854"/>
                  </a:cubicBezTo>
                  <a:cubicBezTo>
                    <a:pt x="45719" y="80792"/>
                    <a:pt x="46054" y="80561"/>
                    <a:pt x="46430" y="80352"/>
                  </a:cubicBezTo>
                  <a:cubicBezTo>
                    <a:pt x="46640" y="80248"/>
                    <a:pt x="46681" y="80059"/>
                    <a:pt x="46681" y="79913"/>
                  </a:cubicBezTo>
                  <a:cubicBezTo>
                    <a:pt x="46807" y="79913"/>
                    <a:pt x="46953" y="79850"/>
                    <a:pt x="47100" y="79787"/>
                  </a:cubicBezTo>
                  <a:cubicBezTo>
                    <a:pt x="47288" y="79683"/>
                    <a:pt x="47393" y="79452"/>
                    <a:pt x="47393" y="79285"/>
                  </a:cubicBezTo>
                  <a:cubicBezTo>
                    <a:pt x="47393" y="79160"/>
                    <a:pt x="47372" y="79055"/>
                    <a:pt x="47309" y="78908"/>
                  </a:cubicBezTo>
                  <a:cubicBezTo>
                    <a:pt x="47497" y="78783"/>
                    <a:pt x="47623" y="78595"/>
                    <a:pt x="47770" y="78427"/>
                  </a:cubicBezTo>
                  <a:cubicBezTo>
                    <a:pt x="48209" y="77820"/>
                    <a:pt x="48837" y="77297"/>
                    <a:pt x="49339" y="76711"/>
                  </a:cubicBezTo>
                  <a:cubicBezTo>
                    <a:pt x="50448" y="75456"/>
                    <a:pt x="51578" y="74201"/>
                    <a:pt x="52687" y="72924"/>
                  </a:cubicBezTo>
                  <a:cubicBezTo>
                    <a:pt x="53649" y="71794"/>
                    <a:pt x="54381" y="70644"/>
                    <a:pt x="55135" y="69367"/>
                  </a:cubicBezTo>
                  <a:cubicBezTo>
                    <a:pt x="55365" y="68970"/>
                    <a:pt x="55679" y="68530"/>
                    <a:pt x="55992" y="68133"/>
                  </a:cubicBezTo>
                  <a:close/>
                  <a:moveTo>
                    <a:pt x="38647" y="81105"/>
                  </a:moveTo>
                  <a:cubicBezTo>
                    <a:pt x="38919" y="81273"/>
                    <a:pt x="39212" y="81419"/>
                    <a:pt x="39463" y="81587"/>
                  </a:cubicBezTo>
                  <a:cubicBezTo>
                    <a:pt x="40718" y="82340"/>
                    <a:pt x="41827" y="83784"/>
                    <a:pt x="43313" y="84035"/>
                  </a:cubicBezTo>
                  <a:lnTo>
                    <a:pt x="43522" y="84035"/>
                  </a:lnTo>
                  <a:cubicBezTo>
                    <a:pt x="43585" y="84202"/>
                    <a:pt x="43689" y="84328"/>
                    <a:pt x="43836" y="84453"/>
                  </a:cubicBezTo>
                  <a:cubicBezTo>
                    <a:pt x="43940" y="84537"/>
                    <a:pt x="44108" y="84621"/>
                    <a:pt x="44233" y="84641"/>
                  </a:cubicBezTo>
                  <a:cubicBezTo>
                    <a:pt x="44150" y="84767"/>
                    <a:pt x="44171" y="84934"/>
                    <a:pt x="44275" y="85060"/>
                  </a:cubicBezTo>
                  <a:cubicBezTo>
                    <a:pt x="44275" y="85061"/>
                    <a:pt x="44275" y="85062"/>
                    <a:pt x="44276" y="85064"/>
                  </a:cubicBezTo>
                  <a:lnTo>
                    <a:pt x="44276" y="85064"/>
                  </a:lnTo>
                  <a:cubicBezTo>
                    <a:pt x="43877" y="84885"/>
                    <a:pt x="43013" y="84220"/>
                    <a:pt x="42832" y="84139"/>
                  </a:cubicBezTo>
                  <a:cubicBezTo>
                    <a:pt x="41325" y="83344"/>
                    <a:pt x="39881" y="82424"/>
                    <a:pt x="38333" y="81670"/>
                  </a:cubicBezTo>
                  <a:lnTo>
                    <a:pt x="38647" y="81105"/>
                  </a:lnTo>
                  <a:close/>
                  <a:moveTo>
                    <a:pt x="45071" y="0"/>
                  </a:moveTo>
                  <a:cubicBezTo>
                    <a:pt x="44820" y="0"/>
                    <a:pt x="44568" y="10"/>
                    <a:pt x="44317" y="26"/>
                  </a:cubicBezTo>
                  <a:cubicBezTo>
                    <a:pt x="44045" y="68"/>
                    <a:pt x="43731" y="26"/>
                    <a:pt x="43459" y="89"/>
                  </a:cubicBezTo>
                  <a:cubicBezTo>
                    <a:pt x="43271" y="131"/>
                    <a:pt x="43041" y="236"/>
                    <a:pt x="42811" y="298"/>
                  </a:cubicBezTo>
                  <a:cubicBezTo>
                    <a:pt x="42301" y="380"/>
                    <a:pt x="42506" y="1116"/>
                    <a:pt x="42981" y="1116"/>
                  </a:cubicBezTo>
                  <a:cubicBezTo>
                    <a:pt x="42994" y="1116"/>
                    <a:pt x="43007" y="1116"/>
                    <a:pt x="43020" y="1114"/>
                  </a:cubicBezTo>
                  <a:cubicBezTo>
                    <a:pt x="43426" y="1056"/>
                    <a:pt x="43761" y="945"/>
                    <a:pt x="44173" y="945"/>
                  </a:cubicBezTo>
                  <a:cubicBezTo>
                    <a:pt x="44206" y="945"/>
                    <a:pt x="44241" y="945"/>
                    <a:pt x="44275" y="947"/>
                  </a:cubicBezTo>
                  <a:cubicBezTo>
                    <a:pt x="44924" y="968"/>
                    <a:pt x="45552" y="1073"/>
                    <a:pt x="46179" y="1219"/>
                  </a:cubicBezTo>
                  <a:cubicBezTo>
                    <a:pt x="47539" y="1491"/>
                    <a:pt x="48837" y="1993"/>
                    <a:pt x="50134" y="2433"/>
                  </a:cubicBezTo>
                  <a:cubicBezTo>
                    <a:pt x="50762" y="2684"/>
                    <a:pt x="51410" y="2893"/>
                    <a:pt x="52080" y="3039"/>
                  </a:cubicBezTo>
                  <a:cubicBezTo>
                    <a:pt x="52666" y="3207"/>
                    <a:pt x="53272" y="3646"/>
                    <a:pt x="53816" y="3981"/>
                  </a:cubicBezTo>
                  <a:cubicBezTo>
                    <a:pt x="54946" y="4713"/>
                    <a:pt x="56118" y="5550"/>
                    <a:pt x="57101" y="6471"/>
                  </a:cubicBezTo>
                  <a:cubicBezTo>
                    <a:pt x="58922" y="8187"/>
                    <a:pt x="60240" y="10467"/>
                    <a:pt x="60826" y="12936"/>
                  </a:cubicBezTo>
                  <a:cubicBezTo>
                    <a:pt x="60993" y="13522"/>
                    <a:pt x="61035" y="14150"/>
                    <a:pt x="61202" y="14757"/>
                  </a:cubicBezTo>
                  <a:cubicBezTo>
                    <a:pt x="61349" y="15384"/>
                    <a:pt x="61433" y="15991"/>
                    <a:pt x="61454" y="16640"/>
                  </a:cubicBezTo>
                  <a:cubicBezTo>
                    <a:pt x="61495" y="17267"/>
                    <a:pt x="61642" y="17895"/>
                    <a:pt x="61642" y="18523"/>
                  </a:cubicBezTo>
                  <a:cubicBezTo>
                    <a:pt x="61642" y="18900"/>
                    <a:pt x="61642" y="19234"/>
                    <a:pt x="61663" y="19569"/>
                  </a:cubicBezTo>
                  <a:lnTo>
                    <a:pt x="60805" y="19423"/>
                  </a:lnTo>
                  <a:cubicBezTo>
                    <a:pt x="60679" y="18837"/>
                    <a:pt x="60512" y="18272"/>
                    <a:pt x="60303" y="17707"/>
                  </a:cubicBezTo>
                  <a:cubicBezTo>
                    <a:pt x="60196" y="17417"/>
                    <a:pt x="59916" y="17270"/>
                    <a:pt x="59647" y="17270"/>
                  </a:cubicBezTo>
                  <a:cubicBezTo>
                    <a:pt x="59334" y="17270"/>
                    <a:pt x="59036" y="17469"/>
                    <a:pt x="59047" y="17874"/>
                  </a:cubicBezTo>
                  <a:cubicBezTo>
                    <a:pt x="59089" y="18314"/>
                    <a:pt x="59110" y="18753"/>
                    <a:pt x="59152" y="19213"/>
                  </a:cubicBezTo>
                  <a:cubicBezTo>
                    <a:pt x="57834" y="19067"/>
                    <a:pt x="56474" y="19004"/>
                    <a:pt x="55135" y="18711"/>
                  </a:cubicBezTo>
                  <a:cubicBezTo>
                    <a:pt x="52812" y="18209"/>
                    <a:pt x="50678" y="17184"/>
                    <a:pt x="48648" y="15991"/>
                  </a:cubicBezTo>
                  <a:cubicBezTo>
                    <a:pt x="46849" y="14924"/>
                    <a:pt x="45259" y="13522"/>
                    <a:pt x="43794" y="12037"/>
                  </a:cubicBezTo>
                  <a:cubicBezTo>
                    <a:pt x="43020" y="11262"/>
                    <a:pt x="42350" y="10467"/>
                    <a:pt x="41723" y="9588"/>
                  </a:cubicBezTo>
                  <a:cubicBezTo>
                    <a:pt x="41513" y="9296"/>
                    <a:pt x="41304" y="8982"/>
                    <a:pt x="41095" y="8689"/>
                  </a:cubicBezTo>
                  <a:cubicBezTo>
                    <a:pt x="41011" y="8542"/>
                    <a:pt x="40927" y="8396"/>
                    <a:pt x="40865" y="8249"/>
                  </a:cubicBezTo>
                  <a:cubicBezTo>
                    <a:pt x="40676" y="7852"/>
                    <a:pt x="40614" y="7412"/>
                    <a:pt x="40383" y="7078"/>
                  </a:cubicBezTo>
                  <a:cubicBezTo>
                    <a:pt x="40288" y="6939"/>
                    <a:pt x="40143" y="6866"/>
                    <a:pt x="40002" y="6866"/>
                  </a:cubicBezTo>
                  <a:cubicBezTo>
                    <a:pt x="39866" y="6866"/>
                    <a:pt x="39733" y="6934"/>
                    <a:pt x="39651" y="7078"/>
                  </a:cubicBezTo>
                  <a:cubicBezTo>
                    <a:pt x="39191" y="7831"/>
                    <a:pt x="39651" y="8898"/>
                    <a:pt x="40049" y="9609"/>
                  </a:cubicBezTo>
                  <a:cubicBezTo>
                    <a:pt x="40342" y="10133"/>
                    <a:pt x="40802" y="10990"/>
                    <a:pt x="41409" y="11367"/>
                  </a:cubicBezTo>
                  <a:cubicBezTo>
                    <a:pt x="41702" y="11744"/>
                    <a:pt x="42016" y="12141"/>
                    <a:pt x="42350" y="12518"/>
                  </a:cubicBezTo>
                  <a:cubicBezTo>
                    <a:pt x="43899" y="14213"/>
                    <a:pt x="45593" y="15761"/>
                    <a:pt x="47518" y="17016"/>
                  </a:cubicBezTo>
                  <a:cubicBezTo>
                    <a:pt x="49590" y="18335"/>
                    <a:pt x="51871" y="19444"/>
                    <a:pt x="54277" y="20071"/>
                  </a:cubicBezTo>
                  <a:cubicBezTo>
                    <a:pt x="55720" y="20446"/>
                    <a:pt x="57297" y="20754"/>
                    <a:pt x="58858" y="20754"/>
                  </a:cubicBezTo>
                  <a:cubicBezTo>
                    <a:pt x="59040" y="20754"/>
                    <a:pt x="59222" y="20750"/>
                    <a:pt x="59403" y="20741"/>
                  </a:cubicBezTo>
                  <a:cubicBezTo>
                    <a:pt x="59550" y="21766"/>
                    <a:pt x="59717" y="22791"/>
                    <a:pt x="59759" y="23837"/>
                  </a:cubicBezTo>
                  <a:cubicBezTo>
                    <a:pt x="59905" y="25867"/>
                    <a:pt x="59801" y="27897"/>
                    <a:pt x="59298" y="29884"/>
                  </a:cubicBezTo>
                  <a:cubicBezTo>
                    <a:pt x="58441" y="33358"/>
                    <a:pt x="56369" y="36517"/>
                    <a:pt x="53419" y="38526"/>
                  </a:cubicBezTo>
                  <a:cubicBezTo>
                    <a:pt x="49746" y="41037"/>
                    <a:pt x="45177" y="41988"/>
                    <a:pt x="40639" y="41988"/>
                  </a:cubicBezTo>
                  <a:cubicBezTo>
                    <a:pt x="38068" y="41988"/>
                    <a:pt x="35507" y="41683"/>
                    <a:pt x="33123" y="41183"/>
                  </a:cubicBezTo>
                  <a:cubicBezTo>
                    <a:pt x="29922" y="40493"/>
                    <a:pt x="26846" y="39300"/>
                    <a:pt x="24189" y="37354"/>
                  </a:cubicBezTo>
                  <a:cubicBezTo>
                    <a:pt x="21657" y="35534"/>
                    <a:pt x="19899" y="32772"/>
                    <a:pt x="18958" y="29843"/>
                  </a:cubicBezTo>
                  <a:cubicBezTo>
                    <a:pt x="17974" y="26788"/>
                    <a:pt x="17891" y="23545"/>
                    <a:pt x="18602" y="20427"/>
                  </a:cubicBezTo>
                  <a:cubicBezTo>
                    <a:pt x="19000" y="18711"/>
                    <a:pt x="19481" y="17121"/>
                    <a:pt x="20360" y="15573"/>
                  </a:cubicBezTo>
                  <a:cubicBezTo>
                    <a:pt x="20694" y="14966"/>
                    <a:pt x="21113" y="14401"/>
                    <a:pt x="21573" y="13836"/>
                  </a:cubicBezTo>
                  <a:cubicBezTo>
                    <a:pt x="21866" y="14003"/>
                    <a:pt x="22180" y="14087"/>
                    <a:pt x="22515" y="14129"/>
                  </a:cubicBezTo>
                  <a:cubicBezTo>
                    <a:pt x="23088" y="14189"/>
                    <a:pt x="23597" y="14282"/>
                    <a:pt x="24142" y="14282"/>
                  </a:cubicBezTo>
                  <a:cubicBezTo>
                    <a:pt x="24352" y="14282"/>
                    <a:pt x="24568" y="14268"/>
                    <a:pt x="24795" y="14234"/>
                  </a:cubicBezTo>
                  <a:cubicBezTo>
                    <a:pt x="26532" y="13982"/>
                    <a:pt x="28269" y="13606"/>
                    <a:pt x="29922" y="13062"/>
                  </a:cubicBezTo>
                  <a:cubicBezTo>
                    <a:pt x="31512" y="12539"/>
                    <a:pt x="33060" y="11911"/>
                    <a:pt x="34650" y="11367"/>
                  </a:cubicBezTo>
                  <a:cubicBezTo>
                    <a:pt x="35466" y="11074"/>
                    <a:pt x="36262" y="10677"/>
                    <a:pt x="37036" y="10321"/>
                  </a:cubicBezTo>
                  <a:cubicBezTo>
                    <a:pt x="37852" y="9923"/>
                    <a:pt x="38772" y="9421"/>
                    <a:pt x="39358" y="8772"/>
                  </a:cubicBezTo>
                  <a:cubicBezTo>
                    <a:pt x="39559" y="8551"/>
                    <a:pt x="39451" y="8080"/>
                    <a:pt x="39127" y="8080"/>
                  </a:cubicBezTo>
                  <a:cubicBezTo>
                    <a:pt x="39114" y="8080"/>
                    <a:pt x="39100" y="8080"/>
                    <a:pt x="39086" y="8082"/>
                  </a:cubicBezTo>
                  <a:cubicBezTo>
                    <a:pt x="38354" y="8166"/>
                    <a:pt x="37642" y="8459"/>
                    <a:pt x="36952" y="8752"/>
                  </a:cubicBezTo>
                  <a:lnTo>
                    <a:pt x="34692" y="9693"/>
                  </a:lnTo>
                  <a:cubicBezTo>
                    <a:pt x="33186" y="10258"/>
                    <a:pt x="31679" y="10781"/>
                    <a:pt x="30152" y="11367"/>
                  </a:cubicBezTo>
                  <a:cubicBezTo>
                    <a:pt x="28687" y="11890"/>
                    <a:pt x="27223" y="12162"/>
                    <a:pt x="25716" y="12539"/>
                  </a:cubicBezTo>
                  <a:cubicBezTo>
                    <a:pt x="24963" y="12727"/>
                    <a:pt x="24251" y="12873"/>
                    <a:pt x="23456" y="12873"/>
                  </a:cubicBezTo>
                  <a:cubicBezTo>
                    <a:pt x="23171" y="12873"/>
                    <a:pt x="22886" y="12787"/>
                    <a:pt x="22600" y="12787"/>
                  </a:cubicBezTo>
                  <a:cubicBezTo>
                    <a:pt x="22572" y="12787"/>
                    <a:pt x="22543" y="12788"/>
                    <a:pt x="22515" y="12790"/>
                  </a:cubicBezTo>
                  <a:cubicBezTo>
                    <a:pt x="22460" y="12799"/>
                    <a:pt x="22404" y="12803"/>
                    <a:pt x="22347" y="12803"/>
                  </a:cubicBezTo>
                  <a:cubicBezTo>
                    <a:pt x="22146" y="12803"/>
                    <a:pt x="21941" y="12751"/>
                    <a:pt x="21761" y="12685"/>
                  </a:cubicBezTo>
                  <a:cubicBezTo>
                    <a:pt x="21741" y="12664"/>
                    <a:pt x="21678" y="12643"/>
                    <a:pt x="21636" y="12643"/>
                  </a:cubicBezTo>
                  <a:cubicBezTo>
                    <a:pt x="21636" y="12622"/>
                    <a:pt x="21657" y="12581"/>
                    <a:pt x="21657" y="12539"/>
                  </a:cubicBezTo>
                  <a:cubicBezTo>
                    <a:pt x="21678" y="12518"/>
                    <a:pt x="21678" y="12476"/>
                    <a:pt x="21720" y="12434"/>
                  </a:cubicBezTo>
                  <a:cubicBezTo>
                    <a:pt x="21845" y="12246"/>
                    <a:pt x="21950" y="12057"/>
                    <a:pt x="22075" y="11848"/>
                  </a:cubicBezTo>
                  <a:cubicBezTo>
                    <a:pt x="22494" y="10969"/>
                    <a:pt x="23121" y="10216"/>
                    <a:pt x="23812" y="9505"/>
                  </a:cubicBezTo>
                  <a:cubicBezTo>
                    <a:pt x="23854" y="9442"/>
                    <a:pt x="23917" y="9400"/>
                    <a:pt x="23979" y="9337"/>
                  </a:cubicBezTo>
                  <a:cubicBezTo>
                    <a:pt x="24189" y="9065"/>
                    <a:pt x="24398" y="8793"/>
                    <a:pt x="24649" y="8542"/>
                  </a:cubicBezTo>
                  <a:cubicBezTo>
                    <a:pt x="26134" y="7036"/>
                    <a:pt x="27746" y="5822"/>
                    <a:pt x="29524" y="4692"/>
                  </a:cubicBezTo>
                  <a:cubicBezTo>
                    <a:pt x="31156" y="3667"/>
                    <a:pt x="32977" y="2642"/>
                    <a:pt x="34901" y="2286"/>
                  </a:cubicBezTo>
                  <a:cubicBezTo>
                    <a:pt x="35948" y="2077"/>
                    <a:pt x="37015" y="1972"/>
                    <a:pt x="38082" y="1868"/>
                  </a:cubicBezTo>
                  <a:cubicBezTo>
                    <a:pt x="39107" y="1784"/>
                    <a:pt x="40153" y="1805"/>
                    <a:pt x="41137" y="1533"/>
                  </a:cubicBezTo>
                  <a:cubicBezTo>
                    <a:pt x="41513" y="1428"/>
                    <a:pt x="41513" y="905"/>
                    <a:pt x="41137" y="801"/>
                  </a:cubicBezTo>
                  <a:cubicBezTo>
                    <a:pt x="40611" y="638"/>
                    <a:pt x="40063" y="585"/>
                    <a:pt x="39512" y="585"/>
                  </a:cubicBezTo>
                  <a:cubicBezTo>
                    <a:pt x="38856" y="585"/>
                    <a:pt x="38195" y="660"/>
                    <a:pt x="37559" y="717"/>
                  </a:cubicBezTo>
                  <a:cubicBezTo>
                    <a:pt x="36387" y="821"/>
                    <a:pt x="35236" y="968"/>
                    <a:pt x="34085" y="1219"/>
                  </a:cubicBezTo>
                  <a:cubicBezTo>
                    <a:pt x="33039" y="1428"/>
                    <a:pt x="31972" y="1993"/>
                    <a:pt x="31031" y="2474"/>
                  </a:cubicBezTo>
                  <a:cubicBezTo>
                    <a:pt x="29943" y="3018"/>
                    <a:pt x="28938" y="3646"/>
                    <a:pt x="27913" y="4316"/>
                  </a:cubicBezTo>
                  <a:cubicBezTo>
                    <a:pt x="26051" y="5571"/>
                    <a:pt x="24189" y="7099"/>
                    <a:pt x="22996" y="9003"/>
                  </a:cubicBezTo>
                  <a:cubicBezTo>
                    <a:pt x="22912" y="9128"/>
                    <a:pt x="22703" y="9421"/>
                    <a:pt x="22452" y="9819"/>
                  </a:cubicBezTo>
                  <a:cubicBezTo>
                    <a:pt x="22143" y="9636"/>
                    <a:pt x="21844" y="9482"/>
                    <a:pt x="21523" y="9482"/>
                  </a:cubicBezTo>
                  <a:cubicBezTo>
                    <a:pt x="21365" y="9482"/>
                    <a:pt x="21202" y="9520"/>
                    <a:pt x="21029" y="9609"/>
                  </a:cubicBezTo>
                  <a:cubicBezTo>
                    <a:pt x="20778" y="9086"/>
                    <a:pt x="20401" y="8584"/>
                    <a:pt x="19962" y="8249"/>
                  </a:cubicBezTo>
                  <a:cubicBezTo>
                    <a:pt x="19125" y="7601"/>
                    <a:pt x="18163" y="7224"/>
                    <a:pt x="17263" y="6659"/>
                  </a:cubicBezTo>
                  <a:cubicBezTo>
                    <a:pt x="16255" y="6002"/>
                    <a:pt x="15165" y="5395"/>
                    <a:pt x="14030" y="5395"/>
                  </a:cubicBezTo>
                  <a:cubicBezTo>
                    <a:pt x="13539" y="5395"/>
                    <a:pt x="13039" y="5509"/>
                    <a:pt x="12534" y="5780"/>
                  </a:cubicBezTo>
                  <a:cubicBezTo>
                    <a:pt x="10777" y="6764"/>
                    <a:pt x="10902" y="8647"/>
                    <a:pt x="12116" y="9965"/>
                  </a:cubicBezTo>
                  <a:cubicBezTo>
                    <a:pt x="12534" y="10425"/>
                    <a:pt x="13057" y="10739"/>
                    <a:pt x="13518" y="11095"/>
                  </a:cubicBezTo>
                  <a:cubicBezTo>
                    <a:pt x="13727" y="11262"/>
                    <a:pt x="14020" y="11472"/>
                    <a:pt x="14103" y="11702"/>
                  </a:cubicBezTo>
                  <a:cubicBezTo>
                    <a:pt x="14187" y="11890"/>
                    <a:pt x="13622" y="12141"/>
                    <a:pt x="13518" y="12204"/>
                  </a:cubicBezTo>
                  <a:cubicBezTo>
                    <a:pt x="12430" y="12832"/>
                    <a:pt x="11425" y="13208"/>
                    <a:pt x="10525" y="14150"/>
                  </a:cubicBezTo>
                  <a:cubicBezTo>
                    <a:pt x="9730" y="14966"/>
                    <a:pt x="8956" y="16305"/>
                    <a:pt x="9730" y="17372"/>
                  </a:cubicBezTo>
                  <a:cubicBezTo>
                    <a:pt x="10170" y="17979"/>
                    <a:pt x="10881" y="18272"/>
                    <a:pt x="11634" y="18293"/>
                  </a:cubicBezTo>
                  <a:cubicBezTo>
                    <a:pt x="11670" y="18295"/>
                    <a:pt x="11706" y="18295"/>
                    <a:pt x="11742" y="18295"/>
                  </a:cubicBezTo>
                  <a:cubicBezTo>
                    <a:pt x="12107" y="18295"/>
                    <a:pt x="12488" y="18207"/>
                    <a:pt x="12869" y="18188"/>
                  </a:cubicBezTo>
                  <a:lnTo>
                    <a:pt x="12974" y="18188"/>
                  </a:lnTo>
                  <a:cubicBezTo>
                    <a:pt x="12932" y="18272"/>
                    <a:pt x="12848" y="18314"/>
                    <a:pt x="12785" y="18376"/>
                  </a:cubicBezTo>
                  <a:cubicBezTo>
                    <a:pt x="11906" y="19360"/>
                    <a:pt x="11007" y="21578"/>
                    <a:pt x="12639" y="22310"/>
                  </a:cubicBezTo>
                  <a:cubicBezTo>
                    <a:pt x="13088" y="22514"/>
                    <a:pt x="13603" y="22569"/>
                    <a:pt x="14124" y="22569"/>
                  </a:cubicBezTo>
                  <a:cubicBezTo>
                    <a:pt x="14669" y="22569"/>
                    <a:pt x="15222" y="22509"/>
                    <a:pt x="15715" y="22498"/>
                  </a:cubicBezTo>
                  <a:cubicBezTo>
                    <a:pt x="16070" y="22498"/>
                    <a:pt x="16405" y="22457"/>
                    <a:pt x="16740" y="22373"/>
                  </a:cubicBezTo>
                  <a:lnTo>
                    <a:pt x="16740" y="22373"/>
                  </a:lnTo>
                  <a:cubicBezTo>
                    <a:pt x="16342" y="25093"/>
                    <a:pt x="16635" y="27918"/>
                    <a:pt x="17451" y="30533"/>
                  </a:cubicBezTo>
                  <a:cubicBezTo>
                    <a:pt x="18497" y="33965"/>
                    <a:pt x="20590" y="36894"/>
                    <a:pt x="23498" y="38986"/>
                  </a:cubicBezTo>
                  <a:cubicBezTo>
                    <a:pt x="23938" y="39300"/>
                    <a:pt x="24377" y="39614"/>
                    <a:pt x="24858" y="39865"/>
                  </a:cubicBezTo>
                  <a:cubicBezTo>
                    <a:pt x="24670" y="40346"/>
                    <a:pt x="24440" y="40807"/>
                    <a:pt x="24230" y="41225"/>
                  </a:cubicBezTo>
                  <a:cubicBezTo>
                    <a:pt x="24147" y="41099"/>
                    <a:pt x="23979" y="40974"/>
                    <a:pt x="23812" y="40890"/>
                  </a:cubicBezTo>
                  <a:cubicBezTo>
                    <a:pt x="22829" y="40493"/>
                    <a:pt x="21866" y="40137"/>
                    <a:pt x="21008" y="39530"/>
                  </a:cubicBezTo>
                  <a:cubicBezTo>
                    <a:pt x="19941" y="38819"/>
                    <a:pt x="18958" y="38045"/>
                    <a:pt x="17870" y="37375"/>
                  </a:cubicBezTo>
                  <a:cubicBezTo>
                    <a:pt x="16761" y="36705"/>
                    <a:pt x="15756" y="35764"/>
                    <a:pt x="14815" y="34864"/>
                  </a:cubicBezTo>
                  <a:cubicBezTo>
                    <a:pt x="13831" y="33965"/>
                    <a:pt x="12743" y="33148"/>
                    <a:pt x="11739" y="32228"/>
                  </a:cubicBezTo>
                  <a:cubicBezTo>
                    <a:pt x="9919" y="30554"/>
                    <a:pt x="8747" y="28483"/>
                    <a:pt x="7429" y="26411"/>
                  </a:cubicBezTo>
                  <a:cubicBezTo>
                    <a:pt x="6717" y="25323"/>
                    <a:pt x="5985" y="24277"/>
                    <a:pt x="5399" y="23126"/>
                  </a:cubicBezTo>
                  <a:cubicBezTo>
                    <a:pt x="5085" y="22519"/>
                    <a:pt x="4709" y="21954"/>
                    <a:pt x="4499" y="21327"/>
                  </a:cubicBezTo>
                  <a:cubicBezTo>
                    <a:pt x="4771" y="21117"/>
                    <a:pt x="4981" y="20845"/>
                    <a:pt x="5148" y="20511"/>
                  </a:cubicBezTo>
                  <a:cubicBezTo>
                    <a:pt x="5357" y="20113"/>
                    <a:pt x="5713" y="19548"/>
                    <a:pt x="5818" y="18983"/>
                  </a:cubicBezTo>
                  <a:cubicBezTo>
                    <a:pt x="6257" y="18125"/>
                    <a:pt x="6090" y="16891"/>
                    <a:pt x="5985" y="15949"/>
                  </a:cubicBezTo>
                  <a:cubicBezTo>
                    <a:pt x="5954" y="15677"/>
                    <a:pt x="5760" y="15541"/>
                    <a:pt x="5564" y="15541"/>
                  </a:cubicBezTo>
                  <a:cubicBezTo>
                    <a:pt x="5368" y="15541"/>
                    <a:pt x="5169" y="15677"/>
                    <a:pt x="5127" y="15949"/>
                  </a:cubicBezTo>
                  <a:cubicBezTo>
                    <a:pt x="5043" y="16472"/>
                    <a:pt x="5023" y="17037"/>
                    <a:pt x="5002" y="17581"/>
                  </a:cubicBezTo>
                  <a:cubicBezTo>
                    <a:pt x="5002" y="17665"/>
                    <a:pt x="4981" y="17728"/>
                    <a:pt x="4939" y="17811"/>
                  </a:cubicBezTo>
                  <a:cubicBezTo>
                    <a:pt x="4918" y="17811"/>
                    <a:pt x="4897" y="17832"/>
                    <a:pt x="4876" y="17874"/>
                  </a:cubicBezTo>
                  <a:cubicBezTo>
                    <a:pt x="4395" y="18188"/>
                    <a:pt x="4416" y="18607"/>
                    <a:pt x="4207" y="19088"/>
                  </a:cubicBezTo>
                  <a:cubicBezTo>
                    <a:pt x="4165" y="18941"/>
                    <a:pt x="4102" y="18774"/>
                    <a:pt x="4060" y="18648"/>
                  </a:cubicBezTo>
                  <a:cubicBezTo>
                    <a:pt x="3683" y="17728"/>
                    <a:pt x="3370" y="16786"/>
                    <a:pt x="3307" y="15803"/>
                  </a:cubicBezTo>
                  <a:cubicBezTo>
                    <a:pt x="3275" y="15473"/>
                    <a:pt x="3011" y="15301"/>
                    <a:pt x="2756" y="15301"/>
                  </a:cubicBezTo>
                  <a:cubicBezTo>
                    <a:pt x="2509" y="15301"/>
                    <a:pt x="2271" y="15463"/>
                    <a:pt x="2261" y="15803"/>
                  </a:cubicBezTo>
                  <a:cubicBezTo>
                    <a:pt x="2219" y="16765"/>
                    <a:pt x="2302" y="17937"/>
                    <a:pt x="2721" y="18837"/>
                  </a:cubicBezTo>
                  <a:cubicBezTo>
                    <a:pt x="2909" y="19234"/>
                    <a:pt x="2993" y="19590"/>
                    <a:pt x="2930" y="20008"/>
                  </a:cubicBezTo>
                  <a:cubicBezTo>
                    <a:pt x="2616" y="19820"/>
                    <a:pt x="2323" y="19548"/>
                    <a:pt x="2177" y="19339"/>
                  </a:cubicBezTo>
                  <a:cubicBezTo>
                    <a:pt x="1779" y="18774"/>
                    <a:pt x="1340" y="18188"/>
                    <a:pt x="1277" y="17498"/>
                  </a:cubicBezTo>
                  <a:cubicBezTo>
                    <a:pt x="1256" y="17090"/>
                    <a:pt x="932" y="16886"/>
                    <a:pt x="618" y="16886"/>
                  </a:cubicBezTo>
                  <a:cubicBezTo>
                    <a:pt x="304" y="16886"/>
                    <a:pt x="1" y="17090"/>
                    <a:pt x="22" y="17498"/>
                  </a:cubicBezTo>
                  <a:cubicBezTo>
                    <a:pt x="106" y="19172"/>
                    <a:pt x="1633" y="21431"/>
                    <a:pt x="3370" y="21661"/>
                  </a:cubicBezTo>
                  <a:lnTo>
                    <a:pt x="3579" y="21661"/>
                  </a:lnTo>
                  <a:cubicBezTo>
                    <a:pt x="4039" y="23461"/>
                    <a:pt x="5106" y="25135"/>
                    <a:pt x="5985" y="26683"/>
                  </a:cubicBezTo>
                  <a:cubicBezTo>
                    <a:pt x="7324" y="28985"/>
                    <a:pt x="8433" y="31370"/>
                    <a:pt x="10379" y="33253"/>
                  </a:cubicBezTo>
                  <a:cubicBezTo>
                    <a:pt x="11404" y="34237"/>
                    <a:pt x="12576" y="35073"/>
                    <a:pt x="13601" y="36099"/>
                  </a:cubicBezTo>
                  <a:cubicBezTo>
                    <a:pt x="14543" y="37040"/>
                    <a:pt x="15652" y="38066"/>
                    <a:pt x="16803" y="38735"/>
                  </a:cubicBezTo>
                  <a:cubicBezTo>
                    <a:pt x="17974" y="39446"/>
                    <a:pt x="19041" y="40221"/>
                    <a:pt x="20150" y="41016"/>
                  </a:cubicBezTo>
                  <a:cubicBezTo>
                    <a:pt x="21113" y="41685"/>
                    <a:pt x="22264" y="42083"/>
                    <a:pt x="23352" y="42480"/>
                  </a:cubicBezTo>
                  <a:cubicBezTo>
                    <a:pt x="23101" y="42794"/>
                    <a:pt x="22808" y="43108"/>
                    <a:pt x="22598" y="43464"/>
                  </a:cubicBezTo>
                  <a:cubicBezTo>
                    <a:pt x="21950" y="44615"/>
                    <a:pt x="22996" y="45535"/>
                    <a:pt x="23938" y="46058"/>
                  </a:cubicBezTo>
                  <a:cubicBezTo>
                    <a:pt x="24921" y="46581"/>
                    <a:pt x="26051" y="46916"/>
                    <a:pt x="27118" y="47209"/>
                  </a:cubicBezTo>
                  <a:cubicBezTo>
                    <a:pt x="28324" y="47536"/>
                    <a:pt x="29450" y="48382"/>
                    <a:pt x="30730" y="48382"/>
                  </a:cubicBezTo>
                  <a:cubicBezTo>
                    <a:pt x="30760" y="48382"/>
                    <a:pt x="30791" y="48382"/>
                    <a:pt x="30821" y="48381"/>
                  </a:cubicBezTo>
                  <a:lnTo>
                    <a:pt x="30821" y="48381"/>
                  </a:lnTo>
                  <a:cubicBezTo>
                    <a:pt x="30612" y="49532"/>
                    <a:pt x="30445" y="50682"/>
                    <a:pt x="30298" y="51875"/>
                  </a:cubicBezTo>
                  <a:cubicBezTo>
                    <a:pt x="30089" y="53465"/>
                    <a:pt x="29712" y="55076"/>
                    <a:pt x="29608" y="56708"/>
                  </a:cubicBezTo>
                  <a:cubicBezTo>
                    <a:pt x="29001" y="56436"/>
                    <a:pt x="28373" y="56227"/>
                    <a:pt x="27725" y="56060"/>
                  </a:cubicBezTo>
                  <a:cubicBezTo>
                    <a:pt x="26498" y="55748"/>
                    <a:pt x="25288" y="55602"/>
                    <a:pt x="24084" y="55602"/>
                  </a:cubicBezTo>
                  <a:cubicBezTo>
                    <a:pt x="22945" y="55602"/>
                    <a:pt x="21812" y="55732"/>
                    <a:pt x="20673" y="55976"/>
                  </a:cubicBezTo>
                  <a:cubicBezTo>
                    <a:pt x="19544" y="56206"/>
                    <a:pt x="18393" y="56290"/>
                    <a:pt x="17263" y="56583"/>
                  </a:cubicBezTo>
                  <a:cubicBezTo>
                    <a:pt x="16531" y="56750"/>
                    <a:pt x="15547" y="57001"/>
                    <a:pt x="14961" y="57462"/>
                  </a:cubicBezTo>
                  <a:cubicBezTo>
                    <a:pt x="14836" y="57566"/>
                    <a:pt x="14815" y="57776"/>
                    <a:pt x="14836" y="57943"/>
                  </a:cubicBezTo>
                  <a:cubicBezTo>
                    <a:pt x="14857" y="58048"/>
                    <a:pt x="14919" y="58110"/>
                    <a:pt x="14961" y="58194"/>
                  </a:cubicBezTo>
                  <a:cubicBezTo>
                    <a:pt x="14627" y="58633"/>
                    <a:pt x="14250" y="59052"/>
                    <a:pt x="13831" y="59449"/>
                  </a:cubicBezTo>
                  <a:cubicBezTo>
                    <a:pt x="12994" y="60203"/>
                    <a:pt x="12262" y="61040"/>
                    <a:pt x="11572" y="61939"/>
                  </a:cubicBezTo>
                  <a:cubicBezTo>
                    <a:pt x="10881" y="62797"/>
                    <a:pt x="10212" y="63634"/>
                    <a:pt x="9521" y="64471"/>
                  </a:cubicBezTo>
                  <a:cubicBezTo>
                    <a:pt x="8852" y="65308"/>
                    <a:pt x="8328" y="66271"/>
                    <a:pt x="7450" y="66961"/>
                  </a:cubicBezTo>
                  <a:cubicBezTo>
                    <a:pt x="7115" y="67212"/>
                    <a:pt x="7115" y="67903"/>
                    <a:pt x="7450" y="68196"/>
                  </a:cubicBezTo>
                  <a:cubicBezTo>
                    <a:pt x="7596" y="68300"/>
                    <a:pt x="7743" y="68363"/>
                    <a:pt x="7868" y="68447"/>
                  </a:cubicBezTo>
                  <a:cubicBezTo>
                    <a:pt x="7387" y="68823"/>
                    <a:pt x="6906" y="69137"/>
                    <a:pt x="7282" y="69911"/>
                  </a:cubicBezTo>
                  <a:cubicBezTo>
                    <a:pt x="7429" y="70246"/>
                    <a:pt x="7847" y="70455"/>
                    <a:pt x="8140" y="70644"/>
                  </a:cubicBezTo>
                  <a:cubicBezTo>
                    <a:pt x="8182" y="70665"/>
                    <a:pt x="8224" y="70706"/>
                    <a:pt x="8266" y="70727"/>
                  </a:cubicBezTo>
                  <a:cubicBezTo>
                    <a:pt x="8266" y="70748"/>
                    <a:pt x="8245" y="70748"/>
                    <a:pt x="8224" y="70769"/>
                  </a:cubicBezTo>
                  <a:cubicBezTo>
                    <a:pt x="8077" y="70874"/>
                    <a:pt x="7931" y="70957"/>
                    <a:pt x="7826" y="71083"/>
                  </a:cubicBezTo>
                  <a:cubicBezTo>
                    <a:pt x="7596" y="71376"/>
                    <a:pt x="7533" y="71815"/>
                    <a:pt x="7638" y="72192"/>
                  </a:cubicBezTo>
                  <a:cubicBezTo>
                    <a:pt x="7743" y="72506"/>
                    <a:pt x="8454" y="72841"/>
                    <a:pt x="8391" y="73154"/>
                  </a:cubicBezTo>
                  <a:cubicBezTo>
                    <a:pt x="8370" y="73259"/>
                    <a:pt x="8328" y="73364"/>
                    <a:pt x="8266" y="73468"/>
                  </a:cubicBezTo>
                  <a:cubicBezTo>
                    <a:pt x="7659" y="73803"/>
                    <a:pt x="7010" y="73740"/>
                    <a:pt x="6613" y="74389"/>
                  </a:cubicBezTo>
                  <a:cubicBezTo>
                    <a:pt x="6257" y="74975"/>
                    <a:pt x="6571" y="75875"/>
                    <a:pt x="7010" y="76293"/>
                  </a:cubicBezTo>
                  <a:cubicBezTo>
                    <a:pt x="7492" y="76732"/>
                    <a:pt x="8245" y="76732"/>
                    <a:pt x="8873" y="76732"/>
                  </a:cubicBezTo>
                  <a:cubicBezTo>
                    <a:pt x="10044" y="76732"/>
                    <a:pt x="11216" y="76670"/>
                    <a:pt x="12409" y="76586"/>
                  </a:cubicBezTo>
                  <a:cubicBezTo>
                    <a:pt x="13350" y="76523"/>
                    <a:pt x="14292" y="76481"/>
                    <a:pt x="15254" y="76419"/>
                  </a:cubicBezTo>
                  <a:cubicBezTo>
                    <a:pt x="15579" y="77717"/>
                    <a:pt x="16297" y="79919"/>
                    <a:pt x="17732" y="79919"/>
                  </a:cubicBezTo>
                  <a:cubicBezTo>
                    <a:pt x="17777" y="79919"/>
                    <a:pt x="17823" y="79917"/>
                    <a:pt x="17870" y="79913"/>
                  </a:cubicBezTo>
                  <a:cubicBezTo>
                    <a:pt x="17912" y="79934"/>
                    <a:pt x="17974" y="79934"/>
                    <a:pt x="18058" y="79955"/>
                  </a:cubicBezTo>
                  <a:cubicBezTo>
                    <a:pt x="18266" y="79985"/>
                    <a:pt x="18474" y="80001"/>
                    <a:pt x="18680" y="80001"/>
                  </a:cubicBezTo>
                  <a:cubicBezTo>
                    <a:pt x="19322" y="80001"/>
                    <a:pt x="19941" y="79848"/>
                    <a:pt x="20464" y="79515"/>
                  </a:cubicBezTo>
                  <a:cubicBezTo>
                    <a:pt x="20527" y="79515"/>
                    <a:pt x="20590" y="79494"/>
                    <a:pt x="20632" y="79452"/>
                  </a:cubicBezTo>
                  <a:cubicBezTo>
                    <a:pt x="20945" y="79348"/>
                    <a:pt x="21217" y="79201"/>
                    <a:pt x="21469" y="78992"/>
                  </a:cubicBezTo>
                  <a:cubicBezTo>
                    <a:pt x="21761" y="78783"/>
                    <a:pt x="21971" y="78511"/>
                    <a:pt x="22159" y="78239"/>
                  </a:cubicBezTo>
                  <a:cubicBezTo>
                    <a:pt x="22305" y="78176"/>
                    <a:pt x="22494" y="78092"/>
                    <a:pt x="22661" y="77967"/>
                  </a:cubicBezTo>
                  <a:cubicBezTo>
                    <a:pt x="23121" y="77611"/>
                    <a:pt x="23498" y="77193"/>
                    <a:pt x="23854" y="76774"/>
                  </a:cubicBezTo>
                  <a:lnTo>
                    <a:pt x="23854" y="76732"/>
                  </a:lnTo>
                  <a:cubicBezTo>
                    <a:pt x="24482" y="76816"/>
                    <a:pt x="25109" y="76942"/>
                    <a:pt x="25507" y="77423"/>
                  </a:cubicBezTo>
                  <a:cubicBezTo>
                    <a:pt x="25598" y="77525"/>
                    <a:pt x="25725" y="77572"/>
                    <a:pt x="25847" y="77572"/>
                  </a:cubicBezTo>
                  <a:cubicBezTo>
                    <a:pt x="25976" y="77572"/>
                    <a:pt x="26101" y="77519"/>
                    <a:pt x="26176" y="77423"/>
                  </a:cubicBezTo>
                  <a:lnTo>
                    <a:pt x="26239" y="77360"/>
                  </a:lnTo>
                  <a:cubicBezTo>
                    <a:pt x="26260" y="77402"/>
                    <a:pt x="26323" y="77423"/>
                    <a:pt x="26365" y="77444"/>
                  </a:cubicBezTo>
                  <a:cubicBezTo>
                    <a:pt x="26699" y="77569"/>
                    <a:pt x="27076" y="77611"/>
                    <a:pt x="27432" y="77632"/>
                  </a:cubicBezTo>
                  <a:cubicBezTo>
                    <a:pt x="28687" y="78343"/>
                    <a:pt x="30005" y="78888"/>
                    <a:pt x="31303" y="79432"/>
                  </a:cubicBezTo>
                  <a:cubicBezTo>
                    <a:pt x="31261" y="80038"/>
                    <a:pt x="31303" y="80582"/>
                    <a:pt x="31386" y="81189"/>
                  </a:cubicBezTo>
                  <a:cubicBezTo>
                    <a:pt x="31407" y="81419"/>
                    <a:pt x="31470" y="81712"/>
                    <a:pt x="31491" y="81963"/>
                  </a:cubicBezTo>
                  <a:cubicBezTo>
                    <a:pt x="31449" y="82110"/>
                    <a:pt x="31449" y="82235"/>
                    <a:pt x="31449" y="82361"/>
                  </a:cubicBezTo>
                  <a:cubicBezTo>
                    <a:pt x="31491" y="82758"/>
                    <a:pt x="31679" y="83051"/>
                    <a:pt x="31909" y="83281"/>
                  </a:cubicBezTo>
                  <a:cubicBezTo>
                    <a:pt x="31930" y="83302"/>
                    <a:pt x="31972" y="83365"/>
                    <a:pt x="31993" y="83386"/>
                  </a:cubicBezTo>
                  <a:cubicBezTo>
                    <a:pt x="32014" y="83428"/>
                    <a:pt x="32077" y="83428"/>
                    <a:pt x="32119" y="83470"/>
                  </a:cubicBezTo>
                  <a:cubicBezTo>
                    <a:pt x="32663" y="83846"/>
                    <a:pt x="33437" y="84014"/>
                    <a:pt x="34065" y="84035"/>
                  </a:cubicBezTo>
                  <a:cubicBezTo>
                    <a:pt x="34797" y="84035"/>
                    <a:pt x="35341" y="84014"/>
                    <a:pt x="36010" y="83721"/>
                  </a:cubicBezTo>
                  <a:cubicBezTo>
                    <a:pt x="36638" y="83470"/>
                    <a:pt x="37203" y="82905"/>
                    <a:pt x="37663" y="82445"/>
                  </a:cubicBezTo>
                  <a:cubicBezTo>
                    <a:pt x="37873" y="82235"/>
                    <a:pt x="38040" y="82005"/>
                    <a:pt x="38207" y="81754"/>
                  </a:cubicBezTo>
                  <a:lnTo>
                    <a:pt x="38207" y="81754"/>
                  </a:lnTo>
                  <a:cubicBezTo>
                    <a:pt x="38103" y="82026"/>
                    <a:pt x="37998" y="82256"/>
                    <a:pt x="37852" y="82486"/>
                  </a:cubicBezTo>
                  <a:cubicBezTo>
                    <a:pt x="38040" y="82570"/>
                    <a:pt x="38186" y="82675"/>
                    <a:pt x="38375" y="82758"/>
                  </a:cubicBezTo>
                  <a:cubicBezTo>
                    <a:pt x="39233" y="83198"/>
                    <a:pt x="40091" y="83679"/>
                    <a:pt x="40927" y="84160"/>
                  </a:cubicBezTo>
                  <a:cubicBezTo>
                    <a:pt x="41325" y="84411"/>
                    <a:pt x="41723" y="84621"/>
                    <a:pt x="42120" y="84851"/>
                  </a:cubicBezTo>
                  <a:cubicBezTo>
                    <a:pt x="42455" y="85060"/>
                    <a:pt x="42999" y="85269"/>
                    <a:pt x="43292" y="85520"/>
                  </a:cubicBezTo>
                  <a:cubicBezTo>
                    <a:pt x="43601" y="85829"/>
                    <a:pt x="43923" y="86063"/>
                    <a:pt x="44316" y="86063"/>
                  </a:cubicBezTo>
                  <a:cubicBezTo>
                    <a:pt x="44429" y="86063"/>
                    <a:pt x="44547" y="86043"/>
                    <a:pt x="44673" y="86002"/>
                  </a:cubicBezTo>
                  <a:cubicBezTo>
                    <a:pt x="45196" y="85813"/>
                    <a:pt x="45614" y="85186"/>
                    <a:pt x="45824" y="84725"/>
                  </a:cubicBezTo>
                  <a:cubicBezTo>
                    <a:pt x="45886" y="84641"/>
                    <a:pt x="45886" y="84537"/>
                    <a:pt x="45845" y="84453"/>
                  </a:cubicBezTo>
                  <a:cubicBezTo>
                    <a:pt x="46054" y="84202"/>
                    <a:pt x="46263" y="83930"/>
                    <a:pt x="46368" y="83784"/>
                  </a:cubicBezTo>
                  <a:cubicBezTo>
                    <a:pt x="46828" y="83219"/>
                    <a:pt x="47372" y="82737"/>
                    <a:pt x="47916" y="82277"/>
                  </a:cubicBezTo>
                  <a:cubicBezTo>
                    <a:pt x="48418" y="81859"/>
                    <a:pt x="48795" y="81503"/>
                    <a:pt x="48983" y="80854"/>
                  </a:cubicBezTo>
                  <a:cubicBezTo>
                    <a:pt x="49025" y="80771"/>
                    <a:pt x="49025" y="80687"/>
                    <a:pt x="48983" y="80603"/>
                  </a:cubicBezTo>
                  <a:cubicBezTo>
                    <a:pt x="49611" y="79955"/>
                    <a:pt x="50259" y="79306"/>
                    <a:pt x="50971" y="78699"/>
                  </a:cubicBezTo>
                  <a:cubicBezTo>
                    <a:pt x="51996" y="77820"/>
                    <a:pt x="52728" y="76607"/>
                    <a:pt x="53482" y="75519"/>
                  </a:cubicBezTo>
                  <a:cubicBezTo>
                    <a:pt x="53670" y="75247"/>
                    <a:pt x="53879" y="75017"/>
                    <a:pt x="54068" y="74745"/>
                  </a:cubicBezTo>
                  <a:cubicBezTo>
                    <a:pt x="54256" y="74514"/>
                    <a:pt x="54381" y="74075"/>
                    <a:pt x="54591" y="73887"/>
                  </a:cubicBezTo>
                  <a:cubicBezTo>
                    <a:pt x="54632" y="73845"/>
                    <a:pt x="54695" y="73803"/>
                    <a:pt x="54737" y="73761"/>
                  </a:cubicBezTo>
                  <a:cubicBezTo>
                    <a:pt x="54800" y="73761"/>
                    <a:pt x="54842" y="73740"/>
                    <a:pt x="54904" y="73698"/>
                  </a:cubicBezTo>
                  <a:cubicBezTo>
                    <a:pt x="55574" y="73322"/>
                    <a:pt x="55867" y="72443"/>
                    <a:pt x="56306" y="71815"/>
                  </a:cubicBezTo>
                  <a:cubicBezTo>
                    <a:pt x="56578" y="71460"/>
                    <a:pt x="56871" y="71146"/>
                    <a:pt x="57122" y="70769"/>
                  </a:cubicBezTo>
                  <a:cubicBezTo>
                    <a:pt x="57415" y="70393"/>
                    <a:pt x="57562" y="69974"/>
                    <a:pt x="57750" y="69556"/>
                  </a:cubicBezTo>
                  <a:cubicBezTo>
                    <a:pt x="58064" y="68865"/>
                    <a:pt x="57980" y="68196"/>
                    <a:pt x="57353" y="67714"/>
                  </a:cubicBezTo>
                  <a:lnTo>
                    <a:pt x="57353" y="67714"/>
                  </a:lnTo>
                  <a:cubicBezTo>
                    <a:pt x="57451" y="67782"/>
                    <a:pt x="57492" y="67815"/>
                    <a:pt x="57507" y="67815"/>
                  </a:cubicBezTo>
                  <a:cubicBezTo>
                    <a:pt x="57534" y="67815"/>
                    <a:pt x="57480" y="67713"/>
                    <a:pt x="57520" y="67526"/>
                  </a:cubicBezTo>
                  <a:cubicBezTo>
                    <a:pt x="57562" y="67359"/>
                    <a:pt x="57604" y="67149"/>
                    <a:pt x="57645" y="66961"/>
                  </a:cubicBezTo>
                  <a:cubicBezTo>
                    <a:pt x="57708" y="66668"/>
                    <a:pt x="57729" y="66438"/>
                    <a:pt x="57666" y="66166"/>
                  </a:cubicBezTo>
                  <a:cubicBezTo>
                    <a:pt x="57980" y="65915"/>
                    <a:pt x="58085" y="65413"/>
                    <a:pt x="57771" y="65015"/>
                  </a:cubicBezTo>
                  <a:cubicBezTo>
                    <a:pt x="56495" y="63488"/>
                    <a:pt x="54925" y="62170"/>
                    <a:pt x="53147" y="61249"/>
                  </a:cubicBezTo>
                  <a:cubicBezTo>
                    <a:pt x="53251" y="61228"/>
                    <a:pt x="53356" y="61144"/>
                    <a:pt x="53419" y="61040"/>
                  </a:cubicBezTo>
                  <a:cubicBezTo>
                    <a:pt x="54068" y="59680"/>
                    <a:pt x="53482" y="57838"/>
                    <a:pt x="53210" y="56416"/>
                  </a:cubicBezTo>
                  <a:cubicBezTo>
                    <a:pt x="52854" y="54742"/>
                    <a:pt x="52477" y="53047"/>
                    <a:pt x="51787" y="51478"/>
                  </a:cubicBezTo>
                  <a:lnTo>
                    <a:pt x="51075" y="49741"/>
                  </a:lnTo>
                  <a:lnTo>
                    <a:pt x="51075" y="49741"/>
                  </a:lnTo>
                  <a:cubicBezTo>
                    <a:pt x="51431" y="49929"/>
                    <a:pt x="51808" y="50055"/>
                    <a:pt x="52205" y="50201"/>
                  </a:cubicBezTo>
                  <a:cubicBezTo>
                    <a:pt x="52917" y="50431"/>
                    <a:pt x="53628" y="50724"/>
                    <a:pt x="54360" y="50934"/>
                  </a:cubicBezTo>
                  <a:cubicBezTo>
                    <a:pt x="54643" y="51002"/>
                    <a:pt x="54951" y="51060"/>
                    <a:pt x="55250" y="51060"/>
                  </a:cubicBezTo>
                  <a:cubicBezTo>
                    <a:pt x="55681" y="51060"/>
                    <a:pt x="56094" y="50940"/>
                    <a:pt x="56390" y="50557"/>
                  </a:cubicBezTo>
                  <a:cubicBezTo>
                    <a:pt x="56662" y="50201"/>
                    <a:pt x="56725" y="49804"/>
                    <a:pt x="56725" y="49364"/>
                  </a:cubicBezTo>
                  <a:cubicBezTo>
                    <a:pt x="56704" y="48778"/>
                    <a:pt x="56767" y="48255"/>
                    <a:pt x="56788" y="47690"/>
                  </a:cubicBezTo>
                  <a:lnTo>
                    <a:pt x="56788" y="47418"/>
                  </a:lnTo>
                  <a:cubicBezTo>
                    <a:pt x="58852" y="47955"/>
                    <a:pt x="61017" y="48037"/>
                    <a:pt x="63175" y="48037"/>
                  </a:cubicBezTo>
                  <a:cubicBezTo>
                    <a:pt x="63796" y="48037"/>
                    <a:pt x="64415" y="48030"/>
                    <a:pt x="65031" y="48025"/>
                  </a:cubicBezTo>
                  <a:cubicBezTo>
                    <a:pt x="68003" y="47962"/>
                    <a:pt x="71016" y="47586"/>
                    <a:pt x="73778" y="46456"/>
                  </a:cubicBezTo>
                  <a:cubicBezTo>
                    <a:pt x="76351" y="45410"/>
                    <a:pt x="78695" y="44154"/>
                    <a:pt x="80766" y="42313"/>
                  </a:cubicBezTo>
                  <a:cubicBezTo>
                    <a:pt x="81791" y="41413"/>
                    <a:pt x="82628" y="40325"/>
                    <a:pt x="83235" y="39112"/>
                  </a:cubicBezTo>
                  <a:cubicBezTo>
                    <a:pt x="83654" y="38275"/>
                    <a:pt x="84030" y="37291"/>
                    <a:pt x="84177" y="36329"/>
                  </a:cubicBezTo>
                  <a:cubicBezTo>
                    <a:pt x="84762" y="36224"/>
                    <a:pt x="85327" y="35931"/>
                    <a:pt x="85788" y="35576"/>
                  </a:cubicBezTo>
                  <a:cubicBezTo>
                    <a:pt x="86206" y="35241"/>
                    <a:pt x="86332" y="34676"/>
                    <a:pt x="86541" y="34195"/>
                  </a:cubicBezTo>
                  <a:cubicBezTo>
                    <a:pt x="86792" y="33504"/>
                    <a:pt x="87127" y="32856"/>
                    <a:pt x="86939" y="32186"/>
                  </a:cubicBezTo>
                  <a:cubicBezTo>
                    <a:pt x="86859" y="31883"/>
                    <a:pt x="86598" y="31721"/>
                    <a:pt x="86331" y="31721"/>
                  </a:cubicBezTo>
                  <a:cubicBezTo>
                    <a:pt x="86175" y="31721"/>
                    <a:pt x="86016" y="31777"/>
                    <a:pt x="85892" y="31893"/>
                  </a:cubicBezTo>
                  <a:cubicBezTo>
                    <a:pt x="85181" y="32563"/>
                    <a:pt x="85181" y="33881"/>
                    <a:pt x="84553" y="34446"/>
                  </a:cubicBezTo>
                  <a:cubicBezTo>
                    <a:pt x="84595" y="34195"/>
                    <a:pt x="84595" y="33965"/>
                    <a:pt x="84616" y="33776"/>
                  </a:cubicBezTo>
                  <a:cubicBezTo>
                    <a:pt x="84700" y="32688"/>
                    <a:pt x="84407" y="31726"/>
                    <a:pt x="84030" y="30742"/>
                  </a:cubicBezTo>
                  <a:cubicBezTo>
                    <a:pt x="83945" y="30530"/>
                    <a:pt x="83763" y="30435"/>
                    <a:pt x="83587" y="30435"/>
                  </a:cubicBezTo>
                  <a:cubicBezTo>
                    <a:pt x="83330" y="30435"/>
                    <a:pt x="83085" y="30637"/>
                    <a:pt x="83172" y="30972"/>
                  </a:cubicBezTo>
                  <a:cubicBezTo>
                    <a:pt x="83402" y="31809"/>
                    <a:pt x="83465" y="32646"/>
                    <a:pt x="83381" y="33504"/>
                  </a:cubicBezTo>
                  <a:cubicBezTo>
                    <a:pt x="83361" y="33818"/>
                    <a:pt x="83256" y="34237"/>
                    <a:pt x="83151" y="34655"/>
                  </a:cubicBezTo>
                  <a:cubicBezTo>
                    <a:pt x="81770" y="34299"/>
                    <a:pt x="81185" y="33148"/>
                    <a:pt x="80850" y="31809"/>
                  </a:cubicBezTo>
                  <a:cubicBezTo>
                    <a:pt x="80797" y="31598"/>
                    <a:pt x="80594" y="31488"/>
                    <a:pt x="80398" y="31488"/>
                  </a:cubicBezTo>
                  <a:cubicBezTo>
                    <a:pt x="80207" y="31488"/>
                    <a:pt x="80023" y="31592"/>
                    <a:pt x="79992" y="31809"/>
                  </a:cubicBezTo>
                  <a:cubicBezTo>
                    <a:pt x="79573" y="33839"/>
                    <a:pt x="80724" y="35450"/>
                    <a:pt x="82545" y="36099"/>
                  </a:cubicBezTo>
                  <a:cubicBezTo>
                    <a:pt x="82252" y="36852"/>
                    <a:pt x="82042" y="37689"/>
                    <a:pt x="81687" y="38400"/>
                  </a:cubicBezTo>
                  <a:cubicBezTo>
                    <a:pt x="81143" y="39530"/>
                    <a:pt x="80327" y="40388"/>
                    <a:pt x="79406" y="41204"/>
                  </a:cubicBezTo>
                  <a:cubicBezTo>
                    <a:pt x="77523" y="42899"/>
                    <a:pt x="75242" y="44050"/>
                    <a:pt x="72920" y="44970"/>
                  </a:cubicBezTo>
                  <a:cubicBezTo>
                    <a:pt x="70430" y="45954"/>
                    <a:pt x="67752" y="46247"/>
                    <a:pt x="65073" y="46351"/>
                  </a:cubicBezTo>
                  <a:cubicBezTo>
                    <a:pt x="63975" y="46394"/>
                    <a:pt x="62852" y="46443"/>
                    <a:pt x="61728" y="46443"/>
                  </a:cubicBezTo>
                  <a:cubicBezTo>
                    <a:pt x="60092" y="46443"/>
                    <a:pt x="58455" y="46338"/>
                    <a:pt x="56892" y="45954"/>
                  </a:cubicBezTo>
                  <a:cubicBezTo>
                    <a:pt x="56892" y="45933"/>
                    <a:pt x="56892" y="45870"/>
                    <a:pt x="56913" y="45849"/>
                  </a:cubicBezTo>
                  <a:cubicBezTo>
                    <a:pt x="56997" y="45493"/>
                    <a:pt x="57227" y="44866"/>
                    <a:pt x="57143" y="44510"/>
                  </a:cubicBezTo>
                  <a:cubicBezTo>
                    <a:pt x="56934" y="43715"/>
                    <a:pt x="56202" y="43464"/>
                    <a:pt x="55469" y="43255"/>
                  </a:cubicBezTo>
                  <a:cubicBezTo>
                    <a:pt x="55009" y="43108"/>
                    <a:pt x="54486" y="43045"/>
                    <a:pt x="53984" y="43004"/>
                  </a:cubicBezTo>
                  <a:cubicBezTo>
                    <a:pt x="53377" y="42920"/>
                    <a:pt x="52749" y="42794"/>
                    <a:pt x="52163" y="42794"/>
                  </a:cubicBezTo>
                  <a:cubicBezTo>
                    <a:pt x="51180" y="42794"/>
                    <a:pt x="50238" y="42669"/>
                    <a:pt x="49297" y="42439"/>
                  </a:cubicBezTo>
                  <a:cubicBezTo>
                    <a:pt x="50950" y="41874"/>
                    <a:pt x="52519" y="41141"/>
                    <a:pt x="54005" y="40200"/>
                  </a:cubicBezTo>
                  <a:cubicBezTo>
                    <a:pt x="57018" y="38254"/>
                    <a:pt x="59026" y="35387"/>
                    <a:pt x="60324" y="32060"/>
                  </a:cubicBezTo>
                  <a:cubicBezTo>
                    <a:pt x="60345" y="31998"/>
                    <a:pt x="60366" y="31893"/>
                    <a:pt x="60428" y="31809"/>
                  </a:cubicBezTo>
                  <a:cubicBezTo>
                    <a:pt x="60449" y="31935"/>
                    <a:pt x="60470" y="32060"/>
                    <a:pt x="60533" y="32207"/>
                  </a:cubicBezTo>
                  <a:cubicBezTo>
                    <a:pt x="60282" y="32981"/>
                    <a:pt x="60366" y="33692"/>
                    <a:pt x="60554" y="34488"/>
                  </a:cubicBezTo>
                  <a:cubicBezTo>
                    <a:pt x="60700" y="35157"/>
                    <a:pt x="60889" y="36015"/>
                    <a:pt x="61265" y="36622"/>
                  </a:cubicBezTo>
                  <a:cubicBezTo>
                    <a:pt x="61998" y="37940"/>
                    <a:pt x="62646" y="39300"/>
                    <a:pt x="63818" y="40263"/>
                  </a:cubicBezTo>
                  <a:cubicBezTo>
                    <a:pt x="64449" y="40780"/>
                    <a:pt x="65151" y="41000"/>
                    <a:pt x="65864" y="41000"/>
                  </a:cubicBezTo>
                  <a:cubicBezTo>
                    <a:pt x="66594" y="41000"/>
                    <a:pt x="67336" y="40769"/>
                    <a:pt x="68024" y="40388"/>
                  </a:cubicBezTo>
                  <a:cubicBezTo>
                    <a:pt x="68965" y="39865"/>
                    <a:pt x="69321" y="38986"/>
                    <a:pt x="69446" y="38045"/>
                  </a:cubicBezTo>
                  <a:cubicBezTo>
                    <a:pt x="69540" y="38057"/>
                    <a:pt x="69635" y="38063"/>
                    <a:pt x="69732" y="38063"/>
                  </a:cubicBezTo>
                  <a:cubicBezTo>
                    <a:pt x="70435" y="38063"/>
                    <a:pt x="71206" y="37751"/>
                    <a:pt x="71832" y="37438"/>
                  </a:cubicBezTo>
                  <a:cubicBezTo>
                    <a:pt x="72418" y="37124"/>
                    <a:pt x="72920" y="36685"/>
                    <a:pt x="73254" y="36078"/>
                  </a:cubicBezTo>
                  <a:cubicBezTo>
                    <a:pt x="73715" y="35262"/>
                    <a:pt x="73547" y="34320"/>
                    <a:pt x="73401" y="33483"/>
                  </a:cubicBezTo>
                  <a:cubicBezTo>
                    <a:pt x="73338" y="33232"/>
                    <a:pt x="73234" y="32939"/>
                    <a:pt x="73192" y="32667"/>
                  </a:cubicBezTo>
                  <a:cubicBezTo>
                    <a:pt x="73296" y="32667"/>
                    <a:pt x="73401" y="32709"/>
                    <a:pt x="73506" y="32730"/>
                  </a:cubicBezTo>
                  <a:cubicBezTo>
                    <a:pt x="73654" y="32745"/>
                    <a:pt x="73781" y="32760"/>
                    <a:pt x="73916" y="32760"/>
                  </a:cubicBezTo>
                  <a:cubicBezTo>
                    <a:pt x="73972" y="32760"/>
                    <a:pt x="74030" y="32757"/>
                    <a:pt x="74091" y="32751"/>
                  </a:cubicBezTo>
                  <a:cubicBezTo>
                    <a:pt x="74887" y="32709"/>
                    <a:pt x="75828" y="32332"/>
                    <a:pt x="76498" y="31935"/>
                  </a:cubicBezTo>
                  <a:cubicBezTo>
                    <a:pt x="77209" y="31496"/>
                    <a:pt x="77690" y="30784"/>
                    <a:pt x="78004" y="30031"/>
                  </a:cubicBezTo>
                  <a:cubicBezTo>
                    <a:pt x="78339" y="29194"/>
                    <a:pt x="77962" y="28273"/>
                    <a:pt x="77418" y="27625"/>
                  </a:cubicBezTo>
                  <a:cubicBezTo>
                    <a:pt x="76916" y="27081"/>
                    <a:pt x="76288" y="26641"/>
                    <a:pt x="75744" y="26139"/>
                  </a:cubicBezTo>
                  <a:cubicBezTo>
                    <a:pt x="75493" y="25909"/>
                    <a:pt x="75221" y="25658"/>
                    <a:pt x="75012" y="25344"/>
                  </a:cubicBezTo>
                  <a:cubicBezTo>
                    <a:pt x="74991" y="25302"/>
                    <a:pt x="74991" y="25281"/>
                    <a:pt x="74970" y="25239"/>
                  </a:cubicBezTo>
                  <a:cubicBezTo>
                    <a:pt x="75075" y="25177"/>
                    <a:pt x="75221" y="25135"/>
                    <a:pt x="75326" y="25093"/>
                  </a:cubicBezTo>
                  <a:cubicBezTo>
                    <a:pt x="76770" y="24549"/>
                    <a:pt x="78485" y="24151"/>
                    <a:pt x="78946" y="22415"/>
                  </a:cubicBezTo>
                  <a:cubicBezTo>
                    <a:pt x="79385" y="20636"/>
                    <a:pt x="77544" y="19569"/>
                    <a:pt x="76267" y="18900"/>
                  </a:cubicBezTo>
                  <a:cubicBezTo>
                    <a:pt x="74963" y="18213"/>
                    <a:pt x="73420" y="17991"/>
                    <a:pt x="71926" y="17991"/>
                  </a:cubicBezTo>
                  <a:cubicBezTo>
                    <a:pt x="71599" y="17991"/>
                    <a:pt x="71273" y="18002"/>
                    <a:pt x="70953" y="18021"/>
                  </a:cubicBezTo>
                  <a:cubicBezTo>
                    <a:pt x="69363" y="18125"/>
                    <a:pt x="67772" y="18104"/>
                    <a:pt x="66329" y="18711"/>
                  </a:cubicBezTo>
                  <a:cubicBezTo>
                    <a:pt x="66308" y="18607"/>
                    <a:pt x="66308" y="18502"/>
                    <a:pt x="66287" y="18376"/>
                  </a:cubicBezTo>
                  <a:cubicBezTo>
                    <a:pt x="66120" y="17665"/>
                    <a:pt x="65513" y="17037"/>
                    <a:pt x="64927" y="16703"/>
                  </a:cubicBezTo>
                  <a:cubicBezTo>
                    <a:pt x="64320" y="16347"/>
                    <a:pt x="63692" y="15887"/>
                    <a:pt x="63002" y="15803"/>
                  </a:cubicBezTo>
                  <a:cubicBezTo>
                    <a:pt x="62960" y="15301"/>
                    <a:pt x="62855" y="14840"/>
                    <a:pt x="62730" y="14338"/>
                  </a:cubicBezTo>
                  <a:cubicBezTo>
                    <a:pt x="62542" y="13669"/>
                    <a:pt x="62458" y="12978"/>
                    <a:pt x="62270" y="12309"/>
                  </a:cubicBezTo>
                  <a:cubicBezTo>
                    <a:pt x="61600" y="9609"/>
                    <a:pt x="60010" y="7182"/>
                    <a:pt x="57959" y="5299"/>
                  </a:cubicBezTo>
                  <a:cubicBezTo>
                    <a:pt x="56934" y="4358"/>
                    <a:pt x="55720" y="3542"/>
                    <a:pt x="54528" y="2788"/>
                  </a:cubicBezTo>
                  <a:cubicBezTo>
                    <a:pt x="53251" y="1972"/>
                    <a:pt x="51912" y="1638"/>
                    <a:pt x="50510" y="1177"/>
                  </a:cubicBezTo>
                  <a:cubicBezTo>
                    <a:pt x="49088" y="738"/>
                    <a:pt x="47728" y="298"/>
                    <a:pt x="46263" y="89"/>
                  </a:cubicBezTo>
                  <a:cubicBezTo>
                    <a:pt x="45866" y="25"/>
                    <a:pt x="45468" y="0"/>
                    <a:pt x="450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000;p51"/>
            <p:cNvSpPr/>
            <p:nvPr/>
          </p:nvSpPr>
          <p:spPr>
            <a:xfrm>
              <a:off x="6330675" y="3827250"/>
              <a:ext cx="284050" cy="89900"/>
            </a:xfrm>
            <a:custGeom>
              <a:avLst/>
              <a:gdLst/>
              <a:ahLst/>
              <a:cxnLst/>
              <a:rect l="l" t="t" r="r" b="b"/>
              <a:pathLst>
                <a:path w="11362" h="3596" extrusionOk="0">
                  <a:moveTo>
                    <a:pt x="2365" y="0"/>
                  </a:moveTo>
                  <a:cubicBezTo>
                    <a:pt x="1582" y="0"/>
                    <a:pt x="798" y="762"/>
                    <a:pt x="209" y="1160"/>
                  </a:cubicBezTo>
                  <a:cubicBezTo>
                    <a:pt x="0" y="1317"/>
                    <a:pt x="139" y="1619"/>
                    <a:pt x="337" y="1619"/>
                  </a:cubicBezTo>
                  <a:cubicBezTo>
                    <a:pt x="376" y="1619"/>
                    <a:pt x="418" y="1606"/>
                    <a:pt x="460" y="1578"/>
                  </a:cubicBezTo>
                  <a:cubicBezTo>
                    <a:pt x="1071" y="1126"/>
                    <a:pt x="1514" y="525"/>
                    <a:pt x="2296" y="525"/>
                  </a:cubicBezTo>
                  <a:cubicBezTo>
                    <a:pt x="2345" y="525"/>
                    <a:pt x="2396" y="527"/>
                    <a:pt x="2448" y="532"/>
                  </a:cubicBezTo>
                  <a:cubicBezTo>
                    <a:pt x="3411" y="616"/>
                    <a:pt x="2929" y="1620"/>
                    <a:pt x="3411" y="2081"/>
                  </a:cubicBezTo>
                  <a:cubicBezTo>
                    <a:pt x="3644" y="2314"/>
                    <a:pt x="3903" y="2423"/>
                    <a:pt x="4171" y="2423"/>
                  </a:cubicBezTo>
                  <a:cubicBezTo>
                    <a:pt x="4432" y="2423"/>
                    <a:pt x="4701" y="2319"/>
                    <a:pt x="4959" y="2122"/>
                  </a:cubicBezTo>
                  <a:cubicBezTo>
                    <a:pt x="5185" y="1936"/>
                    <a:pt x="5530" y="1902"/>
                    <a:pt x="5886" y="1902"/>
                  </a:cubicBezTo>
                  <a:cubicBezTo>
                    <a:pt x="6089" y="1902"/>
                    <a:pt x="6296" y="1913"/>
                    <a:pt x="6486" y="1913"/>
                  </a:cubicBezTo>
                  <a:cubicBezTo>
                    <a:pt x="6675" y="2248"/>
                    <a:pt x="6737" y="2604"/>
                    <a:pt x="7072" y="2855"/>
                  </a:cubicBezTo>
                  <a:cubicBezTo>
                    <a:pt x="7200" y="2955"/>
                    <a:pt x="7351" y="2994"/>
                    <a:pt x="7510" y="2994"/>
                  </a:cubicBezTo>
                  <a:cubicBezTo>
                    <a:pt x="7847" y="2994"/>
                    <a:pt x="8218" y="2822"/>
                    <a:pt x="8474" y="2708"/>
                  </a:cubicBezTo>
                  <a:cubicBezTo>
                    <a:pt x="8659" y="2616"/>
                    <a:pt x="8848" y="2571"/>
                    <a:pt x="9029" y="2571"/>
                  </a:cubicBezTo>
                  <a:cubicBezTo>
                    <a:pt x="9424" y="2571"/>
                    <a:pt x="9787" y="2782"/>
                    <a:pt x="10002" y="3169"/>
                  </a:cubicBezTo>
                  <a:cubicBezTo>
                    <a:pt x="10163" y="3476"/>
                    <a:pt x="10425" y="3596"/>
                    <a:pt x="10728" y="3596"/>
                  </a:cubicBezTo>
                  <a:cubicBezTo>
                    <a:pt x="10818" y="3596"/>
                    <a:pt x="10911" y="3585"/>
                    <a:pt x="11006" y="3566"/>
                  </a:cubicBezTo>
                  <a:cubicBezTo>
                    <a:pt x="11362" y="3482"/>
                    <a:pt x="11299" y="3022"/>
                    <a:pt x="11048" y="2918"/>
                  </a:cubicBezTo>
                  <a:cubicBezTo>
                    <a:pt x="10566" y="2750"/>
                    <a:pt x="10399" y="2311"/>
                    <a:pt x="9981" y="2081"/>
                  </a:cubicBezTo>
                  <a:cubicBezTo>
                    <a:pt x="9688" y="1918"/>
                    <a:pt x="9231" y="1768"/>
                    <a:pt x="8846" y="1768"/>
                  </a:cubicBezTo>
                  <a:cubicBezTo>
                    <a:pt x="8735" y="1768"/>
                    <a:pt x="8630" y="1781"/>
                    <a:pt x="8537" y="1809"/>
                  </a:cubicBezTo>
                  <a:cubicBezTo>
                    <a:pt x="8244" y="1892"/>
                    <a:pt x="7993" y="2081"/>
                    <a:pt x="7700" y="2185"/>
                  </a:cubicBezTo>
                  <a:cubicBezTo>
                    <a:pt x="7677" y="2192"/>
                    <a:pt x="7654" y="2196"/>
                    <a:pt x="7632" y="2196"/>
                  </a:cubicBezTo>
                  <a:cubicBezTo>
                    <a:pt x="7342" y="2196"/>
                    <a:pt x="7188" y="1586"/>
                    <a:pt x="7051" y="1411"/>
                  </a:cubicBezTo>
                  <a:cubicBezTo>
                    <a:pt x="6875" y="1199"/>
                    <a:pt x="6566" y="1153"/>
                    <a:pt x="6244" y="1153"/>
                  </a:cubicBezTo>
                  <a:cubicBezTo>
                    <a:pt x="5993" y="1153"/>
                    <a:pt x="5734" y="1181"/>
                    <a:pt x="5524" y="1181"/>
                  </a:cubicBezTo>
                  <a:cubicBezTo>
                    <a:pt x="5412" y="1181"/>
                    <a:pt x="5271" y="1157"/>
                    <a:pt x="5135" y="1157"/>
                  </a:cubicBezTo>
                  <a:cubicBezTo>
                    <a:pt x="5016" y="1157"/>
                    <a:pt x="4900" y="1175"/>
                    <a:pt x="4812" y="1244"/>
                  </a:cubicBezTo>
                  <a:cubicBezTo>
                    <a:pt x="4644" y="1342"/>
                    <a:pt x="4352" y="1639"/>
                    <a:pt x="4122" y="1639"/>
                  </a:cubicBezTo>
                  <a:cubicBezTo>
                    <a:pt x="4010" y="1639"/>
                    <a:pt x="3912" y="1568"/>
                    <a:pt x="3850" y="1369"/>
                  </a:cubicBezTo>
                  <a:cubicBezTo>
                    <a:pt x="3745" y="1055"/>
                    <a:pt x="3850" y="1034"/>
                    <a:pt x="3599" y="825"/>
                  </a:cubicBezTo>
                  <a:cubicBezTo>
                    <a:pt x="3411" y="658"/>
                    <a:pt x="3285" y="428"/>
                    <a:pt x="3097" y="260"/>
                  </a:cubicBezTo>
                  <a:cubicBezTo>
                    <a:pt x="2857" y="75"/>
                    <a:pt x="2611" y="0"/>
                    <a:pt x="23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001;p51"/>
            <p:cNvSpPr/>
            <p:nvPr/>
          </p:nvSpPr>
          <p:spPr>
            <a:xfrm>
              <a:off x="6431850" y="3773825"/>
              <a:ext cx="256525" cy="105025"/>
            </a:xfrm>
            <a:custGeom>
              <a:avLst/>
              <a:gdLst/>
              <a:ahLst/>
              <a:cxnLst/>
              <a:rect l="l" t="t" r="r" b="b"/>
              <a:pathLst>
                <a:path w="10261" h="4201" extrusionOk="0">
                  <a:moveTo>
                    <a:pt x="4065" y="1"/>
                  </a:moveTo>
                  <a:cubicBezTo>
                    <a:pt x="3484" y="1"/>
                    <a:pt x="2855" y="315"/>
                    <a:pt x="2314" y="409"/>
                  </a:cubicBezTo>
                  <a:cubicBezTo>
                    <a:pt x="2167" y="439"/>
                    <a:pt x="2020" y="448"/>
                    <a:pt x="1874" y="448"/>
                  </a:cubicBezTo>
                  <a:cubicBezTo>
                    <a:pt x="1610" y="448"/>
                    <a:pt x="1348" y="417"/>
                    <a:pt x="1099" y="417"/>
                  </a:cubicBezTo>
                  <a:cubicBezTo>
                    <a:pt x="699" y="417"/>
                    <a:pt x="331" y="497"/>
                    <a:pt x="33" y="912"/>
                  </a:cubicBezTo>
                  <a:cubicBezTo>
                    <a:pt x="1" y="944"/>
                    <a:pt x="57" y="1015"/>
                    <a:pt x="103" y="1015"/>
                  </a:cubicBezTo>
                  <a:cubicBezTo>
                    <a:pt x="116" y="1015"/>
                    <a:pt x="129" y="1009"/>
                    <a:pt x="138" y="995"/>
                  </a:cubicBezTo>
                  <a:cubicBezTo>
                    <a:pt x="366" y="734"/>
                    <a:pt x="571" y="640"/>
                    <a:pt x="764" y="640"/>
                  </a:cubicBezTo>
                  <a:cubicBezTo>
                    <a:pt x="1189" y="640"/>
                    <a:pt x="1560" y="1096"/>
                    <a:pt x="2021" y="1225"/>
                  </a:cubicBezTo>
                  <a:cubicBezTo>
                    <a:pt x="2153" y="1259"/>
                    <a:pt x="2278" y="1273"/>
                    <a:pt x="2399" y="1273"/>
                  </a:cubicBezTo>
                  <a:cubicBezTo>
                    <a:pt x="2660" y="1273"/>
                    <a:pt x="2907" y="1207"/>
                    <a:pt x="3193" y="1121"/>
                  </a:cubicBezTo>
                  <a:cubicBezTo>
                    <a:pt x="3444" y="1037"/>
                    <a:pt x="3695" y="953"/>
                    <a:pt x="3967" y="953"/>
                  </a:cubicBezTo>
                  <a:cubicBezTo>
                    <a:pt x="3979" y="953"/>
                    <a:pt x="3991" y="952"/>
                    <a:pt x="4002" y="952"/>
                  </a:cubicBezTo>
                  <a:cubicBezTo>
                    <a:pt x="4330" y="952"/>
                    <a:pt x="4433" y="1233"/>
                    <a:pt x="4595" y="1456"/>
                  </a:cubicBezTo>
                  <a:cubicBezTo>
                    <a:pt x="4867" y="1895"/>
                    <a:pt x="5452" y="2293"/>
                    <a:pt x="5955" y="2481"/>
                  </a:cubicBezTo>
                  <a:cubicBezTo>
                    <a:pt x="6499" y="2690"/>
                    <a:pt x="7168" y="2460"/>
                    <a:pt x="7649" y="2878"/>
                  </a:cubicBezTo>
                  <a:cubicBezTo>
                    <a:pt x="8068" y="3213"/>
                    <a:pt x="8110" y="3778"/>
                    <a:pt x="8612" y="4092"/>
                  </a:cubicBezTo>
                  <a:cubicBezTo>
                    <a:pt x="8754" y="4163"/>
                    <a:pt x="8957" y="4200"/>
                    <a:pt x="9165" y="4200"/>
                  </a:cubicBezTo>
                  <a:cubicBezTo>
                    <a:pt x="9696" y="4200"/>
                    <a:pt x="10260" y="3957"/>
                    <a:pt x="9930" y="3402"/>
                  </a:cubicBezTo>
                  <a:cubicBezTo>
                    <a:pt x="9742" y="3109"/>
                    <a:pt x="9365" y="3171"/>
                    <a:pt x="9135" y="2941"/>
                  </a:cubicBezTo>
                  <a:cubicBezTo>
                    <a:pt x="8947" y="2774"/>
                    <a:pt x="8842" y="2460"/>
                    <a:pt x="8696" y="2272"/>
                  </a:cubicBezTo>
                  <a:cubicBezTo>
                    <a:pt x="8507" y="2000"/>
                    <a:pt x="8298" y="1853"/>
                    <a:pt x="8047" y="1686"/>
                  </a:cubicBezTo>
                  <a:cubicBezTo>
                    <a:pt x="7566" y="1414"/>
                    <a:pt x="7001" y="1414"/>
                    <a:pt x="6478" y="1414"/>
                  </a:cubicBezTo>
                  <a:cubicBezTo>
                    <a:pt x="6227" y="1414"/>
                    <a:pt x="5871" y="1100"/>
                    <a:pt x="5662" y="953"/>
                  </a:cubicBezTo>
                  <a:cubicBezTo>
                    <a:pt x="5369" y="807"/>
                    <a:pt x="5180" y="598"/>
                    <a:pt x="4950" y="368"/>
                  </a:cubicBezTo>
                  <a:cubicBezTo>
                    <a:pt x="4684" y="94"/>
                    <a:pt x="4382" y="1"/>
                    <a:pt x="40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002;p51"/>
            <p:cNvSpPr/>
            <p:nvPr/>
          </p:nvSpPr>
          <p:spPr>
            <a:xfrm>
              <a:off x="6780100" y="4036475"/>
              <a:ext cx="303850" cy="113200"/>
            </a:xfrm>
            <a:custGeom>
              <a:avLst/>
              <a:gdLst/>
              <a:ahLst/>
              <a:cxnLst/>
              <a:rect l="l" t="t" r="r" b="b"/>
              <a:pathLst>
                <a:path w="12154" h="4528" extrusionOk="0">
                  <a:moveTo>
                    <a:pt x="2766" y="1"/>
                  </a:moveTo>
                  <a:cubicBezTo>
                    <a:pt x="1816" y="1"/>
                    <a:pt x="858" y="625"/>
                    <a:pt x="227" y="1202"/>
                  </a:cubicBezTo>
                  <a:cubicBezTo>
                    <a:pt x="1" y="1412"/>
                    <a:pt x="223" y="1709"/>
                    <a:pt x="452" y="1709"/>
                  </a:cubicBezTo>
                  <a:cubicBezTo>
                    <a:pt x="519" y="1709"/>
                    <a:pt x="588" y="1683"/>
                    <a:pt x="645" y="1621"/>
                  </a:cubicBezTo>
                  <a:cubicBezTo>
                    <a:pt x="1105" y="1181"/>
                    <a:pt x="1628" y="847"/>
                    <a:pt x="2214" y="658"/>
                  </a:cubicBezTo>
                  <a:cubicBezTo>
                    <a:pt x="2383" y="599"/>
                    <a:pt x="2531" y="572"/>
                    <a:pt x="2663" y="572"/>
                  </a:cubicBezTo>
                  <a:cubicBezTo>
                    <a:pt x="3189" y="572"/>
                    <a:pt x="3470" y="994"/>
                    <a:pt x="3805" y="1495"/>
                  </a:cubicBezTo>
                  <a:cubicBezTo>
                    <a:pt x="4008" y="1801"/>
                    <a:pt x="4471" y="2186"/>
                    <a:pt x="4882" y="2186"/>
                  </a:cubicBezTo>
                  <a:cubicBezTo>
                    <a:pt x="4892" y="2186"/>
                    <a:pt x="4903" y="2186"/>
                    <a:pt x="4913" y="2186"/>
                  </a:cubicBezTo>
                  <a:cubicBezTo>
                    <a:pt x="5400" y="2144"/>
                    <a:pt x="5849" y="1973"/>
                    <a:pt x="6298" y="1973"/>
                  </a:cubicBezTo>
                  <a:cubicBezTo>
                    <a:pt x="6525" y="1973"/>
                    <a:pt x="6753" y="2017"/>
                    <a:pt x="6985" y="2144"/>
                  </a:cubicBezTo>
                  <a:cubicBezTo>
                    <a:pt x="7215" y="2290"/>
                    <a:pt x="7382" y="2541"/>
                    <a:pt x="7529" y="2751"/>
                  </a:cubicBezTo>
                  <a:cubicBezTo>
                    <a:pt x="7717" y="2960"/>
                    <a:pt x="7968" y="3064"/>
                    <a:pt x="8240" y="3169"/>
                  </a:cubicBezTo>
                  <a:cubicBezTo>
                    <a:pt x="8333" y="3205"/>
                    <a:pt x="8428" y="3219"/>
                    <a:pt x="8522" y="3219"/>
                  </a:cubicBezTo>
                  <a:cubicBezTo>
                    <a:pt x="8837" y="3219"/>
                    <a:pt x="9155" y="3066"/>
                    <a:pt x="9441" y="3066"/>
                  </a:cubicBezTo>
                  <a:cubicBezTo>
                    <a:pt x="9572" y="3066"/>
                    <a:pt x="9696" y="3098"/>
                    <a:pt x="9810" y="3190"/>
                  </a:cubicBezTo>
                  <a:cubicBezTo>
                    <a:pt x="10308" y="3619"/>
                    <a:pt x="10749" y="4527"/>
                    <a:pt x="11435" y="4527"/>
                  </a:cubicBezTo>
                  <a:cubicBezTo>
                    <a:pt x="11585" y="4527"/>
                    <a:pt x="11746" y="4484"/>
                    <a:pt x="11923" y="4383"/>
                  </a:cubicBezTo>
                  <a:cubicBezTo>
                    <a:pt x="12090" y="4215"/>
                    <a:pt x="12153" y="3860"/>
                    <a:pt x="11944" y="3692"/>
                  </a:cubicBezTo>
                  <a:cubicBezTo>
                    <a:pt x="11588" y="3399"/>
                    <a:pt x="11191" y="3232"/>
                    <a:pt x="10856" y="2876"/>
                  </a:cubicBezTo>
                  <a:cubicBezTo>
                    <a:pt x="10521" y="2541"/>
                    <a:pt x="10186" y="2248"/>
                    <a:pt x="9747" y="2081"/>
                  </a:cubicBezTo>
                  <a:cubicBezTo>
                    <a:pt x="9644" y="2040"/>
                    <a:pt x="9541" y="2025"/>
                    <a:pt x="9440" y="2025"/>
                  </a:cubicBezTo>
                  <a:cubicBezTo>
                    <a:pt x="9141" y="2025"/>
                    <a:pt x="8849" y="2156"/>
                    <a:pt x="8585" y="2156"/>
                  </a:cubicBezTo>
                  <a:cubicBezTo>
                    <a:pt x="8389" y="2156"/>
                    <a:pt x="8209" y="2084"/>
                    <a:pt x="8052" y="1830"/>
                  </a:cubicBezTo>
                  <a:cubicBezTo>
                    <a:pt x="7759" y="1370"/>
                    <a:pt x="7048" y="1056"/>
                    <a:pt x="6525" y="972"/>
                  </a:cubicBezTo>
                  <a:cubicBezTo>
                    <a:pt x="6456" y="963"/>
                    <a:pt x="6386" y="960"/>
                    <a:pt x="6316" y="960"/>
                  </a:cubicBezTo>
                  <a:cubicBezTo>
                    <a:pt x="5951" y="960"/>
                    <a:pt x="5564" y="1059"/>
                    <a:pt x="5207" y="1059"/>
                  </a:cubicBezTo>
                  <a:cubicBezTo>
                    <a:pt x="4981" y="1059"/>
                    <a:pt x="4767" y="1019"/>
                    <a:pt x="4579" y="888"/>
                  </a:cubicBezTo>
                  <a:cubicBezTo>
                    <a:pt x="4097" y="575"/>
                    <a:pt x="3784" y="219"/>
                    <a:pt x="3219" y="51"/>
                  </a:cubicBezTo>
                  <a:cubicBezTo>
                    <a:pt x="3069" y="17"/>
                    <a:pt x="2917" y="1"/>
                    <a:pt x="27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003;p51"/>
            <p:cNvSpPr/>
            <p:nvPr/>
          </p:nvSpPr>
          <p:spPr>
            <a:xfrm>
              <a:off x="6885750" y="3950350"/>
              <a:ext cx="209700" cy="69775"/>
            </a:xfrm>
            <a:custGeom>
              <a:avLst/>
              <a:gdLst/>
              <a:ahLst/>
              <a:cxnLst/>
              <a:rect l="l" t="t" r="r" b="b"/>
              <a:pathLst>
                <a:path w="8388" h="2791" extrusionOk="0">
                  <a:moveTo>
                    <a:pt x="2621" y="1"/>
                  </a:moveTo>
                  <a:cubicBezTo>
                    <a:pt x="1903" y="1"/>
                    <a:pt x="1222" y="219"/>
                    <a:pt x="541" y="400"/>
                  </a:cubicBezTo>
                  <a:cubicBezTo>
                    <a:pt x="1" y="535"/>
                    <a:pt x="172" y="1274"/>
                    <a:pt x="645" y="1274"/>
                  </a:cubicBezTo>
                  <a:cubicBezTo>
                    <a:pt x="685" y="1274"/>
                    <a:pt x="727" y="1269"/>
                    <a:pt x="771" y="1258"/>
                  </a:cubicBezTo>
                  <a:cubicBezTo>
                    <a:pt x="1148" y="1153"/>
                    <a:pt x="1524" y="1027"/>
                    <a:pt x="1922" y="923"/>
                  </a:cubicBezTo>
                  <a:cubicBezTo>
                    <a:pt x="2071" y="884"/>
                    <a:pt x="2199" y="866"/>
                    <a:pt x="2312" y="866"/>
                  </a:cubicBezTo>
                  <a:cubicBezTo>
                    <a:pt x="2694" y="866"/>
                    <a:pt x="2913" y="1075"/>
                    <a:pt x="3219" y="1446"/>
                  </a:cubicBezTo>
                  <a:cubicBezTo>
                    <a:pt x="3349" y="1600"/>
                    <a:pt x="3600" y="1633"/>
                    <a:pt x="3853" y="1633"/>
                  </a:cubicBezTo>
                  <a:cubicBezTo>
                    <a:pt x="4048" y="1633"/>
                    <a:pt x="4245" y="1613"/>
                    <a:pt x="4391" y="1613"/>
                  </a:cubicBezTo>
                  <a:cubicBezTo>
                    <a:pt x="4577" y="1613"/>
                    <a:pt x="4771" y="1605"/>
                    <a:pt x="4966" y="1605"/>
                  </a:cubicBezTo>
                  <a:cubicBezTo>
                    <a:pt x="5210" y="1605"/>
                    <a:pt x="5456" y="1618"/>
                    <a:pt x="5688" y="1676"/>
                  </a:cubicBezTo>
                  <a:cubicBezTo>
                    <a:pt x="5793" y="2136"/>
                    <a:pt x="6023" y="2513"/>
                    <a:pt x="6546" y="2659"/>
                  </a:cubicBezTo>
                  <a:cubicBezTo>
                    <a:pt x="6786" y="2733"/>
                    <a:pt x="7062" y="2791"/>
                    <a:pt x="7331" y="2791"/>
                  </a:cubicBezTo>
                  <a:cubicBezTo>
                    <a:pt x="7671" y="2791"/>
                    <a:pt x="7998" y="2698"/>
                    <a:pt x="8220" y="2429"/>
                  </a:cubicBezTo>
                  <a:cubicBezTo>
                    <a:pt x="8387" y="2241"/>
                    <a:pt x="8387" y="1990"/>
                    <a:pt x="8199" y="1781"/>
                  </a:cubicBezTo>
                  <a:cubicBezTo>
                    <a:pt x="7864" y="1383"/>
                    <a:pt x="7341" y="1404"/>
                    <a:pt x="6860" y="1362"/>
                  </a:cubicBezTo>
                  <a:cubicBezTo>
                    <a:pt x="6672" y="944"/>
                    <a:pt x="6421" y="735"/>
                    <a:pt x="5897" y="567"/>
                  </a:cubicBezTo>
                  <a:cubicBezTo>
                    <a:pt x="5512" y="468"/>
                    <a:pt x="5082" y="442"/>
                    <a:pt x="4657" y="442"/>
                  </a:cubicBezTo>
                  <a:cubicBezTo>
                    <a:pt x="4366" y="442"/>
                    <a:pt x="4077" y="454"/>
                    <a:pt x="3805" y="462"/>
                  </a:cubicBezTo>
                  <a:cubicBezTo>
                    <a:pt x="3491" y="211"/>
                    <a:pt x="3198" y="23"/>
                    <a:pt x="2717" y="2"/>
                  </a:cubicBezTo>
                  <a:cubicBezTo>
                    <a:pt x="2685" y="1"/>
                    <a:pt x="2653" y="1"/>
                    <a:pt x="26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004;p51"/>
            <p:cNvSpPr/>
            <p:nvPr/>
          </p:nvSpPr>
          <p:spPr>
            <a:xfrm>
              <a:off x="6946350" y="3895950"/>
              <a:ext cx="232800" cy="48775"/>
            </a:xfrm>
            <a:custGeom>
              <a:avLst/>
              <a:gdLst/>
              <a:ahLst/>
              <a:cxnLst/>
              <a:rect l="l" t="t" r="r" b="b"/>
              <a:pathLst>
                <a:path w="9312" h="1951" extrusionOk="0">
                  <a:moveTo>
                    <a:pt x="6281" y="1"/>
                  </a:moveTo>
                  <a:cubicBezTo>
                    <a:pt x="6013" y="1"/>
                    <a:pt x="5738" y="36"/>
                    <a:pt x="5440" y="107"/>
                  </a:cubicBezTo>
                  <a:cubicBezTo>
                    <a:pt x="5262" y="150"/>
                    <a:pt x="5083" y="166"/>
                    <a:pt x="4904" y="166"/>
                  </a:cubicBezTo>
                  <a:cubicBezTo>
                    <a:pt x="4560" y="166"/>
                    <a:pt x="4215" y="106"/>
                    <a:pt x="3871" y="65"/>
                  </a:cubicBezTo>
                  <a:cubicBezTo>
                    <a:pt x="3821" y="56"/>
                    <a:pt x="3773" y="52"/>
                    <a:pt x="3726" y="52"/>
                  </a:cubicBezTo>
                  <a:cubicBezTo>
                    <a:pt x="3410" y="52"/>
                    <a:pt x="3137" y="226"/>
                    <a:pt x="2839" y="226"/>
                  </a:cubicBezTo>
                  <a:cubicBezTo>
                    <a:pt x="2766" y="226"/>
                    <a:pt x="2692" y="216"/>
                    <a:pt x="2616" y="190"/>
                  </a:cubicBezTo>
                  <a:cubicBezTo>
                    <a:pt x="2272" y="79"/>
                    <a:pt x="1940" y="45"/>
                    <a:pt x="1607" y="45"/>
                  </a:cubicBezTo>
                  <a:cubicBezTo>
                    <a:pt x="1130" y="45"/>
                    <a:pt x="653" y="115"/>
                    <a:pt x="147" y="128"/>
                  </a:cubicBezTo>
                  <a:cubicBezTo>
                    <a:pt x="0" y="128"/>
                    <a:pt x="0" y="358"/>
                    <a:pt x="147" y="358"/>
                  </a:cubicBezTo>
                  <a:cubicBezTo>
                    <a:pt x="691" y="400"/>
                    <a:pt x="1256" y="400"/>
                    <a:pt x="1779" y="462"/>
                  </a:cubicBezTo>
                  <a:cubicBezTo>
                    <a:pt x="2093" y="525"/>
                    <a:pt x="2239" y="986"/>
                    <a:pt x="2553" y="1090"/>
                  </a:cubicBezTo>
                  <a:cubicBezTo>
                    <a:pt x="2665" y="1122"/>
                    <a:pt x="2786" y="1136"/>
                    <a:pt x="2909" y="1136"/>
                  </a:cubicBezTo>
                  <a:cubicBezTo>
                    <a:pt x="3108" y="1136"/>
                    <a:pt x="3313" y="1100"/>
                    <a:pt x="3494" y="1048"/>
                  </a:cubicBezTo>
                  <a:cubicBezTo>
                    <a:pt x="4080" y="881"/>
                    <a:pt x="4561" y="755"/>
                    <a:pt x="5168" y="755"/>
                  </a:cubicBezTo>
                  <a:cubicBezTo>
                    <a:pt x="5901" y="776"/>
                    <a:pt x="6968" y="714"/>
                    <a:pt x="7449" y="1341"/>
                  </a:cubicBezTo>
                  <a:cubicBezTo>
                    <a:pt x="7743" y="1723"/>
                    <a:pt x="8088" y="1951"/>
                    <a:pt x="8485" y="1951"/>
                  </a:cubicBezTo>
                  <a:cubicBezTo>
                    <a:pt x="8654" y="1951"/>
                    <a:pt x="8831" y="1910"/>
                    <a:pt x="9018" y="1822"/>
                  </a:cubicBezTo>
                  <a:cubicBezTo>
                    <a:pt x="9311" y="1760"/>
                    <a:pt x="9248" y="1341"/>
                    <a:pt x="9039" y="1216"/>
                  </a:cubicBezTo>
                  <a:cubicBezTo>
                    <a:pt x="8579" y="923"/>
                    <a:pt x="8160" y="504"/>
                    <a:pt x="7637" y="295"/>
                  </a:cubicBezTo>
                  <a:cubicBezTo>
                    <a:pt x="7153" y="99"/>
                    <a:pt x="6727" y="1"/>
                    <a:pt x="62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005;p51"/>
            <p:cNvSpPr/>
            <p:nvPr/>
          </p:nvSpPr>
          <p:spPr>
            <a:xfrm>
              <a:off x="6399700" y="2828975"/>
              <a:ext cx="190975" cy="176125"/>
            </a:xfrm>
            <a:custGeom>
              <a:avLst/>
              <a:gdLst/>
              <a:ahLst/>
              <a:cxnLst/>
              <a:rect l="l" t="t" r="r" b="b"/>
              <a:pathLst>
                <a:path w="7639" h="7045" extrusionOk="0">
                  <a:moveTo>
                    <a:pt x="4020" y="0"/>
                  </a:moveTo>
                  <a:cubicBezTo>
                    <a:pt x="3406" y="0"/>
                    <a:pt x="2769" y="164"/>
                    <a:pt x="2156" y="478"/>
                  </a:cubicBezTo>
                  <a:cubicBezTo>
                    <a:pt x="1905" y="604"/>
                    <a:pt x="1675" y="750"/>
                    <a:pt x="1466" y="939"/>
                  </a:cubicBezTo>
                  <a:cubicBezTo>
                    <a:pt x="1194" y="1127"/>
                    <a:pt x="963" y="1357"/>
                    <a:pt x="796" y="1650"/>
                  </a:cubicBezTo>
                  <a:cubicBezTo>
                    <a:pt x="231" y="2466"/>
                    <a:pt x="1" y="3470"/>
                    <a:pt x="231" y="4475"/>
                  </a:cubicBezTo>
                  <a:cubicBezTo>
                    <a:pt x="357" y="4998"/>
                    <a:pt x="587" y="5416"/>
                    <a:pt x="880" y="5730"/>
                  </a:cubicBezTo>
                  <a:cubicBezTo>
                    <a:pt x="1005" y="5939"/>
                    <a:pt x="1194" y="6148"/>
                    <a:pt x="1403" y="6316"/>
                  </a:cubicBezTo>
                  <a:cubicBezTo>
                    <a:pt x="1997" y="6820"/>
                    <a:pt x="2699" y="7045"/>
                    <a:pt x="3416" y="7045"/>
                  </a:cubicBezTo>
                  <a:cubicBezTo>
                    <a:pt x="3533" y="7045"/>
                    <a:pt x="3650" y="7039"/>
                    <a:pt x="3767" y="7027"/>
                  </a:cubicBezTo>
                  <a:cubicBezTo>
                    <a:pt x="3835" y="7040"/>
                    <a:pt x="3904" y="7045"/>
                    <a:pt x="3975" y="7045"/>
                  </a:cubicBezTo>
                  <a:cubicBezTo>
                    <a:pt x="4146" y="7045"/>
                    <a:pt x="4328" y="7015"/>
                    <a:pt x="4520" y="6985"/>
                  </a:cubicBezTo>
                  <a:cubicBezTo>
                    <a:pt x="4960" y="6881"/>
                    <a:pt x="5336" y="6672"/>
                    <a:pt x="5671" y="6379"/>
                  </a:cubicBezTo>
                  <a:cubicBezTo>
                    <a:pt x="5881" y="6253"/>
                    <a:pt x="6090" y="6086"/>
                    <a:pt x="6278" y="5918"/>
                  </a:cubicBezTo>
                  <a:cubicBezTo>
                    <a:pt x="7450" y="4788"/>
                    <a:pt x="7638" y="2780"/>
                    <a:pt x="6697" y="1420"/>
                  </a:cubicBezTo>
                  <a:cubicBezTo>
                    <a:pt x="6004" y="453"/>
                    <a:pt x="5042" y="0"/>
                    <a:pt x="4020" y="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006;p51"/>
            <p:cNvSpPr/>
            <p:nvPr/>
          </p:nvSpPr>
          <p:spPr>
            <a:xfrm>
              <a:off x="7162900" y="2891625"/>
              <a:ext cx="258425" cy="236625"/>
            </a:xfrm>
            <a:custGeom>
              <a:avLst/>
              <a:gdLst/>
              <a:ahLst/>
              <a:cxnLst/>
              <a:rect l="l" t="t" r="r" b="b"/>
              <a:pathLst>
                <a:path w="10337" h="9465" extrusionOk="0">
                  <a:moveTo>
                    <a:pt x="5082" y="1"/>
                  </a:moveTo>
                  <a:cubicBezTo>
                    <a:pt x="2856" y="1"/>
                    <a:pt x="824" y="1622"/>
                    <a:pt x="210" y="3789"/>
                  </a:cubicBezTo>
                  <a:cubicBezTo>
                    <a:pt x="1" y="4563"/>
                    <a:pt x="42" y="5295"/>
                    <a:pt x="252" y="5986"/>
                  </a:cubicBezTo>
                  <a:cubicBezTo>
                    <a:pt x="377" y="6927"/>
                    <a:pt x="817" y="7744"/>
                    <a:pt x="1674" y="8455"/>
                  </a:cubicBezTo>
                  <a:cubicBezTo>
                    <a:pt x="2449" y="9083"/>
                    <a:pt x="3286" y="9396"/>
                    <a:pt x="4122" y="9417"/>
                  </a:cubicBezTo>
                  <a:cubicBezTo>
                    <a:pt x="4321" y="9449"/>
                    <a:pt x="4522" y="9464"/>
                    <a:pt x="4725" y="9464"/>
                  </a:cubicBezTo>
                  <a:cubicBezTo>
                    <a:pt x="5868" y="9464"/>
                    <a:pt x="7041" y="8973"/>
                    <a:pt x="7805" y="8120"/>
                  </a:cubicBezTo>
                  <a:cubicBezTo>
                    <a:pt x="7993" y="7911"/>
                    <a:pt x="8119" y="7702"/>
                    <a:pt x="8244" y="7451"/>
                  </a:cubicBezTo>
                  <a:cubicBezTo>
                    <a:pt x="8433" y="7241"/>
                    <a:pt x="8579" y="7032"/>
                    <a:pt x="8726" y="6823"/>
                  </a:cubicBezTo>
                  <a:cubicBezTo>
                    <a:pt x="10337" y="4417"/>
                    <a:pt x="9040" y="818"/>
                    <a:pt x="6152" y="127"/>
                  </a:cubicBezTo>
                  <a:cubicBezTo>
                    <a:pt x="5794" y="41"/>
                    <a:pt x="5436" y="1"/>
                    <a:pt x="5082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007;p51"/>
            <p:cNvSpPr/>
            <p:nvPr/>
          </p:nvSpPr>
          <p:spPr>
            <a:xfrm rot="509414">
              <a:off x="6628090" y="2955867"/>
              <a:ext cx="479645" cy="258549"/>
            </a:xfrm>
            <a:custGeom>
              <a:avLst/>
              <a:gdLst/>
              <a:ahLst/>
              <a:cxnLst/>
              <a:rect l="l" t="t" r="r" b="b"/>
              <a:pathLst>
                <a:path w="12199" h="7952" extrusionOk="0">
                  <a:moveTo>
                    <a:pt x="12136" y="210"/>
                  </a:moveTo>
                  <a:cubicBezTo>
                    <a:pt x="12178" y="691"/>
                    <a:pt x="12199" y="1110"/>
                    <a:pt x="11990" y="1486"/>
                  </a:cubicBezTo>
                  <a:cubicBezTo>
                    <a:pt x="11906" y="1654"/>
                    <a:pt x="11906" y="1842"/>
                    <a:pt x="11864" y="2009"/>
                  </a:cubicBezTo>
                  <a:lnTo>
                    <a:pt x="11467" y="3202"/>
                  </a:lnTo>
                  <a:cubicBezTo>
                    <a:pt x="11446" y="3265"/>
                    <a:pt x="11383" y="3349"/>
                    <a:pt x="11362" y="3432"/>
                  </a:cubicBezTo>
                  <a:cubicBezTo>
                    <a:pt x="11090" y="4395"/>
                    <a:pt x="10462" y="5106"/>
                    <a:pt x="9730" y="5734"/>
                  </a:cubicBezTo>
                  <a:cubicBezTo>
                    <a:pt x="9416" y="5985"/>
                    <a:pt x="9102" y="6278"/>
                    <a:pt x="8830" y="6592"/>
                  </a:cubicBezTo>
                  <a:cubicBezTo>
                    <a:pt x="8203" y="7282"/>
                    <a:pt x="7407" y="7554"/>
                    <a:pt x="6529" y="7638"/>
                  </a:cubicBezTo>
                  <a:cubicBezTo>
                    <a:pt x="6236" y="7659"/>
                    <a:pt x="5922" y="7742"/>
                    <a:pt x="5629" y="7805"/>
                  </a:cubicBezTo>
                  <a:cubicBezTo>
                    <a:pt x="4897" y="7952"/>
                    <a:pt x="4269" y="7847"/>
                    <a:pt x="3599" y="7491"/>
                  </a:cubicBezTo>
                  <a:cubicBezTo>
                    <a:pt x="2407" y="6801"/>
                    <a:pt x="1549" y="5838"/>
                    <a:pt x="691" y="4834"/>
                  </a:cubicBezTo>
                  <a:cubicBezTo>
                    <a:pt x="210" y="4290"/>
                    <a:pt x="1" y="3579"/>
                    <a:pt x="147" y="2784"/>
                  </a:cubicBezTo>
                  <a:cubicBezTo>
                    <a:pt x="628" y="2491"/>
                    <a:pt x="1193" y="2219"/>
                    <a:pt x="1737" y="2051"/>
                  </a:cubicBezTo>
                  <a:cubicBezTo>
                    <a:pt x="2616" y="1758"/>
                    <a:pt x="3495" y="1444"/>
                    <a:pt x="4374" y="1152"/>
                  </a:cubicBezTo>
                  <a:cubicBezTo>
                    <a:pt x="4687" y="1047"/>
                    <a:pt x="5001" y="963"/>
                    <a:pt x="5336" y="963"/>
                  </a:cubicBezTo>
                  <a:cubicBezTo>
                    <a:pt x="5796" y="942"/>
                    <a:pt x="6236" y="900"/>
                    <a:pt x="6675" y="754"/>
                  </a:cubicBezTo>
                  <a:cubicBezTo>
                    <a:pt x="7261" y="608"/>
                    <a:pt x="7826" y="440"/>
                    <a:pt x="8454" y="503"/>
                  </a:cubicBezTo>
                  <a:cubicBezTo>
                    <a:pt x="8621" y="503"/>
                    <a:pt x="8768" y="482"/>
                    <a:pt x="8893" y="440"/>
                  </a:cubicBezTo>
                  <a:cubicBezTo>
                    <a:pt x="9416" y="273"/>
                    <a:pt x="9939" y="273"/>
                    <a:pt x="10504" y="294"/>
                  </a:cubicBezTo>
                  <a:cubicBezTo>
                    <a:pt x="10755" y="294"/>
                    <a:pt x="11027" y="210"/>
                    <a:pt x="11278" y="168"/>
                  </a:cubicBezTo>
                  <a:cubicBezTo>
                    <a:pt x="11508" y="84"/>
                    <a:pt x="11801" y="1"/>
                    <a:pt x="12136" y="21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1008;p51"/>
            <p:cNvSpPr/>
            <p:nvPr/>
          </p:nvSpPr>
          <p:spPr>
            <a:xfrm>
              <a:off x="6588025" y="2923500"/>
              <a:ext cx="541425" cy="297525"/>
            </a:xfrm>
            <a:custGeom>
              <a:avLst/>
              <a:gdLst/>
              <a:ahLst/>
              <a:cxnLst/>
              <a:rect l="l" t="t" r="r" b="b"/>
              <a:pathLst>
                <a:path w="21657" h="11901" extrusionOk="0">
                  <a:moveTo>
                    <a:pt x="1863" y="1007"/>
                  </a:moveTo>
                  <a:cubicBezTo>
                    <a:pt x="3976" y="1332"/>
                    <a:pt x="6105" y="1436"/>
                    <a:pt x="8234" y="1436"/>
                  </a:cubicBezTo>
                  <a:cubicBezTo>
                    <a:pt x="10363" y="1436"/>
                    <a:pt x="12492" y="1332"/>
                    <a:pt x="14605" y="1238"/>
                  </a:cubicBezTo>
                  <a:cubicBezTo>
                    <a:pt x="15139" y="1217"/>
                    <a:pt x="15667" y="1206"/>
                    <a:pt x="16198" y="1206"/>
                  </a:cubicBezTo>
                  <a:cubicBezTo>
                    <a:pt x="16729" y="1206"/>
                    <a:pt x="17262" y="1217"/>
                    <a:pt x="17806" y="1238"/>
                  </a:cubicBezTo>
                  <a:cubicBezTo>
                    <a:pt x="17842" y="1239"/>
                    <a:pt x="17879" y="1239"/>
                    <a:pt x="17917" y="1239"/>
                  </a:cubicBezTo>
                  <a:cubicBezTo>
                    <a:pt x="18125" y="1239"/>
                    <a:pt x="18375" y="1226"/>
                    <a:pt x="18634" y="1226"/>
                  </a:cubicBezTo>
                  <a:cubicBezTo>
                    <a:pt x="19319" y="1226"/>
                    <a:pt x="20072" y="1314"/>
                    <a:pt x="20317" y="1949"/>
                  </a:cubicBezTo>
                  <a:cubicBezTo>
                    <a:pt x="20506" y="2326"/>
                    <a:pt x="20213" y="2912"/>
                    <a:pt x="20129" y="3330"/>
                  </a:cubicBezTo>
                  <a:cubicBezTo>
                    <a:pt x="20024" y="3832"/>
                    <a:pt x="19899" y="4292"/>
                    <a:pt x="19731" y="4774"/>
                  </a:cubicBezTo>
                  <a:cubicBezTo>
                    <a:pt x="19397" y="5820"/>
                    <a:pt x="18853" y="6782"/>
                    <a:pt x="18246" y="7682"/>
                  </a:cubicBezTo>
                  <a:cubicBezTo>
                    <a:pt x="17032" y="9419"/>
                    <a:pt x="15421" y="10339"/>
                    <a:pt x="13371" y="10528"/>
                  </a:cubicBezTo>
                  <a:cubicBezTo>
                    <a:pt x="13132" y="10550"/>
                    <a:pt x="12892" y="10559"/>
                    <a:pt x="12651" y="10559"/>
                  </a:cubicBezTo>
                  <a:cubicBezTo>
                    <a:pt x="11983" y="10559"/>
                    <a:pt x="11306" y="10490"/>
                    <a:pt x="10630" y="10444"/>
                  </a:cubicBezTo>
                  <a:cubicBezTo>
                    <a:pt x="9563" y="10423"/>
                    <a:pt x="8495" y="10256"/>
                    <a:pt x="7470" y="9984"/>
                  </a:cubicBezTo>
                  <a:cubicBezTo>
                    <a:pt x="5608" y="9461"/>
                    <a:pt x="4102" y="8121"/>
                    <a:pt x="2993" y="6448"/>
                  </a:cubicBezTo>
                  <a:cubicBezTo>
                    <a:pt x="2490" y="5694"/>
                    <a:pt x="2135" y="4878"/>
                    <a:pt x="1905" y="3979"/>
                  </a:cubicBezTo>
                  <a:cubicBezTo>
                    <a:pt x="1800" y="3560"/>
                    <a:pt x="1737" y="3142"/>
                    <a:pt x="1716" y="2702"/>
                  </a:cubicBezTo>
                  <a:cubicBezTo>
                    <a:pt x="1695" y="2200"/>
                    <a:pt x="1842" y="1740"/>
                    <a:pt x="1863" y="1259"/>
                  </a:cubicBezTo>
                  <a:lnTo>
                    <a:pt x="1863" y="1007"/>
                  </a:lnTo>
                  <a:close/>
                  <a:moveTo>
                    <a:pt x="1270" y="0"/>
                  </a:moveTo>
                  <a:cubicBezTo>
                    <a:pt x="942" y="0"/>
                    <a:pt x="739" y="393"/>
                    <a:pt x="858" y="673"/>
                  </a:cubicBezTo>
                  <a:cubicBezTo>
                    <a:pt x="0" y="1886"/>
                    <a:pt x="377" y="3916"/>
                    <a:pt x="837" y="5213"/>
                  </a:cubicBezTo>
                  <a:cubicBezTo>
                    <a:pt x="1423" y="6971"/>
                    <a:pt x="2553" y="8519"/>
                    <a:pt x="3913" y="9670"/>
                  </a:cubicBezTo>
                  <a:cubicBezTo>
                    <a:pt x="5420" y="10946"/>
                    <a:pt x="7261" y="11511"/>
                    <a:pt x="9165" y="11720"/>
                  </a:cubicBezTo>
                  <a:cubicBezTo>
                    <a:pt x="10071" y="11823"/>
                    <a:pt x="11022" y="11901"/>
                    <a:pt x="11972" y="11901"/>
                  </a:cubicBezTo>
                  <a:cubicBezTo>
                    <a:pt x="12952" y="11901"/>
                    <a:pt x="13931" y="11818"/>
                    <a:pt x="14856" y="11595"/>
                  </a:cubicBezTo>
                  <a:cubicBezTo>
                    <a:pt x="16635" y="11176"/>
                    <a:pt x="18016" y="10026"/>
                    <a:pt x="19104" y="8477"/>
                  </a:cubicBezTo>
                  <a:cubicBezTo>
                    <a:pt x="20317" y="6782"/>
                    <a:pt x="20840" y="4983"/>
                    <a:pt x="21384" y="2974"/>
                  </a:cubicBezTo>
                  <a:cubicBezTo>
                    <a:pt x="21656" y="2137"/>
                    <a:pt x="21468" y="1363"/>
                    <a:pt x="20903" y="715"/>
                  </a:cubicBezTo>
                  <a:cubicBezTo>
                    <a:pt x="20443" y="150"/>
                    <a:pt x="19501" y="108"/>
                    <a:pt x="18853" y="87"/>
                  </a:cubicBezTo>
                  <a:cubicBezTo>
                    <a:pt x="18176" y="61"/>
                    <a:pt x="17506" y="49"/>
                    <a:pt x="16839" y="49"/>
                  </a:cubicBezTo>
                  <a:cubicBezTo>
                    <a:pt x="15380" y="49"/>
                    <a:pt x="13935" y="105"/>
                    <a:pt x="12471" y="191"/>
                  </a:cubicBezTo>
                  <a:cubicBezTo>
                    <a:pt x="10630" y="307"/>
                    <a:pt x="8767" y="411"/>
                    <a:pt x="6903" y="411"/>
                  </a:cubicBezTo>
                  <a:cubicBezTo>
                    <a:pt x="5038" y="411"/>
                    <a:pt x="3170" y="307"/>
                    <a:pt x="1319" y="3"/>
                  </a:cubicBezTo>
                  <a:cubicBezTo>
                    <a:pt x="1302" y="1"/>
                    <a:pt x="1286" y="0"/>
                    <a:pt x="12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6" name="Rectangle 115">
            <a:extLst>
              <a:ext uri="{FF2B5EF4-FFF2-40B4-BE49-F238E27FC236}">
                <a16:creationId xmlns:a16="http://schemas.microsoft.com/office/drawing/2014/main" id="{D71A05A6-1E70-453A-A673-F5D2DBF0B9B5}"/>
              </a:ext>
            </a:extLst>
          </p:cNvPr>
          <p:cNvSpPr/>
          <p:nvPr/>
        </p:nvSpPr>
        <p:spPr>
          <a:xfrm>
            <a:off x="1131266" y="2978148"/>
            <a:ext cx="974080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50" normalizeH="0" baseline="0" noProof="0" dirty="0" smtClean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86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6600" b="1" i="0" u="none" strike="noStrike" kern="1200" cap="none" spc="50" normalizeH="0" noProof="0" dirty="0" smtClean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86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BÀY SẢN PHẨM</a:t>
            </a:r>
            <a:endParaRPr kumimoji="0" lang="en-US" sz="6600" b="1" i="0" u="none" strike="noStrike" kern="1200" cap="none" spc="50" normalizeH="0" baseline="0" noProof="0" dirty="0">
              <a:ln w="9525" cmpd="sng">
                <a:solidFill>
                  <a:prstClr val="white"/>
                </a:solidFill>
                <a:prstDash val="solid"/>
              </a:ln>
              <a:solidFill>
                <a:srgbClr val="860000"/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2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05993" y="1314753"/>
            <a:ext cx="529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Phố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An (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66206" y="102898"/>
            <a:ext cx="10897868" cy="12817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20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02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2025</a:t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Lịch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sử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Địa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lí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:</a:t>
            </a:r>
            <a:endParaRPr kumimoji="0" lang="en-US" sz="36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zone" panose="03020702060507090A04" pitchFamily="66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8786" y="2970335"/>
            <a:ext cx="1810669" cy="1390008"/>
          </a:xfrm>
          <a:prstGeom prst="rect">
            <a:avLst/>
          </a:prstGeom>
        </p:spPr>
      </p:pic>
      <p:grpSp>
        <p:nvGrpSpPr>
          <p:cNvPr id="10" name="Google Shape;178;p33"/>
          <p:cNvGrpSpPr/>
          <p:nvPr/>
        </p:nvGrpSpPr>
        <p:grpSpPr>
          <a:xfrm>
            <a:off x="171077" y="4715555"/>
            <a:ext cx="1488200" cy="2088988"/>
            <a:chOff x="347000" y="2571750"/>
            <a:chExt cx="1767550" cy="2473200"/>
          </a:xfrm>
        </p:grpSpPr>
        <p:sp>
          <p:nvSpPr>
            <p:cNvPr id="11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9" name="Google Shape;361;p37"/>
          <p:cNvGrpSpPr/>
          <p:nvPr/>
        </p:nvGrpSpPr>
        <p:grpSpPr>
          <a:xfrm flipH="1">
            <a:off x="10548682" y="3014620"/>
            <a:ext cx="1675035" cy="1503275"/>
            <a:chOff x="-2314175" y="910675"/>
            <a:chExt cx="2012875" cy="1733025"/>
          </a:xfrm>
        </p:grpSpPr>
        <p:sp>
          <p:nvSpPr>
            <p:cNvPr id="60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rgbClr val="485058">
                <a:lumMod val="7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3" name="Google Shape;976;p51"/>
          <p:cNvGrpSpPr/>
          <p:nvPr/>
        </p:nvGrpSpPr>
        <p:grpSpPr>
          <a:xfrm>
            <a:off x="10548682" y="5274156"/>
            <a:ext cx="1580501" cy="1429886"/>
            <a:chOff x="5948275" y="2297825"/>
            <a:chExt cx="2178175" cy="2151575"/>
          </a:xfrm>
        </p:grpSpPr>
        <p:sp>
          <p:nvSpPr>
            <p:cNvPr id="84" name="Google Shape;977;p51"/>
            <p:cNvSpPr/>
            <p:nvPr/>
          </p:nvSpPr>
          <p:spPr>
            <a:xfrm rot="175061">
              <a:off x="6717042" y="3312008"/>
              <a:ext cx="572749" cy="556047"/>
            </a:xfrm>
            <a:custGeom>
              <a:avLst/>
              <a:gdLst/>
              <a:ahLst/>
              <a:cxnLst/>
              <a:rect l="l" t="t" r="r" b="b"/>
              <a:pathLst>
                <a:path w="21280" h="19965" extrusionOk="0">
                  <a:moveTo>
                    <a:pt x="2867" y="16725"/>
                  </a:moveTo>
                  <a:cubicBezTo>
                    <a:pt x="3003" y="16735"/>
                    <a:pt x="3055" y="16740"/>
                    <a:pt x="3029" y="16740"/>
                  </a:cubicBezTo>
                  <a:cubicBezTo>
                    <a:pt x="3006" y="16740"/>
                    <a:pt x="2920" y="16736"/>
                    <a:pt x="2775" y="16728"/>
                  </a:cubicBezTo>
                  <a:lnTo>
                    <a:pt x="2775" y="16728"/>
                  </a:lnTo>
                  <a:cubicBezTo>
                    <a:pt x="2806" y="16728"/>
                    <a:pt x="2836" y="16727"/>
                    <a:pt x="2867" y="16725"/>
                  </a:cubicBezTo>
                  <a:close/>
                  <a:moveTo>
                    <a:pt x="14319" y="1"/>
                  </a:moveTo>
                  <a:cubicBezTo>
                    <a:pt x="14140" y="1"/>
                    <a:pt x="13950" y="23"/>
                    <a:pt x="13747" y="69"/>
                  </a:cubicBezTo>
                  <a:cubicBezTo>
                    <a:pt x="12283" y="383"/>
                    <a:pt x="11446" y="948"/>
                    <a:pt x="10483" y="2099"/>
                  </a:cubicBezTo>
                  <a:cubicBezTo>
                    <a:pt x="10044" y="2643"/>
                    <a:pt x="9772" y="3271"/>
                    <a:pt x="9667" y="3961"/>
                  </a:cubicBezTo>
                  <a:cubicBezTo>
                    <a:pt x="9563" y="4631"/>
                    <a:pt x="9667" y="5468"/>
                    <a:pt x="9353" y="6095"/>
                  </a:cubicBezTo>
                  <a:cubicBezTo>
                    <a:pt x="9332" y="6158"/>
                    <a:pt x="9353" y="6179"/>
                    <a:pt x="9416" y="6179"/>
                  </a:cubicBezTo>
                  <a:cubicBezTo>
                    <a:pt x="9353" y="6179"/>
                    <a:pt x="9311" y="6200"/>
                    <a:pt x="9207" y="6242"/>
                  </a:cubicBezTo>
                  <a:cubicBezTo>
                    <a:pt x="8977" y="6305"/>
                    <a:pt x="8726" y="6347"/>
                    <a:pt x="8495" y="6367"/>
                  </a:cubicBezTo>
                  <a:cubicBezTo>
                    <a:pt x="8366" y="6382"/>
                    <a:pt x="8249" y="6389"/>
                    <a:pt x="8142" y="6389"/>
                  </a:cubicBezTo>
                  <a:cubicBezTo>
                    <a:pt x="7612" y="6389"/>
                    <a:pt x="7312" y="6217"/>
                    <a:pt x="6738" y="5886"/>
                  </a:cubicBezTo>
                  <a:cubicBezTo>
                    <a:pt x="6696" y="5865"/>
                    <a:pt x="6633" y="5823"/>
                    <a:pt x="6591" y="5782"/>
                  </a:cubicBezTo>
                  <a:cubicBezTo>
                    <a:pt x="6550" y="5510"/>
                    <a:pt x="6529" y="5217"/>
                    <a:pt x="6487" y="4924"/>
                  </a:cubicBezTo>
                  <a:cubicBezTo>
                    <a:pt x="6298" y="4087"/>
                    <a:pt x="5880" y="3543"/>
                    <a:pt x="5190" y="3041"/>
                  </a:cubicBezTo>
                  <a:cubicBezTo>
                    <a:pt x="4951" y="2866"/>
                    <a:pt x="4701" y="2788"/>
                    <a:pt x="4447" y="2788"/>
                  </a:cubicBezTo>
                  <a:cubicBezTo>
                    <a:pt x="4367" y="2788"/>
                    <a:pt x="4287" y="2795"/>
                    <a:pt x="4206" y="2810"/>
                  </a:cubicBezTo>
                  <a:cubicBezTo>
                    <a:pt x="4206" y="2497"/>
                    <a:pt x="4185" y="2204"/>
                    <a:pt x="4143" y="1890"/>
                  </a:cubicBezTo>
                  <a:cubicBezTo>
                    <a:pt x="4081" y="1045"/>
                    <a:pt x="3472" y="627"/>
                    <a:pt x="2854" y="627"/>
                  </a:cubicBezTo>
                  <a:cubicBezTo>
                    <a:pt x="2233" y="627"/>
                    <a:pt x="1601" y="1050"/>
                    <a:pt x="1507" y="1890"/>
                  </a:cubicBezTo>
                  <a:cubicBezTo>
                    <a:pt x="1381" y="3229"/>
                    <a:pt x="1151" y="4526"/>
                    <a:pt x="984" y="5844"/>
                  </a:cubicBezTo>
                  <a:cubicBezTo>
                    <a:pt x="754" y="6619"/>
                    <a:pt x="461" y="7414"/>
                    <a:pt x="461" y="8272"/>
                  </a:cubicBezTo>
                  <a:lnTo>
                    <a:pt x="461" y="8355"/>
                  </a:lnTo>
                  <a:cubicBezTo>
                    <a:pt x="461" y="8460"/>
                    <a:pt x="440" y="8564"/>
                    <a:pt x="440" y="8669"/>
                  </a:cubicBezTo>
                  <a:cubicBezTo>
                    <a:pt x="356" y="10134"/>
                    <a:pt x="21" y="11577"/>
                    <a:pt x="21" y="13042"/>
                  </a:cubicBezTo>
                  <a:cubicBezTo>
                    <a:pt x="0" y="14444"/>
                    <a:pt x="21" y="15595"/>
                    <a:pt x="1465" y="16306"/>
                  </a:cubicBezTo>
                  <a:cubicBezTo>
                    <a:pt x="1612" y="16390"/>
                    <a:pt x="1779" y="16432"/>
                    <a:pt x="1925" y="16515"/>
                  </a:cubicBezTo>
                  <a:cubicBezTo>
                    <a:pt x="1946" y="16515"/>
                    <a:pt x="1946" y="16536"/>
                    <a:pt x="1988" y="16536"/>
                  </a:cubicBezTo>
                  <a:cubicBezTo>
                    <a:pt x="2219" y="16643"/>
                    <a:pt x="2464" y="16719"/>
                    <a:pt x="2725" y="16727"/>
                  </a:cubicBezTo>
                  <a:lnTo>
                    <a:pt x="2725" y="16727"/>
                  </a:lnTo>
                  <a:cubicBezTo>
                    <a:pt x="3288" y="17042"/>
                    <a:pt x="3684" y="17668"/>
                    <a:pt x="4081" y="18168"/>
                  </a:cubicBezTo>
                  <a:cubicBezTo>
                    <a:pt x="4810" y="19098"/>
                    <a:pt x="5587" y="19964"/>
                    <a:pt x="6771" y="19964"/>
                  </a:cubicBezTo>
                  <a:cubicBezTo>
                    <a:pt x="6946" y="19964"/>
                    <a:pt x="7130" y="19945"/>
                    <a:pt x="7324" y="19905"/>
                  </a:cubicBezTo>
                  <a:cubicBezTo>
                    <a:pt x="8537" y="19654"/>
                    <a:pt x="9353" y="18629"/>
                    <a:pt x="10567" y="18399"/>
                  </a:cubicBezTo>
                  <a:cubicBezTo>
                    <a:pt x="11969" y="18106"/>
                    <a:pt x="13392" y="17896"/>
                    <a:pt x="14814" y="17896"/>
                  </a:cubicBezTo>
                  <a:cubicBezTo>
                    <a:pt x="15289" y="17896"/>
                    <a:pt x="15809" y="17850"/>
                    <a:pt x="16315" y="17850"/>
                  </a:cubicBezTo>
                  <a:cubicBezTo>
                    <a:pt x="16567" y="17850"/>
                    <a:pt x="16816" y="17862"/>
                    <a:pt x="17053" y="17896"/>
                  </a:cubicBezTo>
                  <a:cubicBezTo>
                    <a:pt x="17702" y="18001"/>
                    <a:pt x="18330" y="18378"/>
                    <a:pt x="18957" y="18587"/>
                  </a:cubicBezTo>
                  <a:cubicBezTo>
                    <a:pt x="19132" y="18652"/>
                    <a:pt x="19303" y="18681"/>
                    <a:pt x="19467" y="18681"/>
                  </a:cubicBezTo>
                  <a:cubicBezTo>
                    <a:pt x="20359" y="18681"/>
                    <a:pt x="21045" y="17800"/>
                    <a:pt x="21133" y="16934"/>
                  </a:cubicBezTo>
                  <a:cubicBezTo>
                    <a:pt x="21280" y="15386"/>
                    <a:pt x="20840" y="13816"/>
                    <a:pt x="20192" y="12310"/>
                  </a:cubicBezTo>
                  <a:cubicBezTo>
                    <a:pt x="19501" y="10761"/>
                    <a:pt x="18811" y="9380"/>
                    <a:pt x="18350" y="7728"/>
                  </a:cubicBezTo>
                  <a:cubicBezTo>
                    <a:pt x="17827" y="5886"/>
                    <a:pt x="17283" y="4087"/>
                    <a:pt x="16677" y="2287"/>
                  </a:cubicBezTo>
                  <a:cubicBezTo>
                    <a:pt x="16292" y="1096"/>
                    <a:pt x="15586" y="1"/>
                    <a:pt x="14319" y="1"/>
                  </a:cubicBezTo>
                  <a:close/>
                </a:path>
              </a:pathLst>
            </a:custGeom>
            <a:solidFill>
              <a:srgbClr val="DD3947"/>
            </a:solidFill>
            <a:ln w="9525" cap="flat" cmpd="sng">
              <a:solidFill>
                <a:srgbClr val="DD39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978;p51"/>
            <p:cNvSpPr/>
            <p:nvPr/>
          </p:nvSpPr>
          <p:spPr>
            <a:xfrm>
              <a:off x="6522650" y="3312000"/>
              <a:ext cx="230174" cy="162225"/>
            </a:xfrm>
            <a:custGeom>
              <a:avLst/>
              <a:gdLst/>
              <a:ahLst/>
              <a:cxnLst/>
              <a:rect l="l" t="t" r="r" b="b"/>
              <a:pathLst>
                <a:path w="8099" h="6489" extrusionOk="0">
                  <a:moveTo>
                    <a:pt x="2951" y="0"/>
                  </a:moveTo>
                  <a:cubicBezTo>
                    <a:pt x="2649" y="0"/>
                    <a:pt x="2337" y="121"/>
                    <a:pt x="2072" y="344"/>
                  </a:cubicBezTo>
                  <a:cubicBezTo>
                    <a:pt x="1612" y="742"/>
                    <a:pt x="1466" y="1307"/>
                    <a:pt x="1319" y="1872"/>
                  </a:cubicBezTo>
                  <a:cubicBezTo>
                    <a:pt x="1215" y="2332"/>
                    <a:pt x="943" y="2709"/>
                    <a:pt x="712" y="3085"/>
                  </a:cubicBezTo>
                  <a:cubicBezTo>
                    <a:pt x="1" y="4215"/>
                    <a:pt x="922" y="5596"/>
                    <a:pt x="2177" y="5638"/>
                  </a:cubicBezTo>
                  <a:cubicBezTo>
                    <a:pt x="2805" y="5659"/>
                    <a:pt x="3412" y="5805"/>
                    <a:pt x="4018" y="5994"/>
                  </a:cubicBezTo>
                  <a:cubicBezTo>
                    <a:pt x="4524" y="6308"/>
                    <a:pt x="5110" y="6488"/>
                    <a:pt x="5712" y="6488"/>
                  </a:cubicBezTo>
                  <a:cubicBezTo>
                    <a:pt x="6032" y="6488"/>
                    <a:pt x="6356" y="6437"/>
                    <a:pt x="6676" y="6328"/>
                  </a:cubicBezTo>
                  <a:cubicBezTo>
                    <a:pt x="7889" y="5952"/>
                    <a:pt x="8098" y="4759"/>
                    <a:pt x="8015" y="3608"/>
                  </a:cubicBezTo>
                  <a:cubicBezTo>
                    <a:pt x="7931" y="2709"/>
                    <a:pt x="7889" y="1788"/>
                    <a:pt x="7094" y="1160"/>
                  </a:cubicBezTo>
                  <a:cubicBezTo>
                    <a:pt x="6320" y="512"/>
                    <a:pt x="5295" y="135"/>
                    <a:pt x="4269" y="30"/>
                  </a:cubicBezTo>
                  <a:cubicBezTo>
                    <a:pt x="4165" y="9"/>
                    <a:pt x="4060" y="9"/>
                    <a:pt x="3935" y="9"/>
                  </a:cubicBezTo>
                  <a:cubicBezTo>
                    <a:pt x="3725" y="9"/>
                    <a:pt x="3537" y="30"/>
                    <a:pt x="3391" y="93"/>
                  </a:cubicBezTo>
                  <a:cubicBezTo>
                    <a:pt x="3251" y="30"/>
                    <a:pt x="3102" y="0"/>
                    <a:pt x="2951" y="0"/>
                  </a:cubicBezTo>
                  <a:close/>
                </a:path>
              </a:pathLst>
            </a:custGeom>
            <a:solidFill>
              <a:srgbClr val="FB8897"/>
            </a:solidFill>
            <a:ln w="9525" cap="flat" cmpd="sng">
              <a:solidFill>
                <a:srgbClr val="FB88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979;p51"/>
            <p:cNvSpPr/>
            <p:nvPr/>
          </p:nvSpPr>
          <p:spPr>
            <a:xfrm>
              <a:off x="7158446" y="3377650"/>
              <a:ext cx="198155" cy="176131"/>
            </a:xfrm>
            <a:custGeom>
              <a:avLst/>
              <a:gdLst/>
              <a:ahLst/>
              <a:cxnLst/>
              <a:rect l="l" t="t" r="r" b="b"/>
              <a:pathLst>
                <a:path w="7513" h="6370" extrusionOk="0">
                  <a:moveTo>
                    <a:pt x="1962" y="0"/>
                  </a:moveTo>
                  <a:cubicBezTo>
                    <a:pt x="1717" y="0"/>
                    <a:pt x="1511" y="44"/>
                    <a:pt x="1319" y="131"/>
                  </a:cubicBezTo>
                  <a:cubicBezTo>
                    <a:pt x="1292" y="129"/>
                    <a:pt x="1266" y="128"/>
                    <a:pt x="1239" y="128"/>
                  </a:cubicBezTo>
                  <a:cubicBezTo>
                    <a:pt x="990" y="128"/>
                    <a:pt x="730" y="218"/>
                    <a:pt x="503" y="445"/>
                  </a:cubicBezTo>
                  <a:cubicBezTo>
                    <a:pt x="482" y="487"/>
                    <a:pt x="440" y="508"/>
                    <a:pt x="398" y="529"/>
                  </a:cubicBezTo>
                  <a:cubicBezTo>
                    <a:pt x="105" y="801"/>
                    <a:pt x="1" y="1240"/>
                    <a:pt x="105" y="1596"/>
                  </a:cubicBezTo>
                  <a:cubicBezTo>
                    <a:pt x="482" y="2747"/>
                    <a:pt x="796" y="4002"/>
                    <a:pt x="1256" y="5111"/>
                  </a:cubicBezTo>
                  <a:cubicBezTo>
                    <a:pt x="1549" y="5760"/>
                    <a:pt x="2407" y="6073"/>
                    <a:pt x="3056" y="6136"/>
                  </a:cubicBezTo>
                  <a:cubicBezTo>
                    <a:pt x="3078" y="6137"/>
                    <a:pt x="3102" y="6137"/>
                    <a:pt x="3125" y="6137"/>
                  </a:cubicBezTo>
                  <a:cubicBezTo>
                    <a:pt x="3505" y="6137"/>
                    <a:pt x="3970" y="6041"/>
                    <a:pt x="4397" y="6041"/>
                  </a:cubicBezTo>
                  <a:cubicBezTo>
                    <a:pt x="4647" y="6041"/>
                    <a:pt x="4885" y="6074"/>
                    <a:pt x="5085" y="6178"/>
                  </a:cubicBezTo>
                  <a:cubicBezTo>
                    <a:pt x="5336" y="6309"/>
                    <a:pt x="5601" y="6369"/>
                    <a:pt x="5858" y="6369"/>
                  </a:cubicBezTo>
                  <a:cubicBezTo>
                    <a:pt x="6672" y="6369"/>
                    <a:pt x="7413" y="5761"/>
                    <a:pt x="7429" y="4839"/>
                  </a:cubicBezTo>
                  <a:cubicBezTo>
                    <a:pt x="7449" y="3521"/>
                    <a:pt x="7512" y="2098"/>
                    <a:pt x="6675" y="1010"/>
                  </a:cubicBezTo>
                  <a:cubicBezTo>
                    <a:pt x="6173" y="382"/>
                    <a:pt x="5399" y="194"/>
                    <a:pt x="4625" y="194"/>
                  </a:cubicBezTo>
                  <a:cubicBezTo>
                    <a:pt x="4290" y="194"/>
                    <a:pt x="3955" y="278"/>
                    <a:pt x="3620" y="278"/>
                  </a:cubicBezTo>
                  <a:cubicBezTo>
                    <a:pt x="3601" y="278"/>
                    <a:pt x="3581" y="279"/>
                    <a:pt x="3560" y="279"/>
                  </a:cubicBezTo>
                  <a:cubicBezTo>
                    <a:pt x="3113" y="279"/>
                    <a:pt x="2596" y="66"/>
                    <a:pt x="2156" y="6"/>
                  </a:cubicBezTo>
                  <a:lnTo>
                    <a:pt x="2114" y="6"/>
                  </a:lnTo>
                  <a:cubicBezTo>
                    <a:pt x="2062" y="2"/>
                    <a:pt x="2011" y="0"/>
                    <a:pt x="1962" y="0"/>
                  </a:cubicBezTo>
                  <a:close/>
                </a:path>
              </a:pathLst>
            </a:custGeom>
            <a:solidFill>
              <a:srgbClr val="FB8897"/>
            </a:solidFill>
            <a:ln w="9525" cap="flat" cmpd="sng">
              <a:solidFill>
                <a:srgbClr val="FB88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980;p51"/>
            <p:cNvSpPr/>
            <p:nvPr/>
          </p:nvSpPr>
          <p:spPr>
            <a:xfrm>
              <a:off x="6407550" y="2525500"/>
              <a:ext cx="1196850" cy="951175"/>
            </a:xfrm>
            <a:custGeom>
              <a:avLst/>
              <a:gdLst/>
              <a:ahLst/>
              <a:cxnLst/>
              <a:rect l="l" t="t" r="r" b="b"/>
              <a:pathLst>
                <a:path w="47874" h="38047" extrusionOk="0">
                  <a:moveTo>
                    <a:pt x="18744" y="0"/>
                  </a:moveTo>
                  <a:cubicBezTo>
                    <a:pt x="18725" y="0"/>
                    <a:pt x="18705" y="0"/>
                    <a:pt x="18686" y="0"/>
                  </a:cubicBezTo>
                  <a:cubicBezTo>
                    <a:pt x="16468" y="21"/>
                    <a:pt x="14354" y="1318"/>
                    <a:pt x="12367" y="2176"/>
                  </a:cubicBezTo>
                  <a:cubicBezTo>
                    <a:pt x="10525" y="2950"/>
                    <a:pt x="8914" y="3662"/>
                    <a:pt x="6968" y="3662"/>
                  </a:cubicBezTo>
                  <a:cubicBezTo>
                    <a:pt x="6864" y="3641"/>
                    <a:pt x="6738" y="3641"/>
                    <a:pt x="6613" y="3641"/>
                  </a:cubicBezTo>
                  <a:lnTo>
                    <a:pt x="6215" y="3641"/>
                  </a:lnTo>
                  <a:cubicBezTo>
                    <a:pt x="5295" y="3641"/>
                    <a:pt x="4750" y="4101"/>
                    <a:pt x="4520" y="4708"/>
                  </a:cubicBezTo>
                  <a:cubicBezTo>
                    <a:pt x="3495" y="5461"/>
                    <a:pt x="2846" y="6570"/>
                    <a:pt x="2219" y="7721"/>
                  </a:cubicBezTo>
                  <a:cubicBezTo>
                    <a:pt x="1361" y="9290"/>
                    <a:pt x="315" y="10797"/>
                    <a:pt x="168" y="12638"/>
                  </a:cubicBezTo>
                  <a:cubicBezTo>
                    <a:pt x="147" y="13098"/>
                    <a:pt x="336" y="13517"/>
                    <a:pt x="649" y="13831"/>
                  </a:cubicBezTo>
                  <a:cubicBezTo>
                    <a:pt x="43" y="16614"/>
                    <a:pt x="1" y="19522"/>
                    <a:pt x="963" y="22242"/>
                  </a:cubicBezTo>
                  <a:cubicBezTo>
                    <a:pt x="2114" y="25402"/>
                    <a:pt x="4646" y="27850"/>
                    <a:pt x="7491" y="29523"/>
                  </a:cubicBezTo>
                  <a:cubicBezTo>
                    <a:pt x="10525" y="31302"/>
                    <a:pt x="14145" y="31909"/>
                    <a:pt x="17577" y="32348"/>
                  </a:cubicBezTo>
                  <a:lnTo>
                    <a:pt x="19062" y="32516"/>
                  </a:lnTo>
                  <a:cubicBezTo>
                    <a:pt x="18623" y="32641"/>
                    <a:pt x="18246" y="32976"/>
                    <a:pt x="18142" y="33520"/>
                  </a:cubicBezTo>
                  <a:cubicBezTo>
                    <a:pt x="18016" y="34399"/>
                    <a:pt x="18121" y="35131"/>
                    <a:pt x="18623" y="35863"/>
                  </a:cubicBezTo>
                  <a:cubicBezTo>
                    <a:pt x="18811" y="36135"/>
                    <a:pt x="19062" y="36428"/>
                    <a:pt x="19292" y="36700"/>
                  </a:cubicBezTo>
                  <a:cubicBezTo>
                    <a:pt x="19397" y="36805"/>
                    <a:pt x="19502" y="36930"/>
                    <a:pt x="19606" y="37056"/>
                  </a:cubicBezTo>
                  <a:cubicBezTo>
                    <a:pt x="19545" y="36989"/>
                    <a:pt x="19517" y="36963"/>
                    <a:pt x="19512" y="36963"/>
                  </a:cubicBezTo>
                  <a:cubicBezTo>
                    <a:pt x="19496" y="36963"/>
                    <a:pt x="19638" y="37151"/>
                    <a:pt x="19669" y="37182"/>
                  </a:cubicBezTo>
                  <a:cubicBezTo>
                    <a:pt x="19969" y="37781"/>
                    <a:pt x="20516" y="38046"/>
                    <a:pt x="21084" y="38046"/>
                  </a:cubicBezTo>
                  <a:cubicBezTo>
                    <a:pt x="21706" y="38046"/>
                    <a:pt x="22352" y="37728"/>
                    <a:pt x="22724" y="37182"/>
                  </a:cubicBezTo>
                  <a:cubicBezTo>
                    <a:pt x="23540" y="35968"/>
                    <a:pt x="23917" y="34441"/>
                    <a:pt x="23749" y="32997"/>
                  </a:cubicBezTo>
                  <a:cubicBezTo>
                    <a:pt x="23707" y="32829"/>
                    <a:pt x="23686" y="32662"/>
                    <a:pt x="23645" y="32516"/>
                  </a:cubicBezTo>
                  <a:cubicBezTo>
                    <a:pt x="25256" y="32369"/>
                    <a:pt x="26846" y="32097"/>
                    <a:pt x="28394" y="31616"/>
                  </a:cubicBezTo>
                  <a:cubicBezTo>
                    <a:pt x="31805" y="30611"/>
                    <a:pt x="34901" y="28666"/>
                    <a:pt x="37161" y="25925"/>
                  </a:cubicBezTo>
                  <a:cubicBezTo>
                    <a:pt x="38961" y="23728"/>
                    <a:pt x="40614" y="21091"/>
                    <a:pt x="41492" y="18308"/>
                  </a:cubicBezTo>
                  <a:cubicBezTo>
                    <a:pt x="41576" y="18392"/>
                    <a:pt x="41660" y="18476"/>
                    <a:pt x="41743" y="18518"/>
                  </a:cubicBezTo>
                  <a:cubicBezTo>
                    <a:pt x="41859" y="18617"/>
                    <a:pt x="42000" y="18742"/>
                    <a:pt x="42147" y="18841"/>
                  </a:cubicBezTo>
                  <a:lnTo>
                    <a:pt x="42147" y="18841"/>
                  </a:lnTo>
                  <a:cubicBezTo>
                    <a:pt x="42105" y="18815"/>
                    <a:pt x="42085" y="18804"/>
                    <a:pt x="42083" y="18804"/>
                  </a:cubicBezTo>
                  <a:lnTo>
                    <a:pt x="42083" y="18804"/>
                  </a:lnTo>
                  <a:cubicBezTo>
                    <a:pt x="42074" y="18804"/>
                    <a:pt x="42477" y="19067"/>
                    <a:pt x="42601" y="19145"/>
                  </a:cubicBezTo>
                  <a:cubicBezTo>
                    <a:pt x="42999" y="19438"/>
                    <a:pt x="43585" y="19564"/>
                    <a:pt x="44066" y="19585"/>
                  </a:cubicBezTo>
                  <a:cubicBezTo>
                    <a:pt x="44110" y="19587"/>
                    <a:pt x="44155" y="19588"/>
                    <a:pt x="44199" y="19588"/>
                  </a:cubicBezTo>
                  <a:cubicBezTo>
                    <a:pt x="45982" y="19588"/>
                    <a:pt x="47873" y="17970"/>
                    <a:pt x="47832" y="16132"/>
                  </a:cubicBezTo>
                  <a:cubicBezTo>
                    <a:pt x="47753" y="14243"/>
                    <a:pt x="45953" y="13469"/>
                    <a:pt x="44319" y="13469"/>
                  </a:cubicBezTo>
                  <a:cubicBezTo>
                    <a:pt x="44234" y="13469"/>
                    <a:pt x="44150" y="13471"/>
                    <a:pt x="44066" y="13475"/>
                  </a:cubicBezTo>
                  <a:cubicBezTo>
                    <a:pt x="43982" y="13475"/>
                    <a:pt x="43878" y="13496"/>
                    <a:pt x="43794" y="13496"/>
                  </a:cubicBezTo>
                  <a:cubicBezTo>
                    <a:pt x="43476" y="13178"/>
                    <a:pt x="43062" y="12969"/>
                    <a:pt x="42588" y="12969"/>
                  </a:cubicBezTo>
                  <a:cubicBezTo>
                    <a:pt x="42438" y="12969"/>
                    <a:pt x="42281" y="12990"/>
                    <a:pt x="42120" y="13036"/>
                  </a:cubicBezTo>
                  <a:cubicBezTo>
                    <a:pt x="42078" y="13057"/>
                    <a:pt x="42057" y="13057"/>
                    <a:pt x="41995" y="13078"/>
                  </a:cubicBezTo>
                  <a:cubicBezTo>
                    <a:pt x="41597" y="11299"/>
                    <a:pt x="40488" y="9855"/>
                    <a:pt x="38438" y="9102"/>
                  </a:cubicBezTo>
                  <a:cubicBezTo>
                    <a:pt x="37245" y="8663"/>
                    <a:pt x="35843" y="8642"/>
                    <a:pt x="34567" y="8537"/>
                  </a:cubicBezTo>
                  <a:cubicBezTo>
                    <a:pt x="33060" y="8391"/>
                    <a:pt x="31595" y="8056"/>
                    <a:pt x="30235" y="7344"/>
                  </a:cubicBezTo>
                  <a:cubicBezTo>
                    <a:pt x="26171" y="5302"/>
                    <a:pt x="23706" y="0"/>
                    <a:pt x="18744" y="0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981;p51"/>
            <p:cNvSpPr/>
            <p:nvPr/>
          </p:nvSpPr>
          <p:spPr>
            <a:xfrm>
              <a:off x="6180025" y="2450175"/>
              <a:ext cx="303400" cy="415400"/>
            </a:xfrm>
            <a:custGeom>
              <a:avLst/>
              <a:gdLst/>
              <a:ahLst/>
              <a:cxnLst/>
              <a:rect l="l" t="t" r="r" b="b"/>
              <a:pathLst>
                <a:path w="12136" h="16616" extrusionOk="0">
                  <a:moveTo>
                    <a:pt x="5236" y="1"/>
                  </a:moveTo>
                  <a:cubicBezTo>
                    <a:pt x="5118" y="1"/>
                    <a:pt x="4997" y="15"/>
                    <a:pt x="4875" y="42"/>
                  </a:cubicBezTo>
                  <a:cubicBezTo>
                    <a:pt x="4782" y="30"/>
                    <a:pt x="4688" y="25"/>
                    <a:pt x="4595" y="25"/>
                  </a:cubicBezTo>
                  <a:cubicBezTo>
                    <a:pt x="4354" y="25"/>
                    <a:pt x="4112" y="60"/>
                    <a:pt x="3871" y="105"/>
                  </a:cubicBezTo>
                  <a:cubicBezTo>
                    <a:pt x="3620" y="105"/>
                    <a:pt x="3452" y="189"/>
                    <a:pt x="3285" y="293"/>
                  </a:cubicBezTo>
                  <a:cubicBezTo>
                    <a:pt x="3267" y="292"/>
                    <a:pt x="3249" y="292"/>
                    <a:pt x="3231" y="292"/>
                  </a:cubicBezTo>
                  <a:cubicBezTo>
                    <a:pt x="2890" y="292"/>
                    <a:pt x="2523" y="476"/>
                    <a:pt x="2364" y="774"/>
                  </a:cubicBezTo>
                  <a:cubicBezTo>
                    <a:pt x="1255" y="2804"/>
                    <a:pt x="3808" y="4917"/>
                    <a:pt x="5503" y="6173"/>
                  </a:cubicBezTo>
                  <a:cubicBezTo>
                    <a:pt x="5398" y="6277"/>
                    <a:pt x="5294" y="6382"/>
                    <a:pt x="5189" y="6466"/>
                  </a:cubicBezTo>
                  <a:cubicBezTo>
                    <a:pt x="4938" y="6696"/>
                    <a:pt x="4708" y="6947"/>
                    <a:pt x="4457" y="7198"/>
                  </a:cubicBezTo>
                  <a:lnTo>
                    <a:pt x="4394" y="7282"/>
                  </a:lnTo>
                  <a:cubicBezTo>
                    <a:pt x="4310" y="7303"/>
                    <a:pt x="4227" y="7365"/>
                    <a:pt x="4122" y="7386"/>
                  </a:cubicBezTo>
                  <a:cubicBezTo>
                    <a:pt x="2971" y="7784"/>
                    <a:pt x="1590" y="8160"/>
                    <a:pt x="942" y="9290"/>
                  </a:cubicBezTo>
                  <a:cubicBezTo>
                    <a:pt x="0" y="10922"/>
                    <a:pt x="963" y="12492"/>
                    <a:pt x="2783" y="12513"/>
                  </a:cubicBezTo>
                  <a:cubicBezTo>
                    <a:pt x="2971" y="12513"/>
                    <a:pt x="3160" y="12492"/>
                    <a:pt x="3348" y="12450"/>
                  </a:cubicBezTo>
                  <a:lnTo>
                    <a:pt x="3348" y="12450"/>
                  </a:lnTo>
                  <a:cubicBezTo>
                    <a:pt x="3055" y="13245"/>
                    <a:pt x="2929" y="14103"/>
                    <a:pt x="2888" y="14919"/>
                  </a:cubicBezTo>
                  <a:cubicBezTo>
                    <a:pt x="2872" y="16060"/>
                    <a:pt x="3765" y="16615"/>
                    <a:pt x="4712" y="16615"/>
                  </a:cubicBezTo>
                  <a:cubicBezTo>
                    <a:pt x="5067" y="16615"/>
                    <a:pt x="5429" y="16537"/>
                    <a:pt x="5754" y="16383"/>
                  </a:cubicBezTo>
                  <a:cubicBezTo>
                    <a:pt x="6696" y="15902"/>
                    <a:pt x="7449" y="15065"/>
                    <a:pt x="8077" y="14207"/>
                  </a:cubicBezTo>
                  <a:cubicBezTo>
                    <a:pt x="8160" y="14082"/>
                    <a:pt x="8202" y="13956"/>
                    <a:pt x="8265" y="13810"/>
                  </a:cubicBezTo>
                  <a:cubicBezTo>
                    <a:pt x="8704" y="13224"/>
                    <a:pt x="9123" y="12596"/>
                    <a:pt x="9478" y="11969"/>
                  </a:cubicBezTo>
                  <a:cubicBezTo>
                    <a:pt x="10315" y="10567"/>
                    <a:pt x="11090" y="9186"/>
                    <a:pt x="11048" y="7491"/>
                  </a:cubicBezTo>
                  <a:cubicBezTo>
                    <a:pt x="11048" y="7177"/>
                    <a:pt x="10943" y="6884"/>
                    <a:pt x="10797" y="6654"/>
                  </a:cubicBezTo>
                  <a:cubicBezTo>
                    <a:pt x="10880" y="6319"/>
                    <a:pt x="10818" y="5943"/>
                    <a:pt x="10671" y="5629"/>
                  </a:cubicBezTo>
                  <a:cubicBezTo>
                    <a:pt x="11131" y="5378"/>
                    <a:pt x="11529" y="4980"/>
                    <a:pt x="11675" y="4373"/>
                  </a:cubicBezTo>
                  <a:cubicBezTo>
                    <a:pt x="12136" y="2804"/>
                    <a:pt x="10294" y="1988"/>
                    <a:pt x="9144" y="1528"/>
                  </a:cubicBezTo>
                  <a:cubicBezTo>
                    <a:pt x="8097" y="1088"/>
                    <a:pt x="7051" y="481"/>
                    <a:pt x="5963" y="189"/>
                  </a:cubicBezTo>
                  <a:cubicBezTo>
                    <a:pt x="5723" y="61"/>
                    <a:pt x="5483" y="1"/>
                    <a:pt x="5236" y="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982;p51"/>
            <p:cNvSpPr/>
            <p:nvPr/>
          </p:nvSpPr>
          <p:spPr>
            <a:xfrm>
              <a:off x="6479225" y="2313075"/>
              <a:ext cx="1035975" cy="494250"/>
            </a:xfrm>
            <a:custGeom>
              <a:avLst/>
              <a:gdLst/>
              <a:ahLst/>
              <a:cxnLst/>
              <a:rect l="l" t="t" r="r" b="b"/>
              <a:pathLst>
                <a:path w="41439" h="19770" extrusionOk="0">
                  <a:moveTo>
                    <a:pt x="24925" y="962"/>
                  </a:moveTo>
                  <a:lnTo>
                    <a:pt x="24925" y="962"/>
                  </a:lnTo>
                  <a:cubicBezTo>
                    <a:pt x="24985" y="970"/>
                    <a:pt x="25047" y="978"/>
                    <a:pt x="25109" y="986"/>
                  </a:cubicBezTo>
                  <a:cubicBezTo>
                    <a:pt x="25026" y="975"/>
                    <a:pt x="24966" y="968"/>
                    <a:pt x="24925" y="962"/>
                  </a:cubicBezTo>
                  <a:close/>
                  <a:moveTo>
                    <a:pt x="18646" y="1"/>
                  </a:moveTo>
                  <a:cubicBezTo>
                    <a:pt x="17441" y="1"/>
                    <a:pt x="16148" y="370"/>
                    <a:pt x="15065" y="756"/>
                  </a:cubicBezTo>
                  <a:cubicBezTo>
                    <a:pt x="14207" y="1069"/>
                    <a:pt x="13308" y="1341"/>
                    <a:pt x="12450" y="1697"/>
                  </a:cubicBezTo>
                  <a:cubicBezTo>
                    <a:pt x="11278" y="2199"/>
                    <a:pt x="10190" y="2932"/>
                    <a:pt x="9039" y="3455"/>
                  </a:cubicBezTo>
                  <a:cubicBezTo>
                    <a:pt x="6905" y="4417"/>
                    <a:pt x="5043" y="5945"/>
                    <a:pt x="3285" y="7451"/>
                  </a:cubicBezTo>
                  <a:cubicBezTo>
                    <a:pt x="1779" y="8769"/>
                    <a:pt x="0" y="10443"/>
                    <a:pt x="335" y="12556"/>
                  </a:cubicBezTo>
                  <a:cubicBezTo>
                    <a:pt x="428" y="13146"/>
                    <a:pt x="897" y="13417"/>
                    <a:pt x="1398" y="13417"/>
                  </a:cubicBezTo>
                  <a:cubicBezTo>
                    <a:pt x="1803" y="13417"/>
                    <a:pt x="2228" y="13240"/>
                    <a:pt x="2490" y="12912"/>
                  </a:cubicBezTo>
                  <a:cubicBezTo>
                    <a:pt x="2703" y="13492"/>
                    <a:pt x="3183" y="13947"/>
                    <a:pt x="3849" y="13947"/>
                  </a:cubicBezTo>
                  <a:cubicBezTo>
                    <a:pt x="3904" y="13947"/>
                    <a:pt x="3960" y="13944"/>
                    <a:pt x="4018" y="13937"/>
                  </a:cubicBezTo>
                  <a:cubicBezTo>
                    <a:pt x="5378" y="13791"/>
                    <a:pt x="6424" y="13059"/>
                    <a:pt x="7449" y="12263"/>
                  </a:cubicBezTo>
                  <a:cubicBezTo>
                    <a:pt x="8098" y="11908"/>
                    <a:pt x="8726" y="11531"/>
                    <a:pt x="9416" y="11196"/>
                  </a:cubicBezTo>
                  <a:cubicBezTo>
                    <a:pt x="11090" y="10339"/>
                    <a:pt x="12952" y="9627"/>
                    <a:pt x="14689" y="8937"/>
                  </a:cubicBezTo>
                  <a:cubicBezTo>
                    <a:pt x="16195" y="8372"/>
                    <a:pt x="17806" y="8162"/>
                    <a:pt x="19125" y="7221"/>
                  </a:cubicBezTo>
                  <a:cubicBezTo>
                    <a:pt x="19334" y="7095"/>
                    <a:pt x="19501" y="6928"/>
                    <a:pt x="19689" y="6782"/>
                  </a:cubicBezTo>
                  <a:cubicBezTo>
                    <a:pt x="20087" y="7514"/>
                    <a:pt x="20526" y="8162"/>
                    <a:pt x="20945" y="8727"/>
                  </a:cubicBezTo>
                  <a:cubicBezTo>
                    <a:pt x="22933" y="11531"/>
                    <a:pt x="25653" y="14021"/>
                    <a:pt x="28456" y="16009"/>
                  </a:cubicBezTo>
                  <a:cubicBezTo>
                    <a:pt x="29837" y="16992"/>
                    <a:pt x="31469" y="17683"/>
                    <a:pt x="33060" y="18290"/>
                  </a:cubicBezTo>
                  <a:cubicBezTo>
                    <a:pt x="34394" y="18788"/>
                    <a:pt x="35517" y="19770"/>
                    <a:pt x="36955" y="19770"/>
                  </a:cubicBezTo>
                  <a:cubicBezTo>
                    <a:pt x="37208" y="19770"/>
                    <a:pt x="37471" y="19739"/>
                    <a:pt x="37747" y="19670"/>
                  </a:cubicBezTo>
                  <a:cubicBezTo>
                    <a:pt x="37998" y="19587"/>
                    <a:pt x="38228" y="19503"/>
                    <a:pt x="38479" y="19378"/>
                  </a:cubicBezTo>
                  <a:cubicBezTo>
                    <a:pt x="38763" y="19577"/>
                    <a:pt x="39098" y="19670"/>
                    <a:pt x="39434" y="19670"/>
                  </a:cubicBezTo>
                  <a:cubicBezTo>
                    <a:pt x="40435" y="19670"/>
                    <a:pt x="41439" y="18847"/>
                    <a:pt x="41094" y="17578"/>
                  </a:cubicBezTo>
                  <a:cubicBezTo>
                    <a:pt x="40864" y="16678"/>
                    <a:pt x="40488" y="15841"/>
                    <a:pt x="40195" y="14984"/>
                  </a:cubicBezTo>
                  <a:cubicBezTo>
                    <a:pt x="39881" y="14063"/>
                    <a:pt x="39839" y="13017"/>
                    <a:pt x="39379" y="12159"/>
                  </a:cubicBezTo>
                  <a:cubicBezTo>
                    <a:pt x="38584" y="10590"/>
                    <a:pt x="37684" y="9083"/>
                    <a:pt x="36638" y="7660"/>
                  </a:cubicBezTo>
                  <a:cubicBezTo>
                    <a:pt x="35529" y="6112"/>
                    <a:pt x="34231" y="5212"/>
                    <a:pt x="32683" y="4124"/>
                  </a:cubicBezTo>
                  <a:cubicBezTo>
                    <a:pt x="31114" y="3036"/>
                    <a:pt x="29189" y="2722"/>
                    <a:pt x="27599" y="1718"/>
                  </a:cubicBezTo>
                  <a:cubicBezTo>
                    <a:pt x="27348" y="1592"/>
                    <a:pt x="27117" y="1509"/>
                    <a:pt x="26908" y="1488"/>
                  </a:cubicBezTo>
                  <a:cubicBezTo>
                    <a:pt x="26908" y="1488"/>
                    <a:pt x="26887" y="1488"/>
                    <a:pt x="26887" y="1467"/>
                  </a:cubicBezTo>
                  <a:cubicBezTo>
                    <a:pt x="26511" y="1300"/>
                    <a:pt x="26134" y="1195"/>
                    <a:pt x="25715" y="1090"/>
                  </a:cubicBezTo>
                  <a:cubicBezTo>
                    <a:pt x="25666" y="1074"/>
                    <a:pt x="24817" y="954"/>
                    <a:pt x="24850" y="954"/>
                  </a:cubicBezTo>
                  <a:cubicBezTo>
                    <a:pt x="24854" y="954"/>
                    <a:pt x="24878" y="957"/>
                    <a:pt x="24925" y="962"/>
                  </a:cubicBezTo>
                  <a:lnTo>
                    <a:pt x="24925" y="962"/>
                  </a:lnTo>
                  <a:cubicBezTo>
                    <a:pt x="24492" y="908"/>
                    <a:pt x="24084" y="855"/>
                    <a:pt x="23644" y="818"/>
                  </a:cubicBezTo>
                  <a:cubicBezTo>
                    <a:pt x="23519" y="805"/>
                    <a:pt x="23395" y="799"/>
                    <a:pt x="23274" y="799"/>
                  </a:cubicBezTo>
                  <a:cubicBezTo>
                    <a:pt x="22607" y="799"/>
                    <a:pt x="22012" y="994"/>
                    <a:pt x="21552" y="1383"/>
                  </a:cubicBezTo>
                  <a:cubicBezTo>
                    <a:pt x="21365" y="786"/>
                    <a:pt x="20845" y="272"/>
                    <a:pt x="20275" y="272"/>
                  </a:cubicBezTo>
                  <a:cubicBezTo>
                    <a:pt x="20206" y="272"/>
                    <a:pt x="20136" y="279"/>
                    <a:pt x="20066" y="295"/>
                  </a:cubicBezTo>
                  <a:cubicBezTo>
                    <a:pt x="19794" y="149"/>
                    <a:pt x="19480" y="44"/>
                    <a:pt x="19145" y="23"/>
                  </a:cubicBezTo>
                  <a:cubicBezTo>
                    <a:pt x="18981" y="8"/>
                    <a:pt x="18815" y="1"/>
                    <a:pt x="18646" y="1"/>
                  </a:cubicBezTo>
                  <a:close/>
                </a:path>
              </a:pathLst>
            </a:custGeom>
            <a:solidFill>
              <a:srgbClr val="FFBF4A"/>
            </a:solidFill>
            <a:ln w="28575" cap="flat" cmpd="sng">
              <a:solidFill>
                <a:srgbClr val="FFBF4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83;p51"/>
            <p:cNvSpPr/>
            <p:nvPr/>
          </p:nvSpPr>
          <p:spPr>
            <a:xfrm>
              <a:off x="7460025" y="2769500"/>
              <a:ext cx="436800" cy="520250"/>
            </a:xfrm>
            <a:custGeom>
              <a:avLst/>
              <a:gdLst/>
              <a:ahLst/>
              <a:cxnLst/>
              <a:rect l="l" t="t" r="r" b="b"/>
              <a:pathLst>
                <a:path w="17472" h="20810" extrusionOk="0">
                  <a:moveTo>
                    <a:pt x="7524" y="0"/>
                  </a:moveTo>
                  <a:cubicBezTo>
                    <a:pt x="7106" y="0"/>
                    <a:pt x="6687" y="76"/>
                    <a:pt x="6235" y="263"/>
                  </a:cubicBezTo>
                  <a:cubicBezTo>
                    <a:pt x="5106" y="702"/>
                    <a:pt x="4373" y="1665"/>
                    <a:pt x="4687" y="2899"/>
                  </a:cubicBezTo>
                  <a:cubicBezTo>
                    <a:pt x="4830" y="3531"/>
                    <a:pt x="5490" y="3925"/>
                    <a:pt x="6104" y="3925"/>
                  </a:cubicBezTo>
                  <a:cubicBezTo>
                    <a:pt x="6120" y="3925"/>
                    <a:pt x="6136" y="3925"/>
                    <a:pt x="6152" y="3924"/>
                  </a:cubicBezTo>
                  <a:cubicBezTo>
                    <a:pt x="6654" y="4845"/>
                    <a:pt x="6717" y="5745"/>
                    <a:pt x="6507" y="6937"/>
                  </a:cubicBezTo>
                  <a:cubicBezTo>
                    <a:pt x="6298" y="8130"/>
                    <a:pt x="5252" y="9239"/>
                    <a:pt x="4101" y="9595"/>
                  </a:cubicBezTo>
                  <a:cubicBezTo>
                    <a:pt x="3139" y="9908"/>
                    <a:pt x="2093" y="9532"/>
                    <a:pt x="1151" y="10118"/>
                  </a:cubicBezTo>
                  <a:cubicBezTo>
                    <a:pt x="0" y="10808"/>
                    <a:pt x="84" y="12126"/>
                    <a:pt x="586" y="13193"/>
                  </a:cubicBezTo>
                  <a:cubicBezTo>
                    <a:pt x="670" y="15872"/>
                    <a:pt x="1737" y="19722"/>
                    <a:pt x="4478" y="20663"/>
                  </a:cubicBezTo>
                  <a:cubicBezTo>
                    <a:pt x="4770" y="20762"/>
                    <a:pt x="5068" y="20809"/>
                    <a:pt x="5359" y="20809"/>
                  </a:cubicBezTo>
                  <a:cubicBezTo>
                    <a:pt x="6612" y="20809"/>
                    <a:pt x="7742" y="19934"/>
                    <a:pt x="7742" y="18508"/>
                  </a:cubicBezTo>
                  <a:cubicBezTo>
                    <a:pt x="7742" y="18152"/>
                    <a:pt x="7742" y="17838"/>
                    <a:pt x="7721" y="17483"/>
                  </a:cubicBezTo>
                  <a:lnTo>
                    <a:pt x="7721" y="17483"/>
                  </a:lnTo>
                  <a:cubicBezTo>
                    <a:pt x="8034" y="17555"/>
                    <a:pt x="8356" y="17597"/>
                    <a:pt x="8675" y="17597"/>
                  </a:cubicBezTo>
                  <a:cubicBezTo>
                    <a:pt x="9187" y="17597"/>
                    <a:pt x="9689" y="17490"/>
                    <a:pt x="10127" y="17232"/>
                  </a:cubicBezTo>
                  <a:cubicBezTo>
                    <a:pt x="12157" y="15976"/>
                    <a:pt x="12157" y="13968"/>
                    <a:pt x="11592" y="11980"/>
                  </a:cubicBezTo>
                  <a:lnTo>
                    <a:pt x="11592" y="11980"/>
                  </a:lnTo>
                  <a:cubicBezTo>
                    <a:pt x="11676" y="12001"/>
                    <a:pt x="11780" y="12022"/>
                    <a:pt x="11843" y="12043"/>
                  </a:cubicBezTo>
                  <a:cubicBezTo>
                    <a:pt x="12253" y="12172"/>
                    <a:pt x="12663" y="12237"/>
                    <a:pt x="13063" y="12237"/>
                  </a:cubicBezTo>
                  <a:cubicBezTo>
                    <a:pt x="13826" y="12237"/>
                    <a:pt x="14552" y="12000"/>
                    <a:pt x="15170" y="11520"/>
                  </a:cubicBezTo>
                  <a:cubicBezTo>
                    <a:pt x="17032" y="10055"/>
                    <a:pt x="14124" y="6770"/>
                    <a:pt x="13098" y="5745"/>
                  </a:cubicBezTo>
                  <a:cubicBezTo>
                    <a:pt x="12973" y="5619"/>
                    <a:pt x="12847" y="5494"/>
                    <a:pt x="12722" y="5389"/>
                  </a:cubicBezTo>
                  <a:cubicBezTo>
                    <a:pt x="13203" y="5284"/>
                    <a:pt x="13684" y="5201"/>
                    <a:pt x="14207" y="5117"/>
                  </a:cubicBezTo>
                  <a:cubicBezTo>
                    <a:pt x="15400" y="4929"/>
                    <a:pt x="16593" y="4657"/>
                    <a:pt x="17053" y="3401"/>
                  </a:cubicBezTo>
                  <a:cubicBezTo>
                    <a:pt x="17471" y="2355"/>
                    <a:pt x="16655" y="1309"/>
                    <a:pt x="15672" y="1016"/>
                  </a:cubicBezTo>
                  <a:cubicBezTo>
                    <a:pt x="13496" y="367"/>
                    <a:pt x="11152" y="828"/>
                    <a:pt x="8976" y="242"/>
                  </a:cubicBezTo>
                  <a:cubicBezTo>
                    <a:pt x="8466" y="97"/>
                    <a:pt x="7996" y="0"/>
                    <a:pt x="7524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84;p51"/>
            <p:cNvSpPr/>
            <p:nvPr/>
          </p:nvSpPr>
          <p:spPr>
            <a:xfrm>
              <a:off x="6348975" y="4066875"/>
              <a:ext cx="127125" cy="218269"/>
            </a:xfrm>
            <a:custGeom>
              <a:avLst/>
              <a:gdLst/>
              <a:ahLst/>
              <a:cxnLst/>
              <a:rect l="l" t="t" r="r" b="b"/>
              <a:pathLst>
                <a:path w="5085" h="7533" extrusionOk="0">
                  <a:moveTo>
                    <a:pt x="2379" y="1"/>
                  </a:moveTo>
                  <a:cubicBezTo>
                    <a:pt x="2320" y="1"/>
                    <a:pt x="2259" y="4"/>
                    <a:pt x="2197" y="10"/>
                  </a:cubicBezTo>
                  <a:cubicBezTo>
                    <a:pt x="168" y="178"/>
                    <a:pt x="0" y="2123"/>
                    <a:pt x="314" y="3776"/>
                  </a:cubicBezTo>
                  <a:cubicBezTo>
                    <a:pt x="628" y="5367"/>
                    <a:pt x="1047" y="7375"/>
                    <a:pt x="3202" y="7522"/>
                  </a:cubicBezTo>
                  <a:cubicBezTo>
                    <a:pt x="3253" y="7529"/>
                    <a:pt x="3303" y="7533"/>
                    <a:pt x="3351" y="7533"/>
                  </a:cubicBezTo>
                  <a:cubicBezTo>
                    <a:pt x="3580" y="7533"/>
                    <a:pt x="3779" y="7454"/>
                    <a:pt x="3934" y="7333"/>
                  </a:cubicBezTo>
                  <a:cubicBezTo>
                    <a:pt x="4478" y="7166"/>
                    <a:pt x="4917" y="6664"/>
                    <a:pt x="4980" y="5911"/>
                  </a:cubicBezTo>
                  <a:cubicBezTo>
                    <a:pt x="5085" y="4844"/>
                    <a:pt x="4855" y="3672"/>
                    <a:pt x="4604" y="2626"/>
                  </a:cubicBezTo>
                  <a:cubicBezTo>
                    <a:pt x="4363" y="1524"/>
                    <a:pt x="3701" y="1"/>
                    <a:pt x="2379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85;p51"/>
            <p:cNvSpPr/>
            <p:nvPr/>
          </p:nvSpPr>
          <p:spPr>
            <a:xfrm>
              <a:off x="6741750" y="4185430"/>
              <a:ext cx="182131" cy="201850"/>
            </a:xfrm>
            <a:custGeom>
              <a:avLst/>
              <a:gdLst/>
              <a:ahLst/>
              <a:cxnLst/>
              <a:rect l="l" t="t" r="r" b="b"/>
              <a:pathLst>
                <a:path w="6801" h="8074" extrusionOk="0">
                  <a:moveTo>
                    <a:pt x="4239" y="1"/>
                  </a:moveTo>
                  <a:cubicBezTo>
                    <a:pt x="3725" y="1"/>
                    <a:pt x="3195" y="168"/>
                    <a:pt x="2699" y="400"/>
                  </a:cubicBezTo>
                  <a:cubicBezTo>
                    <a:pt x="1632" y="902"/>
                    <a:pt x="1193" y="1655"/>
                    <a:pt x="795" y="2743"/>
                  </a:cubicBezTo>
                  <a:cubicBezTo>
                    <a:pt x="419" y="3706"/>
                    <a:pt x="0" y="5066"/>
                    <a:pt x="377" y="6049"/>
                  </a:cubicBezTo>
                  <a:cubicBezTo>
                    <a:pt x="189" y="6865"/>
                    <a:pt x="502" y="7723"/>
                    <a:pt x="1423" y="7974"/>
                  </a:cubicBezTo>
                  <a:cubicBezTo>
                    <a:pt x="1701" y="8042"/>
                    <a:pt x="1970" y="8074"/>
                    <a:pt x="2230" y="8074"/>
                  </a:cubicBezTo>
                  <a:cubicBezTo>
                    <a:pt x="3968" y="8074"/>
                    <a:pt x="5290" y="6649"/>
                    <a:pt x="5963" y="5066"/>
                  </a:cubicBezTo>
                  <a:cubicBezTo>
                    <a:pt x="6570" y="3726"/>
                    <a:pt x="6800" y="1550"/>
                    <a:pt x="5545" y="483"/>
                  </a:cubicBezTo>
                  <a:cubicBezTo>
                    <a:pt x="5149" y="136"/>
                    <a:pt x="4701" y="1"/>
                    <a:pt x="4239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986;p51"/>
            <p:cNvSpPr/>
            <p:nvPr/>
          </p:nvSpPr>
          <p:spPr>
            <a:xfrm>
              <a:off x="6164325" y="3984125"/>
              <a:ext cx="479893" cy="188329"/>
            </a:xfrm>
            <a:custGeom>
              <a:avLst/>
              <a:gdLst/>
              <a:ahLst/>
              <a:cxnLst/>
              <a:rect l="l" t="t" r="r" b="b"/>
              <a:pathLst>
                <a:path w="17236" h="6554" extrusionOk="0">
                  <a:moveTo>
                    <a:pt x="4234" y="0"/>
                  </a:moveTo>
                  <a:cubicBezTo>
                    <a:pt x="3456" y="0"/>
                    <a:pt x="2688" y="51"/>
                    <a:pt x="1946" y="162"/>
                  </a:cubicBezTo>
                  <a:cubicBezTo>
                    <a:pt x="1814" y="115"/>
                    <a:pt x="1672" y="91"/>
                    <a:pt x="1529" y="91"/>
                  </a:cubicBezTo>
                  <a:cubicBezTo>
                    <a:pt x="1041" y="91"/>
                    <a:pt x="548" y="370"/>
                    <a:pt x="419" y="936"/>
                  </a:cubicBezTo>
                  <a:cubicBezTo>
                    <a:pt x="377" y="1020"/>
                    <a:pt x="356" y="1104"/>
                    <a:pt x="356" y="1166"/>
                  </a:cubicBezTo>
                  <a:cubicBezTo>
                    <a:pt x="251" y="1543"/>
                    <a:pt x="356" y="1941"/>
                    <a:pt x="565" y="2254"/>
                  </a:cubicBezTo>
                  <a:cubicBezTo>
                    <a:pt x="440" y="2945"/>
                    <a:pt x="272" y="3677"/>
                    <a:pt x="147" y="4389"/>
                  </a:cubicBezTo>
                  <a:cubicBezTo>
                    <a:pt x="0" y="5351"/>
                    <a:pt x="544" y="6230"/>
                    <a:pt x="1570" y="6251"/>
                  </a:cubicBezTo>
                  <a:cubicBezTo>
                    <a:pt x="2022" y="6259"/>
                    <a:pt x="2466" y="6281"/>
                    <a:pt x="2905" y="6281"/>
                  </a:cubicBezTo>
                  <a:cubicBezTo>
                    <a:pt x="3642" y="6281"/>
                    <a:pt x="4363" y="6218"/>
                    <a:pt x="5085" y="5916"/>
                  </a:cubicBezTo>
                  <a:cubicBezTo>
                    <a:pt x="5566" y="5707"/>
                    <a:pt x="6005" y="5393"/>
                    <a:pt x="6215" y="4891"/>
                  </a:cubicBezTo>
                  <a:cubicBezTo>
                    <a:pt x="6298" y="4703"/>
                    <a:pt x="6382" y="4472"/>
                    <a:pt x="6487" y="4263"/>
                  </a:cubicBezTo>
                  <a:lnTo>
                    <a:pt x="6487" y="4263"/>
                  </a:lnTo>
                  <a:cubicBezTo>
                    <a:pt x="6485" y="4265"/>
                    <a:pt x="6484" y="4265"/>
                    <a:pt x="6484" y="4265"/>
                  </a:cubicBezTo>
                  <a:cubicBezTo>
                    <a:pt x="6471" y="4265"/>
                    <a:pt x="6801" y="3758"/>
                    <a:pt x="6821" y="3677"/>
                  </a:cubicBezTo>
                  <a:cubicBezTo>
                    <a:pt x="6863" y="3531"/>
                    <a:pt x="6926" y="3405"/>
                    <a:pt x="6947" y="3259"/>
                  </a:cubicBezTo>
                  <a:cubicBezTo>
                    <a:pt x="7575" y="3363"/>
                    <a:pt x="8202" y="3510"/>
                    <a:pt x="8830" y="3635"/>
                  </a:cubicBezTo>
                  <a:cubicBezTo>
                    <a:pt x="10065" y="3886"/>
                    <a:pt x="11257" y="4305"/>
                    <a:pt x="12450" y="4703"/>
                  </a:cubicBezTo>
                  <a:cubicBezTo>
                    <a:pt x="12994" y="4891"/>
                    <a:pt x="13810" y="5226"/>
                    <a:pt x="14061" y="5770"/>
                  </a:cubicBezTo>
                  <a:cubicBezTo>
                    <a:pt x="14325" y="6323"/>
                    <a:pt x="14763" y="6553"/>
                    <a:pt x="15214" y="6553"/>
                  </a:cubicBezTo>
                  <a:cubicBezTo>
                    <a:pt x="16194" y="6553"/>
                    <a:pt x="17235" y="5467"/>
                    <a:pt x="16676" y="4263"/>
                  </a:cubicBezTo>
                  <a:cubicBezTo>
                    <a:pt x="15651" y="2171"/>
                    <a:pt x="12513" y="1522"/>
                    <a:pt x="10525" y="936"/>
                  </a:cubicBezTo>
                  <a:cubicBezTo>
                    <a:pt x="8591" y="384"/>
                    <a:pt x="6375" y="0"/>
                    <a:pt x="423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987;p51"/>
            <p:cNvSpPr/>
            <p:nvPr/>
          </p:nvSpPr>
          <p:spPr>
            <a:xfrm>
              <a:off x="6611050" y="3985425"/>
              <a:ext cx="765825" cy="407275"/>
            </a:xfrm>
            <a:custGeom>
              <a:avLst/>
              <a:gdLst/>
              <a:ahLst/>
              <a:cxnLst/>
              <a:rect l="l" t="t" r="r" b="b"/>
              <a:pathLst>
                <a:path w="30633" h="16291" extrusionOk="0">
                  <a:moveTo>
                    <a:pt x="29640" y="0"/>
                  </a:moveTo>
                  <a:cubicBezTo>
                    <a:pt x="29374" y="0"/>
                    <a:pt x="29110" y="101"/>
                    <a:pt x="28937" y="315"/>
                  </a:cubicBezTo>
                  <a:cubicBezTo>
                    <a:pt x="28833" y="378"/>
                    <a:pt x="28749" y="461"/>
                    <a:pt x="28686" y="503"/>
                  </a:cubicBezTo>
                  <a:cubicBezTo>
                    <a:pt x="28519" y="671"/>
                    <a:pt x="28414" y="817"/>
                    <a:pt x="28331" y="1026"/>
                  </a:cubicBezTo>
                  <a:cubicBezTo>
                    <a:pt x="28356" y="957"/>
                    <a:pt x="28362" y="931"/>
                    <a:pt x="28358" y="931"/>
                  </a:cubicBezTo>
                  <a:lnTo>
                    <a:pt x="28358" y="931"/>
                  </a:lnTo>
                  <a:cubicBezTo>
                    <a:pt x="28348" y="931"/>
                    <a:pt x="28283" y="1066"/>
                    <a:pt x="28268" y="1110"/>
                  </a:cubicBezTo>
                  <a:cubicBezTo>
                    <a:pt x="28205" y="1194"/>
                    <a:pt x="28184" y="1256"/>
                    <a:pt x="28121" y="1361"/>
                  </a:cubicBezTo>
                  <a:cubicBezTo>
                    <a:pt x="28101" y="1445"/>
                    <a:pt x="27975" y="1675"/>
                    <a:pt x="27975" y="1738"/>
                  </a:cubicBezTo>
                  <a:cubicBezTo>
                    <a:pt x="27954" y="1759"/>
                    <a:pt x="27954" y="1780"/>
                    <a:pt x="27912" y="1842"/>
                  </a:cubicBezTo>
                  <a:cubicBezTo>
                    <a:pt x="26929" y="2303"/>
                    <a:pt x="26196" y="3474"/>
                    <a:pt x="25548" y="4269"/>
                  </a:cubicBezTo>
                  <a:cubicBezTo>
                    <a:pt x="24355" y="5713"/>
                    <a:pt x="23372" y="7282"/>
                    <a:pt x="22158" y="8684"/>
                  </a:cubicBezTo>
                  <a:cubicBezTo>
                    <a:pt x="21070" y="9961"/>
                    <a:pt x="19898" y="11091"/>
                    <a:pt x="18706" y="12283"/>
                  </a:cubicBezTo>
                  <a:cubicBezTo>
                    <a:pt x="18476" y="12513"/>
                    <a:pt x="18225" y="12764"/>
                    <a:pt x="17994" y="13036"/>
                  </a:cubicBezTo>
                  <a:cubicBezTo>
                    <a:pt x="17890" y="12890"/>
                    <a:pt x="17764" y="12764"/>
                    <a:pt x="17618" y="12702"/>
                  </a:cubicBezTo>
                  <a:cubicBezTo>
                    <a:pt x="18329" y="12492"/>
                    <a:pt x="18727" y="11551"/>
                    <a:pt x="18518" y="10860"/>
                  </a:cubicBezTo>
                  <a:cubicBezTo>
                    <a:pt x="18204" y="9793"/>
                    <a:pt x="17199" y="8454"/>
                    <a:pt x="16383" y="7701"/>
                  </a:cubicBezTo>
                  <a:cubicBezTo>
                    <a:pt x="15274" y="6676"/>
                    <a:pt x="13663" y="6320"/>
                    <a:pt x="12220" y="6027"/>
                  </a:cubicBezTo>
                  <a:cubicBezTo>
                    <a:pt x="11124" y="5813"/>
                    <a:pt x="9978" y="5745"/>
                    <a:pt x="8834" y="5745"/>
                  </a:cubicBezTo>
                  <a:cubicBezTo>
                    <a:pt x="8187" y="5745"/>
                    <a:pt x="7540" y="5767"/>
                    <a:pt x="6905" y="5797"/>
                  </a:cubicBezTo>
                  <a:cubicBezTo>
                    <a:pt x="6068" y="5818"/>
                    <a:pt x="5252" y="5902"/>
                    <a:pt x="4436" y="6027"/>
                  </a:cubicBezTo>
                  <a:cubicBezTo>
                    <a:pt x="3808" y="6090"/>
                    <a:pt x="3515" y="6550"/>
                    <a:pt x="3118" y="6885"/>
                  </a:cubicBezTo>
                  <a:lnTo>
                    <a:pt x="2992" y="7010"/>
                  </a:lnTo>
                  <a:lnTo>
                    <a:pt x="2971" y="7010"/>
                  </a:lnTo>
                  <a:cubicBezTo>
                    <a:pt x="2684" y="6795"/>
                    <a:pt x="2305" y="6642"/>
                    <a:pt x="1926" y="6642"/>
                  </a:cubicBezTo>
                  <a:cubicBezTo>
                    <a:pt x="1863" y="6642"/>
                    <a:pt x="1800" y="6646"/>
                    <a:pt x="1737" y="6655"/>
                  </a:cubicBezTo>
                  <a:cubicBezTo>
                    <a:pt x="377" y="6759"/>
                    <a:pt x="0" y="8329"/>
                    <a:pt x="921" y="9061"/>
                  </a:cubicBezTo>
                  <a:cubicBezTo>
                    <a:pt x="921" y="9103"/>
                    <a:pt x="942" y="9145"/>
                    <a:pt x="942" y="9187"/>
                  </a:cubicBezTo>
                  <a:cubicBezTo>
                    <a:pt x="1025" y="9521"/>
                    <a:pt x="1214" y="9877"/>
                    <a:pt x="1465" y="10107"/>
                  </a:cubicBezTo>
                  <a:cubicBezTo>
                    <a:pt x="1792" y="10424"/>
                    <a:pt x="2198" y="10558"/>
                    <a:pt x="2614" y="10558"/>
                  </a:cubicBezTo>
                  <a:cubicBezTo>
                    <a:pt x="3076" y="10558"/>
                    <a:pt x="3548" y="10392"/>
                    <a:pt x="3934" y="10128"/>
                  </a:cubicBezTo>
                  <a:cubicBezTo>
                    <a:pt x="4080" y="10023"/>
                    <a:pt x="4227" y="9898"/>
                    <a:pt x="4373" y="9793"/>
                  </a:cubicBezTo>
                  <a:cubicBezTo>
                    <a:pt x="4478" y="9712"/>
                    <a:pt x="4536" y="9685"/>
                    <a:pt x="4556" y="9685"/>
                  </a:cubicBezTo>
                  <a:cubicBezTo>
                    <a:pt x="4588" y="9685"/>
                    <a:pt x="4522" y="9755"/>
                    <a:pt x="4394" y="9793"/>
                  </a:cubicBezTo>
                  <a:cubicBezTo>
                    <a:pt x="4373" y="9793"/>
                    <a:pt x="4959" y="9835"/>
                    <a:pt x="5126" y="9877"/>
                  </a:cubicBezTo>
                  <a:cubicBezTo>
                    <a:pt x="5221" y="9887"/>
                    <a:pt x="5314" y="9892"/>
                    <a:pt x="5404" y="9892"/>
                  </a:cubicBezTo>
                  <a:cubicBezTo>
                    <a:pt x="6270" y="9892"/>
                    <a:pt x="6925" y="9446"/>
                    <a:pt x="7323" y="8726"/>
                  </a:cubicBezTo>
                  <a:cubicBezTo>
                    <a:pt x="8265" y="8747"/>
                    <a:pt x="9248" y="8747"/>
                    <a:pt x="10190" y="8768"/>
                  </a:cubicBezTo>
                  <a:cubicBezTo>
                    <a:pt x="10734" y="8789"/>
                    <a:pt x="11278" y="8873"/>
                    <a:pt x="11801" y="8998"/>
                  </a:cubicBezTo>
                  <a:cubicBezTo>
                    <a:pt x="11759" y="9166"/>
                    <a:pt x="11759" y="9312"/>
                    <a:pt x="11780" y="9500"/>
                  </a:cubicBezTo>
                  <a:cubicBezTo>
                    <a:pt x="11885" y="10400"/>
                    <a:pt x="12240" y="10819"/>
                    <a:pt x="12701" y="11551"/>
                  </a:cubicBezTo>
                  <a:cubicBezTo>
                    <a:pt x="12743" y="11656"/>
                    <a:pt x="12826" y="11718"/>
                    <a:pt x="12931" y="11823"/>
                  </a:cubicBezTo>
                  <a:cubicBezTo>
                    <a:pt x="12178" y="12597"/>
                    <a:pt x="12345" y="14208"/>
                    <a:pt x="13600" y="14585"/>
                  </a:cubicBezTo>
                  <a:cubicBezTo>
                    <a:pt x="14542" y="14857"/>
                    <a:pt x="15421" y="15359"/>
                    <a:pt x="16383" y="15568"/>
                  </a:cubicBezTo>
                  <a:cubicBezTo>
                    <a:pt x="16510" y="15603"/>
                    <a:pt x="16637" y="15618"/>
                    <a:pt x="16760" y="15618"/>
                  </a:cubicBezTo>
                  <a:cubicBezTo>
                    <a:pt x="16861" y="15618"/>
                    <a:pt x="16959" y="15608"/>
                    <a:pt x="17053" y="15589"/>
                  </a:cubicBezTo>
                  <a:cubicBezTo>
                    <a:pt x="17053" y="15652"/>
                    <a:pt x="17095" y="15694"/>
                    <a:pt x="17095" y="15757"/>
                  </a:cubicBezTo>
                  <a:cubicBezTo>
                    <a:pt x="17185" y="16089"/>
                    <a:pt x="17494" y="16290"/>
                    <a:pt x="17816" y="16290"/>
                  </a:cubicBezTo>
                  <a:cubicBezTo>
                    <a:pt x="17940" y="16290"/>
                    <a:pt x="18066" y="16260"/>
                    <a:pt x="18183" y="16196"/>
                  </a:cubicBezTo>
                  <a:cubicBezTo>
                    <a:pt x="19208" y="15631"/>
                    <a:pt x="20024" y="14689"/>
                    <a:pt x="20945" y="13915"/>
                  </a:cubicBezTo>
                  <a:cubicBezTo>
                    <a:pt x="22242" y="12911"/>
                    <a:pt x="23414" y="11614"/>
                    <a:pt x="24460" y="10358"/>
                  </a:cubicBezTo>
                  <a:cubicBezTo>
                    <a:pt x="25548" y="9082"/>
                    <a:pt x="26448" y="7701"/>
                    <a:pt x="27410" y="6341"/>
                  </a:cubicBezTo>
                  <a:cubicBezTo>
                    <a:pt x="27996" y="5546"/>
                    <a:pt x="29021" y="4541"/>
                    <a:pt x="29461" y="3516"/>
                  </a:cubicBezTo>
                  <a:cubicBezTo>
                    <a:pt x="29900" y="3244"/>
                    <a:pt x="30193" y="2784"/>
                    <a:pt x="30318" y="2261"/>
                  </a:cubicBezTo>
                  <a:cubicBezTo>
                    <a:pt x="30381" y="2031"/>
                    <a:pt x="30444" y="1780"/>
                    <a:pt x="30486" y="1549"/>
                  </a:cubicBezTo>
                  <a:cubicBezTo>
                    <a:pt x="30507" y="1508"/>
                    <a:pt x="30528" y="1445"/>
                    <a:pt x="30528" y="1403"/>
                  </a:cubicBezTo>
                  <a:cubicBezTo>
                    <a:pt x="30632" y="1110"/>
                    <a:pt x="30611" y="880"/>
                    <a:pt x="30570" y="671"/>
                  </a:cubicBezTo>
                  <a:cubicBezTo>
                    <a:pt x="30468" y="239"/>
                    <a:pt x="30051" y="0"/>
                    <a:pt x="29640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988;p51"/>
            <p:cNvSpPr/>
            <p:nvPr/>
          </p:nvSpPr>
          <p:spPr>
            <a:xfrm>
              <a:off x="6155950" y="3714500"/>
              <a:ext cx="704618" cy="397832"/>
            </a:xfrm>
            <a:custGeom>
              <a:avLst/>
              <a:gdLst/>
              <a:ahLst/>
              <a:cxnLst/>
              <a:rect l="l" t="t" r="r" b="b"/>
              <a:pathLst>
                <a:path w="25716" h="14207" extrusionOk="0">
                  <a:moveTo>
                    <a:pt x="13717" y="1"/>
                  </a:moveTo>
                  <a:cubicBezTo>
                    <a:pt x="11882" y="1"/>
                    <a:pt x="10025" y="231"/>
                    <a:pt x="8265" y="585"/>
                  </a:cubicBezTo>
                  <a:cubicBezTo>
                    <a:pt x="7700" y="690"/>
                    <a:pt x="7177" y="1381"/>
                    <a:pt x="7219" y="1987"/>
                  </a:cubicBezTo>
                  <a:cubicBezTo>
                    <a:pt x="7219" y="2050"/>
                    <a:pt x="7261" y="2134"/>
                    <a:pt x="7261" y="2238"/>
                  </a:cubicBezTo>
                  <a:cubicBezTo>
                    <a:pt x="7261" y="2259"/>
                    <a:pt x="7261" y="2301"/>
                    <a:pt x="7282" y="2322"/>
                  </a:cubicBezTo>
                  <a:cubicBezTo>
                    <a:pt x="6152" y="3117"/>
                    <a:pt x="5169" y="3850"/>
                    <a:pt x="4227" y="4959"/>
                  </a:cubicBezTo>
                  <a:cubicBezTo>
                    <a:pt x="3139" y="6193"/>
                    <a:pt x="1" y="8264"/>
                    <a:pt x="2135" y="10064"/>
                  </a:cubicBezTo>
                  <a:cubicBezTo>
                    <a:pt x="2699" y="10549"/>
                    <a:pt x="3320" y="10688"/>
                    <a:pt x="3964" y="10688"/>
                  </a:cubicBezTo>
                  <a:cubicBezTo>
                    <a:pt x="4680" y="10688"/>
                    <a:pt x="5425" y="10517"/>
                    <a:pt x="6152" y="10461"/>
                  </a:cubicBezTo>
                  <a:cubicBezTo>
                    <a:pt x="6647" y="10430"/>
                    <a:pt x="7116" y="10412"/>
                    <a:pt x="7572" y="10412"/>
                  </a:cubicBezTo>
                  <a:cubicBezTo>
                    <a:pt x="8640" y="10412"/>
                    <a:pt x="9641" y="10511"/>
                    <a:pt x="10755" y="10775"/>
                  </a:cubicBezTo>
                  <a:cubicBezTo>
                    <a:pt x="11948" y="11047"/>
                    <a:pt x="13538" y="10985"/>
                    <a:pt x="14417" y="11863"/>
                  </a:cubicBezTo>
                  <a:cubicBezTo>
                    <a:pt x="14940" y="12386"/>
                    <a:pt x="14982" y="12365"/>
                    <a:pt x="15296" y="12972"/>
                  </a:cubicBezTo>
                  <a:cubicBezTo>
                    <a:pt x="15610" y="13558"/>
                    <a:pt x="16070" y="13956"/>
                    <a:pt x="16739" y="14144"/>
                  </a:cubicBezTo>
                  <a:cubicBezTo>
                    <a:pt x="16896" y="14186"/>
                    <a:pt x="17049" y="14206"/>
                    <a:pt x="17198" y="14206"/>
                  </a:cubicBezTo>
                  <a:cubicBezTo>
                    <a:pt x="17789" y="14206"/>
                    <a:pt x="18309" y="13892"/>
                    <a:pt x="18644" y="13391"/>
                  </a:cubicBezTo>
                  <a:cubicBezTo>
                    <a:pt x="19355" y="12282"/>
                    <a:pt x="20108" y="11529"/>
                    <a:pt x="21071" y="10713"/>
                  </a:cubicBezTo>
                  <a:cubicBezTo>
                    <a:pt x="21929" y="9980"/>
                    <a:pt x="22682" y="9164"/>
                    <a:pt x="23791" y="8788"/>
                  </a:cubicBezTo>
                  <a:cubicBezTo>
                    <a:pt x="24837" y="8390"/>
                    <a:pt x="25716" y="7637"/>
                    <a:pt x="25716" y="6423"/>
                  </a:cubicBezTo>
                  <a:cubicBezTo>
                    <a:pt x="25716" y="5147"/>
                    <a:pt x="24628" y="4226"/>
                    <a:pt x="23728" y="3473"/>
                  </a:cubicBezTo>
                  <a:cubicBezTo>
                    <a:pt x="21636" y="1694"/>
                    <a:pt x="19020" y="544"/>
                    <a:pt x="16300" y="167"/>
                  </a:cubicBezTo>
                  <a:cubicBezTo>
                    <a:pt x="15452" y="53"/>
                    <a:pt x="14587" y="1"/>
                    <a:pt x="13717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989;p51"/>
            <p:cNvSpPr/>
            <p:nvPr/>
          </p:nvSpPr>
          <p:spPr>
            <a:xfrm>
              <a:off x="6622550" y="3830025"/>
              <a:ext cx="765813" cy="465926"/>
            </a:xfrm>
            <a:custGeom>
              <a:avLst/>
              <a:gdLst/>
              <a:ahLst/>
              <a:cxnLst/>
              <a:rect l="l" t="t" r="r" b="b"/>
              <a:pathLst>
                <a:path w="29210" h="15887" extrusionOk="0">
                  <a:moveTo>
                    <a:pt x="18738" y="0"/>
                  </a:moveTo>
                  <a:cubicBezTo>
                    <a:pt x="17431" y="0"/>
                    <a:pt x="16127" y="123"/>
                    <a:pt x="14835" y="233"/>
                  </a:cubicBezTo>
                  <a:cubicBezTo>
                    <a:pt x="13998" y="317"/>
                    <a:pt x="13203" y="338"/>
                    <a:pt x="12387" y="547"/>
                  </a:cubicBezTo>
                  <a:cubicBezTo>
                    <a:pt x="11634" y="735"/>
                    <a:pt x="10902" y="1070"/>
                    <a:pt x="10127" y="1154"/>
                  </a:cubicBezTo>
                  <a:cubicBezTo>
                    <a:pt x="9458" y="1195"/>
                    <a:pt x="9019" y="1593"/>
                    <a:pt x="8830" y="2095"/>
                  </a:cubicBezTo>
                  <a:cubicBezTo>
                    <a:pt x="8495" y="2221"/>
                    <a:pt x="8161" y="2409"/>
                    <a:pt x="7889" y="2597"/>
                  </a:cubicBezTo>
                  <a:cubicBezTo>
                    <a:pt x="7261" y="2953"/>
                    <a:pt x="6675" y="3455"/>
                    <a:pt x="6173" y="4020"/>
                  </a:cubicBezTo>
                  <a:cubicBezTo>
                    <a:pt x="5378" y="4962"/>
                    <a:pt x="4373" y="5673"/>
                    <a:pt x="3453" y="6489"/>
                  </a:cubicBezTo>
                  <a:cubicBezTo>
                    <a:pt x="2616" y="7200"/>
                    <a:pt x="2072" y="8163"/>
                    <a:pt x="1256" y="8895"/>
                  </a:cubicBezTo>
                  <a:cubicBezTo>
                    <a:pt x="398" y="9669"/>
                    <a:pt x="0" y="10485"/>
                    <a:pt x="231" y="11636"/>
                  </a:cubicBezTo>
                  <a:cubicBezTo>
                    <a:pt x="369" y="12331"/>
                    <a:pt x="1142" y="12881"/>
                    <a:pt x="1867" y="12881"/>
                  </a:cubicBezTo>
                  <a:cubicBezTo>
                    <a:pt x="2016" y="12881"/>
                    <a:pt x="2163" y="12858"/>
                    <a:pt x="2302" y="12808"/>
                  </a:cubicBezTo>
                  <a:cubicBezTo>
                    <a:pt x="3242" y="12455"/>
                    <a:pt x="4216" y="12349"/>
                    <a:pt x="5204" y="12349"/>
                  </a:cubicBezTo>
                  <a:cubicBezTo>
                    <a:pt x="6677" y="12349"/>
                    <a:pt x="8180" y="12586"/>
                    <a:pt x="9646" y="12599"/>
                  </a:cubicBezTo>
                  <a:cubicBezTo>
                    <a:pt x="11718" y="12641"/>
                    <a:pt x="14563" y="13185"/>
                    <a:pt x="15777" y="15047"/>
                  </a:cubicBezTo>
                  <a:cubicBezTo>
                    <a:pt x="16078" y="15521"/>
                    <a:pt x="16676" y="15886"/>
                    <a:pt x="17264" y="15886"/>
                  </a:cubicBezTo>
                  <a:cubicBezTo>
                    <a:pt x="17533" y="15886"/>
                    <a:pt x="17800" y="15810"/>
                    <a:pt x="18037" y="15633"/>
                  </a:cubicBezTo>
                  <a:cubicBezTo>
                    <a:pt x="18622" y="15214"/>
                    <a:pt x="18978" y="14754"/>
                    <a:pt x="19355" y="14147"/>
                  </a:cubicBezTo>
                  <a:cubicBezTo>
                    <a:pt x="19585" y="13791"/>
                    <a:pt x="20192" y="13226"/>
                    <a:pt x="20610" y="12871"/>
                  </a:cubicBezTo>
                  <a:cubicBezTo>
                    <a:pt x="21154" y="12390"/>
                    <a:pt x="21573" y="11929"/>
                    <a:pt x="21991" y="11301"/>
                  </a:cubicBezTo>
                  <a:cubicBezTo>
                    <a:pt x="22389" y="10716"/>
                    <a:pt x="23247" y="10234"/>
                    <a:pt x="23791" y="9774"/>
                  </a:cubicBezTo>
                  <a:cubicBezTo>
                    <a:pt x="25088" y="8707"/>
                    <a:pt x="26197" y="7431"/>
                    <a:pt x="27620" y="6531"/>
                  </a:cubicBezTo>
                  <a:cubicBezTo>
                    <a:pt x="28247" y="6154"/>
                    <a:pt x="28812" y="6008"/>
                    <a:pt x="29084" y="5213"/>
                  </a:cubicBezTo>
                  <a:cubicBezTo>
                    <a:pt x="29210" y="4480"/>
                    <a:pt x="28980" y="3685"/>
                    <a:pt x="28394" y="3162"/>
                  </a:cubicBezTo>
                  <a:cubicBezTo>
                    <a:pt x="26092" y="1028"/>
                    <a:pt x="23100" y="296"/>
                    <a:pt x="20024" y="45"/>
                  </a:cubicBezTo>
                  <a:cubicBezTo>
                    <a:pt x="19595" y="14"/>
                    <a:pt x="19167" y="0"/>
                    <a:pt x="18738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990;p51"/>
            <p:cNvSpPr/>
            <p:nvPr/>
          </p:nvSpPr>
          <p:spPr>
            <a:xfrm>
              <a:off x="6116800" y="4143325"/>
              <a:ext cx="244745" cy="61775"/>
            </a:xfrm>
            <a:custGeom>
              <a:avLst/>
              <a:gdLst/>
              <a:ahLst/>
              <a:cxnLst/>
              <a:rect l="l" t="t" r="r" b="b"/>
              <a:pathLst>
                <a:path w="9207" h="2471" extrusionOk="0">
                  <a:moveTo>
                    <a:pt x="784" y="0"/>
                  </a:moveTo>
                  <a:cubicBezTo>
                    <a:pt x="512" y="0"/>
                    <a:pt x="255" y="144"/>
                    <a:pt x="209" y="464"/>
                  </a:cubicBezTo>
                  <a:cubicBezTo>
                    <a:pt x="0" y="1866"/>
                    <a:pt x="1109" y="2306"/>
                    <a:pt x="2302" y="2431"/>
                  </a:cubicBezTo>
                  <a:cubicBezTo>
                    <a:pt x="2736" y="2459"/>
                    <a:pt x="3184" y="2471"/>
                    <a:pt x="3632" y="2471"/>
                  </a:cubicBezTo>
                  <a:cubicBezTo>
                    <a:pt x="4177" y="2471"/>
                    <a:pt x="4724" y="2454"/>
                    <a:pt x="5252" y="2431"/>
                  </a:cubicBezTo>
                  <a:cubicBezTo>
                    <a:pt x="6403" y="2347"/>
                    <a:pt x="7847" y="2452"/>
                    <a:pt x="8872" y="1824"/>
                  </a:cubicBezTo>
                  <a:cubicBezTo>
                    <a:pt x="9207" y="1615"/>
                    <a:pt x="9207" y="1155"/>
                    <a:pt x="8893" y="966"/>
                  </a:cubicBezTo>
                  <a:cubicBezTo>
                    <a:pt x="8348" y="654"/>
                    <a:pt x="7696" y="559"/>
                    <a:pt x="7016" y="559"/>
                  </a:cubicBezTo>
                  <a:cubicBezTo>
                    <a:pt x="6103" y="559"/>
                    <a:pt x="5138" y="730"/>
                    <a:pt x="4310" y="778"/>
                  </a:cubicBezTo>
                  <a:cubicBezTo>
                    <a:pt x="4149" y="791"/>
                    <a:pt x="3173" y="929"/>
                    <a:pt x="2413" y="929"/>
                  </a:cubicBezTo>
                  <a:cubicBezTo>
                    <a:pt x="1895" y="929"/>
                    <a:pt x="1477" y="865"/>
                    <a:pt x="1486" y="653"/>
                  </a:cubicBezTo>
                  <a:cubicBezTo>
                    <a:pt x="1509" y="240"/>
                    <a:pt x="1135" y="0"/>
                    <a:pt x="784" y="0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91;p51"/>
            <p:cNvSpPr/>
            <p:nvPr/>
          </p:nvSpPr>
          <p:spPr>
            <a:xfrm>
              <a:off x="6463000" y="4165400"/>
              <a:ext cx="165845" cy="58650"/>
            </a:xfrm>
            <a:custGeom>
              <a:avLst/>
              <a:gdLst/>
              <a:ahLst/>
              <a:cxnLst/>
              <a:rect l="l" t="t" r="r" b="b"/>
              <a:pathLst>
                <a:path w="7729" h="2346" extrusionOk="0">
                  <a:moveTo>
                    <a:pt x="3258" y="1"/>
                  </a:moveTo>
                  <a:cubicBezTo>
                    <a:pt x="2015" y="1"/>
                    <a:pt x="866" y="123"/>
                    <a:pt x="524" y="193"/>
                  </a:cubicBezTo>
                  <a:cubicBezTo>
                    <a:pt x="1" y="298"/>
                    <a:pt x="43" y="1072"/>
                    <a:pt x="524" y="1218"/>
                  </a:cubicBezTo>
                  <a:cubicBezTo>
                    <a:pt x="2302" y="1658"/>
                    <a:pt x="4060" y="2076"/>
                    <a:pt x="5859" y="2327"/>
                  </a:cubicBezTo>
                  <a:cubicBezTo>
                    <a:pt x="5939" y="2339"/>
                    <a:pt x="6020" y="2346"/>
                    <a:pt x="6100" y="2346"/>
                  </a:cubicBezTo>
                  <a:cubicBezTo>
                    <a:pt x="6437" y="2346"/>
                    <a:pt x="6757" y="2226"/>
                    <a:pt x="6926" y="1888"/>
                  </a:cubicBezTo>
                  <a:cubicBezTo>
                    <a:pt x="7728" y="350"/>
                    <a:pt x="5358" y="1"/>
                    <a:pt x="3258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2;p51"/>
            <p:cNvSpPr/>
            <p:nvPr/>
          </p:nvSpPr>
          <p:spPr>
            <a:xfrm rot="862269">
              <a:off x="6646489" y="4221149"/>
              <a:ext cx="105149" cy="31603"/>
            </a:xfrm>
            <a:custGeom>
              <a:avLst/>
              <a:gdLst/>
              <a:ahLst/>
              <a:cxnLst/>
              <a:rect l="l" t="t" r="r" b="b"/>
              <a:pathLst>
                <a:path w="4206" h="2218" extrusionOk="0">
                  <a:moveTo>
                    <a:pt x="1192" y="1"/>
                  </a:moveTo>
                  <a:cubicBezTo>
                    <a:pt x="826" y="1"/>
                    <a:pt x="443" y="212"/>
                    <a:pt x="272" y="511"/>
                  </a:cubicBezTo>
                  <a:cubicBezTo>
                    <a:pt x="0" y="971"/>
                    <a:pt x="105" y="1703"/>
                    <a:pt x="628" y="1934"/>
                  </a:cubicBezTo>
                  <a:cubicBezTo>
                    <a:pt x="1164" y="2161"/>
                    <a:pt x="1734" y="2217"/>
                    <a:pt x="2305" y="2217"/>
                  </a:cubicBezTo>
                  <a:cubicBezTo>
                    <a:pt x="2626" y="2217"/>
                    <a:pt x="2948" y="2200"/>
                    <a:pt x="3264" y="2185"/>
                  </a:cubicBezTo>
                  <a:cubicBezTo>
                    <a:pt x="3955" y="2164"/>
                    <a:pt x="4206" y="1410"/>
                    <a:pt x="3787" y="929"/>
                  </a:cubicBezTo>
                  <a:cubicBezTo>
                    <a:pt x="3473" y="574"/>
                    <a:pt x="3034" y="469"/>
                    <a:pt x="2574" y="406"/>
                  </a:cubicBezTo>
                  <a:cubicBezTo>
                    <a:pt x="2197" y="364"/>
                    <a:pt x="1988" y="385"/>
                    <a:pt x="1674" y="155"/>
                  </a:cubicBezTo>
                  <a:cubicBezTo>
                    <a:pt x="1533" y="48"/>
                    <a:pt x="1364" y="1"/>
                    <a:pt x="1192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993;p51"/>
            <p:cNvSpPr/>
            <p:nvPr/>
          </p:nvSpPr>
          <p:spPr>
            <a:xfrm>
              <a:off x="6885675" y="4320675"/>
              <a:ext cx="198150" cy="109975"/>
            </a:xfrm>
            <a:custGeom>
              <a:avLst/>
              <a:gdLst/>
              <a:ahLst/>
              <a:cxnLst/>
              <a:rect l="l" t="t" r="r" b="b"/>
              <a:pathLst>
                <a:path w="7926" h="4399" extrusionOk="0">
                  <a:moveTo>
                    <a:pt x="1011" y="0"/>
                  </a:moveTo>
                  <a:cubicBezTo>
                    <a:pt x="1" y="0"/>
                    <a:pt x="26" y="1616"/>
                    <a:pt x="1088" y="1677"/>
                  </a:cubicBezTo>
                  <a:cubicBezTo>
                    <a:pt x="2176" y="1782"/>
                    <a:pt x="3180" y="2681"/>
                    <a:pt x="4164" y="3121"/>
                  </a:cubicBezTo>
                  <a:cubicBezTo>
                    <a:pt x="4875" y="3435"/>
                    <a:pt x="5482" y="3853"/>
                    <a:pt x="6131" y="4251"/>
                  </a:cubicBezTo>
                  <a:cubicBezTo>
                    <a:pt x="6313" y="4353"/>
                    <a:pt x="6506" y="4399"/>
                    <a:pt x="6690" y="4399"/>
                  </a:cubicBezTo>
                  <a:cubicBezTo>
                    <a:pt x="7370" y="4399"/>
                    <a:pt x="7925" y="3775"/>
                    <a:pt x="7365" y="3100"/>
                  </a:cubicBezTo>
                  <a:cubicBezTo>
                    <a:pt x="7316" y="3039"/>
                    <a:pt x="7218" y="3006"/>
                    <a:pt x="7124" y="3006"/>
                  </a:cubicBezTo>
                  <a:cubicBezTo>
                    <a:pt x="7056" y="3006"/>
                    <a:pt x="6990" y="3023"/>
                    <a:pt x="6947" y="3058"/>
                  </a:cubicBezTo>
                  <a:cubicBezTo>
                    <a:pt x="6905" y="3058"/>
                    <a:pt x="6905" y="3079"/>
                    <a:pt x="6884" y="3079"/>
                  </a:cubicBezTo>
                  <a:cubicBezTo>
                    <a:pt x="6737" y="2953"/>
                    <a:pt x="6591" y="2807"/>
                    <a:pt x="6486" y="2681"/>
                  </a:cubicBezTo>
                  <a:cubicBezTo>
                    <a:pt x="6110" y="2263"/>
                    <a:pt x="5503" y="1970"/>
                    <a:pt x="5001" y="1719"/>
                  </a:cubicBezTo>
                  <a:cubicBezTo>
                    <a:pt x="3766" y="1007"/>
                    <a:pt x="2511" y="150"/>
                    <a:pt x="1088" y="3"/>
                  </a:cubicBezTo>
                  <a:cubicBezTo>
                    <a:pt x="1062" y="1"/>
                    <a:pt x="1036" y="0"/>
                    <a:pt x="1011" y="0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994;p51"/>
            <p:cNvSpPr/>
            <p:nvPr/>
          </p:nvSpPr>
          <p:spPr>
            <a:xfrm>
              <a:off x="6437375" y="2553575"/>
              <a:ext cx="73825" cy="110300"/>
            </a:xfrm>
            <a:custGeom>
              <a:avLst/>
              <a:gdLst/>
              <a:ahLst/>
              <a:cxnLst/>
              <a:rect l="l" t="t" r="r" b="b"/>
              <a:pathLst>
                <a:path w="2953" h="4412" extrusionOk="0">
                  <a:moveTo>
                    <a:pt x="1965" y="0"/>
                  </a:moveTo>
                  <a:cubicBezTo>
                    <a:pt x="1898" y="0"/>
                    <a:pt x="1829" y="9"/>
                    <a:pt x="1758" y="28"/>
                  </a:cubicBezTo>
                  <a:cubicBezTo>
                    <a:pt x="900" y="237"/>
                    <a:pt x="503" y="823"/>
                    <a:pt x="210" y="1618"/>
                  </a:cubicBezTo>
                  <a:cubicBezTo>
                    <a:pt x="84" y="2016"/>
                    <a:pt x="21" y="2434"/>
                    <a:pt x="0" y="2832"/>
                  </a:cubicBezTo>
                  <a:cubicBezTo>
                    <a:pt x="0" y="3076"/>
                    <a:pt x="60" y="3379"/>
                    <a:pt x="178" y="3588"/>
                  </a:cubicBezTo>
                  <a:lnTo>
                    <a:pt x="178" y="3588"/>
                  </a:lnTo>
                  <a:cubicBezTo>
                    <a:pt x="173" y="3585"/>
                    <a:pt x="168" y="3585"/>
                    <a:pt x="168" y="3585"/>
                  </a:cubicBezTo>
                  <a:lnTo>
                    <a:pt x="168" y="3585"/>
                  </a:lnTo>
                  <a:cubicBezTo>
                    <a:pt x="189" y="3606"/>
                    <a:pt x="210" y="3669"/>
                    <a:pt x="210" y="3690"/>
                  </a:cubicBezTo>
                  <a:cubicBezTo>
                    <a:pt x="388" y="4171"/>
                    <a:pt x="780" y="4412"/>
                    <a:pt x="1177" y="4412"/>
                  </a:cubicBezTo>
                  <a:cubicBezTo>
                    <a:pt x="1575" y="4412"/>
                    <a:pt x="1978" y="4171"/>
                    <a:pt x="2177" y="3690"/>
                  </a:cubicBezTo>
                  <a:cubicBezTo>
                    <a:pt x="2197" y="3648"/>
                    <a:pt x="2197" y="3585"/>
                    <a:pt x="2218" y="3522"/>
                  </a:cubicBezTo>
                  <a:cubicBezTo>
                    <a:pt x="2239" y="3477"/>
                    <a:pt x="2247" y="3460"/>
                    <a:pt x="2249" y="3460"/>
                  </a:cubicBezTo>
                  <a:lnTo>
                    <a:pt x="2249" y="3460"/>
                  </a:lnTo>
                  <a:cubicBezTo>
                    <a:pt x="2253" y="3460"/>
                    <a:pt x="2196" y="3605"/>
                    <a:pt x="2208" y="3605"/>
                  </a:cubicBezTo>
                  <a:cubicBezTo>
                    <a:pt x="2212" y="3605"/>
                    <a:pt x="2227" y="3583"/>
                    <a:pt x="2260" y="3522"/>
                  </a:cubicBezTo>
                  <a:cubicBezTo>
                    <a:pt x="2428" y="3188"/>
                    <a:pt x="2428" y="2769"/>
                    <a:pt x="2469" y="2392"/>
                  </a:cubicBezTo>
                  <a:cubicBezTo>
                    <a:pt x="2469" y="2288"/>
                    <a:pt x="2469" y="2141"/>
                    <a:pt x="2490" y="2037"/>
                  </a:cubicBezTo>
                  <a:cubicBezTo>
                    <a:pt x="2490" y="1953"/>
                    <a:pt x="2511" y="1890"/>
                    <a:pt x="2511" y="1807"/>
                  </a:cubicBezTo>
                  <a:lnTo>
                    <a:pt x="2511" y="1807"/>
                  </a:lnTo>
                  <a:cubicBezTo>
                    <a:pt x="2501" y="1856"/>
                    <a:pt x="2496" y="1883"/>
                    <a:pt x="2496" y="1883"/>
                  </a:cubicBezTo>
                  <a:cubicBezTo>
                    <a:pt x="2495" y="1883"/>
                    <a:pt x="2500" y="1851"/>
                    <a:pt x="2511" y="1786"/>
                  </a:cubicBezTo>
                  <a:cubicBezTo>
                    <a:pt x="2532" y="1618"/>
                    <a:pt x="2574" y="1430"/>
                    <a:pt x="2595" y="1283"/>
                  </a:cubicBezTo>
                  <a:lnTo>
                    <a:pt x="2595" y="1242"/>
                  </a:lnTo>
                  <a:cubicBezTo>
                    <a:pt x="2953" y="714"/>
                    <a:pt x="2565" y="0"/>
                    <a:pt x="1965" y="0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995;p51"/>
            <p:cNvSpPr/>
            <p:nvPr/>
          </p:nvSpPr>
          <p:spPr>
            <a:xfrm>
              <a:off x="6440125" y="2641075"/>
              <a:ext cx="1450" cy="1625"/>
            </a:xfrm>
            <a:custGeom>
              <a:avLst/>
              <a:gdLst/>
              <a:ahLst/>
              <a:cxnLst/>
              <a:rect l="l" t="t" r="r" b="b"/>
              <a:pathLst>
                <a:path w="58" h="65" extrusionOk="0">
                  <a:moveTo>
                    <a:pt x="3" y="0"/>
                  </a:moveTo>
                  <a:cubicBezTo>
                    <a:pt x="1" y="0"/>
                    <a:pt x="23" y="29"/>
                    <a:pt x="58" y="64"/>
                  </a:cubicBezTo>
                  <a:cubicBezTo>
                    <a:pt x="21" y="18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996;p51"/>
            <p:cNvSpPr/>
            <p:nvPr/>
          </p:nvSpPr>
          <p:spPr>
            <a:xfrm>
              <a:off x="7449500" y="2712900"/>
              <a:ext cx="149150" cy="149900"/>
            </a:xfrm>
            <a:custGeom>
              <a:avLst/>
              <a:gdLst/>
              <a:ahLst/>
              <a:cxnLst/>
              <a:rect l="l" t="t" r="r" b="b"/>
              <a:pathLst>
                <a:path w="5966" h="5996" extrusionOk="0">
                  <a:moveTo>
                    <a:pt x="3653" y="1"/>
                  </a:moveTo>
                  <a:cubicBezTo>
                    <a:pt x="3403" y="1"/>
                    <a:pt x="3156" y="126"/>
                    <a:pt x="2995" y="413"/>
                  </a:cubicBezTo>
                  <a:cubicBezTo>
                    <a:pt x="2639" y="957"/>
                    <a:pt x="2262" y="1480"/>
                    <a:pt x="2095" y="2129"/>
                  </a:cubicBezTo>
                  <a:cubicBezTo>
                    <a:pt x="1990" y="2527"/>
                    <a:pt x="1949" y="2945"/>
                    <a:pt x="1907" y="3364"/>
                  </a:cubicBezTo>
                  <a:lnTo>
                    <a:pt x="1802" y="3364"/>
                  </a:lnTo>
                  <a:cubicBezTo>
                    <a:pt x="1783" y="3363"/>
                    <a:pt x="1765" y="3362"/>
                    <a:pt x="1746" y="3362"/>
                  </a:cubicBezTo>
                  <a:cubicBezTo>
                    <a:pt x="329" y="3362"/>
                    <a:pt x="1" y="5710"/>
                    <a:pt x="1467" y="5958"/>
                  </a:cubicBezTo>
                  <a:cubicBezTo>
                    <a:pt x="1641" y="5983"/>
                    <a:pt x="1809" y="5996"/>
                    <a:pt x="1971" y="5996"/>
                  </a:cubicBezTo>
                  <a:cubicBezTo>
                    <a:pt x="2744" y="5996"/>
                    <a:pt x="3386" y="5718"/>
                    <a:pt x="3957" y="5268"/>
                  </a:cubicBezTo>
                  <a:cubicBezTo>
                    <a:pt x="4355" y="5142"/>
                    <a:pt x="4690" y="4828"/>
                    <a:pt x="4794" y="4410"/>
                  </a:cubicBezTo>
                  <a:cubicBezTo>
                    <a:pt x="5234" y="3803"/>
                    <a:pt x="5568" y="3133"/>
                    <a:pt x="5819" y="2422"/>
                  </a:cubicBezTo>
                  <a:cubicBezTo>
                    <a:pt x="5966" y="1815"/>
                    <a:pt x="5652" y="1146"/>
                    <a:pt x="5129" y="832"/>
                  </a:cubicBezTo>
                  <a:cubicBezTo>
                    <a:pt x="4920" y="685"/>
                    <a:pt x="4710" y="644"/>
                    <a:pt x="4501" y="644"/>
                  </a:cubicBezTo>
                  <a:cubicBezTo>
                    <a:pt x="4501" y="623"/>
                    <a:pt x="4501" y="581"/>
                    <a:pt x="4480" y="581"/>
                  </a:cubicBezTo>
                  <a:cubicBezTo>
                    <a:pt x="4325" y="222"/>
                    <a:pt x="3986" y="1"/>
                    <a:pt x="3653" y="1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997;p51"/>
            <p:cNvSpPr/>
            <p:nvPr/>
          </p:nvSpPr>
          <p:spPr>
            <a:xfrm>
              <a:off x="6583325" y="2726875"/>
              <a:ext cx="45525" cy="57625"/>
            </a:xfrm>
            <a:custGeom>
              <a:avLst/>
              <a:gdLst/>
              <a:ahLst/>
              <a:cxnLst/>
              <a:rect l="l" t="t" r="r" b="b"/>
              <a:pathLst>
                <a:path w="1821" h="2305" extrusionOk="0">
                  <a:moveTo>
                    <a:pt x="1067" y="1"/>
                  </a:moveTo>
                  <a:cubicBezTo>
                    <a:pt x="649" y="1"/>
                    <a:pt x="419" y="315"/>
                    <a:pt x="335" y="691"/>
                  </a:cubicBezTo>
                  <a:cubicBezTo>
                    <a:pt x="314" y="712"/>
                    <a:pt x="314" y="733"/>
                    <a:pt x="293" y="754"/>
                  </a:cubicBezTo>
                  <a:cubicBezTo>
                    <a:pt x="188" y="921"/>
                    <a:pt x="105" y="1110"/>
                    <a:pt x="84" y="1277"/>
                  </a:cubicBezTo>
                  <a:cubicBezTo>
                    <a:pt x="0" y="1738"/>
                    <a:pt x="188" y="2177"/>
                    <a:pt x="649" y="2282"/>
                  </a:cubicBezTo>
                  <a:cubicBezTo>
                    <a:pt x="715" y="2297"/>
                    <a:pt x="781" y="2305"/>
                    <a:pt x="846" y="2305"/>
                  </a:cubicBezTo>
                  <a:cubicBezTo>
                    <a:pt x="1295" y="2305"/>
                    <a:pt x="1695" y="1944"/>
                    <a:pt x="1695" y="1486"/>
                  </a:cubicBezTo>
                  <a:lnTo>
                    <a:pt x="1695" y="1445"/>
                  </a:lnTo>
                  <a:cubicBezTo>
                    <a:pt x="1716" y="1382"/>
                    <a:pt x="1716" y="1340"/>
                    <a:pt x="1758" y="1277"/>
                  </a:cubicBezTo>
                  <a:cubicBezTo>
                    <a:pt x="1800" y="1152"/>
                    <a:pt x="1821" y="942"/>
                    <a:pt x="1800" y="733"/>
                  </a:cubicBezTo>
                  <a:cubicBezTo>
                    <a:pt x="1779" y="336"/>
                    <a:pt x="1486" y="1"/>
                    <a:pt x="1067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998;p51"/>
            <p:cNvSpPr/>
            <p:nvPr/>
          </p:nvSpPr>
          <p:spPr>
            <a:xfrm>
              <a:off x="7077125" y="2773250"/>
              <a:ext cx="46050" cy="53050"/>
            </a:xfrm>
            <a:custGeom>
              <a:avLst/>
              <a:gdLst/>
              <a:ahLst/>
              <a:cxnLst/>
              <a:rect l="l" t="t" r="r" b="b"/>
              <a:pathLst>
                <a:path w="1842" h="2122" extrusionOk="0">
                  <a:moveTo>
                    <a:pt x="782" y="1"/>
                  </a:moveTo>
                  <a:cubicBezTo>
                    <a:pt x="590" y="1"/>
                    <a:pt x="380" y="128"/>
                    <a:pt x="251" y="238"/>
                  </a:cubicBezTo>
                  <a:cubicBezTo>
                    <a:pt x="105" y="406"/>
                    <a:pt x="21" y="594"/>
                    <a:pt x="21" y="845"/>
                  </a:cubicBezTo>
                  <a:cubicBezTo>
                    <a:pt x="21" y="971"/>
                    <a:pt x="0" y="1096"/>
                    <a:pt x="0" y="1243"/>
                  </a:cubicBezTo>
                  <a:cubicBezTo>
                    <a:pt x="0" y="1305"/>
                    <a:pt x="21" y="1389"/>
                    <a:pt x="21" y="1473"/>
                  </a:cubicBezTo>
                  <a:cubicBezTo>
                    <a:pt x="63" y="1619"/>
                    <a:pt x="126" y="1724"/>
                    <a:pt x="251" y="1849"/>
                  </a:cubicBezTo>
                  <a:cubicBezTo>
                    <a:pt x="419" y="2017"/>
                    <a:pt x="649" y="2121"/>
                    <a:pt x="858" y="2121"/>
                  </a:cubicBezTo>
                  <a:cubicBezTo>
                    <a:pt x="1088" y="2121"/>
                    <a:pt x="1297" y="2017"/>
                    <a:pt x="1444" y="1849"/>
                  </a:cubicBezTo>
                  <a:lnTo>
                    <a:pt x="1590" y="1682"/>
                  </a:lnTo>
                  <a:cubicBezTo>
                    <a:pt x="1653" y="1577"/>
                    <a:pt x="1695" y="1452"/>
                    <a:pt x="1695" y="1305"/>
                  </a:cubicBezTo>
                  <a:cubicBezTo>
                    <a:pt x="1799" y="1138"/>
                    <a:pt x="1841" y="971"/>
                    <a:pt x="1841" y="824"/>
                  </a:cubicBezTo>
                  <a:cubicBezTo>
                    <a:pt x="1841" y="615"/>
                    <a:pt x="1779" y="406"/>
                    <a:pt x="1611" y="259"/>
                  </a:cubicBezTo>
                  <a:cubicBezTo>
                    <a:pt x="1486" y="134"/>
                    <a:pt x="1318" y="92"/>
                    <a:pt x="1172" y="50"/>
                  </a:cubicBezTo>
                  <a:cubicBezTo>
                    <a:pt x="1067" y="29"/>
                    <a:pt x="963" y="8"/>
                    <a:pt x="858" y="8"/>
                  </a:cubicBezTo>
                  <a:cubicBezTo>
                    <a:pt x="833" y="3"/>
                    <a:pt x="808" y="1"/>
                    <a:pt x="782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999;p51"/>
            <p:cNvSpPr/>
            <p:nvPr/>
          </p:nvSpPr>
          <p:spPr>
            <a:xfrm>
              <a:off x="5948275" y="2297825"/>
              <a:ext cx="2178175" cy="2151575"/>
            </a:xfrm>
            <a:custGeom>
              <a:avLst/>
              <a:gdLst/>
              <a:ahLst/>
              <a:cxnLst/>
              <a:rect l="l" t="t" r="r" b="b"/>
              <a:pathLst>
                <a:path w="87127" h="86063" extrusionOk="0">
                  <a:moveTo>
                    <a:pt x="21529" y="10767"/>
                  </a:moveTo>
                  <a:cubicBezTo>
                    <a:pt x="21558" y="10767"/>
                    <a:pt x="21587" y="10772"/>
                    <a:pt x="21615" y="10781"/>
                  </a:cubicBezTo>
                  <a:lnTo>
                    <a:pt x="21636" y="10781"/>
                  </a:lnTo>
                  <a:cubicBezTo>
                    <a:pt x="21197" y="11534"/>
                    <a:pt x="20799" y="12329"/>
                    <a:pt x="20904" y="12769"/>
                  </a:cubicBezTo>
                  <a:cubicBezTo>
                    <a:pt x="20778" y="12936"/>
                    <a:pt x="20778" y="13166"/>
                    <a:pt x="20862" y="13355"/>
                  </a:cubicBezTo>
                  <a:cubicBezTo>
                    <a:pt x="20904" y="13397"/>
                    <a:pt x="20925" y="13418"/>
                    <a:pt x="20945" y="13480"/>
                  </a:cubicBezTo>
                  <a:cubicBezTo>
                    <a:pt x="20841" y="13585"/>
                    <a:pt x="20736" y="13669"/>
                    <a:pt x="20632" y="13773"/>
                  </a:cubicBezTo>
                  <a:cubicBezTo>
                    <a:pt x="20590" y="13690"/>
                    <a:pt x="20506" y="13585"/>
                    <a:pt x="20422" y="13480"/>
                  </a:cubicBezTo>
                  <a:cubicBezTo>
                    <a:pt x="20171" y="13104"/>
                    <a:pt x="20276" y="12853"/>
                    <a:pt x="20464" y="12455"/>
                  </a:cubicBezTo>
                  <a:cubicBezTo>
                    <a:pt x="20632" y="12037"/>
                    <a:pt x="20736" y="11618"/>
                    <a:pt x="20987" y="11221"/>
                  </a:cubicBezTo>
                  <a:cubicBezTo>
                    <a:pt x="21080" y="11035"/>
                    <a:pt x="21304" y="10767"/>
                    <a:pt x="21529" y="10767"/>
                  </a:cubicBezTo>
                  <a:close/>
                  <a:moveTo>
                    <a:pt x="13891" y="6606"/>
                  </a:moveTo>
                  <a:cubicBezTo>
                    <a:pt x="14602" y="6606"/>
                    <a:pt x="15361" y="7112"/>
                    <a:pt x="15924" y="7433"/>
                  </a:cubicBezTo>
                  <a:cubicBezTo>
                    <a:pt x="16677" y="7873"/>
                    <a:pt x="17493" y="8291"/>
                    <a:pt x="18246" y="8752"/>
                  </a:cubicBezTo>
                  <a:cubicBezTo>
                    <a:pt x="18707" y="9003"/>
                    <a:pt x="19062" y="9275"/>
                    <a:pt x="19397" y="9651"/>
                  </a:cubicBezTo>
                  <a:cubicBezTo>
                    <a:pt x="19585" y="9840"/>
                    <a:pt x="19753" y="10049"/>
                    <a:pt x="19920" y="10216"/>
                  </a:cubicBezTo>
                  <a:cubicBezTo>
                    <a:pt x="19606" y="10572"/>
                    <a:pt x="19397" y="11053"/>
                    <a:pt x="19230" y="11513"/>
                  </a:cubicBezTo>
                  <a:cubicBezTo>
                    <a:pt x="18958" y="12225"/>
                    <a:pt x="18518" y="12894"/>
                    <a:pt x="18832" y="13669"/>
                  </a:cubicBezTo>
                  <a:cubicBezTo>
                    <a:pt x="19020" y="14108"/>
                    <a:pt x="19292" y="14464"/>
                    <a:pt x="19711" y="14631"/>
                  </a:cubicBezTo>
                  <a:cubicBezTo>
                    <a:pt x="19669" y="14673"/>
                    <a:pt x="19648" y="14736"/>
                    <a:pt x="19585" y="14778"/>
                  </a:cubicBezTo>
                  <a:cubicBezTo>
                    <a:pt x="18435" y="16347"/>
                    <a:pt x="17744" y="18104"/>
                    <a:pt x="17179" y="19883"/>
                  </a:cubicBezTo>
                  <a:cubicBezTo>
                    <a:pt x="17116" y="20113"/>
                    <a:pt x="17054" y="20385"/>
                    <a:pt x="16970" y="20636"/>
                  </a:cubicBezTo>
                  <a:cubicBezTo>
                    <a:pt x="16531" y="20804"/>
                    <a:pt x="16112" y="20929"/>
                    <a:pt x="15610" y="20950"/>
                  </a:cubicBezTo>
                  <a:cubicBezTo>
                    <a:pt x="15137" y="20991"/>
                    <a:pt x="14647" y="21014"/>
                    <a:pt x="14161" y="21014"/>
                  </a:cubicBezTo>
                  <a:cubicBezTo>
                    <a:pt x="13895" y="21014"/>
                    <a:pt x="13631" y="21007"/>
                    <a:pt x="13371" y="20992"/>
                  </a:cubicBezTo>
                  <a:cubicBezTo>
                    <a:pt x="12660" y="20929"/>
                    <a:pt x="13476" y="19883"/>
                    <a:pt x="13664" y="19485"/>
                  </a:cubicBezTo>
                  <a:cubicBezTo>
                    <a:pt x="13831" y="19130"/>
                    <a:pt x="14459" y="18544"/>
                    <a:pt x="14417" y="17811"/>
                  </a:cubicBezTo>
                  <a:cubicBezTo>
                    <a:pt x="14374" y="16940"/>
                    <a:pt x="13836" y="16758"/>
                    <a:pt x="13172" y="16758"/>
                  </a:cubicBezTo>
                  <a:cubicBezTo>
                    <a:pt x="12698" y="16758"/>
                    <a:pt x="12159" y="16851"/>
                    <a:pt x="11690" y="16851"/>
                  </a:cubicBezTo>
                  <a:cubicBezTo>
                    <a:pt x="11240" y="16851"/>
                    <a:pt x="10854" y="16765"/>
                    <a:pt x="10651" y="16431"/>
                  </a:cubicBezTo>
                  <a:cubicBezTo>
                    <a:pt x="10442" y="16096"/>
                    <a:pt x="11049" y="15384"/>
                    <a:pt x="11216" y="15154"/>
                  </a:cubicBezTo>
                  <a:cubicBezTo>
                    <a:pt x="11572" y="14715"/>
                    <a:pt x="12011" y="14317"/>
                    <a:pt x="12471" y="14024"/>
                  </a:cubicBezTo>
                  <a:cubicBezTo>
                    <a:pt x="13371" y="13501"/>
                    <a:pt x="15338" y="13041"/>
                    <a:pt x="15275" y="11702"/>
                  </a:cubicBezTo>
                  <a:cubicBezTo>
                    <a:pt x="15233" y="10363"/>
                    <a:pt x="13706" y="9798"/>
                    <a:pt x="12890" y="8961"/>
                  </a:cubicBezTo>
                  <a:cubicBezTo>
                    <a:pt x="12576" y="8647"/>
                    <a:pt x="12367" y="8249"/>
                    <a:pt x="12346" y="7810"/>
                  </a:cubicBezTo>
                  <a:cubicBezTo>
                    <a:pt x="12325" y="7287"/>
                    <a:pt x="12869" y="6973"/>
                    <a:pt x="13266" y="6764"/>
                  </a:cubicBezTo>
                  <a:cubicBezTo>
                    <a:pt x="13466" y="6652"/>
                    <a:pt x="13676" y="6606"/>
                    <a:pt x="13891" y="6606"/>
                  </a:cubicBezTo>
                  <a:close/>
                  <a:moveTo>
                    <a:pt x="62960" y="17142"/>
                  </a:moveTo>
                  <a:lnTo>
                    <a:pt x="62960" y="17142"/>
                  </a:lnTo>
                  <a:cubicBezTo>
                    <a:pt x="63190" y="17267"/>
                    <a:pt x="63379" y="17498"/>
                    <a:pt x="63630" y="17644"/>
                  </a:cubicBezTo>
                  <a:cubicBezTo>
                    <a:pt x="64048" y="17895"/>
                    <a:pt x="64508" y="18083"/>
                    <a:pt x="64718" y="18586"/>
                  </a:cubicBezTo>
                  <a:cubicBezTo>
                    <a:pt x="65052" y="19423"/>
                    <a:pt x="64718" y="20280"/>
                    <a:pt x="64215" y="20929"/>
                  </a:cubicBezTo>
                  <a:lnTo>
                    <a:pt x="63985" y="20929"/>
                  </a:lnTo>
                  <a:cubicBezTo>
                    <a:pt x="63274" y="20950"/>
                    <a:pt x="62374" y="21201"/>
                    <a:pt x="61726" y="21473"/>
                  </a:cubicBezTo>
                  <a:cubicBezTo>
                    <a:pt x="61495" y="21578"/>
                    <a:pt x="61286" y="21724"/>
                    <a:pt x="61098" y="21850"/>
                  </a:cubicBezTo>
                  <a:cubicBezTo>
                    <a:pt x="61056" y="21452"/>
                    <a:pt x="60993" y="21034"/>
                    <a:pt x="60951" y="20636"/>
                  </a:cubicBezTo>
                  <a:cubicBezTo>
                    <a:pt x="61182" y="20594"/>
                    <a:pt x="61474" y="20511"/>
                    <a:pt x="61726" y="20427"/>
                  </a:cubicBezTo>
                  <a:cubicBezTo>
                    <a:pt x="61746" y="20490"/>
                    <a:pt x="61746" y="20532"/>
                    <a:pt x="61788" y="20615"/>
                  </a:cubicBezTo>
                  <a:cubicBezTo>
                    <a:pt x="61872" y="20887"/>
                    <a:pt x="62113" y="21023"/>
                    <a:pt x="62351" y="21023"/>
                  </a:cubicBezTo>
                  <a:cubicBezTo>
                    <a:pt x="62589" y="21023"/>
                    <a:pt x="62824" y="20887"/>
                    <a:pt x="62897" y="20615"/>
                  </a:cubicBezTo>
                  <a:cubicBezTo>
                    <a:pt x="63274" y="19423"/>
                    <a:pt x="63086" y="18314"/>
                    <a:pt x="62960" y="17142"/>
                  </a:cubicBezTo>
                  <a:close/>
                  <a:moveTo>
                    <a:pt x="63985" y="22247"/>
                  </a:moveTo>
                  <a:cubicBezTo>
                    <a:pt x="65178" y="22247"/>
                    <a:pt x="65973" y="23147"/>
                    <a:pt x="66182" y="24256"/>
                  </a:cubicBezTo>
                  <a:cubicBezTo>
                    <a:pt x="66412" y="25386"/>
                    <a:pt x="65827" y="26558"/>
                    <a:pt x="65052" y="27332"/>
                  </a:cubicBezTo>
                  <a:cubicBezTo>
                    <a:pt x="64048" y="28315"/>
                    <a:pt x="62563" y="28273"/>
                    <a:pt x="61286" y="28315"/>
                  </a:cubicBezTo>
                  <a:lnTo>
                    <a:pt x="61182" y="28315"/>
                  </a:lnTo>
                  <a:cubicBezTo>
                    <a:pt x="61391" y="26578"/>
                    <a:pt x="61391" y="24821"/>
                    <a:pt x="61223" y="23084"/>
                  </a:cubicBezTo>
                  <a:cubicBezTo>
                    <a:pt x="61788" y="22289"/>
                    <a:pt x="63107" y="22268"/>
                    <a:pt x="63985" y="22247"/>
                  </a:cubicBezTo>
                  <a:close/>
                  <a:moveTo>
                    <a:pt x="71492" y="19296"/>
                  </a:moveTo>
                  <a:cubicBezTo>
                    <a:pt x="72995" y="19296"/>
                    <a:pt x="74514" y="19510"/>
                    <a:pt x="75828" y="20280"/>
                  </a:cubicBezTo>
                  <a:cubicBezTo>
                    <a:pt x="76435" y="20636"/>
                    <a:pt x="77314" y="21013"/>
                    <a:pt x="77397" y="21829"/>
                  </a:cubicBezTo>
                  <a:cubicBezTo>
                    <a:pt x="77481" y="22687"/>
                    <a:pt x="76142" y="23126"/>
                    <a:pt x="75514" y="23293"/>
                  </a:cubicBezTo>
                  <a:cubicBezTo>
                    <a:pt x="74363" y="23607"/>
                    <a:pt x="72962" y="24172"/>
                    <a:pt x="73317" y="25616"/>
                  </a:cubicBezTo>
                  <a:cubicBezTo>
                    <a:pt x="73673" y="27102"/>
                    <a:pt x="75472" y="27687"/>
                    <a:pt x="76267" y="28859"/>
                  </a:cubicBezTo>
                  <a:cubicBezTo>
                    <a:pt x="76707" y="29529"/>
                    <a:pt x="75849" y="30407"/>
                    <a:pt x="75242" y="30638"/>
                  </a:cubicBezTo>
                  <a:cubicBezTo>
                    <a:pt x="74887" y="30763"/>
                    <a:pt x="74510" y="30931"/>
                    <a:pt x="74154" y="31014"/>
                  </a:cubicBezTo>
                  <a:cubicBezTo>
                    <a:pt x="74026" y="31048"/>
                    <a:pt x="73897" y="31060"/>
                    <a:pt x="73769" y="31060"/>
                  </a:cubicBezTo>
                  <a:cubicBezTo>
                    <a:pt x="73500" y="31060"/>
                    <a:pt x="73231" y="31008"/>
                    <a:pt x="72962" y="30993"/>
                  </a:cubicBezTo>
                  <a:cubicBezTo>
                    <a:pt x="72936" y="30992"/>
                    <a:pt x="72911" y="30992"/>
                    <a:pt x="72886" y="30992"/>
                  </a:cubicBezTo>
                  <a:cubicBezTo>
                    <a:pt x="72052" y="30992"/>
                    <a:pt x="71536" y="31665"/>
                    <a:pt x="71455" y="32437"/>
                  </a:cubicBezTo>
                  <a:cubicBezTo>
                    <a:pt x="71392" y="33148"/>
                    <a:pt x="71811" y="33923"/>
                    <a:pt x="71874" y="34634"/>
                  </a:cubicBezTo>
                  <a:cubicBezTo>
                    <a:pt x="71936" y="35387"/>
                    <a:pt x="71371" y="35764"/>
                    <a:pt x="70806" y="36078"/>
                  </a:cubicBezTo>
                  <a:cubicBezTo>
                    <a:pt x="70543" y="36216"/>
                    <a:pt x="70097" y="36428"/>
                    <a:pt x="69728" y="36428"/>
                  </a:cubicBezTo>
                  <a:cubicBezTo>
                    <a:pt x="69539" y="36428"/>
                    <a:pt x="69371" y="36373"/>
                    <a:pt x="69258" y="36224"/>
                  </a:cubicBezTo>
                  <a:cubicBezTo>
                    <a:pt x="69136" y="36064"/>
                    <a:pt x="68969" y="35996"/>
                    <a:pt x="68796" y="35996"/>
                  </a:cubicBezTo>
                  <a:cubicBezTo>
                    <a:pt x="68406" y="35996"/>
                    <a:pt x="67988" y="36341"/>
                    <a:pt x="68003" y="36747"/>
                  </a:cubicBezTo>
                  <a:cubicBezTo>
                    <a:pt x="68024" y="37208"/>
                    <a:pt x="68128" y="37773"/>
                    <a:pt x="67919" y="38191"/>
                  </a:cubicBezTo>
                  <a:cubicBezTo>
                    <a:pt x="67668" y="38693"/>
                    <a:pt x="67480" y="38840"/>
                    <a:pt x="66977" y="39049"/>
                  </a:cubicBezTo>
                  <a:cubicBezTo>
                    <a:pt x="66641" y="39190"/>
                    <a:pt x="66335" y="39255"/>
                    <a:pt x="66051" y="39255"/>
                  </a:cubicBezTo>
                  <a:cubicBezTo>
                    <a:pt x="65362" y="39255"/>
                    <a:pt x="64799" y="38870"/>
                    <a:pt x="64236" y="38233"/>
                  </a:cubicBezTo>
                  <a:cubicBezTo>
                    <a:pt x="63588" y="37480"/>
                    <a:pt x="62939" y="36392"/>
                    <a:pt x="62625" y="35450"/>
                  </a:cubicBezTo>
                  <a:cubicBezTo>
                    <a:pt x="62437" y="34864"/>
                    <a:pt x="62270" y="34299"/>
                    <a:pt x="62144" y="33713"/>
                  </a:cubicBezTo>
                  <a:cubicBezTo>
                    <a:pt x="62102" y="33358"/>
                    <a:pt x="62039" y="33002"/>
                    <a:pt x="61935" y="32667"/>
                  </a:cubicBezTo>
                  <a:cubicBezTo>
                    <a:pt x="61809" y="32228"/>
                    <a:pt x="61516" y="31642"/>
                    <a:pt x="61516" y="31182"/>
                  </a:cubicBezTo>
                  <a:cubicBezTo>
                    <a:pt x="61516" y="30889"/>
                    <a:pt x="61516" y="30596"/>
                    <a:pt x="61537" y="30324"/>
                  </a:cubicBezTo>
                  <a:cubicBezTo>
                    <a:pt x="61537" y="30135"/>
                    <a:pt x="61579" y="29926"/>
                    <a:pt x="61600" y="29738"/>
                  </a:cubicBezTo>
                  <a:cubicBezTo>
                    <a:pt x="61621" y="29654"/>
                    <a:pt x="61621" y="29591"/>
                    <a:pt x="61642" y="29508"/>
                  </a:cubicBezTo>
                  <a:cubicBezTo>
                    <a:pt x="62119" y="29791"/>
                    <a:pt x="62630" y="29915"/>
                    <a:pt x="63149" y="29915"/>
                  </a:cubicBezTo>
                  <a:cubicBezTo>
                    <a:pt x="64201" y="29915"/>
                    <a:pt x="65285" y="29406"/>
                    <a:pt x="66182" y="28692"/>
                  </a:cubicBezTo>
                  <a:cubicBezTo>
                    <a:pt x="67668" y="27520"/>
                    <a:pt x="68170" y="25365"/>
                    <a:pt x="67752" y="23586"/>
                  </a:cubicBezTo>
                  <a:cubicBezTo>
                    <a:pt x="67480" y="22540"/>
                    <a:pt x="66747" y="21745"/>
                    <a:pt x="65806" y="21285"/>
                  </a:cubicBezTo>
                  <a:cubicBezTo>
                    <a:pt x="65889" y="21201"/>
                    <a:pt x="65973" y="21055"/>
                    <a:pt x="66015" y="20908"/>
                  </a:cubicBezTo>
                  <a:cubicBezTo>
                    <a:pt x="66182" y="20573"/>
                    <a:pt x="66245" y="20197"/>
                    <a:pt x="66287" y="19799"/>
                  </a:cubicBezTo>
                  <a:cubicBezTo>
                    <a:pt x="67605" y="19213"/>
                    <a:pt x="69153" y="19381"/>
                    <a:pt x="70618" y="19318"/>
                  </a:cubicBezTo>
                  <a:cubicBezTo>
                    <a:pt x="70908" y="19304"/>
                    <a:pt x="71200" y="19296"/>
                    <a:pt x="71492" y="19296"/>
                  </a:cubicBezTo>
                  <a:close/>
                  <a:moveTo>
                    <a:pt x="25758" y="40409"/>
                  </a:moveTo>
                  <a:cubicBezTo>
                    <a:pt x="27787" y="41476"/>
                    <a:pt x="29984" y="42208"/>
                    <a:pt x="32202" y="42731"/>
                  </a:cubicBezTo>
                  <a:cubicBezTo>
                    <a:pt x="32077" y="43024"/>
                    <a:pt x="31993" y="43317"/>
                    <a:pt x="31888" y="43631"/>
                  </a:cubicBezTo>
                  <a:cubicBezTo>
                    <a:pt x="31679" y="44447"/>
                    <a:pt x="31407" y="45242"/>
                    <a:pt x="31198" y="46058"/>
                  </a:cubicBezTo>
                  <a:cubicBezTo>
                    <a:pt x="31135" y="46351"/>
                    <a:pt x="31072" y="46602"/>
                    <a:pt x="30989" y="46895"/>
                  </a:cubicBezTo>
                  <a:cubicBezTo>
                    <a:pt x="30944" y="46898"/>
                    <a:pt x="30899" y="46899"/>
                    <a:pt x="30854" y="46899"/>
                  </a:cubicBezTo>
                  <a:cubicBezTo>
                    <a:pt x="29660" y="46899"/>
                    <a:pt x="28665" y="46110"/>
                    <a:pt x="27515" y="45807"/>
                  </a:cubicBezTo>
                  <a:cubicBezTo>
                    <a:pt x="26595" y="45577"/>
                    <a:pt x="25716" y="45284"/>
                    <a:pt x="24858" y="44887"/>
                  </a:cubicBezTo>
                  <a:cubicBezTo>
                    <a:pt x="24482" y="44698"/>
                    <a:pt x="24084" y="44531"/>
                    <a:pt x="23812" y="44196"/>
                  </a:cubicBezTo>
                  <a:lnTo>
                    <a:pt x="23770" y="44175"/>
                  </a:lnTo>
                  <a:cubicBezTo>
                    <a:pt x="23875" y="43820"/>
                    <a:pt x="24335" y="43443"/>
                    <a:pt x="24565" y="43150"/>
                  </a:cubicBezTo>
                  <a:cubicBezTo>
                    <a:pt x="25130" y="42480"/>
                    <a:pt x="25570" y="41413"/>
                    <a:pt x="25758" y="40409"/>
                  </a:cubicBezTo>
                  <a:close/>
                  <a:moveTo>
                    <a:pt x="36847" y="43527"/>
                  </a:moveTo>
                  <a:cubicBezTo>
                    <a:pt x="38142" y="43639"/>
                    <a:pt x="39454" y="43718"/>
                    <a:pt x="40782" y="43718"/>
                  </a:cubicBezTo>
                  <a:cubicBezTo>
                    <a:pt x="40935" y="43718"/>
                    <a:pt x="41088" y="43717"/>
                    <a:pt x="41241" y="43715"/>
                  </a:cubicBezTo>
                  <a:lnTo>
                    <a:pt x="41241" y="43715"/>
                  </a:lnTo>
                  <a:cubicBezTo>
                    <a:pt x="41095" y="44761"/>
                    <a:pt x="41032" y="45870"/>
                    <a:pt x="40237" y="46686"/>
                  </a:cubicBezTo>
                  <a:cubicBezTo>
                    <a:pt x="40061" y="46856"/>
                    <a:pt x="39872" y="46922"/>
                    <a:pt x="39681" y="46922"/>
                  </a:cubicBezTo>
                  <a:cubicBezTo>
                    <a:pt x="39261" y="46922"/>
                    <a:pt x="38831" y="46602"/>
                    <a:pt x="38500" y="46372"/>
                  </a:cubicBezTo>
                  <a:cubicBezTo>
                    <a:pt x="37642" y="45765"/>
                    <a:pt x="36806" y="44698"/>
                    <a:pt x="36847" y="43610"/>
                  </a:cubicBezTo>
                  <a:lnTo>
                    <a:pt x="36847" y="43527"/>
                  </a:lnTo>
                  <a:close/>
                  <a:moveTo>
                    <a:pt x="48021" y="42773"/>
                  </a:moveTo>
                  <a:cubicBezTo>
                    <a:pt x="48083" y="42815"/>
                    <a:pt x="48125" y="42878"/>
                    <a:pt x="48230" y="42920"/>
                  </a:cubicBezTo>
                  <a:cubicBezTo>
                    <a:pt x="49966" y="43506"/>
                    <a:pt x="51703" y="43527"/>
                    <a:pt x="53482" y="43757"/>
                  </a:cubicBezTo>
                  <a:cubicBezTo>
                    <a:pt x="54360" y="43861"/>
                    <a:pt x="55135" y="44029"/>
                    <a:pt x="55951" y="44343"/>
                  </a:cubicBezTo>
                  <a:cubicBezTo>
                    <a:pt x="56264" y="44468"/>
                    <a:pt x="55972" y="44740"/>
                    <a:pt x="55888" y="44991"/>
                  </a:cubicBezTo>
                  <a:cubicBezTo>
                    <a:pt x="55783" y="45326"/>
                    <a:pt x="55574" y="45786"/>
                    <a:pt x="55574" y="46142"/>
                  </a:cubicBezTo>
                  <a:cubicBezTo>
                    <a:pt x="55553" y="46561"/>
                    <a:pt x="55553" y="46979"/>
                    <a:pt x="55511" y="47418"/>
                  </a:cubicBezTo>
                  <a:cubicBezTo>
                    <a:pt x="55448" y="47900"/>
                    <a:pt x="55260" y="48360"/>
                    <a:pt x="55260" y="48841"/>
                  </a:cubicBezTo>
                  <a:cubicBezTo>
                    <a:pt x="55260" y="48982"/>
                    <a:pt x="55221" y="49513"/>
                    <a:pt x="55406" y="49513"/>
                  </a:cubicBezTo>
                  <a:cubicBezTo>
                    <a:pt x="55409" y="49513"/>
                    <a:pt x="55412" y="49513"/>
                    <a:pt x="55415" y="49513"/>
                  </a:cubicBezTo>
                  <a:lnTo>
                    <a:pt x="55415" y="49513"/>
                  </a:lnTo>
                  <a:cubicBezTo>
                    <a:pt x="55377" y="49518"/>
                    <a:pt x="55339" y="49520"/>
                    <a:pt x="55301" y="49520"/>
                  </a:cubicBezTo>
                  <a:cubicBezTo>
                    <a:pt x="55076" y="49520"/>
                    <a:pt x="54862" y="49435"/>
                    <a:pt x="54632" y="49364"/>
                  </a:cubicBezTo>
                  <a:cubicBezTo>
                    <a:pt x="54088" y="49197"/>
                    <a:pt x="53544" y="48967"/>
                    <a:pt x="53000" y="48778"/>
                  </a:cubicBezTo>
                  <a:cubicBezTo>
                    <a:pt x="52268" y="48527"/>
                    <a:pt x="51557" y="48130"/>
                    <a:pt x="50803" y="47962"/>
                  </a:cubicBezTo>
                  <a:cubicBezTo>
                    <a:pt x="50767" y="47957"/>
                    <a:pt x="50730" y="47955"/>
                    <a:pt x="50694" y="47955"/>
                  </a:cubicBezTo>
                  <a:cubicBezTo>
                    <a:pt x="50586" y="47955"/>
                    <a:pt x="50484" y="47978"/>
                    <a:pt x="50406" y="48025"/>
                  </a:cubicBezTo>
                  <a:cubicBezTo>
                    <a:pt x="50218" y="47565"/>
                    <a:pt x="50008" y="47105"/>
                    <a:pt x="49820" y="46665"/>
                  </a:cubicBezTo>
                  <a:cubicBezTo>
                    <a:pt x="49234" y="45305"/>
                    <a:pt x="48523" y="44071"/>
                    <a:pt x="47728" y="42836"/>
                  </a:cubicBezTo>
                  <a:cubicBezTo>
                    <a:pt x="47832" y="42815"/>
                    <a:pt x="47916" y="42794"/>
                    <a:pt x="48021" y="42773"/>
                  </a:cubicBezTo>
                  <a:close/>
                  <a:moveTo>
                    <a:pt x="32977" y="42899"/>
                  </a:moveTo>
                  <a:cubicBezTo>
                    <a:pt x="33186" y="42962"/>
                    <a:pt x="33395" y="42983"/>
                    <a:pt x="33646" y="43024"/>
                  </a:cubicBezTo>
                  <a:cubicBezTo>
                    <a:pt x="34441" y="43192"/>
                    <a:pt x="35257" y="43317"/>
                    <a:pt x="36073" y="43401"/>
                  </a:cubicBezTo>
                  <a:cubicBezTo>
                    <a:pt x="36073" y="43422"/>
                    <a:pt x="36073" y="43422"/>
                    <a:pt x="36031" y="43443"/>
                  </a:cubicBezTo>
                  <a:cubicBezTo>
                    <a:pt x="35787" y="45307"/>
                    <a:pt x="37558" y="48136"/>
                    <a:pt x="39622" y="48136"/>
                  </a:cubicBezTo>
                  <a:cubicBezTo>
                    <a:pt x="39852" y="48136"/>
                    <a:pt x="40086" y="48101"/>
                    <a:pt x="40321" y="48025"/>
                  </a:cubicBezTo>
                  <a:cubicBezTo>
                    <a:pt x="41241" y="47732"/>
                    <a:pt x="41764" y="46853"/>
                    <a:pt x="42078" y="46017"/>
                  </a:cubicBezTo>
                  <a:cubicBezTo>
                    <a:pt x="42371" y="45305"/>
                    <a:pt x="42580" y="44405"/>
                    <a:pt x="42580" y="43610"/>
                  </a:cubicBezTo>
                  <a:cubicBezTo>
                    <a:pt x="43982" y="43527"/>
                    <a:pt x="45384" y="43317"/>
                    <a:pt x="46765" y="43024"/>
                  </a:cubicBezTo>
                  <a:cubicBezTo>
                    <a:pt x="48418" y="45640"/>
                    <a:pt x="49318" y="48737"/>
                    <a:pt x="50427" y="51582"/>
                  </a:cubicBezTo>
                  <a:cubicBezTo>
                    <a:pt x="51034" y="53151"/>
                    <a:pt x="51431" y="54721"/>
                    <a:pt x="51766" y="56311"/>
                  </a:cubicBezTo>
                  <a:cubicBezTo>
                    <a:pt x="51954" y="57148"/>
                    <a:pt x="52122" y="58027"/>
                    <a:pt x="52226" y="58864"/>
                  </a:cubicBezTo>
                  <a:cubicBezTo>
                    <a:pt x="52310" y="59596"/>
                    <a:pt x="52226" y="60265"/>
                    <a:pt x="52519" y="60914"/>
                  </a:cubicBezTo>
                  <a:cubicBezTo>
                    <a:pt x="51098" y="60305"/>
                    <a:pt x="49578" y="59972"/>
                    <a:pt x="48017" y="59972"/>
                  </a:cubicBezTo>
                  <a:cubicBezTo>
                    <a:pt x="47969" y="59972"/>
                    <a:pt x="47922" y="59972"/>
                    <a:pt x="47874" y="59973"/>
                  </a:cubicBezTo>
                  <a:cubicBezTo>
                    <a:pt x="45845" y="60014"/>
                    <a:pt x="43815" y="60286"/>
                    <a:pt x="41848" y="60705"/>
                  </a:cubicBezTo>
                  <a:cubicBezTo>
                    <a:pt x="40927" y="60914"/>
                    <a:pt x="40028" y="61165"/>
                    <a:pt x="39128" y="61395"/>
                  </a:cubicBezTo>
                  <a:cubicBezTo>
                    <a:pt x="38689" y="61521"/>
                    <a:pt x="38249" y="61626"/>
                    <a:pt x="37789" y="61751"/>
                  </a:cubicBezTo>
                  <a:cubicBezTo>
                    <a:pt x="37642" y="61814"/>
                    <a:pt x="37517" y="61856"/>
                    <a:pt x="37370" y="61939"/>
                  </a:cubicBezTo>
                  <a:cubicBezTo>
                    <a:pt x="37119" y="61542"/>
                    <a:pt x="36785" y="61186"/>
                    <a:pt x="36534" y="60872"/>
                  </a:cubicBezTo>
                  <a:cubicBezTo>
                    <a:pt x="35864" y="60035"/>
                    <a:pt x="35027" y="59449"/>
                    <a:pt x="34085" y="58989"/>
                  </a:cubicBezTo>
                  <a:cubicBezTo>
                    <a:pt x="33081" y="58466"/>
                    <a:pt x="32098" y="57901"/>
                    <a:pt x="31093" y="57420"/>
                  </a:cubicBezTo>
                  <a:cubicBezTo>
                    <a:pt x="31093" y="57232"/>
                    <a:pt x="31135" y="57085"/>
                    <a:pt x="31135" y="56897"/>
                  </a:cubicBezTo>
                  <a:cubicBezTo>
                    <a:pt x="31282" y="55181"/>
                    <a:pt x="31554" y="53486"/>
                    <a:pt x="31721" y="51770"/>
                  </a:cubicBezTo>
                  <a:cubicBezTo>
                    <a:pt x="31909" y="50034"/>
                    <a:pt x="32098" y="48360"/>
                    <a:pt x="32412" y="46665"/>
                  </a:cubicBezTo>
                  <a:cubicBezTo>
                    <a:pt x="32537" y="45912"/>
                    <a:pt x="32809" y="45096"/>
                    <a:pt x="32851" y="44301"/>
                  </a:cubicBezTo>
                  <a:cubicBezTo>
                    <a:pt x="32872" y="43840"/>
                    <a:pt x="32914" y="43359"/>
                    <a:pt x="32977" y="42899"/>
                  </a:cubicBezTo>
                  <a:close/>
                  <a:moveTo>
                    <a:pt x="23613" y="57104"/>
                  </a:moveTo>
                  <a:cubicBezTo>
                    <a:pt x="23672" y="57104"/>
                    <a:pt x="23731" y="57105"/>
                    <a:pt x="23791" y="57106"/>
                  </a:cubicBezTo>
                  <a:cubicBezTo>
                    <a:pt x="24879" y="57127"/>
                    <a:pt x="25946" y="57294"/>
                    <a:pt x="26992" y="57524"/>
                  </a:cubicBezTo>
                  <a:cubicBezTo>
                    <a:pt x="29001" y="57985"/>
                    <a:pt x="30780" y="59031"/>
                    <a:pt x="32579" y="60035"/>
                  </a:cubicBezTo>
                  <a:cubicBezTo>
                    <a:pt x="33416" y="60496"/>
                    <a:pt x="34253" y="60872"/>
                    <a:pt x="34943" y="61542"/>
                  </a:cubicBezTo>
                  <a:cubicBezTo>
                    <a:pt x="35278" y="61877"/>
                    <a:pt x="35550" y="62337"/>
                    <a:pt x="35864" y="62734"/>
                  </a:cubicBezTo>
                  <a:cubicBezTo>
                    <a:pt x="35718" y="62734"/>
                    <a:pt x="35571" y="62776"/>
                    <a:pt x="35445" y="62902"/>
                  </a:cubicBezTo>
                  <a:cubicBezTo>
                    <a:pt x="34609" y="63927"/>
                    <a:pt x="33604" y="64743"/>
                    <a:pt x="32558" y="65517"/>
                  </a:cubicBezTo>
                  <a:cubicBezTo>
                    <a:pt x="31616" y="66229"/>
                    <a:pt x="30989" y="67296"/>
                    <a:pt x="30173" y="68133"/>
                  </a:cubicBezTo>
                  <a:cubicBezTo>
                    <a:pt x="29336" y="69012"/>
                    <a:pt x="28478" y="69807"/>
                    <a:pt x="27767" y="70790"/>
                  </a:cubicBezTo>
                  <a:cubicBezTo>
                    <a:pt x="27495" y="71209"/>
                    <a:pt x="27223" y="71648"/>
                    <a:pt x="26971" y="72066"/>
                  </a:cubicBezTo>
                  <a:cubicBezTo>
                    <a:pt x="26867" y="72171"/>
                    <a:pt x="26804" y="72213"/>
                    <a:pt x="26762" y="72297"/>
                  </a:cubicBezTo>
                  <a:cubicBezTo>
                    <a:pt x="25779" y="71146"/>
                    <a:pt x="24921" y="69911"/>
                    <a:pt x="23728" y="69012"/>
                  </a:cubicBezTo>
                  <a:cubicBezTo>
                    <a:pt x="22285" y="67903"/>
                    <a:pt x="20590" y="67191"/>
                    <a:pt x="18832" y="66815"/>
                  </a:cubicBezTo>
                  <a:cubicBezTo>
                    <a:pt x="17826" y="66593"/>
                    <a:pt x="16796" y="66518"/>
                    <a:pt x="15762" y="66518"/>
                  </a:cubicBezTo>
                  <a:cubicBezTo>
                    <a:pt x="14839" y="66518"/>
                    <a:pt x="13912" y="66578"/>
                    <a:pt x="12994" y="66647"/>
                  </a:cubicBezTo>
                  <a:cubicBezTo>
                    <a:pt x="12053" y="66731"/>
                    <a:pt x="11090" y="66877"/>
                    <a:pt x="10149" y="66919"/>
                  </a:cubicBezTo>
                  <a:cubicBezTo>
                    <a:pt x="10044" y="66919"/>
                    <a:pt x="9919" y="66940"/>
                    <a:pt x="9793" y="66940"/>
                  </a:cubicBezTo>
                  <a:cubicBezTo>
                    <a:pt x="10044" y="66563"/>
                    <a:pt x="10274" y="66208"/>
                    <a:pt x="10546" y="65873"/>
                  </a:cubicBezTo>
                  <a:cubicBezTo>
                    <a:pt x="11153" y="64973"/>
                    <a:pt x="11906" y="64199"/>
                    <a:pt x="12471" y="63299"/>
                  </a:cubicBezTo>
                  <a:cubicBezTo>
                    <a:pt x="13099" y="62337"/>
                    <a:pt x="13790" y="61416"/>
                    <a:pt x="14522" y="60537"/>
                  </a:cubicBezTo>
                  <a:cubicBezTo>
                    <a:pt x="15171" y="59721"/>
                    <a:pt x="15715" y="58801"/>
                    <a:pt x="16405" y="58027"/>
                  </a:cubicBezTo>
                  <a:cubicBezTo>
                    <a:pt x="16426" y="58027"/>
                    <a:pt x="16468" y="58027"/>
                    <a:pt x="16510" y="57985"/>
                  </a:cubicBezTo>
                  <a:cubicBezTo>
                    <a:pt x="16928" y="57880"/>
                    <a:pt x="17347" y="57797"/>
                    <a:pt x="17765" y="57755"/>
                  </a:cubicBezTo>
                  <a:cubicBezTo>
                    <a:pt x="18748" y="57608"/>
                    <a:pt x="19753" y="57608"/>
                    <a:pt x="20736" y="57441"/>
                  </a:cubicBezTo>
                  <a:cubicBezTo>
                    <a:pt x="21703" y="57263"/>
                    <a:pt x="22633" y="57104"/>
                    <a:pt x="23613" y="57104"/>
                  </a:cubicBezTo>
                  <a:close/>
                  <a:moveTo>
                    <a:pt x="9479" y="70957"/>
                  </a:moveTo>
                  <a:cubicBezTo>
                    <a:pt x="10463" y="71125"/>
                    <a:pt x="11467" y="71229"/>
                    <a:pt x="12450" y="71418"/>
                  </a:cubicBezTo>
                  <a:cubicBezTo>
                    <a:pt x="12739" y="71464"/>
                    <a:pt x="13019" y="71485"/>
                    <a:pt x="13293" y="71485"/>
                  </a:cubicBezTo>
                  <a:cubicBezTo>
                    <a:pt x="14010" y="71485"/>
                    <a:pt x="14689" y="71343"/>
                    <a:pt x="15401" y="71146"/>
                  </a:cubicBezTo>
                  <a:lnTo>
                    <a:pt x="15401" y="71146"/>
                  </a:lnTo>
                  <a:cubicBezTo>
                    <a:pt x="15087" y="71564"/>
                    <a:pt x="14919" y="72066"/>
                    <a:pt x="14836" y="72631"/>
                  </a:cubicBezTo>
                  <a:cubicBezTo>
                    <a:pt x="14836" y="72569"/>
                    <a:pt x="14773" y="72506"/>
                    <a:pt x="14710" y="72485"/>
                  </a:cubicBezTo>
                  <a:cubicBezTo>
                    <a:pt x="13894" y="72108"/>
                    <a:pt x="13057" y="72087"/>
                    <a:pt x="12158" y="72087"/>
                  </a:cubicBezTo>
                  <a:cubicBezTo>
                    <a:pt x="11279" y="72087"/>
                    <a:pt x="10316" y="72150"/>
                    <a:pt x="9437" y="72380"/>
                  </a:cubicBezTo>
                  <a:cubicBezTo>
                    <a:pt x="9417" y="72380"/>
                    <a:pt x="9396" y="72401"/>
                    <a:pt x="9396" y="72401"/>
                  </a:cubicBezTo>
                  <a:lnTo>
                    <a:pt x="9396" y="72380"/>
                  </a:lnTo>
                  <a:cubicBezTo>
                    <a:pt x="9375" y="72297"/>
                    <a:pt x="8998" y="71962"/>
                    <a:pt x="8873" y="71836"/>
                  </a:cubicBezTo>
                  <a:cubicBezTo>
                    <a:pt x="8998" y="71732"/>
                    <a:pt x="9103" y="71627"/>
                    <a:pt x="9207" y="71481"/>
                  </a:cubicBezTo>
                  <a:cubicBezTo>
                    <a:pt x="9333" y="71334"/>
                    <a:pt x="9417" y="71146"/>
                    <a:pt x="9479" y="70957"/>
                  </a:cubicBezTo>
                  <a:close/>
                  <a:moveTo>
                    <a:pt x="9500" y="72589"/>
                  </a:moveTo>
                  <a:lnTo>
                    <a:pt x="9500" y="72589"/>
                  </a:lnTo>
                  <a:cubicBezTo>
                    <a:pt x="10036" y="72720"/>
                    <a:pt x="10602" y="72740"/>
                    <a:pt x="11164" y="72740"/>
                  </a:cubicBezTo>
                  <a:cubicBezTo>
                    <a:pt x="11413" y="72740"/>
                    <a:pt x="11662" y="72736"/>
                    <a:pt x="11906" y="72736"/>
                  </a:cubicBezTo>
                  <a:cubicBezTo>
                    <a:pt x="12785" y="72736"/>
                    <a:pt x="13685" y="72903"/>
                    <a:pt x="14606" y="72924"/>
                  </a:cubicBezTo>
                  <a:cubicBezTo>
                    <a:pt x="14710" y="72924"/>
                    <a:pt x="14773" y="72841"/>
                    <a:pt x="14836" y="72778"/>
                  </a:cubicBezTo>
                  <a:lnTo>
                    <a:pt x="14836" y="72778"/>
                  </a:lnTo>
                  <a:cubicBezTo>
                    <a:pt x="14815" y="73050"/>
                    <a:pt x="14773" y="73343"/>
                    <a:pt x="14773" y="73636"/>
                  </a:cubicBezTo>
                  <a:cubicBezTo>
                    <a:pt x="14020" y="73678"/>
                    <a:pt x="13287" y="73761"/>
                    <a:pt x="12534" y="73866"/>
                  </a:cubicBezTo>
                  <a:cubicBezTo>
                    <a:pt x="12011" y="73950"/>
                    <a:pt x="11488" y="73991"/>
                    <a:pt x="10986" y="74138"/>
                  </a:cubicBezTo>
                  <a:cubicBezTo>
                    <a:pt x="10777" y="74180"/>
                    <a:pt x="10588" y="74201"/>
                    <a:pt x="10379" y="74263"/>
                  </a:cubicBezTo>
                  <a:cubicBezTo>
                    <a:pt x="10308" y="74107"/>
                    <a:pt x="10121" y="73970"/>
                    <a:pt x="9917" y="73970"/>
                  </a:cubicBezTo>
                  <a:cubicBezTo>
                    <a:pt x="9821" y="73970"/>
                    <a:pt x="9720" y="74001"/>
                    <a:pt x="9626" y="74075"/>
                  </a:cubicBezTo>
                  <a:lnTo>
                    <a:pt x="9479" y="74242"/>
                  </a:lnTo>
                  <a:cubicBezTo>
                    <a:pt x="9417" y="74180"/>
                    <a:pt x="9396" y="74138"/>
                    <a:pt x="9333" y="74075"/>
                  </a:cubicBezTo>
                  <a:cubicBezTo>
                    <a:pt x="9417" y="73887"/>
                    <a:pt x="9521" y="73719"/>
                    <a:pt x="9584" y="73531"/>
                  </a:cubicBezTo>
                  <a:cubicBezTo>
                    <a:pt x="9689" y="73217"/>
                    <a:pt x="9605" y="72903"/>
                    <a:pt x="9500" y="72589"/>
                  </a:cubicBezTo>
                  <a:close/>
                  <a:moveTo>
                    <a:pt x="15509" y="68276"/>
                  </a:moveTo>
                  <a:cubicBezTo>
                    <a:pt x="16122" y="68276"/>
                    <a:pt x="16729" y="68298"/>
                    <a:pt x="17326" y="68342"/>
                  </a:cubicBezTo>
                  <a:cubicBezTo>
                    <a:pt x="19104" y="68509"/>
                    <a:pt x="20820" y="69158"/>
                    <a:pt x="22305" y="70121"/>
                  </a:cubicBezTo>
                  <a:cubicBezTo>
                    <a:pt x="23875" y="71146"/>
                    <a:pt x="24754" y="72841"/>
                    <a:pt x="26051" y="74117"/>
                  </a:cubicBezTo>
                  <a:cubicBezTo>
                    <a:pt x="26072" y="74180"/>
                    <a:pt x="26134" y="74222"/>
                    <a:pt x="26176" y="74284"/>
                  </a:cubicBezTo>
                  <a:cubicBezTo>
                    <a:pt x="26134" y="74452"/>
                    <a:pt x="26114" y="74619"/>
                    <a:pt x="26072" y="74786"/>
                  </a:cubicBezTo>
                  <a:cubicBezTo>
                    <a:pt x="25507" y="74326"/>
                    <a:pt x="24774" y="74033"/>
                    <a:pt x="24063" y="73845"/>
                  </a:cubicBezTo>
                  <a:cubicBezTo>
                    <a:pt x="23080" y="73552"/>
                    <a:pt x="22033" y="73447"/>
                    <a:pt x="20987" y="73426"/>
                  </a:cubicBezTo>
                  <a:cubicBezTo>
                    <a:pt x="20244" y="71841"/>
                    <a:pt x="18928" y="70113"/>
                    <a:pt x="17377" y="70113"/>
                  </a:cubicBezTo>
                  <a:cubicBezTo>
                    <a:pt x="16963" y="70113"/>
                    <a:pt x="16532" y="70236"/>
                    <a:pt x="16091" y="70518"/>
                  </a:cubicBezTo>
                  <a:cubicBezTo>
                    <a:pt x="16028" y="70539"/>
                    <a:pt x="15987" y="70602"/>
                    <a:pt x="15903" y="70644"/>
                  </a:cubicBezTo>
                  <a:cubicBezTo>
                    <a:pt x="15882" y="70581"/>
                    <a:pt x="15798" y="70518"/>
                    <a:pt x="15715" y="70497"/>
                  </a:cubicBezTo>
                  <a:cubicBezTo>
                    <a:pt x="15313" y="70402"/>
                    <a:pt x="14911" y="70376"/>
                    <a:pt x="14509" y="70376"/>
                  </a:cubicBezTo>
                  <a:cubicBezTo>
                    <a:pt x="14016" y="70376"/>
                    <a:pt x="13522" y="70415"/>
                    <a:pt x="13026" y="70415"/>
                  </a:cubicBezTo>
                  <a:cubicBezTo>
                    <a:pt x="12765" y="70415"/>
                    <a:pt x="12504" y="70404"/>
                    <a:pt x="12241" y="70372"/>
                  </a:cubicBezTo>
                  <a:cubicBezTo>
                    <a:pt x="11697" y="70288"/>
                    <a:pt x="11174" y="70309"/>
                    <a:pt x="10630" y="70288"/>
                  </a:cubicBezTo>
                  <a:cubicBezTo>
                    <a:pt x="10170" y="70267"/>
                    <a:pt x="9751" y="70225"/>
                    <a:pt x="9312" y="70225"/>
                  </a:cubicBezTo>
                  <a:cubicBezTo>
                    <a:pt x="9228" y="70100"/>
                    <a:pt x="9124" y="69995"/>
                    <a:pt x="9019" y="69890"/>
                  </a:cubicBezTo>
                  <a:cubicBezTo>
                    <a:pt x="8768" y="69681"/>
                    <a:pt x="8454" y="69535"/>
                    <a:pt x="8182" y="69346"/>
                  </a:cubicBezTo>
                  <a:cubicBezTo>
                    <a:pt x="7952" y="69179"/>
                    <a:pt x="8475" y="68865"/>
                    <a:pt x="8663" y="68719"/>
                  </a:cubicBezTo>
                  <a:cubicBezTo>
                    <a:pt x="8898" y="68753"/>
                    <a:pt x="9145" y="68767"/>
                    <a:pt x="9394" y="68767"/>
                  </a:cubicBezTo>
                  <a:cubicBezTo>
                    <a:pt x="10054" y="68767"/>
                    <a:pt x="10738" y="68669"/>
                    <a:pt x="11300" y="68593"/>
                  </a:cubicBezTo>
                  <a:cubicBezTo>
                    <a:pt x="12670" y="68389"/>
                    <a:pt x="14102" y="68276"/>
                    <a:pt x="15509" y="68276"/>
                  </a:cubicBezTo>
                  <a:close/>
                  <a:moveTo>
                    <a:pt x="8036" y="74305"/>
                  </a:moveTo>
                  <a:cubicBezTo>
                    <a:pt x="8056" y="74368"/>
                    <a:pt x="8056" y="74410"/>
                    <a:pt x="8119" y="74494"/>
                  </a:cubicBezTo>
                  <a:cubicBezTo>
                    <a:pt x="8391" y="74975"/>
                    <a:pt x="8663" y="75100"/>
                    <a:pt x="9165" y="75247"/>
                  </a:cubicBezTo>
                  <a:cubicBezTo>
                    <a:pt x="9214" y="75261"/>
                    <a:pt x="9260" y="75268"/>
                    <a:pt x="9302" y="75268"/>
                  </a:cubicBezTo>
                  <a:cubicBezTo>
                    <a:pt x="9441" y="75268"/>
                    <a:pt x="9546" y="75197"/>
                    <a:pt x="9626" y="75100"/>
                  </a:cubicBezTo>
                  <a:cubicBezTo>
                    <a:pt x="9869" y="75195"/>
                    <a:pt x="10130" y="75220"/>
                    <a:pt x="10386" y="75220"/>
                  </a:cubicBezTo>
                  <a:cubicBezTo>
                    <a:pt x="10526" y="75220"/>
                    <a:pt x="10664" y="75212"/>
                    <a:pt x="10797" y="75205"/>
                  </a:cubicBezTo>
                  <a:cubicBezTo>
                    <a:pt x="12158" y="75142"/>
                    <a:pt x="13518" y="75038"/>
                    <a:pt x="14878" y="74975"/>
                  </a:cubicBezTo>
                  <a:cubicBezTo>
                    <a:pt x="14919" y="75142"/>
                    <a:pt x="14940" y="75330"/>
                    <a:pt x="14961" y="75498"/>
                  </a:cubicBezTo>
                  <a:cubicBezTo>
                    <a:pt x="13162" y="75602"/>
                    <a:pt x="11362" y="75728"/>
                    <a:pt x="9542" y="75770"/>
                  </a:cubicBezTo>
                  <a:cubicBezTo>
                    <a:pt x="9260" y="75791"/>
                    <a:pt x="8920" y="75833"/>
                    <a:pt x="8585" y="75833"/>
                  </a:cubicBezTo>
                  <a:cubicBezTo>
                    <a:pt x="8250" y="75833"/>
                    <a:pt x="7920" y="75791"/>
                    <a:pt x="7659" y="75644"/>
                  </a:cubicBezTo>
                  <a:cubicBezTo>
                    <a:pt x="7345" y="75498"/>
                    <a:pt x="7345" y="74870"/>
                    <a:pt x="7554" y="74661"/>
                  </a:cubicBezTo>
                  <a:cubicBezTo>
                    <a:pt x="7701" y="74514"/>
                    <a:pt x="7847" y="74410"/>
                    <a:pt x="8036" y="74305"/>
                  </a:cubicBezTo>
                  <a:close/>
                  <a:moveTo>
                    <a:pt x="21510" y="74870"/>
                  </a:moveTo>
                  <a:cubicBezTo>
                    <a:pt x="21929" y="74891"/>
                    <a:pt x="22305" y="74933"/>
                    <a:pt x="22703" y="74996"/>
                  </a:cubicBezTo>
                  <a:cubicBezTo>
                    <a:pt x="23707" y="75142"/>
                    <a:pt x="24607" y="75456"/>
                    <a:pt x="25423" y="76063"/>
                  </a:cubicBezTo>
                  <a:cubicBezTo>
                    <a:pt x="25737" y="76335"/>
                    <a:pt x="26030" y="76607"/>
                    <a:pt x="26365" y="76774"/>
                  </a:cubicBezTo>
                  <a:cubicBezTo>
                    <a:pt x="26302" y="76795"/>
                    <a:pt x="26281" y="76816"/>
                    <a:pt x="26239" y="76858"/>
                  </a:cubicBezTo>
                  <a:cubicBezTo>
                    <a:pt x="25842" y="76439"/>
                    <a:pt x="25486" y="76167"/>
                    <a:pt x="24900" y="76021"/>
                  </a:cubicBezTo>
                  <a:cubicBezTo>
                    <a:pt x="24147" y="75812"/>
                    <a:pt x="23352" y="75686"/>
                    <a:pt x="22577" y="75498"/>
                  </a:cubicBezTo>
                  <a:cubicBezTo>
                    <a:pt x="22264" y="75414"/>
                    <a:pt x="21908" y="75351"/>
                    <a:pt x="21615" y="75330"/>
                  </a:cubicBezTo>
                  <a:cubicBezTo>
                    <a:pt x="21573" y="75163"/>
                    <a:pt x="21531" y="75017"/>
                    <a:pt x="21510" y="74870"/>
                  </a:cubicBezTo>
                  <a:close/>
                  <a:moveTo>
                    <a:pt x="21741" y="76460"/>
                  </a:moveTo>
                  <a:lnTo>
                    <a:pt x="21741" y="76460"/>
                  </a:lnTo>
                  <a:cubicBezTo>
                    <a:pt x="21950" y="76481"/>
                    <a:pt x="22138" y="76502"/>
                    <a:pt x="22347" y="76544"/>
                  </a:cubicBezTo>
                  <a:cubicBezTo>
                    <a:pt x="22305" y="76565"/>
                    <a:pt x="22285" y="76586"/>
                    <a:pt x="22243" y="76607"/>
                  </a:cubicBezTo>
                  <a:cubicBezTo>
                    <a:pt x="22075" y="76774"/>
                    <a:pt x="21929" y="76963"/>
                    <a:pt x="21741" y="77088"/>
                  </a:cubicBezTo>
                  <a:cubicBezTo>
                    <a:pt x="21761" y="76879"/>
                    <a:pt x="21761" y="76670"/>
                    <a:pt x="21741" y="76460"/>
                  </a:cubicBezTo>
                  <a:close/>
                  <a:moveTo>
                    <a:pt x="47572" y="61639"/>
                  </a:moveTo>
                  <a:cubicBezTo>
                    <a:pt x="49253" y="61639"/>
                    <a:pt x="50978" y="61963"/>
                    <a:pt x="52456" y="62693"/>
                  </a:cubicBezTo>
                  <a:cubicBezTo>
                    <a:pt x="53377" y="63111"/>
                    <a:pt x="54172" y="63781"/>
                    <a:pt x="54925" y="64408"/>
                  </a:cubicBezTo>
                  <a:cubicBezTo>
                    <a:pt x="55302" y="64722"/>
                    <a:pt x="55658" y="65036"/>
                    <a:pt x="55972" y="65371"/>
                  </a:cubicBezTo>
                  <a:cubicBezTo>
                    <a:pt x="56097" y="65496"/>
                    <a:pt x="56202" y="65622"/>
                    <a:pt x="56348" y="65768"/>
                  </a:cubicBezTo>
                  <a:cubicBezTo>
                    <a:pt x="56245" y="65830"/>
                    <a:pt x="56162" y="65973"/>
                    <a:pt x="56140" y="66098"/>
                  </a:cubicBezTo>
                  <a:lnTo>
                    <a:pt x="56140" y="66098"/>
                  </a:lnTo>
                  <a:cubicBezTo>
                    <a:pt x="56140" y="66091"/>
                    <a:pt x="56138" y="66088"/>
                    <a:pt x="56132" y="66088"/>
                  </a:cubicBezTo>
                  <a:cubicBezTo>
                    <a:pt x="56086" y="66088"/>
                    <a:pt x="55838" y="66318"/>
                    <a:pt x="55783" y="66354"/>
                  </a:cubicBezTo>
                  <a:cubicBezTo>
                    <a:pt x="55616" y="66501"/>
                    <a:pt x="55448" y="66647"/>
                    <a:pt x="55302" y="66815"/>
                  </a:cubicBezTo>
                  <a:cubicBezTo>
                    <a:pt x="54842" y="67296"/>
                    <a:pt x="54402" y="67882"/>
                    <a:pt x="54047" y="68426"/>
                  </a:cubicBezTo>
                  <a:cubicBezTo>
                    <a:pt x="53335" y="69556"/>
                    <a:pt x="52791" y="70748"/>
                    <a:pt x="51871" y="71732"/>
                  </a:cubicBezTo>
                  <a:cubicBezTo>
                    <a:pt x="50845" y="72799"/>
                    <a:pt x="49966" y="74033"/>
                    <a:pt x="49046" y="75184"/>
                  </a:cubicBezTo>
                  <a:cubicBezTo>
                    <a:pt x="48606" y="75728"/>
                    <a:pt x="48125" y="76272"/>
                    <a:pt x="47707" y="76858"/>
                  </a:cubicBezTo>
                  <a:cubicBezTo>
                    <a:pt x="47518" y="77109"/>
                    <a:pt x="47351" y="77381"/>
                    <a:pt x="47142" y="77611"/>
                  </a:cubicBezTo>
                  <a:cubicBezTo>
                    <a:pt x="46995" y="77758"/>
                    <a:pt x="46953" y="78030"/>
                    <a:pt x="46849" y="78239"/>
                  </a:cubicBezTo>
                  <a:cubicBezTo>
                    <a:pt x="46556" y="77967"/>
                    <a:pt x="46242" y="77758"/>
                    <a:pt x="45991" y="77590"/>
                  </a:cubicBezTo>
                  <a:cubicBezTo>
                    <a:pt x="45217" y="77067"/>
                    <a:pt x="44589" y="76356"/>
                    <a:pt x="43836" y="75812"/>
                  </a:cubicBezTo>
                  <a:cubicBezTo>
                    <a:pt x="43062" y="75226"/>
                    <a:pt x="42288" y="74933"/>
                    <a:pt x="41430" y="74556"/>
                  </a:cubicBezTo>
                  <a:cubicBezTo>
                    <a:pt x="40593" y="74159"/>
                    <a:pt x="39777" y="73761"/>
                    <a:pt x="38898" y="73510"/>
                  </a:cubicBezTo>
                  <a:cubicBezTo>
                    <a:pt x="37341" y="73003"/>
                    <a:pt x="35696" y="72700"/>
                    <a:pt x="34074" y="72700"/>
                  </a:cubicBezTo>
                  <a:cubicBezTo>
                    <a:pt x="33756" y="72700"/>
                    <a:pt x="33439" y="72712"/>
                    <a:pt x="33123" y="72736"/>
                  </a:cubicBezTo>
                  <a:cubicBezTo>
                    <a:pt x="32202" y="72820"/>
                    <a:pt x="31240" y="72945"/>
                    <a:pt x="30319" y="73134"/>
                  </a:cubicBezTo>
                  <a:cubicBezTo>
                    <a:pt x="29461" y="73301"/>
                    <a:pt x="28624" y="73636"/>
                    <a:pt x="27746" y="73782"/>
                  </a:cubicBezTo>
                  <a:cubicBezTo>
                    <a:pt x="28206" y="73259"/>
                    <a:pt x="28520" y="72589"/>
                    <a:pt x="28875" y="72045"/>
                  </a:cubicBezTo>
                  <a:cubicBezTo>
                    <a:pt x="29566" y="70999"/>
                    <a:pt x="30361" y="70121"/>
                    <a:pt x="31198" y="69221"/>
                  </a:cubicBezTo>
                  <a:cubicBezTo>
                    <a:pt x="32014" y="68321"/>
                    <a:pt x="32579" y="67170"/>
                    <a:pt x="33500" y="66396"/>
                  </a:cubicBezTo>
                  <a:cubicBezTo>
                    <a:pt x="34462" y="65580"/>
                    <a:pt x="35445" y="64722"/>
                    <a:pt x="36220" y="63739"/>
                  </a:cubicBezTo>
                  <a:cubicBezTo>
                    <a:pt x="36324" y="63613"/>
                    <a:pt x="36345" y="63488"/>
                    <a:pt x="36345" y="63383"/>
                  </a:cubicBezTo>
                  <a:cubicBezTo>
                    <a:pt x="36429" y="63425"/>
                    <a:pt x="36534" y="63488"/>
                    <a:pt x="36638" y="63488"/>
                  </a:cubicBezTo>
                  <a:cubicBezTo>
                    <a:pt x="36705" y="63492"/>
                    <a:pt x="36770" y="63494"/>
                    <a:pt x="36834" y="63494"/>
                  </a:cubicBezTo>
                  <a:cubicBezTo>
                    <a:pt x="37091" y="63494"/>
                    <a:pt x="37329" y="63454"/>
                    <a:pt x="37580" y="63320"/>
                  </a:cubicBezTo>
                  <a:cubicBezTo>
                    <a:pt x="37768" y="63258"/>
                    <a:pt x="37894" y="63174"/>
                    <a:pt x="38061" y="63069"/>
                  </a:cubicBezTo>
                  <a:cubicBezTo>
                    <a:pt x="38082" y="63048"/>
                    <a:pt x="38542" y="63006"/>
                    <a:pt x="38626" y="63006"/>
                  </a:cubicBezTo>
                  <a:cubicBezTo>
                    <a:pt x="39526" y="62839"/>
                    <a:pt x="40425" y="62651"/>
                    <a:pt x="41325" y="62442"/>
                  </a:cubicBezTo>
                  <a:cubicBezTo>
                    <a:pt x="43229" y="62002"/>
                    <a:pt x="45196" y="61730"/>
                    <a:pt x="47121" y="61646"/>
                  </a:cubicBezTo>
                  <a:cubicBezTo>
                    <a:pt x="47271" y="61641"/>
                    <a:pt x="47421" y="61639"/>
                    <a:pt x="47572" y="61639"/>
                  </a:cubicBezTo>
                  <a:close/>
                  <a:moveTo>
                    <a:pt x="17303" y="71639"/>
                  </a:moveTo>
                  <a:cubicBezTo>
                    <a:pt x="18286" y="71639"/>
                    <a:pt x="19512" y="74020"/>
                    <a:pt x="19732" y="74577"/>
                  </a:cubicBezTo>
                  <a:cubicBezTo>
                    <a:pt x="20088" y="75519"/>
                    <a:pt x="20297" y="76586"/>
                    <a:pt x="20004" y="77548"/>
                  </a:cubicBezTo>
                  <a:cubicBezTo>
                    <a:pt x="19795" y="78218"/>
                    <a:pt x="19230" y="78427"/>
                    <a:pt x="18623" y="78448"/>
                  </a:cubicBezTo>
                  <a:cubicBezTo>
                    <a:pt x="18267" y="78385"/>
                    <a:pt x="17849" y="78385"/>
                    <a:pt x="17577" y="78343"/>
                  </a:cubicBezTo>
                  <a:cubicBezTo>
                    <a:pt x="17535" y="78343"/>
                    <a:pt x="17472" y="78323"/>
                    <a:pt x="17388" y="78281"/>
                  </a:cubicBezTo>
                  <a:cubicBezTo>
                    <a:pt x="17033" y="77486"/>
                    <a:pt x="16719" y="76272"/>
                    <a:pt x="16635" y="75979"/>
                  </a:cubicBezTo>
                  <a:cubicBezTo>
                    <a:pt x="16342" y="74828"/>
                    <a:pt x="16028" y="73217"/>
                    <a:pt x="16656" y="72108"/>
                  </a:cubicBezTo>
                  <a:cubicBezTo>
                    <a:pt x="16846" y="71776"/>
                    <a:pt x="17068" y="71639"/>
                    <a:pt x="17303" y="71639"/>
                  </a:cubicBezTo>
                  <a:close/>
                  <a:moveTo>
                    <a:pt x="29168" y="77632"/>
                  </a:moveTo>
                  <a:cubicBezTo>
                    <a:pt x="29671" y="77653"/>
                    <a:pt x="30131" y="77716"/>
                    <a:pt x="30654" y="77799"/>
                  </a:cubicBezTo>
                  <a:cubicBezTo>
                    <a:pt x="30968" y="77841"/>
                    <a:pt x="31282" y="77925"/>
                    <a:pt x="31616" y="78009"/>
                  </a:cubicBezTo>
                  <a:cubicBezTo>
                    <a:pt x="31575" y="78176"/>
                    <a:pt x="31512" y="78364"/>
                    <a:pt x="31470" y="78532"/>
                  </a:cubicBezTo>
                  <a:cubicBezTo>
                    <a:pt x="30717" y="78239"/>
                    <a:pt x="29922" y="77946"/>
                    <a:pt x="29168" y="77632"/>
                  </a:cubicBezTo>
                  <a:close/>
                  <a:moveTo>
                    <a:pt x="33638" y="73589"/>
                  </a:moveTo>
                  <a:cubicBezTo>
                    <a:pt x="35345" y="73589"/>
                    <a:pt x="37049" y="74057"/>
                    <a:pt x="38647" y="74661"/>
                  </a:cubicBezTo>
                  <a:cubicBezTo>
                    <a:pt x="39421" y="74933"/>
                    <a:pt x="40091" y="75330"/>
                    <a:pt x="40823" y="75728"/>
                  </a:cubicBezTo>
                  <a:cubicBezTo>
                    <a:pt x="41220" y="75937"/>
                    <a:pt x="41660" y="76063"/>
                    <a:pt x="42057" y="76272"/>
                  </a:cubicBezTo>
                  <a:cubicBezTo>
                    <a:pt x="42476" y="76481"/>
                    <a:pt x="42832" y="76816"/>
                    <a:pt x="43208" y="77130"/>
                  </a:cubicBezTo>
                  <a:cubicBezTo>
                    <a:pt x="43920" y="77716"/>
                    <a:pt x="44505" y="78385"/>
                    <a:pt x="45238" y="78971"/>
                  </a:cubicBezTo>
                  <a:cubicBezTo>
                    <a:pt x="45447" y="79118"/>
                    <a:pt x="45656" y="79327"/>
                    <a:pt x="45865" y="79515"/>
                  </a:cubicBezTo>
                  <a:cubicBezTo>
                    <a:pt x="45552" y="79683"/>
                    <a:pt x="45301" y="79745"/>
                    <a:pt x="44924" y="79829"/>
                  </a:cubicBezTo>
                  <a:cubicBezTo>
                    <a:pt x="44673" y="79850"/>
                    <a:pt x="44401" y="79913"/>
                    <a:pt x="44233" y="80038"/>
                  </a:cubicBezTo>
                  <a:cubicBezTo>
                    <a:pt x="43648" y="80373"/>
                    <a:pt x="43689" y="81064"/>
                    <a:pt x="44024" y="81566"/>
                  </a:cubicBezTo>
                  <a:cubicBezTo>
                    <a:pt x="43961" y="81587"/>
                    <a:pt x="43920" y="81587"/>
                    <a:pt x="43899" y="81608"/>
                  </a:cubicBezTo>
                  <a:cubicBezTo>
                    <a:pt x="43606" y="81712"/>
                    <a:pt x="43313" y="81880"/>
                    <a:pt x="43124" y="82131"/>
                  </a:cubicBezTo>
                  <a:cubicBezTo>
                    <a:pt x="43104" y="82193"/>
                    <a:pt x="43083" y="82214"/>
                    <a:pt x="43062" y="82256"/>
                  </a:cubicBezTo>
                  <a:lnTo>
                    <a:pt x="42580" y="82026"/>
                  </a:lnTo>
                  <a:cubicBezTo>
                    <a:pt x="41806" y="81628"/>
                    <a:pt x="41199" y="80875"/>
                    <a:pt x="40467" y="80415"/>
                  </a:cubicBezTo>
                  <a:cubicBezTo>
                    <a:pt x="40049" y="80143"/>
                    <a:pt x="39630" y="79913"/>
                    <a:pt x="39191" y="79683"/>
                  </a:cubicBezTo>
                  <a:cubicBezTo>
                    <a:pt x="39295" y="79201"/>
                    <a:pt x="39337" y="78699"/>
                    <a:pt x="39316" y="78239"/>
                  </a:cubicBezTo>
                  <a:lnTo>
                    <a:pt x="39316" y="78239"/>
                  </a:lnTo>
                  <a:cubicBezTo>
                    <a:pt x="39337" y="78260"/>
                    <a:pt x="39400" y="78260"/>
                    <a:pt x="39421" y="78281"/>
                  </a:cubicBezTo>
                  <a:cubicBezTo>
                    <a:pt x="40781" y="78950"/>
                    <a:pt x="41806" y="80059"/>
                    <a:pt x="43083" y="80854"/>
                  </a:cubicBezTo>
                  <a:cubicBezTo>
                    <a:pt x="43138" y="80890"/>
                    <a:pt x="43194" y="80905"/>
                    <a:pt x="43249" y="80905"/>
                  </a:cubicBezTo>
                  <a:cubicBezTo>
                    <a:pt x="43483" y="80905"/>
                    <a:pt x="43675" y="80619"/>
                    <a:pt x="43522" y="80415"/>
                  </a:cubicBezTo>
                  <a:cubicBezTo>
                    <a:pt x="42664" y="79055"/>
                    <a:pt x="41116" y="78030"/>
                    <a:pt x="39672" y="77381"/>
                  </a:cubicBezTo>
                  <a:cubicBezTo>
                    <a:pt x="39505" y="77297"/>
                    <a:pt x="39337" y="77214"/>
                    <a:pt x="39149" y="77130"/>
                  </a:cubicBezTo>
                  <a:cubicBezTo>
                    <a:pt x="39128" y="77067"/>
                    <a:pt x="39107" y="76983"/>
                    <a:pt x="39107" y="76921"/>
                  </a:cubicBezTo>
                  <a:cubicBezTo>
                    <a:pt x="38772" y="75958"/>
                    <a:pt x="37998" y="75310"/>
                    <a:pt x="37036" y="75017"/>
                  </a:cubicBezTo>
                  <a:cubicBezTo>
                    <a:pt x="36549" y="74865"/>
                    <a:pt x="36034" y="74768"/>
                    <a:pt x="35526" y="74768"/>
                  </a:cubicBezTo>
                  <a:cubicBezTo>
                    <a:pt x="35401" y="74768"/>
                    <a:pt x="35276" y="74774"/>
                    <a:pt x="35153" y="74786"/>
                  </a:cubicBezTo>
                  <a:cubicBezTo>
                    <a:pt x="34420" y="74828"/>
                    <a:pt x="33876" y="75226"/>
                    <a:pt x="33290" y="75623"/>
                  </a:cubicBezTo>
                  <a:cubicBezTo>
                    <a:pt x="32872" y="75916"/>
                    <a:pt x="32558" y="76272"/>
                    <a:pt x="32286" y="76670"/>
                  </a:cubicBezTo>
                  <a:cubicBezTo>
                    <a:pt x="31287" y="76406"/>
                    <a:pt x="30278" y="76253"/>
                    <a:pt x="29285" y="76253"/>
                  </a:cubicBezTo>
                  <a:cubicBezTo>
                    <a:pt x="28781" y="76253"/>
                    <a:pt x="28281" y="76292"/>
                    <a:pt x="27787" y="76377"/>
                  </a:cubicBezTo>
                  <a:cubicBezTo>
                    <a:pt x="27808" y="76126"/>
                    <a:pt x="27725" y="75854"/>
                    <a:pt x="27474" y="75728"/>
                  </a:cubicBezTo>
                  <a:cubicBezTo>
                    <a:pt x="27432" y="75707"/>
                    <a:pt x="27390" y="75707"/>
                    <a:pt x="27369" y="75665"/>
                  </a:cubicBezTo>
                  <a:cubicBezTo>
                    <a:pt x="27306" y="75247"/>
                    <a:pt x="27118" y="74724"/>
                    <a:pt x="27202" y="74305"/>
                  </a:cubicBezTo>
                  <a:cubicBezTo>
                    <a:pt x="27327" y="74242"/>
                    <a:pt x="27432" y="74159"/>
                    <a:pt x="27536" y="74054"/>
                  </a:cubicBezTo>
                  <a:cubicBezTo>
                    <a:pt x="27608" y="74056"/>
                    <a:pt x="27680" y="74057"/>
                    <a:pt x="27753" y="74057"/>
                  </a:cubicBezTo>
                  <a:cubicBezTo>
                    <a:pt x="28371" y="74057"/>
                    <a:pt x="28987" y="73980"/>
                    <a:pt x="29587" y="73887"/>
                  </a:cubicBezTo>
                  <a:cubicBezTo>
                    <a:pt x="30633" y="73719"/>
                    <a:pt x="31679" y="73740"/>
                    <a:pt x="32725" y="73636"/>
                  </a:cubicBezTo>
                  <a:cubicBezTo>
                    <a:pt x="33029" y="73604"/>
                    <a:pt x="33334" y="73589"/>
                    <a:pt x="33638" y="73589"/>
                  </a:cubicBezTo>
                  <a:close/>
                  <a:moveTo>
                    <a:pt x="35431" y="76188"/>
                  </a:moveTo>
                  <a:cubicBezTo>
                    <a:pt x="35575" y="76188"/>
                    <a:pt x="35720" y="76202"/>
                    <a:pt x="35864" y="76230"/>
                  </a:cubicBezTo>
                  <a:cubicBezTo>
                    <a:pt x="36596" y="76356"/>
                    <a:pt x="37224" y="76544"/>
                    <a:pt x="37580" y="77214"/>
                  </a:cubicBezTo>
                  <a:cubicBezTo>
                    <a:pt x="38207" y="78364"/>
                    <a:pt x="37538" y="80101"/>
                    <a:pt x="36889" y="81064"/>
                  </a:cubicBezTo>
                  <a:cubicBezTo>
                    <a:pt x="36429" y="81712"/>
                    <a:pt x="35697" y="82340"/>
                    <a:pt x="34922" y="82528"/>
                  </a:cubicBezTo>
                  <a:cubicBezTo>
                    <a:pt x="34749" y="82574"/>
                    <a:pt x="34557" y="82598"/>
                    <a:pt x="34361" y="82598"/>
                  </a:cubicBezTo>
                  <a:cubicBezTo>
                    <a:pt x="33752" y="82598"/>
                    <a:pt x="33099" y="82370"/>
                    <a:pt x="32830" y="81880"/>
                  </a:cubicBezTo>
                  <a:cubicBezTo>
                    <a:pt x="32767" y="81796"/>
                    <a:pt x="32725" y="81712"/>
                    <a:pt x="32663" y="81670"/>
                  </a:cubicBezTo>
                  <a:cubicBezTo>
                    <a:pt x="32621" y="81210"/>
                    <a:pt x="32558" y="80771"/>
                    <a:pt x="32537" y="80415"/>
                  </a:cubicBezTo>
                  <a:cubicBezTo>
                    <a:pt x="32516" y="79327"/>
                    <a:pt x="32746" y="78260"/>
                    <a:pt x="33353" y="77339"/>
                  </a:cubicBezTo>
                  <a:cubicBezTo>
                    <a:pt x="33833" y="76628"/>
                    <a:pt x="34616" y="76188"/>
                    <a:pt x="35431" y="76188"/>
                  </a:cubicBezTo>
                  <a:close/>
                  <a:moveTo>
                    <a:pt x="55992" y="68133"/>
                  </a:moveTo>
                  <a:cubicBezTo>
                    <a:pt x="56013" y="68363"/>
                    <a:pt x="56097" y="68614"/>
                    <a:pt x="56264" y="68740"/>
                  </a:cubicBezTo>
                  <a:cubicBezTo>
                    <a:pt x="56285" y="68760"/>
                    <a:pt x="56327" y="68802"/>
                    <a:pt x="56369" y="68823"/>
                  </a:cubicBezTo>
                  <a:cubicBezTo>
                    <a:pt x="56411" y="68865"/>
                    <a:pt x="56411" y="68907"/>
                    <a:pt x="56432" y="68907"/>
                  </a:cubicBezTo>
                  <a:lnTo>
                    <a:pt x="56285" y="69284"/>
                  </a:lnTo>
                  <a:cubicBezTo>
                    <a:pt x="55825" y="70204"/>
                    <a:pt x="54716" y="71146"/>
                    <a:pt x="54319" y="72213"/>
                  </a:cubicBezTo>
                  <a:cubicBezTo>
                    <a:pt x="54277" y="72276"/>
                    <a:pt x="54214" y="72317"/>
                    <a:pt x="54193" y="72380"/>
                  </a:cubicBezTo>
                  <a:cubicBezTo>
                    <a:pt x="53963" y="72778"/>
                    <a:pt x="53586" y="72945"/>
                    <a:pt x="53377" y="73364"/>
                  </a:cubicBezTo>
                  <a:cubicBezTo>
                    <a:pt x="53084" y="73929"/>
                    <a:pt x="52707" y="74347"/>
                    <a:pt x="52331" y="74828"/>
                  </a:cubicBezTo>
                  <a:cubicBezTo>
                    <a:pt x="51619" y="75854"/>
                    <a:pt x="50950" y="76879"/>
                    <a:pt x="50050" y="77758"/>
                  </a:cubicBezTo>
                  <a:cubicBezTo>
                    <a:pt x="49590" y="78239"/>
                    <a:pt x="49088" y="78595"/>
                    <a:pt x="48648" y="79097"/>
                  </a:cubicBezTo>
                  <a:cubicBezTo>
                    <a:pt x="48167" y="79599"/>
                    <a:pt x="47749" y="80143"/>
                    <a:pt x="47330" y="80687"/>
                  </a:cubicBezTo>
                  <a:cubicBezTo>
                    <a:pt x="46953" y="81189"/>
                    <a:pt x="46598" y="81712"/>
                    <a:pt x="46221" y="82214"/>
                  </a:cubicBezTo>
                  <a:lnTo>
                    <a:pt x="46179" y="82235"/>
                  </a:lnTo>
                  <a:cubicBezTo>
                    <a:pt x="46075" y="82361"/>
                    <a:pt x="45949" y="82465"/>
                    <a:pt x="45845" y="82612"/>
                  </a:cubicBezTo>
                  <a:cubicBezTo>
                    <a:pt x="45593" y="82884"/>
                    <a:pt x="45384" y="83177"/>
                    <a:pt x="45175" y="83491"/>
                  </a:cubicBezTo>
                  <a:cubicBezTo>
                    <a:pt x="45133" y="83512"/>
                    <a:pt x="45112" y="83553"/>
                    <a:pt x="45091" y="83553"/>
                  </a:cubicBezTo>
                  <a:lnTo>
                    <a:pt x="45029" y="83553"/>
                  </a:lnTo>
                  <a:cubicBezTo>
                    <a:pt x="45008" y="83553"/>
                    <a:pt x="44987" y="83553"/>
                    <a:pt x="44966" y="83574"/>
                  </a:cubicBezTo>
                  <a:lnTo>
                    <a:pt x="44924" y="83574"/>
                  </a:lnTo>
                  <a:cubicBezTo>
                    <a:pt x="44861" y="83574"/>
                    <a:pt x="44777" y="83553"/>
                    <a:pt x="44673" y="83553"/>
                  </a:cubicBezTo>
                  <a:lnTo>
                    <a:pt x="44505" y="83553"/>
                  </a:lnTo>
                  <a:lnTo>
                    <a:pt x="44505" y="83386"/>
                  </a:lnTo>
                  <a:cubicBezTo>
                    <a:pt x="44505" y="83386"/>
                    <a:pt x="44547" y="83240"/>
                    <a:pt x="44547" y="83198"/>
                  </a:cubicBezTo>
                  <a:cubicBezTo>
                    <a:pt x="44568" y="83093"/>
                    <a:pt x="44568" y="82989"/>
                    <a:pt x="44568" y="82884"/>
                  </a:cubicBezTo>
                  <a:cubicBezTo>
                    <a:pt x="44568" y="82842"/>
                    <a:pt x="44568" y="82821"/>
                    <a:pt x="44547" y="82758"/>
                  </a:cubicBezTo>
                  <a:cubicBezTo>
                    <a:pt x="44736" y="82717"/>
                    <a:pt x="44903" y="82633"/>
                    <a:pt x="45070" y="82507"/>
                  </a:cubicBezTo>
                  <a:cubicBezTo>
                    <a:pt x="45531" y="82047"/>
                    <a:pt x="45405" y="81377"/>
                    <a:pt x="45070" y="80896"/>
                  </a:cubicBezTo>
                  <a:cubicBezTo>
                    <a:pt x="45133" y="80875"/>
                    <a:pt x="45196" y="80875"/>
                    <a:pt x="45301" y="80854"/>
                  </a:cubicBezTo>
                  <a:cubicBezTo>
                    <a:pt x="45719" y="80792"/>
                    <a:pt x="46054" y="80561"/>
                    <a:pt x="46430" y="80352"/>
                  </a:cubicBezTo>
                  <a:cubicBezTo>
                    <a:pt x="46640" y="80248"/>
                    <a:pt x="46681" y="80059"/>
                    <a:pt x="46681" y="79913"/>
                  </a:cubicBezTo>
                  <a:cubicBezTo>
                    <a:pt x="46807" y="79913"/>
                    <a:pt x="46953" y="79850"/>
                    <a:pt x="47100" y="79787"/>
                  </a:cubicBezTo>
                  <a:cubicBezTo>
                    <a:pt x="47288" y="79683"/>
                    <a:pt x="47393" y="79452"/>
                    <a:pt x="47393" y="79285"/>
                  </a:cubicBezTo>
                  <a:cubicBezTo>
                    <a:pt x="47393" y="79160"/>
                    <a:pt x="47372" y="79055"/>
                    <a:pt x="47309" y="78908"/>
                  </a:cubicBezTo>
                  <a:cubicBezTo>
                    <a:pt x="47497" y="78783"/>
                    <a:pt x="47623" y="78595"/>
                    <a:pt x="47770" y="78427"/>
                  </a:cubicBezTo>
                  <a:cubicBezTo>
                    <a:pt x="48209" y="77820"/>
                    <a:pt x="48837" y="77297"/>
                    <a:pt x="49339" y="76711"/>
                  </a:cubicBezTo>
                  <a:cubicBezTo>
                    <a:pt x="50448" y="75456"/>
                    <a:pt x="51578" y="74201"/>
                    <a:pt x="52687" y="72924"/>
                  </a:cubicBezTo>
                  <a:cubicBezTo>
                    <a:pt x="53649" y="71794"/>
                    <a:pt x="54381" y="70644"/>
                    <a:pt x="55135" y="69367"/>
                  </a:cubicBezTo>
                  <a:cubicBezTo>
                    <a:pt x="55365" y="68970"/>
                    <a:pt x="55679" y="68530"/>
                    <a:pt x="55992" y="68133"/>
                  </a:cubicBezTo>
                  <a:close/>
                  <a:moveTo>
                    <a:pt x="38647" y="81105"/>
                  </a:moveTo>
                  <a:cubicBezTo>
                    <a:pt x="38919" y="81273"/>
                    <a:pt x="39212" y="81419"/>
                    <a:pt x="39463" y="81587"/>
                  </a:cubicBezTo>
                  <a:cubicBezTo>
                    <a:pt x="40718" y="82340"/>
                    <a:pt x="41827" y="83784"/>
                    <a:pt x="43313" y="84035"/>
                  </a:cubicBezTo>
                  <a:lnTo>
                    <a:pt x="43522" y="84035"/>
                  </a:lnTo>
                  <a:cubicBezTo>
                    <a:pt x="43585" y="84202"/>
                    <a:pt x="43689" y="84328"/>
                    <a:pt x="43836" y="84453"/>
                  </a:cubicBezTo>
                  <a:cubicBezTo>
                    <a:pt x="43940" y="84537"/>
                    <a:pt x="44108" y="84621"/>
                    <a:pt x="44233" y="84641"/>
                  </a:cubicBezTo>
                  <a:cubicBezTo>
                    <a:pt x="44150" y="84767"/>
                    <a:pt x="44171" y="84934"/>
                    <a:pt x="44275" y="85060"/>
                  </a:cubicBezTo>
                  <a:cubicBezTo>
                    <a:pt x="44275" y="85061"/>
                    <a:pt x="44275" y="85062"/>
                    <a:pt x="44276" y="85064"/>
                  </a:cubicBezTo>
                  <a:lnTo>
                    <a:pt x="44276" y="85064"/>
                  </a:lnTo>
                  <a:cubicBezTo>
                    <a:pt x="43877" y="84885"/>
                    <a:pt x="43013" y="84220"/>
                    <a:pt x="42832" y="84139"/>
                  </a:cubicBezTo>
                  <a:cubicBezTo>
                    <a:pt x="41325" y="83344"/>
                    <a:pt x="39881" y="82424"/>
                    <a:pt x="38333" y="81670"/>
                  </a:cubicBezTo>
                  <a:lnTo>
                    <a:pt x="38647" y="81105"/>
                  </a:lnTo>
                  <a:close/>
                  <a:moveTo>
                    <a:pt x="45071" y="0"/>
                  </a:moveTo>
                  <a:cubicBezTo>
                    <a:pt x="44820" y="0"/>
                    <a:pt x="44568" y="10"/>
                    <a:pt x="44317" y="26"/>
                  </a:cubicBezTo>
                  <a:cubicBezTo>
                    <a:pt x="44045" y="68"/>
                    <a:pt x="43731" y="26"/>
                    <a:pt x="43459" y="89"/>
                  </a:cubicBezTo>
                  <a:cubicBezTo>
                    <a:pt x="43271" y="131"/>
                    <a:pt x="43041" y="236"/>
                    <a:pt x="42811" y="298"/>
                  </a:cubicBezTo>
                  <a:cubicBezTo>
                    <a:pt x="42301" y="380"/>
                    <a:pt x="42506" y="1116"/>
                    <a:pt x="42981" y="1116"/>
                  </a:cubicBezTo>
                  <a:cubicBezTo>
                    <a:pt x="42994" y="1116"/>
                    <a:pt x="43007" y="1116"/>
                    <a:pt x="43020" y="1114"/>
                  </a:cubicBezTo>
                  <a:cubicBezTo>
                    <a:pt x="43426" y="1056"/>
                    <a:pt x="43761" y="945"/>
                    <a:pt x="44173" y="945"/>
                  </a:cubicBezTo>
                  <a:cubicBezTo>
                    <a:pt x="44206" y="945"/>
                    <a:pt x="44241" y="945"/>
                    <a:pt x="44275" y="947"/>
                  </a:cubicBezTo>
                  <a:cubicBezTo>
                    <a:pt x="44924" y="968"/>
                    <a:pt x="45552" y="1073"/>
                    <a:pt x="46179" y="1219"/>
                  </a:cubicBezTo>
                  <a:cubicBezTo>
                    <a:pt x="47539" y="1491"/>
                    <a:pt x="48837" y="1993"/>
                    <a:pt x="50134" y="2433"/>
                  </a:cubicBezTo>
                  <a:cubicBezTo>
                    <a:pt x="50762" y="2684"/>
                    <a:pt x="51410" y="2893"/>
                    <a:pt x="52080" y="3039"/>
                  </a:cubicBezTo>
                  <a:cubicBezTo>
                    <a:pt x="52666" y="3207"/>
                    <a:pt x="53272" y="3646"/>
                    <a:pt x="53816" y="3981"/>
                  </a:cubicBezTo>
                  <a:cubicBezTo>
                    <a:pt x="54946" y="4713"/>
                    <a:pt x="56118" y="5550"/>
                    <a:pt x="57101" y="6471"/>
                  </a:cubicBezTo>
                  <a:cubicBezTo>
                    <a:pt x="58922" y="8187"/>
                    <a:pt x="60240" y="10467"/>
                    <a:pt x="60826" y="12936"/>
                  </a:cubicBezTo>
                  <a:cubicBezTo>
                    <a:pt x="60993" y="13522"/>
                    <a:pt x="61035" y="14150"/>
                    <a:pt x="61202" y="14757"/>
                  </a:cubicBezTo>
                  <a:cubicBezTo>
                    <a:pt x="61349" y="15384"/>
                    <a:pt x="61433" y="15991"/>
                    <a:pt x="61454" y="16640"/>
                  </a:cubicBezTo>
                  <a:cubicBezTo>
                    <a:pt x="61495" y="17267"/>
                    <a:pt x="61642" y="17895"/>
                    <a:pt x="61642" y="18523"/>
                  </a:cubicBezTo>
                  <a:cubicBezTo>
                    <a:pt x="61642" y="18900"/>
                    <a:pt x="61642" y="19234"/>
                    <a:pt x="61663" y="19569"/>
                  </a:cubicBezTo>
                  <a:lnTo>
                    <a:pt x="60805" y="19423"/>
                  </a:lnTo>
                  <a:cubicBezTo>
                    <a:pt x="60679" y="18837"/>
                    <a:pt x="60512" y="18272"/>
                    <a:pt x="60303" y="17707"/>
                  </a:cubicBezTo>
                  <a:cubicBezTo>
                    <a:pt x="60196" y="17417"/>
                    <a:pt x="59916" y="17270"/>
                    <a:pt x="59647" y="17270"/>
                  </a:cubicBezTo>
                  <a:cubicBezTo>
                    <a:pt x="59334" y="17270"/>
                    <a:pt x="59036" y="17469"/>
                    <a:pt x="59047" y="17874"/>
                  </a:cubicBezTo>
                  <a:cubicBezTo>
                    <a:pt x="59089" y="18314"/>
                    <a:pt x="59110" y="18753"/>
                    <a:pt x="59152" y="19213"/>
                  </a:cubicBezTo>
                  <a:cubicBezTo>
                    <a:pt x="57834" y="19067"/>
                    <a:pt x="56474" y="19004"/>
                    <a:pt x="55135" y="18711"/>
                  </a:cubicBezTo>
                  <a:cubicBezTo>
                    <a:pt x="52812" y="18209"/>
                    <a:pt x="50678" y="17184"/>
                    <a:pt x="48648" y="15991"/>
                  </a:cubicBezTo>
                  <a:cubicBezTo>
                    <a:pt x="46849" y="14924"/>
                    <a:pt x="45259" y="13522"/>
                    <a:pt x="43794" y="12037"/>
                  </a:cubicBezTo>
                  <a:cubicBezTo>
                    <a:pt x="43020" y="11262"/>
                    <a:pt x="42350" y="10467"/>
                    <a:pt x="41723" y="9588"/>
                  </a:cubicBezTo>
                  <a:cubicBezTo>
                    <a:pt x="41513" y="9296"/>
                    <a:pt x="41304" y="8982"/>
                    <a:pt x="41095" y="8689"/>
                  </a:cubicBezTo>
                  <a:cubicBezTo>
                    <a:pt x="41011" y="8542"/>
                    <a:pt x="40927" y="8396"/>
                    <a:pt x="40865" y="8249"/>
                  </a:cubicBezTo>
                  <a:cubicBezTo>
                    <a:pt x="40676" y="7852"/>
                    <a:pt x="40614" y="7412"/>
                    <a:pt x="40383" y="7078"/>
                  </a:cubicBezTo>
                  <a:cubicBezTo>
                    <a:pt x="40288" y="6939"/>
                    <a:pt x="40143" y="6866"/>
                    <a:pt x="40002" y="6866"/>
                  </a:cubicBezTo>
                  <a:cubicBezTo>
                    <a:pt x="39866" y="6866"/>
                    <a:pt x="39733" y="6934"/>
                    <a:pt x="39651" y="7078"/>
                  </a:cubicBezTo>
                  <a:cubicBezTo>
                    <a:pt x="39191" y="7831"/>
                    <a:pt x="39651" y="8898"/>
                    <a:pt x="40049" y="9609"/>
                  </a:cubicBezTo>
                  <a:cubicBezTo>
                    <a:pt x="40342" y="10133"/>
                    <a:pt x="40802" y="10990"/>
                    <a:pt x="41409" y="11367"/>
                  </a:cubicBezTo>
                  <a:cubicBezTo>
                    <a:pt x="41702" y="11744"/>
                    <a:pt x="42016" y="12141"/>
                    <a:pt x="42350" y="12518"/>
                  </a:cubicBezTo>
                  <a:cubicBezTo>
                    <a:pt x="43899" y="14213"/>
                    <a:pt x="45593" y="15761"/>
                    <a:pt x="47518" y="17016"/>
                  </a:cubicBezTo>
                  <a:cubicBezTo>
                    <a:pt x="49590" y="18335"/>
                    <a:pt x="51871" y="19444"/>
                    <a:pt x="54277" y="20071"/>
                  </a:cubicBezTo>
                  <a:cubicBezTo>
                    <a:pt x="55720" y="20446"/>
                    <a:pt x="57297" y="20754"/>
                    <a:pt x="58858" y="20754"/>
                  </a:cubicBezTo>
                  <a:cubicBezTo>
                    <a:pt x="59040" y="20754"/>
                    <a:pt x="59222" y="20750"/>
                    <a:pt x="59403" y="20741"/>
                  </a:cubicBezTo>
                  <a:cubicBezTo>
                    <a:pt x="59550" y="21766"/>
                    <a:pt x="59717" y="22791"/>
                    <a:pt x="59759" y="23837"/>
                  </a:cubicBezTo>
                  <a:cubicBezTo>
                    <a:pt x="59905" y="25867"/>
                    <a:pt x="59801" y="27897"/>
                    <a:pt x="59298" y="29884"/>
                  </a:cubicBezTo>
                  <a:cubicBezTo>
                    <a:pt x="58441" y="33358"/>
                    <a:pt x="56369" y="36517"/>
                    <a:pt x="53419" y="38526"/>
                  </a:cubicBezTo>
                  <a:cubicBezTo>
                    <a:pt x="49746" y="41037"/>
                    <a:pt x="45177" y="41988"/>
                    <a:pt x="40639" y="41988"/>
                  </a:cubicBezTo>
                  <a:cubicBezTo>
                    <a:pt x="38068" y="41988"/>
                    <a:pt x="35507" y="41683"/>
                    <a:pt x="33123" y="41183"/>
                  </a:cubicBezTo>
                  <a:cubicBezTo>
                    <a:pt x="29922" y="40493"/>
                    <a:pt x="26846" y="39300"/>
                    <a:pt x="24189" y="37354"/>
                  </a:cubicBezTo>
                  <a:cubicBezTo>
                    <a:pt x="21657" y="35534"/>
                    <a:pt x="19899" y="32772"/>
                    <a:pt x="18958" y="29843"/>
                  </a:cubicBezTo>
                  <a:cubicBezTo>
                    <a:pt x="17974" y="26788"/>
                    <a:pt x="17891" y="23545"/>
                    <a:pt x="18602" y="20427"/>
                  </a:cubicBezTo>
                  <a:cubicBezTo>
                    <a:pt x="19000" y="18711"/>
                    <a:pt x="19481" y="17121"/>
                    <a:pt x="20360" y="15573"/>
                  </a:cubicBezTo>
                  <a:cubicBezTo>
                    <a:pt x="20694" y="14966"/>
                    <a:pt x="21113" y="14401"/>
                    <a:pt x="21573" y="13836"/>
                  </a:cubicBezTo>
                  <a:cubicBezTo>
                    <a:pt x="21866" y="14003"/>
                    <a:pt x="22180" y="14087"/>
                    <a:pt x="22515" y="14129"/>
                  </a:cubicBezTo>
                  <a:cubicBezTo>
                    <a:pt x="23088" y="14189"/>
                    <a:pt x="23597" y="14282"/>
                    <a:pt x="24142" y="14282"/>
                  </a:cubicBezTo>
                  <a:cubicBezTo>
                    <a:pt x="24352" y="14282"/>
                    <a:pt x="24568" y="14268"/>
                    <a:pt x="24795" y="14234"/>
                  </a:cubicBezTo>
                  <a:cubicBezTo>
                    <a:pt x="26532" y="13982"/>
                    <a:pt x="28269" y="13606"/>
                    <a:pt x="29922" y="13062"/>
                  </a:cubicBezTo>
                  <a:cubicBezTo>
                    <a:pt x="31512" y="12539"/>
                    <a:pt x="33060" y="11911"/>
                    <a:pt x="34650" y="11367"/>
                  </a:cubicBezTo>
                  <a:cubicBezTo>
                    <a:pt x="35466" y="11074"/>
                    <a:pt x="36262" y="10677"/>
                    <a:pt x="37036" y="10321"/>
                  </a:cubicBezTo>
                  <a:cubicBezTo>
                    <a:pt x="37852" y="9923"/>
                    <a:pt x="38772" y="9421"/>
                    <a:pt x="39358" y="8772"/>
                  </a:cubicBezTo>
                  <a:cubicBezTo>
                    <a:pt x="39559" y="8551"/>
                    <a:pt x="39451" y="8080"/>
                    <a:pt x="39127" y="8080"/>
                  </a:cubicBezTo>
                  <a:cubicBezTo>
                    <a:pt x="39114" y="8080"/>
                    <a:pt x="39100" y="8080"/>
                    <a:pt x="39086" y="8082"/>
                  </a:cubicBezTo>
                  <a:cubicBezTo>
                    <a:pt x="38354" y="8166"/>
                    <a:pt x="37642" y="8459"/>
                    <a:pt x="36952" y="8752"/>
                  </a:cubicBezTo>
                  <a:lnTo>
                    <a:pt x="34692" y="9693"/>
                  </a:lnTo>
                  <a:cubicBezTo>
                    <a:pt x="33186" y="10258"/>
                    <a:pt x="31679" y="10781"/>
                    <a:pt x="30152" y="11367"/>
                  </a:cubicBezTo>
                  <a:cubicBezTo>
                    <a:pt x="28687" y="11890"/>
                    <a:pt x="27223" y="12162"/>
                    <a:pt x="25716" y="12539"/>
                  </a:cubicBezTo>
                  <a:cubicBezTo>
                    <a:pt x="24963" y="12727"/>
                    <a:pt x="24251" y="12873"/>
                    <a:pt x="23456" y="12873"/>
                  </a:cubicBezTo>
                  <a:cubicBezTo>
                    <a:pt x="23171" y="12873"/>
                    <a:pt x="22886" y="12787"/>
                    <a:pt x="22600" y="12787"/>
                  </a:cubicBezTo>
                  <a:cubicBezTo>
                    <a:pt x="22572" y="12787"/>
                    <a:pt x="22543" y="12788"/>
                    <a:pt x="22515" y="12790"/>
                  </a:cubicBezTo>
                  <a:cubicBezTo>
                    <a:pt x="22460" y="12799"/>
                    <a:pt x="22404" y="12803"/>
                    <a:pt x="22347" y="12803"/>
                  </a:cubicBezTo>
                  <a:cubicBezTo>
                    <a:pt x="22146" y="12803"/>
                    <a:pt x="21941" y="12751"/>
                    <a:pt x="21761" y="12685"/>
                  </a:cubicBezTo>
                  <a:cubicBezTo>
                    <a:pt x="21741" y="12664"/>
                    <a:pt x="21678" y="12643"/>
                    <a:pt x="21636" y="12643"/>
                  </a:cubicBezTo>
                  <a:cubicBezTo>
                    <a:pt x="21636" y="12622"/>
                    <a:pt x="21657" y="12581"/>
                    <a:pt x="21657" y="12539"/>
                  </a:cubicBezTo>
                  <a:cubicBezTo>
                    <a:pt x="21678" y="12518"/>
                    <a:pt x="21678" y="12476"/>
                    <a:pt x="21720" y="12434"/>
                  </a:cubicBezTo>
                  <a:cubicBezTo>
                    <a:pt x="21845" y="12246"/>
                    <a:pt x="21950" y="12057"/>
                    <a:pt x="22075" y="11848"/>
                  </a:cubicBezTo>
                  <a:cubicBezTo>
                    <a:pt x="22494" y="10969"/>
                    <a:pt x="23121" y="10216"/>
                    <a:pt x="23812" y="9505"/>
                  </a:cubicBezTo>
                  <a:cubicBezTo>
                    <a:pt x="23854" y="9442"/>
                    <a:pt x="23917" y="9400"/>
                    <a:pt x="23979" y="9337"/>
                  </a:cubicBezTo>
                  <a:cubicBezTo>
                    <a:pt x="24189" y="9065"/>
                    <a:pt x="24398" y="8793"/>
                    <a:pt x="24649" y="8542"/>
                  </a:cubicBezTo>
                  <a:cubicBezTo>
                    <a:pt x="26134" y="7036"/>
                    <a:pt x="27746" y="5822"/>
                    <a:pt x="29524" y="4692"/>
                  </a:cubicBezTo>
                  <a:cubicBezTo>
                    <a:pt x="31156" y="3667"/>
                    <a:pt x="32977" y="2642"/>
                    <a:pt x="34901" y="2286"/>
                  </a:cubicBezTo>
                  <a:cubicBezTo>
                    <a:pt x="35948" y="2077"/>
                    <a:pt x="37015" y="1972"/>
                    <a:pt x="38082" y="1868"/>
                  </a:cubicBezTo>
                  <a:cubicBezTo>
                    <a:pt x="39107" y="1784"/>
                    <a:pt x="40153" y="1805"/>
                    <a:pt x="41137" y="1533"/>
                  </a:cubicBezTo>
                  <a:cubicBezTo>
                    <a:pt x="41513" y="1428"/>
                    <a:pt x="41513" y="905"/>
                    <a:pt x="41137" y="801"/>
                  </a:cubicBezTo>
                  <a:cubicBezTo>
                    <a:pt x="40611" y="638"/>
                    <a:pt x="40063" y="585"/>
                    <a:pt x="39512" y="585"/>
                  </a:cubicBezTo>
                  <a:cubicBezTo>
                    <a:pt x="38856" y="585"/>
                    <a:pt x="38195" y="660"/>
                    <a:pt x="37559" y="717"/>
                  </a:cubicBezTo>
                  <a:cubicBezTo>
                    <a:pt x="36387" y="821"/>
                    <a:pt x="35236" y="968"/>
                    <a:pt x="34085" y="1219"/>
                  </a:cubicBezTo>
                  <a:cubicBezTo>
                    <a:pt x="33039" y="1428"/>
                    <a:pt x="31972" y="1993"/>
                    <a:pt x="31031" y="2474"/>
                  </a:cubicBezTo>
                  <a:cubicBezTo>
                    <a:pt x="29943" y="3018"/>
                    <a:pt x="28938" y="3646"/>
                    <a:pt x="27913" y="4316"/>
                  </a:cubicBezTo>
                  <a:cubicBezTo>
                    <a:pt x="26051" y="5571"/>
                    <a:pt x="24189" y="7099"/>
                    <a:pt x="22996" y="9003"/>
                  </a:cubicBezTo>
                  <a:cubicBezTo>
                    <a:pt x="22912" y="9128"/>
                    <a:pt x="22703" y="9421"/>
                    <a:pt x="22452" y="9819"/>
                  </a:cubicBezTo>
                  <a:cubicBezTo>
                    <a:pt x="22143" y="9636"/>
                    <a:pt x="21844" y="9482"/>
                    <a:pt x="21523" y="9482"/>
                  </a:cubicBezTo>
                  <a:cubicBezTo>
                    <a:pt x="21365" y="9482"/>
                    <a:pt x="21202" y="9520"/>
                    <a:pt x="21029" y="9609"/>
                  </a:cubicBezTo>
                  <a:cubicBezTo>
                    <a:pt x="20778" y="9086"/>
                    <a:pt x="20401" y="8584"/>
                    <a:pt x="19962" y="8249"/>
                  </a:cubicBezTo>
                  <a:cubicBezTo>
                    <a:pt x="19125" y="7601"/>
                    <a:pt x="18163" y="7224"/>
                    <a:pt x="17263" y="6659"/>
                  </a:cubicBezTo>
                  <a:cubicBezTo>
                    <a:pt x="16255" y="6002"/>
                    <a:pt x="15165" y="5395"/>
                    <a:pt x="14030" y="5395"/>
                  </a:cubicBezTo>
                  <a:cubicBezTo>
                    <a:pt x="13539" y="5395"/>
                    <a:pt x="13039" y="5509"/>
                    <a:pt x="12534" y="5780"/>
                  </a:cubicBezTo>
                  <a:cubicBezTo>
                    <a:pt x="10777" y="6764"/>
                    <a:pt x="10902" y="8647"/>
                    <a:pt x="12116" y="9965"/>
                  </a:cubicBezTo>
                  <a:cubicBezTo>
                    <a:pt x="12534" y="10425"/>
                    <a:pt x="13057" y="10739"/>
                    <a:pt x="13518" y="11095"/>
                  </a:cubicBezTo>
                  <a:cubicBezTo>
                    <a:pt x="13727" y="11262"/>
                    <a:pt x="14020" y="11472"/>
                    <a:pt x="14103" y="11702"/>
                  </a:cubicBezTo>
                  <a:cubicBezTo>
                    <a:pt x="14187" y="11890"/>
                    <a:pt x="13622" y="12141"/>
                    <a:pt x="13518" y="12204"/>
                  </a:cubicBezTo>
                  <a:cubicBezTo>
                    <a:pt x="12430" y="12832"/>
                    <a:pt x="11425" y="13208"/>
                    <a:pt x="10525" y="14150"/>
                  </a:cubicBezTo>
                  <a:cubicBezTo>
                    <a:pt x="9730" y="14966"/>
                    <a:pt x="8956" y="16305"/>
                    <a:pt x="9730" y="17372"/>
                  </a:cubicBezTo>
                  <a:cubicBezTo>
                    <a:pt x="10170" y="17979"/>
                    <a:pt x="10881" y="18272"/>
                    <a:pt x="11634" y="18293"/>
                  </a:cubicBezTo>
                  <a:cubicBezTo>
                    <a:pt x="11670" y="18295"/>
                    <a:pt x="11706" y="18295"/>
                    <a:pt x="11742" y="18295"/>
                  </a:cubicBezTo>
                  <a:cubicBezTo>
                    <a:pt x="12107" y="18295"/>
                    <a:pt x="12488" y="18207"/>
                    <a:pt x="12869" y="18188"/>
                  </a:cubicBezTo>
                  <a:lnTo>
                    <a:pt x="12974" y="18188"/>
                  </a:lnTo>
                  <a:cubicBezTo>
                    <a:pt x="12932" y="18272"/>
                    <a:pt x="12848" y="18314"/>
                    <a:pt x="12785" y="18376"/>
                  </a:cubicBezTo>
                  <a:cubicBezTo>
                    <a:pt x="11906" y="19360"/>
                    <a:pt x="11007" y="21578"/>
                    <a:pt x="12639" y="22310"/>
                  </a:cubicBezTo>
                  <a:cubicBezTo>
                    <a:pt x="13088" y="22514"/>
                    <a:pt x="13603" y="22569"/>
                    <a:pt x="14124" y="22569"/>
                  </a:cubicBezTo>
                  <a:cubicBezTo>
                    <a:pt x="14669" y="22569"/>
                    <a:pt x="15222" y="22509"/>
                    <a:pt x="15715" y="22498"/>
                  </a:cubicBezTo>
                  <a:cubicBezTo>
                    <a:pt x="16070" y="22498"/>
                    <a:pt x="16405" y="22457"/>
                    <a:pt x="16740" y="22373"/>
                  </a:cubicBezTo>
                  <a:lnTo>
                    <a:pt x="16740" y="22373"/>
                  </a:lnTo>
                  <a:cubicBezTo>
                    <a:pt x="16342" y="25093"/>
                    <a:pt x="16635" y="27918"/>
                    <a:pt x="17451" y="30533"/>
                  </a:cubicBezTo>
                  <a:cubicBezTo>
                    <a:pt x="18497" y="33965"/>
                    <a:pt x="20590" y="36894"/>
                    <a:pt x="23498" y="38986"/>
                  </a:cubicBezTo>
                  <a:cubicBezTo>
                    <a:pt x="23938" y="39300"/>
                    <a:pt x="24377" y="39614"/>
                    <a:pt x="24858" y="39865"/>
                  </a:cubicBezTo>
                  <a:cubicBezTo>
                    <a:pt x="24670" y="40346"/>
                    <a:pt x="24440" y="40807"/>
                    <a:pt x="24230" y="41225"/>
                  </a:cubicBezTo>
                  <a:cubicBezTo>
                    <a:pt x="24147" y="41099"/>
                    <a:pt x="23979" y="40974"/>
                    <a:pt x="23812" y="40890"/>
                  </a:cubicBezTo>
                  <a:cubicBezTo>
                    <a:pt x="22829" y="40493"/>
                    <a:pt x="21866" y="40137"/>
                    <a:pt x="21008" y="39530"/>
                  </a:cubicBezTo>
                  <a:cubicBezTo>
                    <a:pt x="19941" y="38819"/>
                    <a:pt x="18958" y="38045"/>
                    <a:pt x="17870" y="37375"/>
                  </a:cubicBezTo>
                  <a:cubicBezTo>
                    <a:pt x="16761" y="36705"/>
                    <a:pt x="15756" y="35764"/>
                    <a:pt x="14815" y="34864"/>
                  </a:cubicBezTo>
                  <a:cubicBezTo>
                    <a:pt x="13831" y="33965"/>
                    <a:pt x="12743" y="33148"/>
                    <a:pt x="11739" y="32228"/>
                  </a:cubicBezTo>
                  <a:cubicBezTo>
                    <a:pt x="9919" y="30554"/>
                    <a:pt x="8747" y="28483"/>
                    <a:pt x="7429" y="26411"/>
                  </a:cubicBezTo>
                  <a:cubicBezTo>
                    <a:pt x="6717" y="25323"/>
                    <a:pt x="5985" y="24277"/>
                    <a:pt x="5399" y="23126"/>
                  </a:cubicBezTo>
                  <a:cubicBezTo>
                    <a:pt x="5085" y="22519"/>
                    <a:pt x="4709" y="21954"/>
                    <a:pt x="4499" y="21327"/>
                  </a:cubicBezTo>
                  <a:cubicBezTo>
                    <a:pt x="4771" y="21117"/>
                    <a:pt x="4981" y="20845"/>
                    <a:pt x="5148" y="20511"/>
                  </a:cubicBezTo>
                  <a:cubicBezTo>
                    <a:pt x="5357" y="20113"/>
                    <a:pt x="5713" y="19548"/>
                    <a:pt x="5818" y="18983"/>
                  </a:cubicBezTo>
                  <a:cubicBezTo>
                    <a:pt x="6257" y="18125"/>
                    <a:pt x="6090" y="16891"/>
                    <a:pt x="5985" y="15949"/>
                  </a:cubicBezTo>
                  <a:cubicBezTo>
                    <a:pt x="5954" y="15677"/>
                    <a:pt x="5760" y="15541"/>
                    <a:pt x="5564" y="15541"/>
                  </a:cubicBezTo>
                  <a:cubicBezTo>
                    <a:pt x="5368" y="15541"/>
                    <a:pt x="5169" y="15677"/>
                    <a:pt x="5127" y="15949"/>
                  </a:cubicBezTo>
                  <a:cubicBezTo>
                    <a:pt x="5043" y="16472"/>
                    <a:pt x="5023" y="17037"/>
                    <a:pt x="5002" y="17581"/>
                  </a:cubicBezTo>
                  <a:cubicBezTo>
                    <a:pt x="5002" y="17665"/>
                    <a:pt x="4981" y="17728"/>
                    <a:pt x="4939" y="17811"/>
                  </a:cubicBezTo>
                  <a:cubicBezTo>
                    <a:pt x="4918" y="17811"/>
                    <a:pt x="4897" y="17832"/>
                    <a:pt x="4876" y="17874"/>
                  </a:cubicBezTo>
                  <a:cubicBezTo>
                    <a:pt x="4395" y="18188"/>
                    <a:pt x="4416" y="18607"/>
                    <a:pt x="4207" y="19088"/>
                  </a:cubicBezTo>
                  <a:cubicBezTo>
                    <a:pt x="4165" y="18941"/>
                    <a:pt x="4102" y="18774"/>
                    <a:pt x="4060" y="18648"/>
                  </a:cubicBezTo>
                  <a:cubicBezTo>
                    <a:pt x="3683" y="17728"/>
                    <a:pt x="3370" y="16786"/>
                    <a:pt x="3307" y="15803"/>
                  </a:cubicBezTo>
                  <a:cubicBezTo>
                    <a:pt x="3275" y="15473"/>
                    <a:pt x="3011" y="15301"/>
                    <a:pt x="2756" y="15301"/>
                  </a:cubicBezTo>
                  <a:cubicBezTo>
                    <a:pt x="2509" y="15301"/>
                    <a:pt x="2271" y="15463"/>
                    <a:pt x="2261" y="15803"/>
                  </a:cubicBezTo>
                  <a:cubicBezTo>
                    <a:pt x="2219" y="16765"/>
                    <a:pt x="2302" y="17937"/>
                    <a:pt x="2721" y="18837"/>
                  </a:cubicBezTo>
                  <a:cubicBezTo>
                    <a:pt x="2909" y="19234"/>
                    <a:pt x="2993" y="19590"/>
                    <a:pt x="2930" y="20008"/>
                  </a:cubicBezTo>
                  <a:cubicBezTo>
                    <a:pt x="2616" y="19820"/>
                    <a:pt x="2323" y="19548"/>
                    <a:pt x="2177" y="19339"/>
                  </a:cubicBezTo>
                  <a:cubicBezTo>
                    <a:pt x="1779" y="18774"/>
                    <a:pt x="1340" y="18188"/>
                    <a:pt x="1277" y="17498"/>
                  </a:cubicBezTo>
                  <a:cubicBezTo>
                    <a:pt x="1256" y="17090"/>
                    <a:pt x="932" y="16886"/>
                    <a:pt x="618" y="16886"/>
                  </a:cubicBezTo>
                  <a:cubicBezTo>
                    <a:pt x="304" y="16886"/>
                    <a:pt x="1" y="17090"/>
                    <a:pt x="22" y="17498"/>
                  </a:cubicBezTo>
                  <a:cubicBezTo>
                    <a:pt x="106" y="19172"/>
                    <a:pt x="1633" y="21431"/>
                    <a:pt x="3370" y="21661"/>
                  </a:cubicBezTo>
                  <a:lnTo>
                    <a:pt x="3579" y="21661"/>
                  </a:lnTo>
                  <a:cubicBezTo>
                    <a:pt x="4039" y="23461"/>
                    <a:pt x="5106" y="25135"/>
                    <a:pt x="5985" y="26683"/>
                  </a:cubicBezTo>
                  <a:cubicBezTo>
                    <a:pt x="7324" y="28985"/>
                    <a:pt x="8433" y="31370"/>
                    <a:pt x="10379" y="33253"/>
                  </a:cubicBezTo>
                  <a:cubicBezTo>
                    <a:pt x="11404" y="34237"/>
                    <a:pt x="12576" y="35073"/>
                    <a:pt x="13601" y="36099"/>
                  </a:cubicBezTo>
                  <a:cubicBezTo>
                    <a:pt x="14543" y="37040"/>
                    <a:pt x="15652" y="38066"/>
                    <a:pt x="16803" y="38735"/>
                  </a:cubicBezTo>
                  <a:cubicBezTo>
                    <a:pt x="17974" y="39446"/>
                    <a:pt x="19041" y="40221"/>
                    <a:pt x="20150" y="41016"/>
                  </a:cubicBezTo>
                  <a:cubicBezTo>
                    <a:pt x="21113" y="41685"/>
                    <a:pt x="22264" y="42083"/>
                    <a:pt x="23352" y="42480"/>
                  </a:cubicBezTo>
                  <a:cubicBezTo>
                    <a:pt x="23101" y="42794"/>
                    <a:pt x="22808" y="43108"/>
                    <a:pt x="22598" y="43464"/>
                  </a:cubicBezTo>
                  <a:cubicBezTo>
                    <a:pt x="21950" y="44615"/>
                    <a:pt x="22996" y="45535"/>
                    <a:pt x="23938" y="46058"/>
                  </a:cubicBezTo>
                  <a:cubicBezTo>
                    <a:pt x="24921" y="46581"/>
                    <a:pt x="26051" y="46916"/>
                    <a:pt x="27118" y="47209"/>
                  </a:cubicBezTo>
                  <a:cubicBezTo>
                    <a:pt x="28324" y="47536"/>
                    <a:pt x="29450" y="48382"/>
                    <a:pt x="30730" y="48382"/>
                  </a:cubicBezTo>
                  <a:cubicBezTo>
                    <a:pt x="30760" y="48382"/>
                    <a:pt x="30791" y="48382"/>
                    <a:pt x="30821" y="48381"/>
                  </a:cubicBezTo>
                  <a:lnTo>
                    <a:pt x="30821" y="48381"/>
                  </a:lnTo>
                  <a:cubicBezTo>
                    <a:pt x="30612" y="49532"/>
                    <a:pt x="30445" y="50682"/>
                    <a:pt x="30298" y="51875"/>
                  </a:cubicBezTo>
                  <a:cubicBezTo>
                    <a:pt x="30089" y="53465"/>
                    <a:pt x="29712" y="55076"/>
                    <a:pt x="29608" y="56708"/>
                  </a:cubicBezTo>
                  <a:cubicBezTo>
                    <a:pt x="29001" y="56436"/>
                    <a:pt x="28373" y="56227"/>
                    <a:pt x="27725" y="56060"/>
                  </a:cubicBezTo>
                  <a:cubicBezTo>
                    <a:pt x="26498" y="55748"/>
                    <a:pt x="25288" y="55602"/>
                    <a:pt x="24084" y="55602"/>
                  </a:cubicBezTo>
                  <a:cubicBezTo>
                    <a:pt x="22945" y="55602"/>
                    <a:pt x="21812" y="55732"/>
                    <a:pt x="20673" y="55976"/>
                  </a:cubicBezTo>
                  <a:cubicBezTo>
                    <a:pt x="19544" y="56206"/>
                    <a:pt x="18393" y="56290"/>
                    <a:pt x="17263" y="56583"/>
                  </a:cubicBezTo>
                  <a:cubicBezTo>
                    <a:pt x="16531" y="56750"/>
                    <a:pt x="15547" y="57001"/>
                    <a:pt x="14961" y="57462"/>
                  </a:cubicBezTo>
                  <a:cubicBezTo>
                    <a:pt x="14836" y="57566"/>
                    <a:pt x="14815" y="57776"/>
                    <a:pt x="14836" y="57943"/>
                  </a:cubicBezTo>
                  <a:cubicBezTo>
                    <a:pt x="14857" y="58048"/>
                    <a:pt x="14919" y="58110"/>
                    <a:pt x="14961" y="58194"/>
                  </a:cubicBezTo>
                  <a:cubicBezTo>
                    <a:pt x="14627" y="58633"/>
                    <a:pt x="14250" y="59052"/>
                    <a:pt x="13831" y="59449"/>
                  </a:cubicBezTo>
                  <a:cubicBezTo>
                    <a:pt x="12994" y="60203"/>
                    <a:pt x="12262" y="61040"/>
                    <a:pt x="11572" y="61939"/>
                  </a:cubicBezTo>
                  <a:cubicBezTo>
                    <a:pt x="10881" y="62797"/>
                    <a:pt x="10212" y="63634"/>
                    <a:pt x="9521" y="64471"/>
                  </a:cubicBezTo>
                  <a:cubicBezTo>
                    <a:pt x="8852" y="65308"/>
                    <a:pt x="8328" y="66271"/>
                    <a:pt x="7450" y="66961"/>
                  </a:cubicBezTo>
                  <a:cubicBezTo>
                    <a:pt x="7115" y="67212"/>
                    <a:pt x="7115" y="67903"/>
                    <a:pt x="7450" y="68196"/>
                  </a:cubicBezTo>
                  <a:cubicBezTo>
                    <a:pt x="7596" y="68300"/>
                    <a:pt x="7743" y="68363"/>
                    <a:pt x="7868" y="68447"/>
                  </a:cubicBezTo>
                  <a:cubicBezTo>
                    <a:pt x="7387" y="68823"/>
                    <a:pt x="6906" y="69137"/>
                    <a:pt x="7282" y="69911"/>
                  </a:cubicBezTo>
                  <a:cubicBezTo>
                    <a:pt x="7429" y="70246"/>
                    <a:pt x="7847" y="70455"/>
                    <a:pt x="8140" y="70644"/>
                  </a:cubicBezTo>
                  <a:cubicBezTo>
                    <a:pt x="8182" y="70665"/>
                    <a:pt x="8224" y="70706"/>
                    <a:pt x="8266" y="70727"/>
                  </a:cubicBezTo>
                  <a:cubicBezTo>
                    <a:pt x="8266" y="70748"/>
                    <a:pt x="8245" y="70748"/>
                    <a:pt x="8224" y="70769"/>
                  </a:cubicBezTo>
                  <a:cubicBezTo>
                    <a:pt x="8077" y="70874"/>
                    <a:pt x="7931" y="70957"/>
                    <a:pt x="7826" y="71083"/>
                  </a:cubicBezTo>
                  <a:cubicBezTo>
                    <a:pt x="7596" y="71376"/>
                    <a:pt x="7533" y="71815"/>
                    <a:pt x="7638" y="72192"/>
                  </a:cubicBezTo>
                  <a:cubicBezTo>
                    <a:pt x="7743" y="72506"/>
                    <a:pt x="8454" y="72841"/>
                    <a:pt x="8391" y="73154"/>
                  </a:cubicBezTo>
                  <a:cubicBezTo>
                    <a:pt x="8370" y="73259"/>
                    <a:pt x="8328" y="73364"/>
                    <a:pt x="8266" y="73468"/>
                  </a:cubicBezTo>
                  <a:cubicBezTo>
                    <a:pt x="7659" y="73803"/>
                    <a:pt x="7010" y="73740"/>
                    <a:pt x="6613" y="74389"/>
                  </a:cubicBezTo>
                  <a:cubicBezTo>
                    <a:pt x="6257" y="74975"/>
                    <a:pt x="6571" y="75875"/>
                    <a:pt x="7010" y="76293"/>
                  </a:cubicBezTo>
                  <a:cubicBezTo>
                    <a:pt x="7492" y="76732"/>
                    <a:pt x="8245" y="76732"/>
                    <a:pt x="8873" y="76732"/>
                  </a:cubicBezTo>
                  <a:cubicBezTo>
                    <a:pt x="10044" y="76732"/>
                    <a:pt x="11216" y="76670"/>
                    <a:pt x="12409" y="76586"/>
                  </a:cubicBezTo>
                  <a:cubicBezTo>
                    <a:pt x="13350" y="76523"/>
                    <a:pt x="14292" y="76481"/>
                    <a:pt x="15254" y="76419"/>
                  </a:cubicBezTo>
                  <a:cubicBezTo>
                    <a:pt x="15579" y="77717"/>
                    <a:pt x="16297" y="79919"/>
                    <a:pt x="17732" y="79919"/>
                  </a:cubicBezTo>
                  <a:cubicBezTo>
                    <a:pt x="17777" y="79919"/>
                    <a:pt x="17823" y="79917"/>
                    <a:pt x="17870" y="79913"/>
                  </a:cubicBezTo>
                  <a:cubicBezTo>
                    <a:pt x="17912" y="79934"/>
                    <a:pt x="17974" y="79934"/>
                    <a:pt x="18058" y="79955"/>
                  </a:cubicBezTo>
                  <a:cubicBezTo>
                    <a:pt x="18266" y="79985"/>
                    <a:pt x="18474" y="80001"/>
                    <a:pt x="18680" y="80001"/>
                  </a:cubicBezTo>
                  <a:cubicBezTo>
                    <a:pt x="19322" y="80001"/>
                    <a:pt x="19941" y="79848"/>
                    <a:pt x="20464" y="79515"/>
                  </a:cubicBezTo>
                  <a:cubicBezTo>
                    <a:pt x="20527" y="79515"/>
                    <a:pt x="20590" y="79494"/>
                    <a:pt x="20632" y="79452"/>
                  </a:cubicBezTo>
                  <a:cubicBezTo>
                    <a:pt x="20945" y="79348"/>
                    <a:pt x="21217" y="79201"/>
                    <a:pt x="21469" y="78992"/>
                  </a:cubicBezTo>
                  <a:cubicBezTo>
                    <a:pt x="21761" y="78783"/>
                    <a:pt x="21971" y="78511"/>
                    <a:pt x="22159" y="78239"/>
                  </a:cubicBezTo>
                  <a:cubicBezTo>
                    <a:pt x="22305" y="78176"/>
                    <a:pt x="22494" y="78092"/>
                    <a:pt x="22661" y="77967"/>
                  </a:cubicBezTo>
                  <a:cubicBezTo>
                    <a:pt x="23121" y="77611"/>
                    <a:pt x="23498" y="77193"/>
                    <a:pt x="23854" y="76774"/>
                  </a:cubicBezTo>
                  <a:lnTo>
                    <a:pt x="23854" y="76732"/>
                  </a:lnTo>
                  <a:cubicBezTo>
                    <a:pt x="24482" y="76816"/>
                    <a:pt x="25109" y="76942"/>
                    <a:pt x="25507" y="77423"/>
                  </a:cubicBezTo>
                  <a:cubicBezTo>
                    <a:pt x="25598" y="77525"/>
                    <a:pt x="25725" y="77572"/>
                    <a:pt x="25847" y="77572"/>
                  </a:cubicBezTo>
                  <a:cubicBezTo>
                    <a:pt x="25976" y="77572"/>
                    <a:pt x="26101" y="77519"/>
                    <a:pt x="26176" y="77423"/>
                  </a:cubicBezTo>
                  <a:lnTo>
                    <a:pt x="26239" y="77360"/>
                  </a:lnTo>
                  <a:cubicBezTo>
                    <a:pt x="26260" y="77402"/>
                    <a:pt x="26323" y="77423"/>
                    <a:pt x="26365" y="77444"/>
                  </a:cubicBezTo>
                  <a:cubicBezTo>
                    <a:pt x="26699" y="77569"/>
                    <a:pt x="27076" y="77611"/>
                    <a:pt x="27432" y="77632"/>
                  </a:cubicBezTo>
                  <a:cubicBezTo>
                    <a:pt x="28687" y="78343"/>
                    <a:pt x="30005" y="78888"/>
                    <a:pt x="31303" y="79432"/>
                  </a:cubicBezTo>
                  <a:cubicBezTo>
                    <a:pt x="31261" y="80038"/>
                    <a:pt x="31303" y="80582"/>
                    <a:pt x="31386" y="81189"/>
                  </a:cubicBezTo>
                  <a:cubicBezTo>
                    <a:pt x="31407" y="81419"/>
                    <a:pt x="31470" y="81712"/>
                    <a:pt x="31491" y="81963"/>
                  </a:cubicBezTo>
                  <a:cubicBezTo>
                    <a:pt x="31449" y="82110"/>
                    <a:pt x="31449" y="82235"/>
                    <a:pt x="31449" y="82361"/>
                  </a:cubicBezTo>
                  <a:cubicBezTo>
                    <a:pt x="31491" y="82758"/>
                    <a:pt x="31679" y="83051"/>
                    <a:pt x="31909" y="83281"/>
                  </a:cubicBezTo>
                  <a:cubicBezTo>
                    <a:pt x="31930" y="83302"/>
                    <a:pt x="31972" y="83365"/>
                    <a:pt x="31993" y="83386"/>
                  </a:cubicBezTo>
                  <a:cubicBezTo>
                    <a:pt x="32014" y="83428"/>
                    <a:pt x="32077" y="83428"/>
                    <a:pt x="32119" y="83470"/>
                  </a:cubicBezTo>
                  <a:cubicBezTo>
                    <a:pt x="32663" y="83846"/>
                    <a:pt x="33437" y="84014"/>
                    <a:pt x="34065" y="84035"/>
                  </a:cubicBezTo>
                  <a:cubicBezTo>
                    <a:pt x="34797" y="84035"/>
                    <a:pt x="35341" y="84014"/>
                    <a:pt x="36010" y="83721"/>
                  </a:cubicBezTo>
                  <a:cubicBezTo>
                    <a:pt x="36638" y="83470"/>
                    <a:pt x="37203" y="82905"/>
                    <a:pt x="37663" y="82445"/>
                  </a:cubicBezTo>
                  <a:cubicBezTo>
                    <a:pt x="37873" y="82235"/>
                    <a:pt x="38040" y="82005"/>
                    <a:pt x="38207" y="81754"/>
                  </a:cubicBezTo>
                  <a:lnTo>
                    <a:pt x="38207" y="81754"/>
                  </a:lnTo>
                  <a:cubicBezTo>
                    <a:pt x="38103" y="82026"/>
                    <a:pt x="37998" y="82256"/>
                    <a:pt x="37852" y="82486"/>
                  </a:cubicBezTo>
                  <a:cubicBezTo>
                    <a:pt x="38040" y="82570"/>
                    <a:pt x="38186" y="82675"/>
                    <a:pt x="38375" y="82758"/>
                  </a:cubicBezTo>
                  <a:cubicBezTo>
                    <a:pt x="39233" y="83198"/>
                    <a:pt x="40091" y="83679"/>
                    <a:pt x="40927" y="84160"/>
                  </a:cubicBezTo>
                  <a:cubicBezTo>
                    <a:pt x="41325" y="84411"/>
                    <a:pt x="41723" y="84621"/>
                    <a:pt x="42120" y="84851"/>
                  </a:cubicBezTo>
                  <a:cubicBezTo>
                    <a:pt x="42455" y="85060"/>
                    <a:pt x="42999" y="85269"/>
                    <a:pt x="43292" y="85520"/>
                  </a:cubicBezTo>
                  <a:cubicBezTo>
                    <a:pt x="43601" y="85829"/>
                    <a:pt x="43923" y="86063"/>
                    <a:pt x="44316" y="86063"/>
                  </a:cubicBezTo>
                  <a:cubicBezTo>
                    <a:pt x="44429" y="86063"/>
                    <a:pt x="44547" y="86043"/>
                    <a:pt x="44673" y="86002"/>
                  </a:cubicBezTo>
                  <a:cubicBezTo>
                    <a:pt x="45196" y="85813"/>
                    <a:pt x="45614" y="85186"/>
                    <a:pt x="45824" y="84725"/>
                  </a:cubicBezTo>
                  <a:cubicBezTo>
                    <a:pt x="45886" y="84641"/>
                    <a:pt x="45886" y="84537"/>
                    <a:pt x="45845" y="84453"/>
                  </a:cubicBezTo>
                  <a:cubicBezTo>
                    <a:pt x="46054" y="84202"/>
                    <a:pt x="46263" y="83930"/>
                    <a:pt x="46368" y="83784"/>
                  </a:cubicBezTo>
                  <a:cubicBezTo>
                    <a:pt x="46828" y="83219"/>
                    <a:pt x="47372" y="82737"/>
                    <a:pt x="47916" y="82277"/>
                  </a:cubicBezTo>
                  <a:cubicBezTo>
                    <a:pt x="48418" y="81859"/>
                    <a:pt x="48795" y="81503"/>
                    <a:pt x="48983" y="80854"/>
                  </a:cubicBezTo>
                  <a:cubicBezTo>
                    <a:pt x="49025" y="80771"/>
                    <a:pt x="49025" y="80687"/>
                    <a:pt x="48983" y="80603"/>
                  </a:cubicBezTo>
                  <a:cubicBezTo>
                    <a:pt x="49611" y="79955"/>
                    <a:pt x="50259" y="79306"/>
                    <a:pt x="50971" y="78699"/>
                  </a:cubicBezTo>
                  <a:cubicBezTo>
                    <a:pt x="51996" y="77820"/>
                    <a:pt x="52728" y="76607"/>
                    <a:pt x="53482" y="75519"/>
                  </a:cubicBezTo>
                  <a:cubicBezTo>
                    <a:pt x="53670" y="75247"/>
                    <a:pt x="53879" y="75017"/>
                    <a:pt x="54068" y="74745"/>
                  </a:cubicBezTo>
                  <a:cubicBezTo>
                    <a:pt x="54256" y="74514"/>
                    <a:pt x="54381" y="74075"/>
                    <a:pt x="54591" y="73887"/>
                  </a:cubicBezTo>
                  <a:cubicBezTo>
                    <a:pt x="54632" y="73845"/>
                    <a:pt x="54695" y="73803"/>
                    <a:pt x="54737" y="73761"/>
                  </a:cubicBezTo>
                  <a:cubicBezTo>
                    <a:pt x="54800" y="73761"/>
                    <a:pt x="54842" y="73740"/>
                    <a:pt x="54904" y="73698"/>
                  </a:cubicBezTo>
                  <a:cubicBezTo>
                    <a:pt x="55574" y="73322"/>
                    <a:pt x="55867" y="72443"/>
                    <a:pt x="56306" y="71815"/>
                  </a:cubicBezTo>
                  <a:cubicBezTo>
                    <a:pt x="56578" y="71460"/>
                    <a:pt x="56871" y="71146"/>
                    <a:pt x="57122" y="70769"/>
                  </a:cubicBezTo>
                  <a:cubicBezTo>
                    <a:pt x="57415" y="70393"/>
                    <a:pt x="57562" y="69974"/>
                    <a:pt x="57750" y="69556"/>
                  </a:cubicBezTo>
                  <a:cubicBezTo>
                    <a:pt x="58064" y="68865"/>
                    <a:pt x="57980" y="68196"/>
                    <a:pt x="57353" y="67714"/>
                  </a:cubicBezTo>
                  <a:lnTo>
                    <a:pt x="57353" y="67714"/>
                  </a:lnTo>
                  <a:cubicBezTo>
                    <a:pt x="57451" y="67782"/>
                    <a:pt x="57492" y="67815"/>
                    <a:pt x="57507" y="67815"/>
                  </a:cubicBezTo>
                  <a:cubicBezTo>
                    <a:pt x="57534" y="67815"/>
                    <a:pt x="57480" y="67713"/>
                    <a:pt x="57520" y="67526"/>
                  </a:cubicBezTo>
                  <a:cubicBezTo>
                    <a:pt x="57562" y="67359"/>
                    <a:pt x="57604" y="67149"/>
                    <a:pt x="57645" y="66961"/>
                  </a:cubicBezTo>
                  <a:cubicBezTo>
                    <a:pt x="57708" y="66668"/>
                    <a:pt x="57729" y="66438"/>
                    <a:pt x="57666" y="66166"/>
                  </a:cubicBezTo>
                  <a:cubicBezTo>
                    <a:pt x="57980" y="65915"/>
                    <a:pt x="58085" y="65413"/>
                    <a:pt x="57771" y="65015"/>
                  </a:cubicBezTo>
                  <a:cubicBezTo>
                    <a:pt x="56495" y="63488"/>
                    <a:pt x="54925" y="62170"/>
                    <a:pt x="53147" y="61249"/>
                  </a:cubicBezTo>
                  <a:cubicBezTo>
                    <a:pt x="53251" y="61228"/>
                    <a:pt x="53356" y="61144"/>
                    <a:pt x="53419" y="61040"/>
                  </a:cubicBezTo>
                  <a:cubicBezTo>
                    <a:pt x="54068" y="59680"/>
                    <a:pt x="53482" y="57838"/>
                    <a:pt x="53210" y="56416"/>
                  </a:cubicBezTo>
                  <a:cubicBezTo>
                    <a:pt x="52854" y="54742"/>
                    <a:pt x="52477" y="53047"/>
                    <a:pt x="51787" y="51478"/>
                  </a:cubicBezTo>
                  <a:lnTo>
                    <a:pt x="51075" y="49741"/>
                  </a:lnTo>
                  <a:lnTo>
                    <a:pt x="51075" y="49741"/>
                  </a:lnTo>
                  <a:cubicBezTo>
                    <a:pt x="51431" y="49929"/>
                    <a:pt x="51808" y="50055"/>
                    <a:pt x="52205" y="50201"/>
                  </a:cubicBezTo>
                  <a:cubicBezTo>
                    <a:pt x="52917" y="50431"/>
                    <a:pt x="53628" y="50724"/>
                    <a:pt x="54360" y="50934"/>
                  </a:cubicBezTo>
                  <a:cubicBezTo>
                    <a:pt x="54643" y="51002"/>
                    <a:pt x="54951" y="51060"/>
                    <a:pt x="55250" y="51060"/>
                  </a:cubicBezTo>
                  <a:cubicBezTo>
                    <a:pt x="55681" y="51060"/>
                    <a:pt x="56094" y="50940"/>
                    <a:pt x="56390" y="50557"/>
                  </a:cubicBezTo>
                  <a:cubicBezTo>
                    <a:pt x="56662" y="50201"/>
                    <a:pt x="56725" y="49804"/>
                    <a:pt x="56725" y="49364"/>
                  </a:cubicBezTo>
                  <a:cubicBezTo>
                    <a:pt x="56704" y="48778"/>
                    <a:pt x="56767" y="48255"/>
                    <a:pt x="56788" y="47690"/>
                  </a:cubicBezTo>
                  <a:lnTo>
                    <a:pt x="56788" y="47418"/>
                  </a:lnTo>
                  <a:cubicBezTo>
                    <a:pt x="58852" y="47955"/>
                    <a:pt x="61017" y="48037"/>
                    <a:pt x="63175" y="48037"/>
                  </a:cubicBezTo>
                  <a:cubicBezTo>
                    <a:pt x="63796" y="48037"/>
                    <a:pt x="64415" y="48030"/>
                    <a:pt x="65031" y="48025"/>
                  </a:cubicBezTo>
                  <a:cubicBezTo>
                    <a:pt x="68003" y="47962"/>
                    <a:pt x="71016" y="47586"/>
                    <a:pt x="73778" y="46456"/>
                  </a:cubicBezTo>
                  <a:cubicBezTo>
                    <a:pt x="76351" y="45410"/>
                    <a:pt x="78695" y="44154"/>
                    <a:pt x="80766" y="42313"/>
                  </a:cubicBezTo>
                  <a:cubicBezTo>
                    <a:pt x="81791" y="41413"/>
                    <a:pt x="82628" y="40325"/>
                    <a:pt x="83235" y="39112"/>
                  </a:cubicBezTo>
                  <a:cubicBezTo>
                    <a:pt x="83654" y="38275"/>
                    <a:pt x="84030" y="37291"/>
                    <a:pt x="84177" y="36329"/>
                  </a:cubicBezTo>
                  <a:cubicBezTo>
                    <a:pt x="84762" y="36224"/>
                    <a:pt x="85327" y="35931"/>
                    <a:pt x="85788" y="35576"/>
                  </a:cubicBezTo>
                  <a:cubicBezTo>
                    <a:pt x="86206" y="35241"/>
                    <a:pt x="86332" y="34676"/>
                    <a:pt x="86541" y="34195"/>
                  </a:cubicBezTo>
                  <a:cubicBezTo>
                    <a:pt x="86792" y="33504"/>
                    <a:pt x="87127" y="32856"/>
                    <a:pt x="86939" y="32186"/>
                  </a:cubicBezTo>
                  <a:cubicBezTo>
                    <a:pt x="86859" y="31883"/>
                    <a:pt x="86598" y="31721"/>
                    <a:pt x="86331" y="31721"/>
                  </a:cubicBezTo>
                  <a:cubicBezTo>
                    <a:pt x="86175" y="31721"/>
                    <a:pt x="86016" y="31777"/>
                    <a:pt x="85892" y="31893"/>
                  </a:cubicBezTo>
                  <a:cubicBezTo>
                    <a:pt x="85181" y="32563"/>
                    <a:pt x="85181" y="33881"/>
                    <a:pt x="84553" y="34446"/>
                  </a:cubicBezTo>
                  <a:cubicBezTo>
                    <a:pt x="84595" y="34195"/>
                    <a:pt x="84595" y="33965"/>
                    <a:pt x="84616" y="33776"/>
                  </a:cubicBezTo>
                  <a:cubicBezTo>
                    <a:pt x="84700" y="32688"/>
                    <a:pt x="84407" y="31726"/>
                    <a:pt x="84030" y="30742"/>
                  </a:cubicBezTo>
                  <a:cubicBezTo>
                    <a:pt x="83945" y="30530"/>
                    <a:pt x="83763" y="30435"/>
                    <a:pt x="83587" y="30435"/>
                  </a:cubicBezTo>
                  <a:cubicBezTo>
                    <a:pt x="83330" y="30435"/>
                    <a:pt x="83085" y="30637"/>
                    <a:pt x="83172" y="30972"/>
                  </a:cubicBezTo>
                  <a:cubicBezTo>
                    <a:pt x="83402" y="31809"/>
                    <a:pt x="83465" y="32646"/>
                    <a:pt x="83381" y="33504"/>
                  </a:cubicBezTo>
                  <a:cubicBezTo>
                    <a:pt x="83361" y="33818"/>
                    <a:pt x="83256" y="34237"/>
                    <a:pt x="83151" y="34655"/>
                  </a:cubicBezTo>
                  <a:cubicBezTo>
                    <a:pt x="81770" y="34299"/>
                    <a:pt x="81185" y="33148"/>
                    <a:pt x="80850" y="31809"/>
                  </a:cubicBezTo>
                  <a:cubicBezTo>
                    <a:pt x="80797" y="31598"/>
                    <a:pt x="80594" y="31488"/>
                    <a:pt x="80398" y="31488"/>
                  </a:cubicBezTo>
                  <a:cubicBezTo>
                    <a:pt x="80207" y="31488"/>
                    <a:pt x="80023" y="31592"/>
                    <a:pt x="79992" y="31809"/>
                  </a:cubicBezTo>
                  <a:cubicBezTo>
                    <a:pt x="79573" y="33839"/>
                    <a:pt x="80724" y="35450"/>
                    <a:pt x="82545" y="36099"/>
                  </a:cubicBezTo>
                  <a:cubicBezTo>
                    <a:pt x="82252" y="36852"/>
                    <a:pt x="82042" y="37689"/>
                    <a:pt x="81687" y="38400"/>
                  </a:cubicBezTo>
                  <a:cubicBezTo>
                    <a:pt x="81143" y="39530"/>
                    <a:pt x="80327" y="40388"/>
                    <a:pt x="79406" y="41204"/>
                  </a:cubicBezTo>
                  <a:cubicBezTo>
                    <a:pt x="77523" y="42899"/>
                    <a:pt x="75242" y="44050"/>
                    <a:pt x="72920" y="44970"/>
                  </a:cubicBezTo>
                  <a:cubicBezTo>
                    <a:pt x="70430" y="45954"/>
                    <a:pt x="67752" y="46247"/>
                    <a:pt x="65073" y="46351"/>
                  </a:cubicBezTo>
                  <a:cubicBezTo>
                    <a:pt x="63975" y="46394"/>
                    <a:pt x="62852" y="46443"/>
                    <a:pt x="61728" y="46443"/>
                  </a:cubicBezTo>
                  <a:cubicBezTo>
                    <a:pt x="60092" y="46443"/>
                    <a:pt x="58455" y="46338"/>
                    <a:pt x="56892" y="45954"/>
                  </a:cubicBezTo>
                  <a:cubicBezTo>
                    <a:pt x="56892" y="45933"/>
                    <a:pt x="56892" y="45870"/>
                    <a:pt x="56913" y="45849"/>
                  </a:cubicBezTo>
                  <a:cubicBezTo>
                    <a:pt x="56997" y="45493"/>
                    <a:pt x="57227" y="44866"/>
                    <a:pt x="57143" y="44510"/>
                  </a:cubicBezTo>
                  <a:cubicBezTo>
                    <a:pt x="56934" y="43715"/>
                    <a:pt x="56202" y="43464"/>
                    <a:pt x="55469" y="43255"/>
                  </a:cubicBezTo>
                  <a:cubicBezTo>
                    <a:pt x="55009" y="43108"/>
                    <a:pt x="54486" y="43045"/>
                    <a:pt x="53984" y="43004"/>
                  </a:cubicBezTo>
                  <a:cubicBezTo>
                    <a:pt x="53377" y="42920"/>
                    <a:pt x="52749" y="42794"/>
                    <a:pt x="52163" y="42794"/>
                  </a:cubicBezTo>
                  <a:cubicBezTo>
                    <a:pt x="51180" y="42794"/>
                    <a:pt x="50238" y="42669"/>
                    <a:pt x="49297" y="42439"/>
                  </a:cubicBezTo>
                  <a:cubicBezTo>
                    <a:pt x="50950" y="41874"/>
                    <a:pt x="52519" y="41141"/>
                    <a:pt x="54005" y="40200"/>
                  </a:cubicBezTo>
                  <a:cubicBezTo>
                    <a:pt x="57018" y="38254"/>
                    <a:pt x="59026" y="35387"/>
                    <a:pt x="60324" y="32060"/>
                  </a:cubicBezTo>
                  <a:cubicBezTo>
                    <a:pt x="60345" y="31998"/>
                    <a:pt x="60366" y="31893"/>
                    <a:pt x="60428" y="31809"/>
                  </a:cubicBezTo>
                  <a:cubicBezTo>
                    <a:pt x="60449" y="31935"/>
                    <a:pt x="60470" y="32060"/>
                    <a:pt x="60533" y="32207"/>
                  </a:cubicBezTo>
                  <a:cubicBezTo>
                    <a:pt x="60282" y="32981"/>
                    <a:pt x="60366" y="33692"/>
                    <a:pt x="60554" y="34488"/>
                  </a:cubicBezTo>
                  <a:cubicBezTo>
                    <a:pt x="60700" y="35157"/>
                    <a:pt x="60889" y="36015"/>
                    <a:pt x="61265" y="36622"/>
                  </a:cubicBezTo>
                  <a:cubicBezTo>
                    <a:pt x="61998" y="37940"/>
                    <a:pt x="62646" y="39300"/>
                    <a:pt x="63818" y="40263"/>
                  </a:cubicBezTo>
                  <a:cubicBezTo>
                    <a:pt x="64449" y="40780"/>
                    <a:pt x="65151" y="41000"/>
                    <a:pt x="65864" y="41000"/>
                  </a:cubicBezTo>
                  <a:cubicBezTo>
                    <a:pt x="66594" y="41000"/>
                    <a:pt x="67336" y="40769"/>
                    <a:pt x="68024" y="40388"/>
                  </a:cubicBezTo>
                  <a:cubicBezTo>
                    <a:pt x="68965" y="39865"/>
                    <a:pt x="69321" y="38986"/>
                    <a:pt x="69446" y="38045"/>
                  </a:cubicBezTo>
                  <a:cubicBezTo>
                    <a:pt x="69540" y="38057"/>
                    <a:pt x="69635" y="38063"/>
                    <a:pt x="69732" y="38063"/>
                  </a:cubicBezTo>
                  <a:cubicBezTo>
                    <a:pt x="70435" y="38063"/>
                    <a:pt x="71206" y="37751"/>
                    <a:pt x="71832" y="37438"/>
                  </a:cubicBezTo>
                  <a:cubicBezTo>
                    <a:pt x="72418" y="37124"/>
                    <a:pt x="72920" y="36685"/>
                    <a:pt x="73254" y="36078"/>
                  </a:cubicBezTo>
                  <a:cubicBezTo>
                    <a:pt x="73715" y="35262"/>
                    <a:pt x="73547" y="34320"/>
                    <a:pt x="73401" y="33483"/>
                  </a:cubicBezTo>
                  <a:cubicBezTo>
                    <a:pt x="73338" y="33232"/>
                    <a:pt x="73234" y="32939"/>
                    <a:pt x="73192" y="32667"/>
                  </a:cubicBezTo>
                  <a:cubicBezTo>
                    <a:pt x="73296" y="32667"/>
                    <a:pt x="73401" y="32709"/>
                    <a:pt x="73506" y="32730"/>
                  </a:cubicBezTo>
                  <a:cubicBezTo>
                    <a:pt x="73654" y="32745"/>
                    <a:pt x="73781" y="32760"/>
                    <a:pt x="73916" y="32760"/>
                  </a:cubicBezTo>
                  <a:cubicBezTo>
                    <a:pt x="73972" y="32760"/>
                    <a:pt x="74030" y="32757"/>
                    <a:pt x="74091" y="32751"/>
                  </a:cubicBezTo>
                  <a:cubicBezTo>
                    <a:pt x="74887" y="32709"/>
                    <a:pt x="75828" y="32332"/>
                    <a:pt x="76498" y="31935"/>
                  </a:cubicBezTo>
                  <a:cubicBezTo>
                    <a:pt x="77209" y="31496"/>
                    <a:pt x="77690" y="30784"/>
                    <a:pt x="78004" y="30031"/>
                  </a:cubicBezTo>
                  <a:cubicBezTo>
                    <a:pt x="78339" y="29194"/>
                    <a:pt x="77962" y="28273"/>
                    <a:pt x="77418" y="27625"/>
                  </a:cubicBezTo>
                  <a:cubicBezTo>
                    <a:pt x="76916" y="27081"/>
                    <a:pt x="76288" y="26641"/>
                    <a:pt x="75744" y="26139"/>
                  </a:cubicBezTo>
                  <a:cubicBezTo>
                    <a:pt x="75493" y="25909"/>
                    <a:pt x="75221" y="25658"/>
                    <a:pt x="75012" y="25344"/>
                  </a:cubicBezTo>
                  <a:cubicBezTo>
                    <a:pt x="74991" y="25302"/>
                    <a:pt x="74991" y="25281"/>
                    <a:pt x="74970" y="25239"/>
                  </a:cubicBezTo>
                  <a:cubicBezTo>
                    <a:pt x="75075" y="25177"/>
                    <a:pt x="75221" y="25135"/>
                    <a:pt x="75326" y="25093"/>
                  </a:cubicBezTo>
                  <a:cubicBezTo>
                    <a:pt x="76770" y="24549"/>
                    <a:pt x="78485" y="24151"/>
                    <a:pt x="78946" y="22415"/>
                  </a:cubicBezTo>
                  <a:cubicBezTo>
                    <a:pt x="79385" y="20636"/>
                    <a:pt x="77544" y="19569"/>
                    <a:pt x="76267" y="18900"/>
                  </a:cubicBezTo>
                  <a:cubicBezTo>
                    <a:pt x="74963" y="18213"/>
                    <a:pt x="73420" y="17991"/>
                    <a:pt x="71926" y="17991"/>
                  </a:cubicBezTo>
                  <a:cubicBezTo>
                    <a:pt x="71599" y="17991"/>
                    <a:pt x="71273" y="18002"/>
                    <a:pt x="70953" y="18021"/>
                  </a:cubicBezTo>
                  <a:cubicBezTo>
                    <a:pt x="69363" y="18125"/>
                    <a:pt x="67772" y="18104"/>
                    <a:pt x="66329" y="18711"/>
                  </a:cubicBezTo>
                  <a:cubicBezTo>
                    <a:pt x="66308" y="18607"/>
                    <a:pt x="66308" y="18502"/>
                    <a:pt x="66287" y="18376"/>
                  </a:cubicBezTo>
                  <a:cubicBezTo>
                    <a:pt x="66120" y="17665"/>
                    <a:pt x="65513" y="17037"/>
                    <a:pt x="64927" y="16703"/>
                  </a:cubicBezTo>
                  <a:cubicBezTo>
                    <a:pt x="64320" y="16347"/>
                    <a:pt x="63692" y="15887"/>
                    <a:pt x="63002" y="15803"/>
                  </a:cubicBezTo>
                  <a:cubicBezTo>
                    <a:pt x="62960" y="15301"/>
                    <a:pt x="62855" y="14840"/>
                    <a:pt x="62730" y="14338"/>
                  </a:cubicBezTo>
                  <a:cubicBezTo>
                    <a:pt x="62542" y="13669"/>
                    <a:pt x="62458" y="12978"/>
                    <a:pt x="62270" y="12309"/>
                  </a:cubicBezTo>
                  <a:cubicBezTo>
                    <a:pt x="61600" y="9609"/>
                    <a:pt x="60010" y="7182"/>
                    <a:pt x="57959" y="5299"/>
                  </a:cubicBezTo>
                  <a:cubicBezTo>
                    <a:pt x="56934" y="4358"/>
                    <a:pt x="55720" y="3542"/>
                    <a:pt x="54528" y="2788"/>
                  </a:cubicBezTo>
                  <a:cubicBezTo>
                    <a:pt x="53251" y="1972"/>
                    <a:pt x="51912" y="1638"/>
                    <a:pt x="50510" y="1177"/>
                  </a:cubicBezTo>
                  <a:cubicBezTo>
                    <a:pt x="49088" y="738"/>
                    <a:pt x="47728" y="298"/>
                    <a:pt x="46263" y="89"/>
                  </a:cubicBezTo>
                  <a:cubicBezTo>
                    <a:pt x="45866" y="25"/>
                    <a:pt x="45468" y="0"/>
                    <a:pt x="450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000;p51"/>
            <p:cNvSpPr/>
            <p:nvPr/>
          </p:nvSpPr>
          <p:spPr>
            <a:xfrm>
              <a:off x="6330675" y="3827250"/>
              <a:ext cx="284050" cy="89900"/>
            </a:xfrm>
            <a:custGeom>
              <a:avLst/>
              <a:gdLst/>
              <a:ahLst/>
              <a:cxnLst/>
              <a:rect l="l" t="t" r="r" b="b"/>
              <a:pathLst>
                <a:path w="11362" h="3596" extrusionOk="0">
                  <a:moveTo>
                    <a:pt x="2365" y="0"/>
                  </a:moveTo>
                  <a:cubicBezTo>
                    <a:pt x="1582" y="0"/>
                    <a:pt x="798" y="762"/>
                    <a:pt x="209" y="1160"/>
                  </a:cubicBezTo>
                  <a:cubicBezTo>
                    <a:pt x="0" y="1317"/>
                    <a:pt x="139" y="1619"/>
                    <a:pt x="337" y="1619"/>
                  </a:cubicBezTo>
                  <a:cubicBezTo>
                    <a:pt x="376" y="1619"/>
                    <a:pt x="418" y="1606"/>
                    <a:pt x="460" y="1578"/>
                  </a:cubicBezTo>
                  <a:cubicBezTo>
                    <a:pt x="1071" y="1126"/>
                    <a:pt x="1514" y="525"/>
                    <a:pt x="2296" y="525"/>
                  </a:cubicBezTo>
                  <a:cubicBezTo>
                    <a:pt x="2345" y="525"/>
                    <a:pt x="2396" y="527"/>
                    <a:pt x="2448" y="532"/>
                  </a:cubicBezTo>
                  <a:cubicBezTo>
                    <a:pt x="3411" y="616"/>
                    <a:pt x="2929" y="1620"/>
                    <a:pt x="3411" y="2081"/>
                  </a:cubicBezTo>
                  <a:cubicBezTo>
                    <a:pt x="3644" y="2314"/>
                    <a:pt x="3903" y="2423"/>
                    <a:pt x="4171" y="2423"/>
                  </a:cubicBezTo>
                  <a:cubicBezTo>
                    <a:pt x="4432" y="2423"/>
                    <a:pt x="4701" y="2319"/>
                    <a:pt x="4959" y="2122"/>
                  </a:cubicBezTo>
                  <a:cubicBezTo>
                    <a:pt x="5185" y="1936"/>
                    <a:pt x="5530" y="1902"/>
                    <a:pt x="5886" y="1902"/>
                  </a:cubicBezTo>
                  <a:cubicBezTo>
                    <a:pt x="6089" y="1902"/>
                    <a:pt x="6296" y="1913"/>
                    <a:pt x="6486" y="1913"/>
                  </a:cubicBezTo>
                  <a:cubicBezTo>
                    <a:pt x="6675" y="2248"/>
                    <a:pt x="6737" y="2604"/>
                    <a:pt x="7072" y="2855"/>
                  </a:cubicBezTo>
                  <a:cubicBezTo>
                    <a:pt x="7200" y="2955"/>
                    <a:pt x="7351" y="2994"/>
                    <a:pt x="7510" y="2994"/>
                  </a:cubicBezTo>
                  <a:cubicBezTo>
                    <a:pt x="7847" y="2994"/>
                    <a:pt x="8218" y="2822"/>
                    <a:pt x="8474" y="2708"/>
                  </a:cubicBezTo>
                  <a:cubicBezTo>
                    <a:pt x="8659" y="2616"/>
                    <a:pt x="8848" y="2571"/>
                    <a:pt x="9029" y="2571"/>
                  </a:cubicBezTo>
                  <a:cubicBezTo>
                    <a:pt x="9424" y="2571"/>
                    <a:pt x="9787" y="2782"/>
                    <a:pt x="10002" y="3169"/>
                  </a:cubicBezTo>
                  <a:cubicBezTo>
                    <a:pt x="10163" y="3476"/>
                    <a:pt x="10425" y="3596"/>
                    <a:pt x="10728" y="3596"/>
                  </a:cubicBezTo>
                  <a:cubicBezTo>
                    <a:pt x="10818" y="3596"/>
                    <a:pt x="10911" y="3585"/>
                    <a:pt x="11006" y="3566"/>
                  </a:cubicBezTo>
                  <a:cubicBezTo>
                    <a:pt x="11362" y="3482"/>
                    <a:pt x="11299" y="3022"/>
                    <a:pt x="11048" y="2918"/>
                  </a:cubicBezTo>
                  <a:cubicBezTo>
                    <a:pt x="10566" y="2750"/>
                    <a:pt x="10399" y="2311"/>
                    <a:pt x="9981" y="2081"/>
                  </a:cubicBezTo>
                  <a:cubicBezTo>
                    <a:pt x="9688" y="1918"/>
                    <a:pt x="9231" y="1768"/>
                    <a:pt x="8846" y="1768"/>
                  </a:cubicBezTo>
                  <a:cubicBezTo>
                    <a:pt x="8735" y="1768"/>
                    <a:pt x="8630" y="1781"/>
                    <a:pt x="8537" y="1809"/>
                  </a:cubicBezTo>
                  <a:cubicBezTo>
                    <a:pt x="8244" y="1892"/>
                    <a:pt x="7993" y="2081"/>
                    <a:pt x="7700" y="2185"/>
                  </a:cubicBezTo>
                  <a:cubicBezTo>
                    <a:pt x="7677" y="2192"/>
                    <a:pt x="7654" y="2196"/>
                    <a:pt x="7632" y="2196"/>
                  </a:cubicBezTo>
                  <a:cubicBezTo>
                    <a:pt x="7342" y="2196"/>
                    <a:pt x="7188" y="1586"/>
                    <a:pt x="7051" y="1411"/>
                  </a:cubicBezTo>
                  <a:cubicBezTo>
                    <a:pt x="6875" y="1199"/>
                    <a:pt x="6566" y="1153"/>
                    <a:pt x="6244" y="1153"/>
                  </a:cubicBezTo>
                  <a:cubicBezTo>
                    <a:pt x="5993" y="1153"/>
                    <a:pt x="5734" y="1181"/>
                    <a:pt x="5524" y="1181"/>
                  </a:cubicBezTo>
                  <a:cubicBezTo>
                    <a:pt x="5412" y="1181"/>
                    <a:pt x="5271" y="1157"/>
                    <a:pt x="5135" y="1157"/>
                  </a:cubicBezTo>
                  <a:cubicBezTo>
                    <a:pt x="5016" y="1157"/>
                    <a:pt x="4900" y="1175"/>
                    <a:pt x="4812" y="1244"/>
                  </a:cubicBezTo>
                  <a:cubicBezTo>
                    <a:pt x="4644" y="1342"/>
                    <a:pt x="4352" y="1639"/>
                    <a:pt x="4122" y="1639"/>
                  </a:cubicBezTo>
                  <a:cubicBezTo>
                    <a:pt x="4010" y="1639"/>
                    <a:pt x="3912" y="1568"/>
                    <a:pt x="3850" y="1369"/>
                  </a:cubicBezTo>
                  <a:cubicBezTo>
                    <a:pt x="3745" y="1055"/>
                    <a:pt x="3850" y="1034"/>
                    <a:pt x="3599" y="825"/>
                  </a:cubicBezTo>
                  <a:cubicBezTo>
                    <a:pt x="3411" y="658"/>
                    <a:pt x="3285" y="428"/>
                    <a:pt x="3097" y="260"/>
                  </a:cubicBezTo>
                  <a:cubicBezTo>
                    <a:pt x="2857" y="75"/>
                    <a:pt x="2611" y="0"/>
                    <a:pt x="23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001;p51"/>
            <p:cNvSpPr/>
            <p:nvPr/>
          </p:nvSpPr>
          <p:spPr>
            <a:xfrm>
              <a:off x="6431850" y="3773825"/>
              <a:ext cx="256525" cy="105025"/>
            </a:xfrm>
            <a:custGeom>
              <a:avLst/>
              <a:gdLst/>
              <a:ahLst/>
              <a:cxnLst/>
              <a:rect l="l" t="t" r="r" b="b"/>
              <a:pathLst>
                <a:path w="10261" h="4201" extrusionOk="0">
                  <a:moveTo>
                    <a:pt x="4065" y="1"/>
                  </a:moveTo>
                  <a:cubicBezTo>
                    <a:pt x="3484" y="1"/>
                    <a:pt x="2855" y="315"/>
                    <a:pt x="2314" y="409"/>
                  </a:cubicBezTo>
                  <a:cubicBezTo>
                    <a:pt x="2167" y="439"/>
                    <a:pt x="2020" y="448"/>
                    <a:pt x="1874" y="448"/>
                  </a:cubicBezTo>
                  <a:cubicBezTo>
                    <a:pt x="1610" y="448"/>
                    <a:pt x="1348" y="417"/>
                    <a:pt x="1099" y="417"/>
                  </a:cubicBezTo>
                  <a:cubicBezTo>
                    <a:pt x="699" y="417"/>
                    <a:pt x="331" y="497"/>
                    <a:pt x="33" y="912"/>
                  </a:cubicBezTo>
                  <a:cubicBezTo>
                    <a:pt x="1" y="944"/>
                    <a:pt x="57" y="1015"/>
                    <a:pt x="103" y="1015"/>
                  </a:cubicBezTo>
                  <a:cubicBezTo>
                    <a:pt x="116" y="1015"/>
                    <a:pt x="129" y="1009"/>
                    <a:pt x="138" y="995"/>
                  </a:cubicBezTo>
                  <a:cubicBezTo>
                    <a:pt x="366" y="734"/>
                    <a:pt x="571" y="640"/>
                    <a:pt x="764" y="640"/>
                  </a:cubicBezTo>
                  <a:cubicBezTo>
                    <a:pt x="1189" y="640"/>
                    <a:pt x="1560" y="1096"/>
                    <a:pt x="2021" y="1225"/>
                  </a:cubicBezTo>
                  <a:cubicBezTo>
                    <a:pt x="2153" y="1259"/>
                    <a:pt x="2278" y="1273"/>
                    <a:pt x="2399" y="1273"/>
                  </a:cubicBezTo>
                  <a:cubicBezTo>
                    <a:pt x="2660" y="1273"/>
                    <a:pt x="2907" y="1207"/>
                    <a:pt x="3193" y="1121"/>
                  </a:cubicBezTo>
                  <a:cubicBezTo>
                    <a:pt x="3444" y="1037"/>
                    <a:pt x="3695" y="953"/>
                    <a:pt x="3967" y="953"/>
                  </a:cubicBezTo>
                  <a:cubicBezTo>
                    <a:pt x="3979" y="953"/>
                    <a:pt x="3991" y="952"/>
                    <a:pt x="4002" y="952"/>
                  </a:cubicBezTo>
                  <a:cubicBezTo>
                    <a:pt x="4330" y="952"/>
                    <a:pt x="4433" y="1233"/>
                    <a:pt x="4595" y="1456"/>
                  </a:cubicBezTo>
                  <a:cubicBezTo>
                    <a:pt x="4867" y="1895"/>
                    <a:pt x="5452" y="2293"/>
                    <a:pt x="5955" y="2481"/>
                  </a:cubicBezTo>
                  <a:cubicBezTo>
                    <a:pt x="6499" y="2690"/>
                    <a:pt x="7168" y="2460"/>
                    <a:pt x="7649" y="2878"/>
                  </a:cubicBezTo>
                  <a:cubicBezTo>
                    <a:pt x="8068" y="3213"/>
                    <a:pt x="8110" y="3778"/>
                    <a:pt x="8612" y="4092"/>
                  </a:cubicBezTo>
                  <a:cubicBezTo>
                    <a:pt x="8754" y="4163"/>
                    <a:pt x="8957" y="4200"/>
                    <a:pt x="9165" y="4200"/>
                  </a:cubicBezTo>
                  <a:cubicBezTo>
                    <a:pt x="9696" y="4200"/>
                    <a:pt x="10260" y="3957"/>
                    <a:pt x="9930" y="3402"/>
                  </a:cubicBezTo>
                  <a:cubicBezTo>
                    <a:pt x="9742" y="3109"/>
                    <a:pt x="9365" y="3171"/>
                    <a:pt x="9135" y="2941"/>
                  </a:cubicBezTo>
                  <a:cubicBezTo>
                    <a:pt x="8947" y="2774"/>
                    <a:pt x="8842" y="2460"/>
                    <a:pt x="8696" y="2272"/>
                  </a:cubicBezTo>
                  <a:cubicBezTo>
                    <a:pt x="8507" y="2000"/>
                    <a:pt x="8298" y="1853"/>
                    <a:pt x="8047" y="1686"/>
                  </a:cubicBezTo>
                  <a:cubicBezTo>
                    <a:pt x="7566" y="1414"/>
                    <a:pt x="7001" y="1414"/>
                    <a:pt x="6478" y="1414"/>
                  </a:cubicBezTo>
                  <a:cubicBezTo>
                    <a:pt x="6227" y="1414"/>
                    <a:pt x="5871" y="1100"/>
                    <a:pt x="5662" y="953"/>
                  </a:cubicBezTo>
                  <a:cubicBezTo>
                    <a:pt x="5369" y="807"/>
                    <a:pt x="5180" y="598"/>
                    <a:pt x="4950" y="368"/>
                  </a:cubicBezTo>
                  <a:cubicBezTo>
                    <a:pt x="4684" y="94"/>
                    <a:pt x="4382" y="1"/>
                    <a:pt x="40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002;p51"/>
            <p:cNvSpPr/>
            <p:nvPr/>
          </p:nvSpPr>
          <p:spPr>
            <a:xfrm>
              <a:off x="6780100" y="4036475"/>
              <a:ext cx="303850" cy="113200"/>
            </a:xfrm>
            <a:custGeom>
              <a:avLst/>
              <a:gdLst/>
              <a:ahLst/>
              <a:cxnLst/>
              <a:rect l="l" t="t" r="r" b="b"/>
              <a:pathLst>
                <a:path w="12154" h="4528" extrusionOk="0">
                  <a:moveTo>
                    <a:pt x="2766" y="1"/>
                  </a:moveTo>
                  <a:cubicBezTo>
                    <a:pt x="1816" y="1"/>
                    <a:pt x="858" y="625"/>
                    <a:pt x="227" y="1202"/>
                  </a:cubicBezTo>
                  <a:cubicBezTo>
                    <a:pt x="1" y="1412"/>
                    <a:pt x="223" y="1709"/>
                    <a:pt x="452" y="1709"/>
                  </a:cubicBezTo>
                  <a:cubicBezTo>
                    <a:pt x="519" y="1709"/>
                    <a:pt x="588" y="1683"/>
                    <a:pt x="645" y="1621"/>
                  </a:cubicBezTo>
                  <a:cubicBezTo>
                    <a:pt x="1105" y="1181"/>
                    <a:pt x="1628" y="847"/>
                    <a:pt x="2214" y="658"/>
                  </a:cubicBezTo>
                  <a:cubicBezTo>
                    <a:pt x="2383" y="599"/>
                    <a:pt x="2531" y="572"/>
                    <a:pt x="2663" y="572"/>
                  </a:cubicBezTo>
                  <a:cubicBezTo>
                    <a:pt x="3189" y="572"/>
                    <a:pt x="3470" y="994"/>
                    <a:pt x="3805" y="1495"/>
                  </a:cubicBezTo>
                  <a:cubicBezTo>
                    <a:pt x="4008" y="1801"/>
                    <a:pt x="4471" y="2186"/>
                    <a:pt x="4882" y="2186"/>
                  </a:cubicBezTo>
                  <a:cubicBezTo>
                    <a:pt x="4892" y="2186"/>
                    <a:pt x="4903" y="2186"/>
                    <a:pt x="4913" y="2186"/>
                  </a:cubicBezTo>
                  <a:cubicBezTo>
                    <a:pt x="5400" y="2144"/>
                    <a:pt x="5849" y="1973"/>
                    <a:pt x="6298" y="1973"/>
                  </a:cubicBezTo>
                  <a:cubicBezTo>
                    <a:pt x="6525" y="1973"/>
                    <a:pt x="6753" y="2017"/>
                    <a:pt x="6985" y="2144"/>
                  </a:cubicBezTo>
                  <a:cubicBezTo>
                    <a:pt x="7215" y="2290"/>
                    <a:pt x="7382" y="2541"/>
                    <a:pt x="7529" y="2751"/>
                  </a:cubicBezTo>
                  <a:cubicBezTo>
                    <a:pt x="7717" y="2960"/>
                    <a:pt x="7968" y="3064"/>
                    <a:pt x="8240" y="3169"/>
                  </a:cubicBezTo>
                  <a:cubicBezTo>
                    <a:pt x="8333" y="3205"/>
                    <a:pt x="8428" y="3219"/>
                    <a:pt x="8522" y="3219"/>
                  </a:cubicBezTo>
                  <a:cubicBezTo>
                    <a:pt x="8837" y="3219"/>
                    <a:pt x="9155" y="3066"/>
                    <a:pt x="9441" y="3066"/>
                  </a:cubicBezTo>
                  <a:cubicBezTo>
                    <a:pt x="9572" y="3066"/>
                    <a:pt x="9696" y="3098"/>
                    <a:pt x="9810" y="3190"/>
                  </a:cubicBezTo>
                  <a:cubicBezTo>
                    <a:pt x="10308" y="3619"/>
                    <a:pt x="10749" y="4527"/>
                    <a:pt x="11435" y="4527"/>
                  </a:cubicBezTo>
                  <a:cubicBezTo>
                    <a:pt x="11585" y="4527"/>
                    <a:pt x="11746" y="4484"/>
                    <a:pt x="11923" y="4383"/>
                  </a:cubicBezTo>
                  <a:cubicBezTo>
                    <a:pt x="12090" y="4215"/>
                    <a:pt x="12153" y="3860"/>
                    <a:pt x="11944" y="3692"/>
                  </a:cubicBezTo>
                  <a:cubicBezTo>
                    <a:pt x="11588" y="3399"/>
                    <a:pt x="11191" y="3232"/>
                    <a:pt x="10856" y="2876"/>
                  </a:cubicBezTo>
                  <a:cubicBezTo>
                    <a:pt x="10521" y="2541"/>
                    <a:pt x="10186" y="2248"/>
                    <a:pt x="9747" y="2081"/>
                  </a:cubicBezTo>
                  <a:cubicBezTo>
                    <a:pt x="9644" y="2040"/>
                    <a:pt x="9541" y="2025"/>
                    <a:pt x="9440" y="2025"/>
                  </a:cubicBezTo>
                  <a:cubicBezTo>
                    <a:pt x="9141" y="2025"/>
                    <a:pt x="8849" y="2156"/>
                    <a:pt x="8585" y="2156"/>
                  </a:cubicBezTo>
                  <a:cubicBezTo>
                    <a:pt x="8389" y="2156"/>
                    <a:pt x="8209" y="2084"/>
                    <a:pt x="8052" y="1830"/>
                  </a:cubicBezTo>
                  <a:cubicBezTo>
                    <a:pt x="7759" y="1370"/>
                    <a:pt x="7048" y="1056"/>
                    <a:pt x="6525" y="972"/>
                  </a:cubicBezTo>
                  <a:cubicBezTo>
                    <a:pt x="6456" y="963"/>
                    <a:pt x="6386" y="960"/>
                    <a:pt x="6316" y="960"/>
                  </a:cubicBezTo>
                  <a:cubicBezTo>
                    <a:pt x="5951" y="960"/>
                    <a:pt x="5564" y="1059"/>
                    <a:pt x="5207" y="1059"/>
                  </a:cubicBezTo>
                  <a:cubicBezTo>
                    <a:pt x="4981" y="1059"/>
                    <a:pt x="4767" y="1019"/>
                    <a:pt x="4579" y="888"/>
                  </a:cubicBezTo>
                  <a:cubicBezTo>
                    <a:pt x="4097" y="575"/>
                    <a:pt x="3784" y="219"/>
                    <a:pt x="3219" y="51"/>
                  </a:cubicBezTo>
                  <a:cubicBezTo>
                    <a:pt x="3069" y="17"/>
                    <a:pt x="2917" y="1"/>
                    <a:pt x="27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003;p51"/>
            <p:cNvSpPr/>
            <p:nvPr/>
          </p:nvSpPr>
          <p:spPr>
            <a:xfrm>
              <a:off x="6885750" y="3950350"/>
              <a:ext cx="209700" cy="69775"/>
            </a:xfrm>
            <a:custGeom>
              <a:avLst/>
              <a:gdLst/>
              <a:ahLst/>
              <a:cxnLst/>
              <a:rect l="l" t="t" r="r" b="b"/>
              <a:pathLst>
                <a:path w="8388" h="2791" extrusionOk="0">
                  <a:moveTo>
                    <a:pt x="2621" y="1"/>
                  </a:moveTo>
                  <a:cubicBezTo>
                    <a:pt x="1903" y="1"/>
                    <a:pt x="1222" y="219"/>
                    <a:pt x="541" y="400"/>
                  </a:cubicBezTo>
                  <a:cubicBezTo>
                    <a:pt x="1" y="535"/>
                    <a:pt x="172" y="1274"/>
                    <a:pt x="645" y="1274"/>
                  </a:cubicBezTo>
                  <a:cubicBezTo>
                    <a:pt x="685" y="1274"/>
                    <a:pt x="727" y="1269"/>
                    <a:pt x="771" y="1258"/>
                  </a:cubicBezTo>
                  <a:cubicBezTo>
                    <a:pt x="1148" y="1153"/>
                    <a:pt x="1524" y="1027"/>
                    <a:pt x="1922" y="923"/>
                  </a:cubicBezTo>
                  <a:cubicBezTo>
                    <a:pt x="2071" y="884"/>
                    <a:pt x="2199" y="866"/>
                    <a:pt x="2312" y="866"/>
                  </a:cubicBezTo>
                  <a:cubicBezTo>
                    <a:pt x="2694" y="866"/>
                    <a:pt x="2913" y="1075"/>
                    <a:pt x="3219" y="1446"/>
                  </a:cubicBezTo>
                  <a:cubicBezTo>
                    <a:pt x="3349" y="1600"/>
                    <a:pt x="3600" y="1633"/>
                    <a:pt x="3853" y="1633"/>
                  </a:cubicBezTo>
                  <a:cubicBezTo>
                    <a:pt x="4048" y="1633"/>
                    <a:pt x="4245" y="1613"/>
                    <a:pt x="4391" y="1613"/>
                  </a:cubicBezTo>
                  <a:cubicBezTo>
                    <a:pt x="4577" y="1613"/>
                    <a:pt x="4771" y="1605"/>
                    <a:pt x="4966" y="1605"/>
                  </a:cubicBezTo>
                  <a:cubicBezTo>
                    <a:pt x="5210" y="1605"/>
                    <a:pt x="5456" y="1618"/>
                    <a:pt x="5688" y="1676"/>
                  </a:cubicBezTo>
                  <a:cubicBezTo>
                    <a:pt x="5793" y="2136"/>
                    <a:pt x="6023" y="2513"/>
                    <a:pt x="6546" y="2659"/>
                  </a:cubicBezTo>
                  <a:cubicBezTo>
                    <a:pt x="6786" y="2733"/>
                    <a:pt x="7062" y="2791"/>
                    <a:pt x="7331" y="2791"/>
                  </a:cubicBezTo>
                  <a:cubicBezTo>
                    <a:pt x="7671" y="2791"/>
                    <a:pt x="7998" y="2698"/>
                    <a:pt x="8220" y="2429"/>
                  </a:cubicBezTo>
                  <a:cubicBezTo>
                    <a:pt x="8387" y="2241"/>
                    <a:pt x="8387" y="1990"/>
                    <a:pt x="8199" y="1781"/>
                  </a:cubicBezTo>
                  <a:cubicBezTo>
                    <a:pt x="7864" y="1383"/>
                    <a:pt x="7341" y="1404"/>
                    <a:pt x="6860" y="1362"/>
                  </a:cubicBezTo>
                  <a:cubicBezTo>
                    <a:pt x="6672" y="944"/>
                    <a:pt x="6421" y="735"/>
                    <a:pt x="5897" y="567"/>
                  </a:cubicBezTo>
                  <a:cubicBezTo>
                    <a:pt x="5512" y="468"/>
                    <a:pt x="5082" y="442"/>
                    <a:pt x="4657" y="442"/>
                  </a:cubicBezTo>
                  <a:cubicBezTo>
                    <a:pt x="4366" y="442"/>
                    <a:pt x="4077" y="454"/>
                    <a:pt x="3805" y="462"/>
                  </a:cubicBezTo>
                  <a:cubicBezTo>
                    <a:pt x="3491" y="211"/>
                    <a:pt x="3198" y="23"/>
                    <a:pt x="2717" y="2"/>
                  </a:cubicBezTo>
                  <a:cubicBezTo>
                    <a:pt x="2685" y="1"/>
                    <a:pt x="2653" y="1"/>
                    <a:pt x="26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004;p51"/>
            <p:cNvSpPr/>
            <p:nvPr/>
          </p:nvSpPr>
          <p:spPr>
            <a:xfrm>
              <a:off x="6946350" y="3895950"/>
              <a:ext cx="232800" cy="48775"/>
            </a:xfrm>
            <a:custGeom>
              <a:avLst/>
              <a:gdLst/>
              <a:ahLst/>
              <a:cxnLst/>
              <a:rect l="l" t="t" r="r" b="b"/>
              <a:pathLst>
                <a:path w="9312" h="1951" extrusionOk="0">
                  <a:moveTo>
                    <a:pt x="6281" y="1"/>
                  </a:moveTo>
                  <a:cubicBezTo>
                    <a:pt x="6013" y="1"/>
                    <a:pt x="5738" y="36"/>
                    <a:pt x="5440" y="107"/>
                  </a:cubicBezTo>
                  <a:cubicBezTo>
                    <a:pt x="5262" y="150"/>
                    <a:pt x="5083" y="166"/>
                    <a:pt x="4904" y="166"/>
                  </a:cubicBezTo>
                  <a:cubicBezTo>
                    <a:pt x="4560" y="166"/>
                    <a:pt x="4215" y="106"/>
                    <a:pt x="3871" y="65"/>
                  </a:cubicBezTo>
                  <a:cubicBezTo>
                    <a:pt x="3821" y="56"/>
                    <a:pt x="3773" y="52"/>
                    <a:pt x="3726" y="52"/>
                  </a:cubicBezTo>
                  <a:cubicBezTo>
                    <a:pt x="3410" y="52"/>
                    <a:pt x="3137" y="226"/>
                    <a:pt x="2839" y="226"/>
                  </a:cubicBezTo>
                  <a:cubicBezTo>
                    <a:pt x="2766" y="226"/>
                    <a:pt x="2692" y="216"/>
                    <a:pt x="2616" y="190"/>
                  </a:cubicBezTo>
                  <a:cubicBezTo>
                    <a:pt x="2272" y="79"/>
                    <a:pt x="1940" y="45"/>
                    <a:pt x="1607" y="45"/>
                  </a:cubicBezTo>
                  <a:cubicBezTo>
                    <a:pt x="1130" y="45"/>
                    <a:pt x="653" y="115"/>
                    <a:pt x="147" y="128"/>
                  </a:cubicBezTo>
                  <a:cubicBezTo>
                    <a:pt x="0" y="128"/>
                    <a:pt x="0" y="358"/>
                    <a:pt x="147" y="358"/>
                  </a:cubicBezTo>
                  <a:cubicBezTo>
                    <a:pt x="691" y="400"/>
                    <a:pt x="1256" y="400"/>
                    <a:pt x="1779" y="462"/>
                  </a:cubicBezTo>
                  <a:cubicBezTo>
                    <a:pt x="2093" y="525"/>
                    <a:pt x="2239" y="986"/>
                    <a:pt x="2553" y="1090"/>
                  </a:cubicBezTo>
                  <a:cubicBezTo>
                    <a:pt x="2665" y="1122"/>
                    <a:pt x="2786" y="1136"/>
                    <a:pt x="2909" y="1136"/>
                  </a:cubicBezTo>
                  <a:cubicBezTo>
                    <a:pt x="3108" y="1136"/>
                    <a:pt x="3313" y="1100"/>
                    <a:pt x="3494" y="1048"/>
                  </a:cubicBezTo>
                  <a:cubicBezTo>
                    <a:pt x="4080" y="881"/>
                    <a:pt x="4561" y="755"/>
                    <a:pt x="5168" y="755"/>
                  </a:cubicBezTo>
                  <a:cubicBezTo>
                    <a:pt x="5901" y="776"/>
                    <a:pt x="6968" y="714"/>
                    <a:pt x="7449" y="1341"/>
                  </a:cubicBezTo>
                  <a:cubicBezTo>
                    <a:pt x="7743" y="1723"/>
                    <a:pt x="8088" y="1951"/>
                    <a:pt x="8485" y="1951"/>
                  </a:cubicBezTo>
                  <a:cubicBezTo>
                    <a:pt x="8654" y="1951"/>
                    <a:pt x="8831" y="1910"/>
                    <a:pt x="9018" y="1822"/>
                  </a:cubicBezTo>
                  <a:cubicBezTo>
                    <a:pt x="9311" y="1760"/>
                    <a:pt x="9248" y="1341"/>
                    <a:pt x="9039" y="1216"/>
                  </a:cubicBezTo>
                  <a:cubicBezTo>
                    <a:pt x="8579" y="923"/>
                    <a:pt x="8160" y="504"/>
                    <a:pt x="7637" y="295"/>
                  </a:cubicBezTo>
                  <a:cubicBezTo>
                    <a:pt x="7153" y="99"/>
                    <a:pt x="6727" y="1"/>
                    <a:pt x="62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005;p51"/>
            <p:cNvSpPr/>
            <p:nvPr/>
          </p:nvSpPr>
          <p:spPr>
            <a:xfrm>
              <a:off x="6399700" y="2828975"/>
              <a:ext cx="190975" cy="176125"/>
            </a:xfrm>
            <a:custGeom>
              <a:avLst/>
              <a:gdLst/>
              <a:ahLst/>
              <a:cxnLst/>
              <a:rect l="l" t="t" r="r" b="b"/>
              <a:pathLst>
                <a:path w="7639" h="7045" extrusionOk="0">
                  <a:moveTo>
                    <a:pt x="4020" y="0"/>
                  </a:moveTo>
                  <a:cubicBezTo>
                    <a:pt x="3406" y="0"/>
                    <a:pt x="2769" y="164"/>
                    <a:pt x="2156" y="478"/>
                  </a:cubicBezTo>
                  <a:cubicBezTo>
                    <a:pt x="1905" y="604"/>
                    <a:pt x="1675" y="750"/>
                    <a:pt x="1466" y="939"/>
                  </a:cubicBezTo>
                  <a:cubicBezTo>
                    <a:pt x="1194" y="1127"/>
                    <a:pt x="963" y="1357"/>
                    <a:pt x="796" y="1650"/>
                  </a:cubicBezTo>
                  <a:cubicBezTo>
                    <a:pt x="231" y="2466"/>
                    <a:pt x="1" y="3470"/>
                    <a:pt x="231" y="4475"/>
                  </a:cubicBezTo>
                  <a:cubicBezTo>
                    <a:pt x="357" y="4998"/>
                    <a:pt x="587" y="5416"/>
                    <a:pt x="880" y="5730"/>
                  </a:cubicBezTo>
                  <a:cubicBezTo>
                    <a:pt x="1005" y="5939"/>
                    <a:pt x="1194" y="6148"/>
                    <a:pt x="1403" y="6316"/>
                  </a:cubicBezTo>
                  <a:cubicBezTo>
                    <a:pt x="1997" y="6820"/>
                    <a:pt x="2699" y="7045"/>
                    <a:pt x="3416" y="7045"/>
                  </a:cubicBezTo>
                  <a:cubicBezTo>
                    <a:pt x="3533" y="7045"/>
                    <a:pt x="3650" y="7039"/>
                    <a:pt x="3767" y="7027"/>
                  </a:cubicBezTo>
                  <a:cubicBezTo>
                    <a:pt x="3835" y="7040"/>
                    <a:pt x="3904" y="7045"/>
                    <a:pt x="3975" y="7045"/>
                  </a:cubicBezTo>
                  <a:cubicBezTo>
                    <a:pt x="4146" y="7045"/>
                    <a:pt x="4328" y="7015"/>
                    <a:pt x="4520" y="6985"/>
                  </a:cubicBezTo>
                  <a:cubicBezTo>
                    <a:pt x="4960" y="6881"/>
                    <a:pt x="5336" y="6672"/>
                    <a:pt x="5671" y="6379"/>
                  </a:cubicBezTo>
                  <a:cubicBezTo>
                    <a:pt x="5881" y="6253"/>
                    <a:pt x="6090" y="6086"/>
                    <a:pt x="6278" y="5918"/>
                  </a:cubicBezTo>
                  <a:cubicBezTo>
                    <a:pt x="7450" y="4788"/>
                    <a:pt x="7638" y="2780"/>
                    <a:pt x="6697" y="1420"/>
                  </a:cubicBezTo>
                  <a:cubicBezTo>
                    <a:pt x="6004" y="453"/>
                    <a:pt x="5042" y="0"/>
                    <a:pt x="4020" y="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006;p51"/>
            <p:cNvSpPr/>
            <p:nvPr/>
          </p:nvSpPr>
          <p:spPr>
            <a:xfrm>
              <a:off x="7162900" y="2891625"/>
              <a:ext cx="258425" cy="236625"/>
            </a:xfrm>
            <a:custGeom>
              <a:avLst/>
              <a:gdLst/>
              <a:ahLst/>
              <a:cxnLst/>
              <a:rect l="l" t="t" r="r" b="b"/>
              <a:pathLst>
                <a:path w="10337" h="9465" extrusionOk="0">
                  <a:moveTo>
                    <a:pt x="5082" y="1"/>
                  </a:moveTo>
                  <a:cubicBezTo>
                    <a:pt x="2856" y="1"/>
                    <a:pt x="824" y="1622"/>
                    <a:pt x="210" y="3789"/>
                  </a:cubicBezTo>
                  <a:cubicBezTo>
                    <a:pt x="1" y="4563"/>
                    <a:pt x="42" y="5295"/>
                    <a:pt x="252" y="5986"/>
                  </a:cubicBezTo>
                  <a:cubicBezTo>
                    <a:pt x="377" y="6927"/>
                    <a:pt x="817" y="7744"/>
                    <a:pt x="1674" y="8455"/>
                  </a:cubicBezTo>
                  <a:cubicBezTo>
                    <a:pt x="2449" y="9083"/>
                    <a:pt x="3286" y="9396"/>
                    <a:pt x="4122" y="9417"/>
                  </a:cubicBezTo>
                  <a:cubicBezTo>
                    <a:pt x="4321" y="9449"/>
                    <a:pt x="4522" y="9464"/>
                    <a:pt x="4725" y="9464"/>
                  </a:cubicBezTo>
                  <a:cubicBezTo>
                    <a:pt x="5868" y="9464"/>
                    <a:pt x="7041" y="8973"/>
                    <a:pt x="7805" y="8120"/>
                  </a:cubicBezTo>
                  <a:cubicBezTo>
                    <a:pt x="7993" y="7911"/>
                    <a:pt x="8119" y="7702"/>
                    <a:pt x="8244" y="7451"/>
                  </a:cubicBezTo>
                  <a:cubicBezTo>
                    <a:pt x="8433" y="7241"/>
                    <a:pt x="8579" y="7032"/>
                    <a:pt x="8726" y="6823"/>
                  </a:cubicBezTo>
                  <a:cubicBezTo>
                    <a:pt x="10337" y="4417"/>
                    <a:pt x="9040" y="818"/>
                    <a:pt x="6152" y="127"/>
                  </a:cubicBezTo>
                  <a:cubicBezTo>
                    <a:pt x="5794" y="41"/>
                    <a:pt x="5436" y="1"/>
                    <a:pt x="5082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007;p51"/>
            <p:cNvSpPr/>
            <p:nvPr/>
          </p:nvSpPr>
          <p:spPr>
            <a:xfrm rot="509414">
              <a:off x="6628090" y="2955867"/>
              <a:ext cx="479645" cy="258549"/>
            </a:xfrm>
            <a:custGeom>
              <a:avLst/>
              <a:gdLst/>
              <a:ahLst/>
              <a:cxnLst/>
              <a:rect l="l" t="t" r="r" b="b"/>
              <a:pathLst>
                <a:path w="12199" h="7952" extrusionOk="0">
                  <a:moveTo>
                    <a:pt x="12136" y="210"/>
                  </a:moveTo>
                  <a:cubicBezTo>
                    <a:pt x="12178" y="691"/>
                    <a:pt x="12199" y="1110"/>
                    <a:pt x="11990" y="1486"/>
                  </a:cubicBezTo>
                  <a:cubicBezTo>
                    <a:pt x="11906" y="1654"/>
                    <a:pt x="11906" y="1842"/>
                    <a:pt x="11864" y="2009"/>
                  </a:cubicBezTo>
                  <a:lnTo>
                    <a:pt x="11467" y="3202"/>
                  </a:lnTo>
                  <a:cubicBezTo>
                    <a:pt x="11446" y="3265"/>
                    <a:pt x="11383" y="3349"/>
                    <a:pt x="11362" y="3432"/>
                  </a:cubicBezTo>
                  <a:cubicBezTo>
                    <a:pt x="11090" y="4395"/>
                    <a:pt x="10462" y="5106"/>
                    <a:pt x="9730" y="5734"/>
                  </a:cubicBezTo>
                  <a:cubicBezTo>
                    <a:pt x="9416" y="5985"/>
                    <a:pt x="9102" y="6278"/>
                    <a:pt x="8830" y="6592"/>
                  </a:cubicBezTo>
                  <a:cubicBezTo>
                    <a:pt x="8203" y="7282"/>
                    <a:pt x="7407" y="7554"/>
                    <a:pt x="6529" y="7638"/>
                  </a:cubicBezTo>
                  <a:cubicBezTo>
                    <a:pt x="6236" y="7659"/>
                    <a:pt x="5922" y="7742"/>
                    <a:pt x="5629" y="7805"/>
                  </a:cubicBezTo>
                  <a:cubicBezTo>
                    <a:pt x="4897" y="7952"/>
                    <a:pt x="4269" y="7847"/>
                    <a:pt x="3599" y="7491"/>
                  </a:cubicBezTo>
                  <a:cubicBezTo>
                    <a:pt x="2407" y="6801"/>
                    <a:pt x="1549" y="5838"/>
                    <a:pt x="691" y="4834"/>
                  </a:cubicBezTo>
                  <a:cubicBezTo>
                    <a:pt x="210" y="4290"/>
                    <a:pt x="1" y="3579"/>
                    <a:pt x="147" y="2784"/>
                  </a:cubicBezTo>
                  <a:cubicBezTo>
                    <a:pt x="628" y="2491"/>
                    <a:pt x="1193" y="2219"/>
                    <a:pt x="1737" y="2051"/>
                  </a:cubicBezTo>
                  <a:cubicBezTo>
                    <a:pt x="2616" y="1758"/>
                    <a:pt x="3495" y="1444"/>
                    <a:pt x="4374" y="1152"/>
                  </a:cubicBezTo>
                  <a:cubicBezTo>
                    <a:pt x="4687" y="1047"/>
                    <a:pt x="5001" y="963"/>
                    <a:pt x="5336" y="963"/>
                  </a:cubicBezTo>
                  <a:cubicBezTo>
                    <a:pt x="5796" y="942"/>
                    <a:pt x="6236" y="900"/>
                    <a:pt x="6675" y="754"/>
                  </a:cubicBezTo>
                  <a:cubicBezTo>
                    <a:pt x="7261" y="608"/>
                    <a:pt x="7826" y="440"/>
                    <a:pt x="8454" y="503"/>
                  </a:cubicBezTo>
                  <a:cubicBezTo>
                    <a:pt x="8621" y="503"/>
                    <a:pt x="8768" y="482"/>
                    <a:pt x="8893" y="440"/>
                  </a:cubicBezTo>
                  <a:cubicBezTo>
                    <a:pt x="9416" y="273"/>
                    <a:pt x="9939" y="273"/>
                    <a:pt x="10504" y="294"/>
                  </a:cubicBezTo>
                  <a:cubicBezTo>
                    <a:pt x="10755" y="294"/>
                    <a:pt x="11027" y="210"/>
                    <a:pt x="11278" y="168"/>
                  </a:cubicBezTo>
                  <a:cubicBezTo>
                    <a:pt x="11508" y="84"/>
                    <a:pt x="11801" y="1"/>
                    <a:pt x="12136" y="21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1008;p51"/>
            <p:cNvSpPr/>
            <p:nvPr/>
          </p:nvSpPr>
          <p:spPr>
            <a:xfrm>
              <a:off x="6588025" y="2923500"/>
              <a:ext cx="541425" cy="297525"/>
            </a:xfrm>
            <a:custGeom>
              <a:avLst/>
              <a:gdLst/>
              <a:ahLst/>
              <a:cxnLst/>
              <a:rect l="l" t="t" r="r" b="b"/>
              <a:pathLst>
                <a:path w="21657" h="11901" extrusionOk="0">
                  <a:moveTo>
                    <a:pt x="1863" y="1007"/>
                  </a:moveTo>
                  <a:cubicBezTo>
                    <a:pt x="3976" y="1332"/>
                    <a:pt x="6105" y="1436"/>
                    <a:pt x="8234" y="1436"/>
                  </a:cubicBezTo>
                  <a:cubicBezTo>
                    <a:pt x="10363" y="1436"/>
                    <a:pt x="12492" y="1332"/>
                    <a:pt x="14605" y="1238"/>
                  </a:cubicBezTo>
                  <a:cubicBezTo>
                    <a:pt x="15139" y="1217"/>
                    <a:pt x="15667" y="1206"/>
                    <a:pt x="16198" y="1206"/>
                  </a:cubicBezTo>
                  <a:cubicBezTo>
                    <a:pt x="16729" y="1206"/>
                    <a:pt x="17262" y="1217"/>
                    <a:pt x="17806" y="1238"/>
                  </a:cubicBezTo>
                  <a:cubicBezTo>
                    <a:pt x="17842" y="1239"/>
                    <a:pt x="17879" y="1239"/>
                    <a:pt x="17917" y="1239"/>
                  </a:cubicBezTo>
                  <a:cubicBezTo>
                    <a:pt x="18125" y="1239"/>
                    <a:pt x="18375" y="1226"/>
                    <a:pt x="18634" y="1226"/>
                  </a:cubicBezTo>
                  <a:cubicBezTo>
                    <a:pt x="19319" y="1226"/>
                    <a:pt x="20072" y="1314"/>
                    <a:pt x="20317" y="1949"/>
                  </a:cubicBezTo>
                  <a:cubicBezTo>
                    <a:pt x="20506" y="2326"/>
                    <a:pt x="20213" y="2912"/>
                    <a:pt x="20129" y="3330"/>
                  </a:cubicBezTo>
                  <a:cubicBezTo>
                    <a:pt x="20024" y="3832"/>
                    <a:pt x="19899" y="4292"/>
                    <a:pt x="19731" y="4774"/>
                  </a:cubicBezTo>
                  <a:cubicBezTo>
                    <a:pt x="19397" y="5820"/>
                    <a:pt x="18853" y="6782"/>
                    <a:pt x="18246" y="7682"/>
                  </a:cubicBezTo>
                  <a:cubicBezTo>
                    <a:pt x="17032" y="9419"/>
                    <a:pt x="15421" y="10339"/>
                    <a:pt x="13371" y="10528"/>
                  </a:cubicBezTo>
                  <a:cubicBezTo>
                    <a:pt x="13132" y="10550"/>
                    <a:pt x="12892" y="10559"/>
                    <a:pt x="12651" y="10559"/>
                  </a:cubicBezTo>
                  <a:cubicBezTo>
                    <a:pt x="11983" y="10559"/>
                    <a:pt x="11306" y="10490"/>
                    <a:pt x="10630" y="10444"/>
                  </a:cubicBezTo>
                  <a:cubicBezTo>
                    <a:pt x="9563" y="10423"/>
                    <a:pt x="8495" y="10256"/>
                    <a:pt x="7470" y="9984"/>
                  </a:cubicBezTo>
                  <a:cubicBezTo>
                    <a:pt x="5608" y="9461"/>
                    <a:pt x="4102" y="8121"/>
                    <a:pt x="2993" y="6448"/>
                  </a:cubicBezTo>
                  <a:cubicBezTo>
                    <a:pt x="2490" y="5694"/>
                    <a:pt x="2135" y="4878"/>
                    <a:pt x="1905" y="3979"/>
                  </a:cubicBezTo>
                  <a:cubicBezTo>
                    <a:pt x="1800" y="3560"/>
                    <a:pt x="1737" y="3142"/>
                    <a:pt x="1716" y="2702"/>
                  </a:cubicBezTo>
                  <a:cubicBezTo>
                    <a:pt x="1695" y="2200"/>
                    <a:pt x="1842" y="1740"/>
                    <a:pt x="1863" y="1259"/>
                  </a:cubicBezTo>
                  <a:lnTo>
                    <a:pt x="1863" y="1007"/>
                  </a:lnTo>
                  <a:close/>
                  <a:moveTo>
                    <a:pt x="1270" y="0"/>
                  </a:moveTo>
                  <a:cubicBezTo>
                    <a:pt x="942" y="0"/>
                    <a:pt x="739" y="393"/>
                    <a:pt x="858" y="673"/>
                  </a:cubicBezTo>
                  <a:cubicBezTo>
                    <a:pt x="0" y="1886"/>
                    <a:pt x="377" y="3916"/>
                    <a:pt x="837" y="5213"/>
                  </a:cubicBezTo>
                  <a:cubicBezTo>
                    <a:pt x="1423" y="6971"/>
                    <a:pt x="2553" y="8519"/>
                    <a:pt x="3913" y="9670"/>
                  </a:cubicBezTo>
                  <a:cubicBezTo>
                    <a:pt x="5420" y="10946"/>
                    <a:pt x="7261" y="11511"/>
                    <a:pt x="9165" y="11720"/>
                  </a:cubicBezTo>
                  <a:cubicBezTo>
                    <a:pt x="10071" y="11823"/>
                    <a:pt x="11022" y="11901"/>
                    <a:pt x="11972" y="11901"/>
                  </a:cubicBezTo>
                  <a:cubicBezTo>
                    <a:pt x="12952" y="11901"/>
                    <a:pt x="13931" y="11818"/>
                    <a:pt x="14856" y="11595"/>
                  </a:cubicBezTo>
                  <a:cubicBezTo>
                    <a:pt x="16635" y="11176"/>
                    <a:pt x="18016" y="10026"/>
                    <a:pt x="19104" y="8477"/>
                  </a:cubicBezTo>
                  <a:cubicBezTo>
                    <a:pt x="20317" y="6782"/>
                    <a:pt x="20840" y="4983"/>
                    <a:pt x="21384" y="2974"/>
                  </a:cubicBezTo>
                  <a:cubicBezTo>
                    <a:pt x="21656" y="2137"/>
                    <a:pt x="21468" y="1363"/>
                    <a:pt x="20903" y="715"/>
                  </a:cubicBezTo>
                  <a:cubicBezTo>
                    <a:pt x="20443" y="150"/>
                    <a:pt x="19501" y="108"/>
                    <a:pt x="18853" y="87"/>
                  </a:cubicBezTo>
                  <a:cubicBezTo>
                    <a:pt x="18176" y="61"/>
                    <a:pt x="17506" y="49"/>
                    <a:pt x="16839" y="49"/>
                  </a:cubicBezTo>
                  <a:cubicBezTo>
                    <a:pt x="15380" y="49"/>
                    <a:pt x="13935" y="105"/>
                    <a:pt x="12471" y="191"/>
                  </a:cubicBezTo>
                  <a:cubicBezTo>
                    <a:pt x="10630" y="307"/>
                    <a:pt x="8767" y="411"/>
                    <a:pt x="6903" y="411"/>
                  </a:cubicBezTo>
                  <a:cubicBezTo>
                    <a:pt x="5038" y="411"/>
                    <a:pt x="3170" y="307"/>
                    <a:pt x="1319" y="3"/>
                  </a:cubicBezTo>
                  <a:cubicBezTo>
                    <a:pt x="1302" y="1"/>
                    <a:pt x="1286" y="0"/>
                    <a:pt x="12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1096195" y="2165516"/>
            <a:ext cx="10740379" cy="51323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tồn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phố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4" name="Rectangle 3"/>
          <p:cNvSpPr/>
          <p:nvPr/>
        </p:nvSpPr>
        <p:spPr>
          <a:xfrm>
            <a:off x="1730141" y="2965268"/>
            <a:ext cx="8762310" cy="37551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28866" y="3166175"/>
            <a:ext cx="84528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Trùng tu, tôn tạo di tích song song với việc bảo đảm nguyên gốc kiến trúc, cấu trúc cổ, tránh làm biến dạng di tích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Xây dựng không gian xanh bên trong và bao quanh phố cổ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Xây dựng hệ thống xử lí rác hiện đại, nâng cao ý thức bảo vệ môi trường của cư dân, khách du lịch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Tích cực tuyên truyền, quảng bá vẻ đẹp của phố cổ Hội An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53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4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05993" y="1314753"/>
            <a:ext cx="529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Phố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An (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66206" y="102898"/>
            <a:ext cx="10897868" cy="12817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20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02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2025</a:t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Lịch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sử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Địa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lí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:</a:t>
            </a:r>
            <a:endParaRPr kumimoji="0" lang="en-US" sz="36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zone" panose="03020702060507090A04" pitchFamily="66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D71A05A6-1E70-453A-A673-F5D2DBF0B9B5}"/>
              </a:ext>
            </a:extLst>
          </p:cNvPr>
          <p:cNvSpPr/>
          <p:nvPr/>
        </p:nvSpPr>
        <p:spPr>
          <a:xfrm>
            <a:off x="100929" y="2108349"/>
            <a:ext cx="1194230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spc="50" dirty="0" smtClean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86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 NHANH – GHÉP ĐÚNG</a:t>
            </a:r>
            <a:endParaRPr kumimoji="0" lang="en-US" sz="6600" b="1" i="0" u="none" strike="noStrike" kern="1200" cap="none" spc="50" normalizeH="0" baseline="0" noProof="0" dirty="0">
              <a:ln w="9525" cmpd="sng">
                <a:solidFill>
                  <a:prstClr val="white"/>
                </a:solidFill>
                <a:prstDash val="solid"/>
              </a:ln>
              <a:solidFill>
                <a:srgbClr val="860000"/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914607" y="5171206"/>
            <a:ext cx="1432268" cy="53392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Hai </a:t>
            </a:r>
            <a:r>
              <a:rPr lang="en-US" b="1" dirty="0" err="1" smtClean="0">
                <a:solidFill>
                  <a:schemeClr val="tx1"/>
                </a:solidFill>
              </a:rPr>
              <a:t>mắt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cửa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530046" y="3521067"/>
            <a:ext cx="3082533" cy="51535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Mái</a:t>
            </a:r>
            <a:r>
              <a:rPr lang="en-US" b="1" dirty="0" smtClean="0">
                <a:solidFill>
                  <a:schemeClr val="tx1"/>
                </a:solidFill>
              </a:rPr>
              <a:t> ở </a:t>
            </a:r>
            <a:r>
              <a:rPr lang="en-US" b="1" dirty="0" err="1" smtClean="0">
                <a:solidFill>
                  <a:schemeClr val="tx1"/>
                </a:solidFill>
              </a:rPr>
              <a:t>gian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giữa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có</a:t>
            </a:r>
            <a:r>
              <a:rPr lang="en-US" b="1" dirty="0" smtClean="0">
                <a:solidFill>
                  <a:schemeClr val="tx1"/>
                </a:solidFill>
              </a:rPr>
              <a:t> 4 </a:t>
            </a:r>
            <a:r>
              <a:rPr lang="en-US" b="1" dirty="0" err="1" smtClean="0">
                <a:solidFill>
                  <a:schemeClr val="tx1"/>
                </a:solidFill>
              </a:rPr>
              <a:t>hướng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915679" y="3529801"/>
            <a:ext cx="1821935" cy="48618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Kiến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trúc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bề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thế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434330" y="5178294"/>
            <a:ext cx="2183118" cy="5463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Chạm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khắc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tinh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xảo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8" name="Rounded Rectangle 117"/>
          <p:cNvSpPr/>
          <p:nvPr/>
        </p:nvSpPr>
        <p:spPr>
          <a:xfrm>
            <a:off x="7676177" y="5155623"/>
            <a:ext cx="1920427" cy="54950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Bắc</a:t>
            </a:r>
            <a:r>
              <a:rPr lang="en-US" b="1" dirty="0" smtClean="0">
                <a:solidFill>
                  <a:schemeClr val="tx1"/>
                </a:solidFill>
              </a:rPr>
              <a:t> qua con </a:t>
            </a:r>
            <a:r>
              <a:rPr lang="en-US" b="1" dirty="0" err="1" smtClean="0">
                <a:solidFill>
                  <a:schemeClr val="tx1"/>
                </a:solidFill>
              </a:rPr>
              <a:t>lạch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6247358" y="4341145"/>
            <a:ext cx="2857639" cy="50975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Chùa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và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cầu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gắn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với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nhau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0" name="Rounded Rectangle 119"/>
          <p:cNvSpPr/>
          <p:nvPr/>
        </p:nvSpPr>
        <p:spPr>
          <a:xfrm>
            <a:off x="9300754" y="4341145"/>
            <a:ext cx="2263320" cy="50975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Bảo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vệ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môi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trường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1" name="Rounded Rectangle 120"/>
          <p:cNvSpPr/>
          <p:nvPr/>
        </p:nvSpPr>
        <p:spPr>
          <a:xfrm>
            <a:off x="3924580" y="4343378"/>
            <a:ext cx="2058210" cy="52146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Trùng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tu</a:t>
            </a:r>
            <a:r>
              <a:rPr lang="en-US" b="1" dirty="0" smtClean="0">
                <a:solidFill>
                  <a:schemeClr val="tx1"/>
                </a:solidFill>
              </a:rPr>
              <a:t> di </a:t>
            </a:r>
            <a:r>
              <a:rPr lang="en-US" b="1" dirty="0" err="1" smtClean="0">
                <a:solidFill>
                  <a:schemeClr val="tx1"/>
                </a:solidFill>
              </a:rPr>
              <a:t>sản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2" name="Rounded Rectangle 121"/>
          <p:cNvSpPr/>
          <p:nvPr/>
        </p:nvSpPr>
        <p:spPr>
          <a:xfrm>
            <a:off x="9714063" y="5167821"/>
            <a:ext cx="2207322" cy="54616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Tạo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không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gian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xanh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3" name="Rounded Rectangle 122"/>
          <p:cNvSpPr/>
          <p:nvPr/>
        </p:nvSpPr>
        <p:spPr>
          <a:xfrm>
            <a:off x="5891349" y="3530420"/>
            <a:ext cx="2551325" cy="5060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Tuyên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truyền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</a:rPr>
              <a:t>quảng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bá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273372"/>
              </p:ext>
            </p:extLst>
          </p:nvPr>
        </p:nvGraphicFramePr>
        <p:xfrm>
          <a:off x="534253" y="3216345"/>
          <a:ext cx="3178529" cy="3500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4124">
                  <a:extLst>
                    <a:ext uri="{9D8B030D-6E8A-4147-A177-3AD203B41FA5}">
                      <a16:colId xmlns:a16="http://schemas.microsoft.com/office/drawing/2014/main" val="860623096"/>
                    </a:ext>
                  </a:extLst>
                </a:gridCol>
                <a:gridCol w="1804405">
                  <a:extLst>
                    <a:ext uri="{9D8B030D-6E8A-4147-A177-3AD203B41FA5}">
                      <a16:colId xmlns:a16="http://schemas.microsoft.com/office/drawing/2014/main" val="307121557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đáo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6181894"/>
                  </a:ext>
                </a:extLst>
              </a:tr>
              <a:tr h="687722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endParaRPr lang="en-US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448561"/>
                  </a:ext>
                </a:extLst>
              </a:tr>
              <a:tr h="687722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quán</a:t>
                      </a:r>
                      <a:endParaRPr lang="en-US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Phúc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2348614"/>
                  </a:ext>
                </a:extLst>
              </a:tr>
              <a:tr h="398442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Chùa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499032"/>
                  </a:ext>
                </a:extLst>
              </a:tr>
              <a:tr h="687722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tồn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402435"/>
                  </a:ext>
                </a:extLst>
              </a:tr>
              <a:tr h="398442">
                <a:tc gridSpan="2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3972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502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2" grpId="0" animBg="1"/>
      <p:bldP spid="3" grpId="0" animBg="1"/>
      <p:bldP spid="4" grpId="0" animBg="1"/>
      <p:bldP spid="8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05993" y="1314753"/>
            <a:ext cx="529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Phố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An (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66206" y="102898"/>
            <a:ext cx="10897868" cy="12817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20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02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2025</a:t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Lịch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sử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Địa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lí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:</a:t>
            </a:r>
            <a:endParaRPr kumimoji="0" lang="en-US" sz="36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zone" panose="03020702060507090A04" pitchFamily="66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8786" y="2970335"/>
            <a:ext cx="1810669" cy="1390008"/>
          </a:xfrm>
          <a:prstGeom prst="rect">
            <a:avLst/>
          </a:prstGeom>
        </p:spPr>
      </p:pic>
      <p:grpSp>
        <p:nvGrpSpPr>
          <p:cNvPr id="10" name="Google Shape;178;p33"/>
          <p:cNvGrpSpPr/>
          <p:nvPr/>
        </p:nvGrpSpPr>
        <p:grpSpPr>
          <a:xfrm>
            <a:off x="171077" y="4715555"/>
            <a:ext cx="1488200" cy="2088988"/>
            <a:chOff x="347000" y="2571750"/>
            <a:chExt cx="1767550" cy="2473200"/>
          </a:xfrm>
        </p:grpSpPr>
        <p:sp>
          <p:nvSpPr>
            <p:cNvPr id="11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9" name="Google Shape;361;p37"/>
          <p:cNvGrpSpPr/>
          <p:nvPr/>
        </p:nvGrpSpPr>
        <p:grpSpPr>
          <a:xfrm flipH="1">
            <a:off x="10548682" y="3014620"/>
            <a:ext cx="1675035" cy="1503275"/>
            <a:chOff x="-2314175" y="910675"/>
            <a:chExt cx="2012875" cy="1733025"/>
          </a:xfrm>
        </p:grpSpPr>
        <p:sp>
          <p:nvSpPr>
            <p:cNvPr id="60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rgbClr val="485058">
                <a:lumMod val="7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3" name="Google Shape;976;p51"/>
          <p:cNvGrpSpPr/>
          <p:nvPr/>
        </p:nvGrpSpPr>
        <p:grpSpPr>
          <a:xfrm>
            <a:off x="10548682" y="5274156"/>
            <a:ext cx="1580501" cy="1429886"/>
            <a:chOff x="5948275" y="2297825"/>
            <a:chExt cx="2178175" cy="2151575"/>
          </a:xfrm>
        </p:grpSpPr>
        <p:sp>
          <p:nvSpPr>
            <p:cNvPr id="84" name="Google Shape;977;p51"/>
            <p:cNvSpPr/>
            <p:nvPr/>
          </p:nvSpPr>
          <p:spPr>
            <a:xfrm rot="175061">
              <a:off x="6717042" y="3312008"/>
              <a:ext cx="572749" cy="556047"/>
            </a:xfrm>
            <a:custGeom>
              <a:avLst/>
              <a:gdLst/>
              <a:ahLst/>
              <a:cxnLst/>
              <a:rect l="l" t="t" r="r" b="b"/>
              <a:pathLst>
                <a:path w="21280" h="19965" extrusionOk="0">
                  <a:moveTo>
                    <a:pt x="2867" y="16725"/>
                  </a:moveTo>
                  <a:cubicBezTo>
                    <a:pt x="3003" y="16735"/>
                    <a:pt x="3055" y="16740"/>
                    <a:pt x="3029" y="16740"/>
                  </a:cubicBezTo>
                  <a:cubicBezTo>
                    <a:pt x="3006" y="16740"/>
                    <a:pt x="2920" y="16736"/>
                    <a:pt x="2775" y="16728"/>
                  </a:cubicBezTo>
                  <a:lnTo>
                    <a:pt x="2775" y="16728"/>
                  </a:lnTo>
                  <a:cubicBezTo>
                    <a:pt x="2806" y="16728"/>
                    <a:pt x="2836" y="16727"/>
                    <a:pt x="2867" y="16725"/>
                  </a:cubicBezTo>
                  <a:close/>
                  <a:moveTo>
                    <a:pt x="14319" y="1"/>
                  </a:moveTo>
                  <a:cubicBezTo>
                    <a:pt x="14140" y="1"/>
                    <a:pt x="13950" y="23"/>
                    <a:pt x="13747" y="69"/>
                  </a:cubicBezTo>
                  <a:cubicBezTo>
                    <a:pt x="12283" y="383"/>
                    <a:pt x="11446" y="948"/>
                    <a:pt x="10483" y="2099"/>
                  </a:cubicBezTo>
                  <a:cubicBezTo>
                    <a:pt x="10044" y="2643"/>
                    <a:pt x="9772" y="3271"/>
                    <a:pt x="9667" y="3961"/>
                  </a:cubicBezTo>
                  <a:cubicBezTo>
                    <a:pt x="9563" y="4631"/>
                    <a:pt x="9667" y="5468"/>
                    <a:pt x="9353" y="6095"/>
                  </a:cubicBezTo>
                  <a:cubicBezTo>
                    <a:pt x="9332" y="6158"/>
                    <a:pt x="9353" y="6179"/>
                    <a:pt x="9416" y="6179"/>
                  </a:cubicBezTo>
                  <a:cubicBezTo>
                    <a:pt x="9353" y="6179"/>
                    <a:pt x="9311" y="6200"/>
                    <a:pt x="9207" y="6242"/>
                  </a:cubicBezTo>
                  <a:cubicBezTo>
                    <a:pt x="8977" y="6305"/>
                    <a:pt x="8726" y="6347"/>
                    <a:pt x="8495" y="6367"/>
                  </a:cubicBezTo>
                  <a:cubicBezTo>
                    <a:pt x="8366" y="6382"/>
                    <a:pt x="8249" y="6389"/>
                    <a:pt x="8142" y="6389"/>
                  </a:cubicBezTo>
                  <a:cubicBezTo>
                    <a:pt x="7612" y="6389"/>
                    <a:pt x="7312" y="6217"/>
                    <a:pt x="6738" y="5886"/>
                  </a:cubicBezTo>
                  <a:cubicBezTo>
                    <a:pt x="6696" y="5865"/>
                    <a:pt x="6633" y="5823"/>
                    <a:pt x="6591" y="5782"/>
                  </a:cubicBezTo>
                  <a:cubicBezTo>
                    <a:pt x="6550" y="5510"/>
                    <a:pt x="6529" y="5217"/>
                    <a:pt x="6487" y="4924"/>
                  </a:cubicBezTo>
                  <a:cubicBezTo>
                    <a:pt x="6298" y="4087"/>
                    <a:pt x="5880" y="3543"/>
                    <a:pt x="5190" y="3041"/>
                  </a:cubicBezTo>
                  <a:cubicBezTo>
                    <a:pt x="4951" y="2866"/>
                    <a:pt x="4701" y="2788"/>
                    <a:pt x="4447" y="2788"/>
                  </a:cubicBezTo>
                  <a:cubicBezTo>
                    <a:pt x="4367" y="2788"/>
                    <a:pt x="4287" y="2795"/>
                    <a:pt x="4206" y="2810"/>
                  </a:cubicBezTo>
                  <a:cubicBezTo>
                    <a:pt x="4206" y="2497"/>
                    <a:pt x="4185" y="2204"/>
                    <a:pt x="4143" y="1890"/>
                  </a:cubicBezTo>
                  <a:cubicBezTo>
                    <a:pt x="4081" y="1045"/>
                    <a:pt x="3472" y="627"/>
                    <a:pt x="2854" y="627"/>
                  </a:cubicBezTo>
                  <a:cubicBezTo>
                    <a:pt x="2233" y="627"/>
                    <a:pt x="1601" y="1050"/>
                    <a:pt x="1507" y="1890"/>
                  </a:cubicBezTo>
                  <a:cubicBezTo>
                    <a:pt x="1381" y="3229"/>
                    <a:pt x="1151" y="4526"/>
                    <a:pt x="984" y="5844"/>
                  </a:cubicBezTo>
                  <a:cubicBezTo>
                    <a:pt x="754" y="6619"/>
                    <a:pt x="461" y="7414"/>
                    <a:pt x="461" y="8272"/>
                  </a:cubicBezTo>
                  <a:lnTo>
                    <a:pt x="461" y="8355"/>
                  </a:lnTo>
                  <a:cubicBezTo>
                    <a:pt x="461" y="8460"/>
                    <a:pt x="440" y="8564"/>
                    <a:pt x="440" y="8669"/>
                  </a:cubicBezTo>
                  <a:cubicBezTo>
                    <a:pt x="356" y="10134"/>
                    <a:pt x="21" y="11577"/>
                    <a:pt x="21" y="13042"/>
                  </a:cubicBezTo>
                  <a:cubicBezTo>
                    <a:pt x="0" y="14444"/>
                    <a:pt x="21" y="15595"/>
                    <a:pt x="1465" y="16306"/>
                  </a:cubicBezTo>
                  <a:cubicBezTo>
                    <a:pt x="1612" y="16390"/>
                    <a:pt x="1779" y="16432"/>
                    <a:pt x="1925" y="16515"/>
                  </a:cubicBezTo>
                  <a:cubicBezTo>
                    <a:pt x="1946" y="16515"/>
                    <a:pt x="1946" y="16536"/>
                    <a:pt x="1988" y="16536"/>
                  </a:cubicBezTo>
                  <a:cubicBezTo>
                    <a:pt x="2219" y="16643"/>
                    <a:pt x="2464" y="16719"/>
                    <a:pt x="2725" y="16727"/>
                  </a:cubicBezTo>
                  <a:lnTo>
                    <a:pt x="2725" y="16727"/>
                  </a:lnTo>
                  <a:cubicBezTo>
                    <a:pt x="3288" y="17042"/>
                    <a:pt x="3684" y="17668"/>
                    <a:pt x="4081" y="18168"/>
                  </a:cubicBezTo>
                  <a:cubicBezTo>
                    <a:pt x="4810" y="19098"/>
                    <a:pt x="5587" y="19964"/>
                    <a:pt x="6771" y="19964"/>
                  </a:cubicBezTo>
                  <a:cubicBezTo>
                    <a:pt x="6946" y="19964"/>
                    <a:pt x="7130" y="19945"/>
                    <a:pt x="7324" y="19905"/>
                  </a:cubicBezTo>
                  <a:cubicBezTo>
                    <a:pt x="8537" y="19654"/>
                    <a:pt x="9353" y="18629"/>
                    <a:pt x="10567" y="18399"/>
                  </a:cubicBezTo>
                  <a:cubicBezTo>
                    <a:pt x="11969" y="18106"/>
                    <a:pt x="13392" y="17896"/>
                    <a:pt x="14814" y="17896"/>
                  </a:cubicBezTo>
                  <a:cubicBezTo>
                    <a:pt x="15289" y="17896"/>
                    <a:pt x="15809" y="17850"/>
                    <a:pt x="16315" y="17850"/>
                  </a:cubicBezTo>
                  <a:cubicBezTo>
                    <a:pt x="16567" y="17850"/>
                    <a:pt x="16816" y="17862"/>
                    <a:pt x="17053" y="17896"/>
                  </a:cubicBezTo>
                  <a:cubicBezTo>
                    <a:pt x="17702" y="18001"/>
                    <a:pt x="18330" y="18378"/>
                    <a:pt x="18957" y="18587"/>
                  </a:cubicBezTo>
                  <a:cubicBezTo>
                    <a:pt x="19132" y="18652"/>
                    <a:pt x="19303" y="18681"/>
                    <a:pt x="19467" y="18681"/>
                  </a:cubicBezTo>
                  <a:cubicBezTo>
                    <a:pt x="20359" y="18681"/>
                    <a:pt x="21045" y="17800"/>
                    <a:pt x="21133" y="16934"/>
                  </a:cubicBezTo>
                  <a:cubicBezTo>
                    <a:pt x="21280" y="15386"/>
                    <a:pt x="20840" y="13816"/>
                    <a:pt x="20192" y="12310"/>
                  </a:cubicBezTo>
                  <a:cubicBezTo>
                    <a:pt x="19501" y="10761"/>
                    <a:pt x="18811" y="9380"/>
                    <a:pt x="18350" y="7728"/>
                  </a:cubicBezTo>
                  <a:cubicBezTo>
                    <a:pt x="17827" y="5886"/>
                    <a:pt x="17283" y="4087"/>
                    <a:pt x="16677" y="2287"/>
                  </a:cubicBezTo>
                  <a:cubicBezTo>
                    <a:pt x="16292" y="1096"/>
                    <a:pt x="15586" y="1"/>
                    <a:pt x="14319" y="1"/>
                  </a:cubicBezTo>
                  <a:close/>
                </a:path>
              </a:pathLst>
            </a:custGeom>
            <a:solidFill>
              <a:srgbClr val="DD3947"/>
            </a:solidFill>
            <a:ln w="9525" cap="flat" cmpd="sng">
              <a:solidFill>
                <a:srgbClr val="DD39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978;p51"/>
            <p:cNvSpPr/>
            <p:nvPr/>
          </p:nvSpPr>
          <p:spPr>
            <a:xfrm>
              <a:off x="6522650" y="3312000"/>
              <a:ext cx="230174" cy="162225"/>
            </a:xfrm>
            <a:custGeom>
              <a:avLst/>
              <a:gdLst/>
              <a:ahLst/>
              <a:cxnLst/>
              <a:rect l="l" t="t" r="r" b="b"/>
              <a:pathLst>
                <a:path w="8099" h="6489" extrusionOk="0">
                  <a:moveTo>
                    <a:pt x="2951" y="0"/>
                  </a:moveTo>
                  <a:cubicBezTo>
                    <a:pt x="2649" y="0"/>
                    <a:pt x="2337" y="121"/>
                    <a:pt x="2072" y="344"/>
                  </a:cubicBezTo>
                  <a:cubicBezTo>
                    <a:pt x="1612" y="742"/>
                    <a:pt x="1466" y="1307"/>
                    <a:pt x="1319" y="1872"/>
                  </a:cubicBezTo>
                  <a:cubicBezTo>
                    <a:pt x="1215" y="2332"/>
                    <a:pt x="943" y="2709"/>
                    <a:pt x="712" y="3085"/>
                  </a:cubicBezTo>
                  <a:cubicBezTo>
                    <a:pt x="1" y="4215"/>
                    <a:pt x="922" y="5596"/>
                    <a:pt x="2177" y="5638"/>
                  </a:cubicBezTo>
                  <a:cubicBezTo>
                    <a:pt x="2805" y="5659"/>
                    <a:pt x="3412" y="5805"/>
                    <a:pt x="4018" y="5994"/>
                  </a:cubicBezTo>
                  <a:cubicBezTo>
                    <a:pt x="4524" y="6308"/>
                    <a:pt x="5110" y="6488"/>
                    <a:pt x="5712" y="6488"/>
                  </a:cubicBezTo>
                  <a:cubicBezTo>
                    <a:pt x="6032" y="6488"/>
                    <a:pt x="6356" y="6437"/>
                    <a:pt x="6676" y="6328"/>
                  </a:cubicBezTo>
                  <a:cubicBezTo>
                    <a:pt x="7889" y="5952"/>
                    <a:pt x="8098" y="4759"/>
                    <a:pt x="8015" y="3608"/>
                  </a:cubicBezTo>
                  <a:cubicBezTo>
                    <a:pt x="7931" y="2709"/>
                    <a:pt x="7889" y="1788"/>
                    <a:pt x="7094" y="1160"/>
                  </a:cubicBezTo>
                  <a:cubicBezTo>
                    <a:pt x="6320" y="512"/>
                    <a:pt x="5295" y="135"/>
                    <a:pt x="4269" y="30"/>
                  </a:cubicBezTo>
                  <a:cubicBezTo>
                    <a:pt x="4165" y="9"/>
                    <a:pt x="4060" y="9"/>
                    <a:pt x="3935" y="9"/>
                  </a:cubicBezTo>
                  <a:cubicBezTo>
                    <a:pt x="3725" y="9"/>
                    <a:pt x="3537" y="30"/>
                    <a:pt x="3391" y="93"/>
                  </a:cubicBezTo>
                  <a:cubicBezTo>
                    <a:pt x="3251" y="30"/>
                    <a:pt x="3102" y="0"/>
                    <a:pt x="2951" y="0"/>
                  </a:cubicBezTo>
                  <a:close/>
                </a:path>
              </a:pathLst>
            </a:custGeom>
            <a:solidFill>
              <a:srgbClr val="FB8897"/>
            </a:solidFill>
            <a:ln w="9525" cap="flat" cmpd="sng">
              <a:solidFill>
                <a:srgbClr val="FB88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979;p51"/>
            <p:cNvSpPr/>
            <p:nvPr/>
          </p:nvSpPr>
          <p:spPr>
            <a:xfrm>
              <a:off x="7158446" y="3377650"/>
              <a:ext cx="198155" cy="176131"/>
            </a:xfrm>
            <a:custGeom>
              <a:avLst/>
              <a:gdLst/>
              <a:ahLst/>
              <a:cxnLst/>
              <a:rect l="l" t="t" r="r" b="b"/>
              <a:pathLst>
                <a:path w="7513" h="6370" extrusionOk="0">
                  <a:moveTo>
                    <a:pt x="1962" y="0"/>
                  </a:moveTo>
                  <a:cubicBezTo>
                    <a:pt x="1717" y="0"/>
                    <a:pt x="1511" y="44"/>
                    <a:pt x="1319" y="131"/>
                  </a:cubicBezTo>
                  <a:cubicBezTo>
                    <a:pt x="1292" y="129"/>
                    <a:pt x="1266" y="128"/>
                    <a:pt x="1239" y="128"/>
                  </a:cubicBezTo>
                  <a:cubicBezTo>
                    <a:pt x="990" y="128"/>
                    <a:pt x="730" y="218"/>
                    <a:pt x="503" y="445"/>
                  </a:cubicBezTo>
                  <a:cubicBezTo>
                    <a:pt x="482" y="487"/>
                    <a:pt x="440" y="508"/>
                    <a:pt x="398" y="529"/>
                  </a:cubicBezTo>
                  <a:cubicBezTo>
                    <a:pt x="105" y="801"/>
                    <a:pt x="1" y="1240"/>
                    <a:pt x="105" y="1596"/>
                  </a:cubicBezTo>
                  <a:cubicBezTo>
                    <a:pt x="482" y="2747"/>
                    <a:pt x="796" y="4002"/>
                    <a:pt x="1256" y="5111"/>
                  </a:cubicBezTo>
                  <a:cubicBezTo>
                    <a:pt x="1549" y="5760"/>
                    <a:pt x="2407" y="6073"/>
                    <a:pt x="3056" y="6136"/>
                  </a:cubicBezTo>
                  <a:cubicBezTo>
                    <a:pt x="3078" y="6137"/>
                    <a:pt x="3102" y="6137"/>
                    <a:pt x="3125" y="6137"/>
                  </a:cubicBezTo>
                  <a:cubicBezTo>
                    <a:pt x="3505" y="6137"/>
                    <a:pt x="3970" y="6041"/>
                    <a:pt x="4397" y="6041"/>
                  </a:cubicBezTo>
                  <a:cubicBezTo>
                    <a:pt x="4647" y="6041"/>
                    <a:pt x="4885" y="6074"/>
                    <a:pt x="5085" y="6178"/>
                  </a:cubicBezTo>
                  <a:cubicBezTo>
                    <a:pt x="5336" y="6309"/>
                    <a:pt x="5601" y="6369"/>
                    <a:pt x="5858" y="6369"/>
                  </a:cubicBezTo>
                  <a:cubicBezTo>
                    <a:pt x="6672" y="6369"/>
                    <a:pt x="7413" y="5761"/>
                    <a:pt x="7429" y="4839"/>
                  </a:cubicBezTo>
                  <a:cubicBezTo>
                    <a:pt x="7449" y="3521"/>
                    <a:pt x="7512" y="2098"/>
                    <a:pt x="6675" y="1010"/>
                  </a:cubicBezTo>
                  <a:cubicBezTo>
                    <a:pt x="6173" y="382"/>
                    <a:pt x="5399" y="194"/>
                    <a:pt x="4625" y="194"/>
                  </a:cubicBezTo>
                  <a:cubicBezTo>
                    <a:pt x="4290" y="194"/>
                    <a:pt x="3955" y="278"/>
                    <a:pt x="3620" y="278"/>
                  </a:cubicBezTo>
                  <a:cubicBezTo>
                    <a:pt x="3601" y="278"/>
                    <a:pt x="3581" y="279"/>
                    <a:pt x="3560" y="279"/>
                  </a:cubicBezTo>
                  <a:cubicBezTo>
                    <a:pt x="3113" y="279"/>
                    <a:pt x="2596" y="66"/>
                    <a:pt x="2156" y="6"/>
                  </a:cubicBezTo>
                  <a:lnTo>
                    <a:pt x="2114" y="6"/>
                  </a:lnTo>
                  <a:cubicBezTo>
                    <a:pt x="2062" y="2"/>
                    <a:pt x="2011" y="0"/>
                    <a:pt x="1962" y="0"/>
                  </a:cubicBezTo>
                  <a:close/>
                </a:path>
              </a:pathLst>
            </a:custGeom>
            <a:solidFill>
              <a:srgbClr val="FB8897"/>
            </a:solidFill>
            <a:ln w="9525" cap="flat" cmpd="sng">
              <a:solidFill>
                <a:srgbClr val="FB88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980;p51"/>
            <p:cNvSpPr/>
            <p:nvPr/>
          </p:nvSpPr>
          <p:spPr>
            <a:xfrm>
              <a:off x="6407550" y="2525500"/>
              <a:ext cx="1196850" cy="951175"/>
            </a:xfrm>
            <a:custGeom>
              <a:avLst/>
              <a:gdLst/>
              <a:ahLst/>
              <a:cxnLst/>
              <a:rect l="l" t="t" r="r" b="b"/>
              <a:pathLst>
                <a:path w="47874" h="38047" extrusionOk="0">
                  <a:moveTo>
                    <a:pt x="18744" y="0"/>
                  </a:moveTo>
                  <a:cubicBezTo>
                    <a:pt x="18725" y="0"/>
                    <a:pt x="18705" y="0"/>
                    <a:pt x="18686" y="0"/>
                  </a:cubicBezTo>
                  <a:cubicBezTo>
                    <a:pt x="16468" y="21"/>
                    <a:pt x="14354" y="1318"/>
                    <a:pt x="12367" y="2176"/>
                  </a:cubicBezTo>
                  <a:cubicBezTo>
                    <a:pt x="10525" y="2950"/>
                    <a:pt x="8914" y="3662"/>
                    <a:pt x="6968" y="3662"/>
                  </a:cubicBezTo>
                  <a:cubicBezTo>
                    <a:pt x="6864" y="3641"/>
                    <a:pt x="6738" y="3641"/>
                    <a:pt x="6613" y="3641"/>
                  </a:cubicBezTo>
                  <a:lnTo>
                    <a:pt x="6215" y="3641"/>
                  </a:lnTo>
                  <a:cubicBezTo>
                    <a:pt x="5295" y="3641"/>
                    <a:pt x="4750" y="4101"/>
                    <a:pt x="4520" y="4708"/>
                  </a:cubicBezTo>
                  <a:cubicBezTo>
                    <a:pt x="3495" y="5461"/>
                    <a:pt x="2846" y="6570"/>
                    <a:pt x="2219" y="7721"/>
                  </a:cubicBezTo>
                  <a:cubicBezTo>
                    <a:pt x="1361" y="9290"/>
                    <a:pt x="315" y="10797"/>
                    <a:pt x="168" y="12638"/>
                  </a:cubicBezTo>
                  <a:cubicBezTo>
                    <a:pt x="147" y="13098"/>
                    <a:pt x="336" y="13517"/>
                    <a:pt x="649" y="13831"/>
                  </a:cubicBezTo>
                  <a:cubicBezTo>
                    <a:pt x="43" y="16614"/>
                    <a:pt x="1" y="19522"/>
                    <a:pt x="963" y="22242"/>
                  </a:cubicBezTo>
                  <a:cubicBezTo>
                    <a:pt x="2114" y="25402"/>
                    <a:pt x="4646" y="27850"/>
                    <a:pt x="7491" y="29523"/>
                  </a:cubicBezTo>
                  <a:cubicBezTo>
                    <a:pt x="10525" y="31302"/>
                    <a:pt x="14145" y="31909"/>
                    <a:pt x="17577" y="32348"/>
                  </a:cubicBezTo>
                  <a:lnTo>
                    <a:pt x="19062" y="32516"/>
                  </a:lnTo>
                  <a:cubicBezTo>
                    <a:pt x="18623" y="32641"/>
                    <a:pt x="18246" y="32976"/>
                    <a:pt x="18142" y="33520"/>
                  </a:cubicBezTo>
                  <a:cubicBezTo>
                    <a:pt x="18016" y="34399"/>
                    <a:pt x="18121" y="35131"/>
                    <a:pt x="18623" y="35863"/>
                  </a:cubicBezTo>
                  <a:cubicBezTo>
                    <a:pt x="18811" y="36135"/>
                    <a:pt x="19062" y="36428"/>
                    <a:pt x="19292" y="36700"/>
                  </a:cubicBezTo>
                  <a:cubicBezTo>
                    <a:pt x="19397" y="36805"/>
                    <a:pt x="19502" y="36930"/>
                    <a:pt x="19606" y="37056"/>
                  </a:cubicBezTo>
                  <a:cubicBezTo>
                    <a:pt x="19545" y="36989"/>
                    <a:pt x="19517" y="36963"/>
                    <a:pt x="19512" y="36963"/>
                  </a:cubicBezTo>
                  <a:cubicBezTo>
                    <a:pt x="19496" y="36963"/>
                    <a:pt x="19638" y="37151"/>
                    <a:pt x="19669" y="37182"/>
                  </a:cubicBezTo>
                  <a:cubicBezTo>
                    <a:pt x="19969" y="37781"/>
                    <a:pt x="20516" y="38046"/>
                    <a:pt x="21084" y="38046"/>
                  </a:cubicBezTo>
                  <a:cubicBezTo>
                    <a:pt x="21706" y="38046"/>
                    <a:pt x="22352" y="37728"/>
                    <a:pt x="22724" y="37182"/>
                  </a:cubicBezTo>
                  <a:cubicBezTo>
                    <a:pt x="23540" y="35968"/>
                    <a:pt x="23917" y="34441"/>
                    <a:pt x="23749" y="32997"/>
                  </a:cubicBezTo>
                  <a:cubicBezTo>
                    <a:pt x="23707" y="32829"/>
                    <a:pt x="23686" y="32662"/>
                    <a:pt x="23645" y="32516"/>
                  </a:cubicBezTo>
                  <a:cubicBezTo>
                    <a:pt x="25256" y="32369"/>
                    <a:pt x="26846" y="32097"/>
                    <a:pt x="28394" y="31616"/>
                  </a:cubicBezTo>
                  <a:cubicBezTo>
                    <a:pt x="31805" y="30611"/>
                    <a:pt x="34901" y="28666"/>
                    <a:pt x="37161" y="25925"/>
                  </a:cubicBezTo>
                  <a:cubicBezTo>
                    <a:pt x="38961" y="23728"/>
                    <a:pt x="40614" y="21091"/>
                    <a:pt x="41492" y="18308"/>
                  </a:cubicBezTo>
                  <a:cubicBezTo>
                    <a:pt x="41576" y="18392"/>
                    <a:pt x="41660" y="18476"/>
                    <a:pt x="41743" y="18518"/>
                  </a:cubicBezTo>
                  <a:cubicBezTo>
                    <a:pt x="41859" y="18617"/>
                    <a:pt x="42000" y="18742"/>
                    <a:pt x="42147" y="18841"/>
                  </a:cubicBezTo>
                  <a:lnTo>
                    <a:pt x="42147" y="18841"/>
                  </a:lnTo>
                  <a:cubicBezTo>
                    <a:pt x="42105" y="18815"/>
                    <a:pt x="42085" y="18804"/>
                    <a:pt x="42083" y="18804"/>
                  </a:cubicBezTo>
                  <a:lnTo>
                    <a:pt x="42083" y="18804"/>
                  </a:lnTo>
                  <a:cubicBezTo>
                    <a:pt x="42074" y="18804"/>
                    <a:pt x="42477" y="19067"/>
                    <a:pt x="42601" y="19145"/>
                  </a:cubicBezTo>
                  <a:cubicBezTo>
                    <a:pt x="42999" y="19438"/>
                    <a:pt x="43585" y="19564"/>
                    <a:pt x="44066" y="19585"/>
                  </a:cubicBezTo>
                  <a:cubicBezTo>
                    <a:pt x="44110" y="19587"/>
                    <a:pt x="44155" y="19588"/>
                    <a:pt x="44199" y="19588"/>
                  </a:cubicBezTo>
                  <a:cubicBezTo>
                    <a:pt x="45982" y="19588"/>
                    <a:pt x="47873" y="17970"/>
                    <a:pt x="47832" y="16132"/>
                  </a:cubicBezTo>
                  <a:cubicBezTo>
                    <a:pt x="47753" y="14243"/>
                    <a:pt x="45953" y="13469"/>
                    <a:pt x="44319" y="13469"/>
                  </a:cubicBezTo>
                  <a:cubicBezTo>
                    <a:pt x="44234" y="13469"/>
                    <a:pt x="44150" y="13471"/>
                    <a:pt x="44066" y="13475"/>
                  </a:cubicBezTo>
                  <a:cubicBezTo>
                    <a:pt x="43982" y="13475"/>
                    <a:pt x="43878" y="13496"/>
                    <a:pt x="43794" y="13496"/>
                  </a:cubicBezTo>
                  <a:cubicBezTo>
                    <a:pt x="43476" y="13178"/>
                    <a:pt x="43062" y="12969"/>
                    <a:pt x="42588" y="12969"/>
                  </a:cubicBezTo>
                  <a:cubicBezTo>
                    <a:pt x="42438" y="12969"/>
                    <a:pt x="42281" y="12990"/>
                    <a:pt x="42120" y="13036"/>
                  </a:cubicBezTo>
                  <a:cubicBezTo>
                    <a:pt x="42078" y="13057"/>
                    <a:pt x="42057" y="13057"/>
                    <a:pt x="41995" y="13078"/>
                  </a:cubicBezTo>
                  <a:cubicBezTo>
                    <a:pt x="41597" y="11299"/>
                    <a:pt x="40488" y="9855"/>
                    <a:pt x="38438" y="9102"/>
                  </a:cubicBezTo>
                  <a:cubicBezTo>
                    <a:pt x="37245" y="8663"/>
                    <a:pt x="35843" y="8642"/>
                    <a:pt x="34567" y="8537"/>
                  </a:cubicBezTo>
                  <a:cubicBezTo>
                    <a:pt x="33060" y="8391"/>
                    <a:pt x="31595" y="8056"/>
                    <a:pt x="30235" y="7344"/>
                  </a:cubicBezTo>
                  <a:cubicBezTo>
                    <a:pt x="26171" y="5302"/>
                    <a:pt x="23706" y="0"/>
                    <a:pt x="18744" y="0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981;p51"/>
            <p:cNvSpPr/>
            <p:nvPr/>
          </p:nvSpPr>
          <p:spPr>
            <a:xfrm>
              <a:off x="6180025" y="2450175"/>
              <a:ext cx="303400" cy="415400"/>
            </a:xfrm>
            <a:custGeom>
              <a:avLst/>
              <a:gdLst/>
              <a:ahLst/>
              <a:cxnLst/>
              <a:rect l="l" t="t" r="r" b="b"/>
              <a:pathLst>
                <a:path w="12136" h="16616" extrusionOk="0">
                  <a:moveTo>
                    <a:pt x="5236" y="1"/>
                  </a:moveTo>
                  <a:cubicBezTo>
                    <a:pt x="5118" y="1"/>
                    <a:pt x="4997" y="15"/>
                    <a:pt x="4875" y="42"/>
                  </a:cubicBezTo>
                  <a:cubicBezTo>
                    <a:pt x="4782" y="30"/>
                    <a:pt x="4688" y="25"/>
                    <a:pt x="4595" y="25"/>
                  </a:cubicBezTo>
                  <a:cubicBezTo>
                    <a:pt x="4354" y="25"/>
                    <a:pt x="4112" y="60"/>
                    <a:pt x="3871" y="105"/>
                  </a:cubicBezTo>
                  <a:cubicBezTo>
                    <a:pt x="3620" y="105"/>
                    <a:pt x="3452" y="189"/>
                    <a:pt x="3285" y="293"/>
                  </a:cubicBezTo>
                  <a:cubicBezTo>
                    <a:pt x="3267" y="292"/>
                    <a:pt x="3249" y="292"/>
                    <a:pt x="3231" y="292"/>
                  </a:cubicBezTo>
                  <a:cubicBezTo>
                    <a:pt x="2890" y="292"/>
                    <a:pt x="2523" y="476"/>
                    <a:pt x="2364" y="774"/>
                  </a:cubicBezTo>
                  <a:cubicBezTo>
                    <a:pt x="1255" y="2804"/>
                    <a:pt x="3808" y="4917"/>
                    <a:pt x="5503" y="6173"/>
                  </a:cubicBezTo>
                  <a:cubicBezTo>
                    <a:pt x="5398" y="6277"/>
                    <a:pt x="5294" y="6382"/>
                    <a:pt x="5189" y="6466"/>
                  </a:cubicBezTo>
                  <a:cubicBezTo>
                    <a:pt x="4938" y="6696"/>
                    <a:pt x="4708" y="6947"/>
                    <a:pt x="4457" y="7198"/>
                  </a:cubicBezTo>
                  <a:lnTo>
                    <a:pt x="4394" y="7282"/>
                  </a:lnTo>
                  <a:cubicBezTo>
                    <a:pt x="4310" y="7303"/>
                    <a:pt x="4227" y="7365"/>
                    <a:pt x="4122" y="7386"/>
                  </a:cubicBezTo>
                  <a:cubicBezTo>
                    <a:pt x="2971" y="7784"/>
                    <a:pt x="1590" y="8160"/>
                    <a:pt x="942" y="9290"/>
                  </a:cubicBezTo>
                  <a:cubicBezTo>
                    <a:pt x="0" y="10922"/>
                    <a:pt x="963" y="12492"/>
                    <a:pt x="2783" y="12513"/>
                  </a:cubicBezTo>
                  <a:cubicBezTo>
                    <a:pt x="2971" y="12513"/>
                    <a:pt x="3160" y="12492"/>
                    <a:pt x="3348" y="12450"/>
                  </a:cubicBezTo>
                  <a:lnTo>
                    <a:pt x="3348" y="12450"/>
                  </a:lnTo>
                  <a:cubicBezTo>
                    <a:pt x="3055" y="13245"/>
                    <a:pt x="2929" y="14103"/>
                    <a:pt x="2888" y="14919"/>
                  </a:cubicBezTo>
                  <a:cubicBezTo>
                    <a:pt x="2872" y="16060"/>
                    <a:pt x="3765" y="16615"/>
                    <a:pt x="4712" y="16615"/>
                  </a:cubicBezTo>
                  <a:cubicBezTo>
                    <a:pt x="5067" y="16615"/>
                    <a:pt x="5429" y="16537"/>
                    <a:pt x="5754" y="16383"/>
                  </a:cubicBezTo>
                  <a:cubicBezTo>
                    <a:pt x="6696" y="15902"/>
                    <a:pt x="7449" y="15065"/>
                    <a:pt x="8077" y="14207"/>
                  </a:cubicBezTo>
                  <a:cubicBezTo>
                    <a:pt x="8160" y="14082"/>
                    <a:pt x="8202" y="13956"/>
                    <a:pt x="8265" y="13810"/>
                  </a:cubicBezTo>
                  <a:cubicBezTo>
                    <a:pt x="8704" y="13224"/>
                    <a:pt x="9123" y="12596"/>
                    <a:pt x="9478" y="11969"/>
                  </a:cubicBezTo>
                  <a:cubicBezTo>
                    <a:pt x="10315" y="10567"/>
                    <a:pt x="11090" y="9186"/>
                    <a:pt x="11048" y="7491"/>
                  </a:cubicBezTo>
                  <a:cubicBezTo>
                    <a:pt x="11048" y="7177"/>
                    <a:pt x="10943" y="6884"/>
                    <a:pt x="10797" y="6654"/>
                  </a:cubicBezTo>
                  <a:cubicBezTo>
                    <a:pt x="10880" y="6319"/>
                    <a:pt x="10818" y="5943"/>
                    <a:pt x="10671" y="5629"/>
                  </a:cubicBezTo>
                  <a:cubicBezTo>
                    <a:pt x="11131" y="5378"/>
                    <a:pt x="11529" y="4980"/>
                    <a:pt x="11675" y="4373"/>
                  </a:cubicBezTo>
                  <a:cubicBezTo>
                    <a:pt x="12136" y="2804"/>
                    <a:pt x="10294" y="1988"/>
                    <a:pt x="9144" y="1528"/>
                  </a:cubicBezTo>
                  <a:cubicBezTo>
                    <a:pt x="8097" y="1088"/>
                    <a:pt x="7051" y="481"/>
                    <a:pt x="5963" y="189"/>
                  </a:cubicBezTo>
                  <a:cubicBezTo>
                    <a:pt x="5723" y="61"/>
                    <a:pt x="5483" y="1"/>
                    <a:pt x="5236" y="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982;p51"/>
            <p:cNvSpPr/>
            <p:nvPr/>
          </p:nvSpPr>
          <p:spPr>
            <a:xfrm>
              <a:off x="6479225" y="2313075"/>
              <a:ext cx="1035975" cy="494250"/>
            </a:xfrm>
            <a:custGeom>
              <a:avLst/>
              <a:gdLst/>
              <a:ahLst/>
              <a:cxnLst/>
              <a:rect l="l" t="t" r="r" b="b"/>
              <a:pathLst>
                <a:path w="41439" h="19770" extrusionOk="0">
                  <a:moveTo>
                    <a:pt x="24925" y="962"/>
                  </a:moveTo>
                  <a:lnTo>
                    <a:pt x="24925" y="962"/>
                  </a:lnTo>
                  <a:cubicBezTo>
                    <a:pt x="24985" y="970"/>
                    <a:pt x="25047" y="978"/>
                    <a:pt x="25109" y="986"/>
                  </a:cubicBezTo>
                  <a:cubicBezTo>
                    <a:pt x="25026" y="975"/>
                    <a:pt x="24966" y="968"/>
                    <a:pt x="24925" y="962"/>
                  </a:cubicBezTo>
                  <a:close/>
                  <a:moveTo>
                    <a:pt x="18646" y="1"/>
                  </a:moveTo>
                  <a:cubicBezTo>
                    <a:pt x="17441" y="1"/>
                    <a:pt x="16148" y="370"/>
                    <a:pt x="15065" y="756"/>
                  </a:cubicBezTo>
                  <a:cubicBezTo>
                    <a:pt x="14207" y="1069"/>
                    <a:pt x="13308" y="1341"/>
                    <a:pt x="12450" y="1697"/>
                  </a:cubicBezTo>
                  <a:cubicBezTo>
                    <a:pt x="11278" y="2199"/>
                    <a:pt x="10190" y="2932"/>
                    <a:pt x="9039" y="3455"/>
                  </a:cubicBezTo>
                  <a:cubicBezTo>
                    <a:pt x="6905" y="4417"/>
                    <a:pt x="5043" y="5945"/>
                    <a:pt x="3285" y="7451"/>
                  </a:cubicBezTo>
                  <a:cubicBezTo>
                    <a:pt x="1779" y="8769"/>
                    <a:pt x="0" y="10443"/>
                    <a:pt x="335" y="12556"/>
                  </a:cubicBezTo>
                  <a:cubicBezTo>
                    <a:pt x="428" y="13146"/>
                    <a:pt x="897" y="13417"/>
                    <a:pt x="1398" y="13417"/>
                  </a:cubicBezTo>
                  <a:cubicBezTo>
                    <a:pt x="1803" y="13417"/>
                    <a:pt x="2228" y="13240"/>
                    <a:pt x="2490" y="12912"/>
                  </a:cubicBezTo>
                  <a:cubicBezTo>
                    <a:pt x="2703" y="13492"/>
                    <a:pt x="3183" y="13947"/>
                    <a:pt x="3849" y="13947"/>
                  </a:cubicBezTo>
                  <a:cubicBezTo>
                    <a:pt x="3904" y="13947"/>
                    <a:pt x="3960" y="13944"/>
                    <a:pt x="4018" y="13937"/>
                  </a:cubicBezTo>
                  <a:cubicBezTo>
                    <a:pt x="5378" y="13791"/>
                    <a:pt x="6424" y="13059"/>
                    <a:pt x="7449" y="12263"/>
                  </a:cubicBezTo>
                  <a:cubicBezTo>
                    <a:pt x="8098" y="11908"/>
                    <a:pt x="8726" y="11531"/>
                    <a:pt x="9416" y="11196"/>
                  </a:cubicBezTo>
                  <a:cubicBezTo>
                    <a:pt x="11090" y="10339"/>
                    <a:pt x="12952" y="9627"/>
                    <a:pt x="14689" y="8937"/>
                  </a:cubicBezTo>
                  <a:cubicBezTo>
                    <a:pt x="16195" y="8372"/>
                    <a:pt x="17806" y="8162"/>
                    <a:pt x="19125" y="7221"/>
                  </a:cubicBezTo>
                  <a:cubicBezTo>
                    <a:pt x="19334" y="7095"/>
                    <a:pt x="19501" y="6928"/>
                    <a:pt x="19689" y="6782"/>
                  </a:cubicBezTo>
                  <a:cubicBezTo>
                    <a:pt x="20087" y="7514"/>
                    <a:pt x="20526" y="8162"/>
                    <a:pt x="20945" y="8727"/>
                  </a:cubicBezTo>
                  <a:cubicBezTo>
                    <a:pt x="22933" y="11531"/>
                    <a:pt x="25653" y="14021"/>
                    <a:pt x="28456" y="16009"/>
                  </a:cubicBezTo>
                  <a:cubicBezTo>
                    <a:pt x="29837" y="16992"/>
                    <a:pt x="31469" y="17683"/>
                    <a:pt x="33060" y="18290"/>
                  </a:cubicBezTo>
                  <a:cubicBezTo>
                    <a:pt x="34394" y="18788"/>
                    <a:pt x="35517" y="19770"/>
                    <a:pt x="36955" y="19770"/>
                  </a:cubicBezTo>
                  <a:cubicBezTo>
                    <a:pt x="37208" y="19770"/>
                    <a:pt x="37471" y="19739"/>
                    <a:pt x="37747" y="19670"/>
                  </a:cubicBezTo>
                  <a:cubicBezTo>
                    <a:pt x="37998" y="19587"/>
                    <a:pt x="38228" y="19503"/>
                    <a:pt x="38479" y="19378"/>
                  </a:cubicBezTo>
                  <a:cubicBezTo>
                    <a:pt x="38763" y="19577"/>
                    <a:pt x="39098" y="19670"/>
                    <a:pt x="39434" y="19670"/>
                  </a:cubicBezTo>
                  <a:cubicBezTo>
                    <a:pt x="40435" y="19670"/>
                    <a:pt x="41439" y="18847"/>
                    <a:pt x="41094" y="17578"/>
                  </a:cubicBezTo>
                  <a:cubicBezTo>
                    <a:pt x="40864" y="16678"/>
                    <a:pt x="40488" y="15841"/>
                    <a:pt x="40195" y="14984"/>
                  </a:cubicBezTo>
                  <a:cubicBezTo>
                    <a:pt x="39881" y="14063"/>
                    <a:pt x="39839" y="13017"/>
                    <a:pt x="39379" y="12159"/>
                  </a:cubicBezTo>
                  <a:cubicBezTo>
                    <a:pt x="38584" y="10590"/>
                    <a:pt x="37684" y="9083"/>
                    <a:pt x="36638" y="7660"/>
                  </a:cubicBezTo>
                  <a:cubicBezTo>
                    <a:pt x="35529" y="6112"/>
                    <a:pt x="34231" y="5212"/>
                    <a:pt x="32683" y="4124"/>
                  </a:cubicBezTo>
                  <a:cubicBezTo>
                    <a:pt x="31114" y="3036"/>
                    <a:pt x="29189" y="2722"/>
                    <a:pt x="27599" y="1718"/>
                  </a:cubicBezTo>
                  <a:cubicBezTo>
                    <a:pt x="27348" y="1592"/>
                    <a:pt x="27117" y="1509"/>
                    <a:pt x="26908" y="1488"/>
                  </a:cubicBezTo>
                  <a:cubicBezTo>
                    <a:pt x="26908" y="1488"/>
                    <a:pt x="26887" y="1488"/>
                    <a:pt x="26887" y="1467"/>
                  </a:cubicBezTo>
                  <a:cubicBezTo>
                    <a:pt x="26511" y="1300"/>
                    <a:pt x="26134" y="1195"/>
                    <a:pt x="25715" y="1090"/>
                  </a:cubicBezTo>
                  <a:cubicBezTo>
                    <a:pt x="25666" y="1074"/>
                    <a:pt x="24817" y="954"/>
                    <a:pt x="24850" y="954"/>
                  </a:cubicBezTo>
                  <a:cubicBezTo>
                    <a:pt x="24854" y="954"/>
                    <a:pt x="24878" y="957"/>
                    <a:pt x="24925" y="962"/>
                  </a:cubicBezTo>
                  <a:lnTo>
                    <a:pt x="24925" y="962"/>
                  </a:lnTo>
                  <a:cubicBezTo>
                    <a:pt x="24492" y="908"/>
                    <a:pt x="24084" y="855"/>
                    <a:pt x="23644" y="818"/>
                  </a:cubicBezTo>
                  <a:cubicBezTo>
                    <a:pt x="23519" y="805"/>
                    <a:pt x="23395" y="799"/>
                    <a:pt x="23274" y="799"/>
                  </a:cubicBezTo>
                  <a:cubicBezTo>
                    <a:pt x="22607" y="799"/>
                    <a:pt x="22012" y="994"/>
                    <a:pt x="21552" y="1383"/>
                  </a:cubicBezTo>
                  <a:cubicBezTo>
                    <a:pt x="21365" y="786"/>
                    <a:pt x="20845" y="272"/>
                    <a:pt x="20275" y="272"/>
                  </a:cubicBezTo>
                  <a:cubicBezTo>
                    <a:pt x="20206" y="272"/>
                    <a:pt x="20136" y="279"/>
                    <a:pt x="20066" y="295"/>
                  </a:cubicBezTo>
                  <a:cubicBezTo>
                    <a:pt x="19794" y="149"/>
                    <a:pt x="19480" y="44"/>
                    <a:pt x="19145" y="23"/>
                  </a:cubicBezTo>
                  <a:cubicBezTo>
                    <a:pt x="18981" y="8"/>
                    <a:pt x="18815" y="1"/>
                    <a:pt x="18646" y="1"/>
                  </a:cubicBezTo>
                  <a:close/>
                </a:path>
              </a:pathLst>
            </a:custGeom>
            <a:solidFill>
              <a:srgbClr val="FFBF4A"/>
            </a:solidFill>
            <a:ln w="28575" cap="flat" cmpd="sng">
              <a:solidFill>
                <a:srgbClr val="FFBF4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83;p51"/>
            <p:cNvSpPr/>
            <p:nvPr/>
          </p:nvSpPr>
          <p:spPr>
            <a:xfrm>
              <a:off x="7460025" y="2769500"/>
              <a:ext cx="436800" cy="520250"/>
            </a:xfrm>
            <a:custGeom>
              <a:avLst/>
              <a:gdLst/>
              <a:ahLst/>
              <a:cxnLst/>
              <a:rect l="l" t="t" r="r" b="b"/>
              <a:pathLst>
                <a:path w="17472" h="20810" extrusionOk="0">
                  <a:moveTo>
                    <a:pt x="7524" y="0"/>
                  </a:moveTo>
                  <a:cubicBezTo>
                    <a:pt x="7106" y="0"/>
                    <a:pt x="6687" y="76"/>
                    <a:pt x="6235" y="263"/>
                  </a:cubicBezTo>
                  <a:cubicBezTo>
                    <a:pt x="5106" y="702"/>
                    <a:pt x="4373" y="1665"/>
                    <a:pt x="4687" y="2899"/>
                  </a:cubicBezTo>
                  <a:cubicBezTo>
                    <a:pt x="4830" y="3531"/>
                    <a:pt x="5490" y="3925"/>
                    <a:pt x="6104" y="3925"/>
                  </a:cubicBezTo>
                  <a:cubicBezTo>
                    <a:pt x="6120" y="3925"/>
                    <a:pt x="6136" y="3925"/>
                    <a:pt x="6152" y="3924"/>
                  </a:cubicBezTo>
                  <a:cubicBezTo>
                    <a:pt x="6654" y="4845"/>
                    <a:pt x="6717" y="5745"/>
                    <a:pt x="6507" y="6937"/>
                  </a:cubicBezTo>
                  <a:cubicBezTo>
                    <a:pt x="6298" y="8130"/>
                    <a:pt x="5252" y="9239"/>
                    <a:pt x="4101" y="9595"/>
                  </a:cubicBezTo>
                  <a:cubicBezTo>
                    <a:pt x="3139" y="9908"/>
                    <a:pt x="2093" y="9532"/>
                    <a:pt x="1151" y="10118"/>
                  </a:cubicBezTo>
                  <a:cubicBezTo>
                    <a:pt x="0" y="10808"/>
                    <a:pt x="84" y="12126"/>
                    <a:pt x="586" y="13193"/>
                  </a:cubicBezTo>
                  <a:cubicBezTo>
                    <a:pt x="670" y="15872"/>
                    <a:pt x="1737" y="19722"/>
                    <a:pt x="4478" y="20663"/>
                  </a:cubicBezTo>
                  <a:cubicBezTo>
                    <a:pt x="4770" y="20762"/>
                    <a:pt x="5068" y="20809"/>
                    <a:pt x="5359" y="20809"/>
                  </a:cubicBezTo>
                  <a:cubicBezTo>
                    <a:pt x="6612" y="20809"/>
                    <a:pt x="7742" y="19934"/>
                    <a:pt x="7742" y="18508"/>
                  </a:cubicBezTo>
                  <a:cubicBezTo>
                    <a:pt x="7742" y="18152"/>
                    <a:pt x="7742" y="17838"/>
                    <a:pt x="7721" y="17483"/>
                  </a:cubicBezTo>
                  <a:lnTo>
                    <a:pt x="7721" y="17483"/>
                  </a:lnTo>
                  <a:cubicBezTo>
                    <a:pt x="8034" y="17555"/>
                    <a:pt x="8356" y="17597"/>
                    <a:pt x="8675" y="17597"/>
                  </a:cubicBezTo>
                  <a:cubicBezTo>
                    <a:pt x="9187" y="17597"/>
                    <a:pt x="9689" y="17490"/>
                    <a:pt x="10127" y="17232"/>
                  </a:cubicBezTo>
                  <a:cubicBezTo>
                    <a:pt x="12157" y="15976"/>
                    <a:pt x="12157" y="13968"/>
                    <a:pt x="11592" y="11980"/>
                  </a:cubicBezTo>
                  <a:lnTo>
                    <a:pt x="11592" y="11980"/>
                  </a:lnTo>
                  <a:cubicBezTo>
                    <a:pt x="11676" y="12001"/>
                    <a:pt x="11780" y="12022"/>
                    <a:pt x="11843" y="12043"/>
                  </a:cubicBezTo>
                  <a:cubicBezTo>
                    <a:pt x="12253" y="12172"/>
                    <a:pt x="12663" y="12237"/>
                    <a:pt x="13063" y="12237"/>
                  </a:cubicBezTo>
                  <a:cubicBezTo>
                    <a:pt x="13826" y="12237"/>
                    <a:pt x="14552" y="12000"/>
                    <a:pt x="15170" y="11520"/>
                  </a:cubicBezTo>
                  <a:cubicBezTo>
                    <a:pt x="17032" y="10055"/>
                    <a:pt x="14124" y="6770"/>
                    <a:pt x="13098" y="5745"/>
                  </a:cubicBezTo>
                  <a:cubicBezTo>
                    <a:pt x="12973" y="5619"/>
                    <a:pt x="12847" y="5494"/>
                    <a:pt x="12722" y="5389"/>
                  </a:cubicBezTo>
                  <a:cubicBezTo>
                    <a:pt x="13203" y="5284"/>
                    <a:pt x="13684" y="5201"/>
                    <a:pt x="14207" y="5117"/>
                  </a:cubicBezTo>
                  <a:cubicBezTo>
                    <a:pt x="15400" y="4929"/>
                    <a:pt x="16593" y="4657"/>
                    <a:pt x="17053" y="3401"/>
                  </a:cubicBezTo>
                  <a:cubicBezTo>
                    <a:pt x="17471" y="2355"/>
                    <a:pt x="16655" y="1309"/>
                    <a:pt x="15672" y="1016"/>
                  </a:cubicBezTo>
                  <a:cubicBezTo>
                    <a:pt x="13496" y="367"/>
                    <a:pt x="11152" y="828"/>
                    <a:pt x="8976" y="242"/>
                  </a:cubicBezTo>
                  <a:cubicBezTo>
                    <a:pt x="8466" y="97"/>
                    <a:pt x="7996" y="0"/>
                    <a:pt x="7524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84;p51"/>
            <p:cNvSpPr/>
            <p:nvPr/>
          </p:nvSpPr>
          <p:spPr>
            <a:xfrm>
              <a:off x="6348975" y="4066875"/>
              <a:ext cx="127125" cy="218269"/>
            </a:xfrm>
            <a:custGeom>
              <a:avLst/>
              <a:gdLst/>
              <a:ahLst/>
              <a:cxnLst/>
              <a:rect l="l" t="t" r="r" b="b"/>
              <a:pathLst>
                <a:path w="5085" h="7533" extrusionOk="0">
                  <a:moveTo>
                    <a:pt x="2379" y="1"/>
                  </a:moveTo>
                  <a:cubicBezTo>
                    <a:pt x="2320" y="1"/>
                    <a:pt x="2259" y="4"/>
                    <a:pt x="2197" y="10"/>
                  </a:cubicBezTo>
                  <a:cubicBezTo>
                    <a:pt x="168" y="178"/>
                    <a:pt x="0" y="2123"/>
                    <a:pt x="314" y="3776"/>
                  </a:cubicBezTo>
                  <a:cubicBezTo>
                    <a:pt x="628" y="5367"/>
                    <a:pt x="1047" y="7375"/>
                    <a:pt x="3202" y="7522"/>
                  </a:cubicBezTo>
                  <a:cubicBezTo>
                    <a:pt x="3253" y="7529"/>
                    <a:pt x="3303" y="7533"/>
                    <a:pt x="3351" y="7533"/>
                  </a:cubicBezTo>
                  <a:cubicBezTo>
                    <a:pt x="3580" y="7533"/>
                    <a:pt x="3779" y="7454"/>
                    <a:pt x="3934" y="7333"/>
                  </a:cubicBezTo>
                  <a:cubicBezTo>
                    <a:pt x="4478" y="7166"/>
                    <a:pt x="4917" y="6664"/>
                    <a:pt x="4980" y="5911"/>
                  </a:cubicBezTo>
                  <a:cubicBezTo>
                    <a:pt x="5085" y="4844"/>
                    <a:pt x="4855" y="3672"/>
                    <a:pt x="4604" y="2626"/>
                  </a:cubicBezTo>
                  <a:cubicBezTo>
                    <a:pt x="4363" y="1524"/>
                    <a:pt x="3701" y="1"/>
                    <a:pt x="2379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85;p51"/>
            <p:cNvSpPr/>
            <p:nvPr/>
          </p:nvSpPr>
          <p:spPr>
            <a:xfrm>
              <a:off x="6741750" y="4185430"/>
              <a:ext cx="182131" cy="201850"/>
            </a:xfrm>
            <a:custGeom>
              <a:avLst/>
              <a:gdLst/>
              <a:ahLst/>
              <a:cxnLst/>
              <a:rect l="l" t="t" r="r" b="b"/>
              <a:pathLst>
                <a:path w="6801" h="8074" extrusionOk="0">
                  <a:moveTo>
                    <a:pt x="4239" y="1"/>
                  </a:moveTo>
                  <a:cubicBezTo>
                    <a:pt x="3725" y="1"/>
                    <a:pt x="3195" y="168"/>
                    <a:pt x="2699" y="400"/>
                  </a:cubicBezTo>
                  <a:cubicBezTo>
                    <a:pt x="1632" y="902"/>
                    <a:pt x="1193" y="1655"/>
                    <a:pt x="795" y="2743"/>
                  </a:cubicBezTo>
                  <a:cubicBezTo>
                    <a:pt x="419" y="3706"/>
                    <a:pt x="0" y="5066"/>
                    <a:pt x="377" y="6049"/>
                  </a:cubicBezTo>
                  <a:cubicBezTo>
                    <a:pt x="189" y="6865"/>
                    <a:pt x="502" y="7723"/>
                    <a:pt x="1423" y="7974"/>
                  </a:cubicBezTo>
                  <a:cubicBezTo>
                    <a:pt x="1701" y="8042"/>
                    <a:pt x="1970" y="8074"/>
                    <a:pt x="2230" y="8074"/>
                  </a:cubicBezTo>
                  <a:cubicBezTo>
                    <a:pt x="3968" y="8074"/>
                    <a:pt x="5290" y="6649"/>
                    <a:pt x="5963" y="5066"/>
                  </a:cubicBezTo>
                  <a:cubicBezTo>
                    <a:pt x="6570" y="3726"/>
                    <a:pt x="6800" y="1550"/>
                    <a:pt x="5545" y="483"/>
                  </a:cubicBezTo>
                  <a:cubicBezTo>
                    <a:pt x="5149" y="136"/>
                    <a:pt x="4701" y="1"/>
                    <a:pt x="4239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986;p51"/>
            <p:cNvSpPr/>
            <p:nvPr/>
          </p:nvSpPr>
          <p:spPr>
            <a:xfrm>
              <a:off x="6164325" y="3984125"/>
              <a:ext cx="479893" cy="188329"/>
            </a:xfrm>
            <a:custGeom>
              <a:avLst/>
              <a:gdLst/>
              <a:ahLst/>
              <a:cxnLst/>
              <a:rect l="l" t="t" r="r" b="b"/>
              <a:pathLst>
                <a:path w="17236" h="6554" extrusionOk="0">
                  <a:moveTo>
                    <a:pt x="4234" y="0"/>
                  </a:moveTo>
                  <a:cubicBezTo>
                    <a:pt x="3456" y="0"/>
                    <a:pt x="2688" y="51"/>
                    <a:pt x="1946" y="162"/>
                  </a:cubicBezTo>
                  <a:cubicBezTo>
                    <a:pt x="1814" y="115"/>
                    <a:pt x="1672" y="91"/>
                    <a:pt x="1529" y="91"/>
                  </a:cubicBezTo>
                  <a:cubicBezTo>
                    <a:pt x="1041" y="91"/>
                    <a:pt x="548" y="370"/>
                    <a:pt x="419" y="936"/>
                  </a:cubicBezTo>
                  <a:cubicBezTo>
                    <a:pt x="377" y="1020"/>
                    <a:pt x="356" y="1104"/>
                    <a:pt x="356" y="1166"/>
                  </a:cubicBezTo>
                  <a:cubicBezTo>
                    <a:pt x="251" y="1543"/>
                    <a:pt x="356" y="1941"/>
                    <a:pt x="565" y="2254"/>
                  </a:cubicBezTo>
                  <a:cubicBezTo>
                    <a:pt x="440" y="2945"/>
                    <a:pt x="272" y="3677"/>
                    <a:pt x="147" y="4389"/>
                  </a:cubicBezTo>
                  <a:cubicBezTo>
                    <a:pt x="0" y="5351"/>
                    <a:pt x="544" y="6230"/>
                    <a:pt x="1570" y="6251"/>
                  </a:cubicBezTo>
                  <a:cubicBezTo>
                    <a:pt x="2022" y="6259"/>
                    <a:pt x="2466" y="6281"/>
                    <a:pt x="2905" y="6281"/>
                  </a:cubicBezTo>
                  <a:cubicBezTo>
                    <a:pt x="3642" y="6281"/>
                    <a:pt x="4363" y="6218"/>
                    <a:pt x="5085" y="5916"/>
                  </a:cubicBezTo>
                  <a:cubicBezTo>
                    <a:pt x="5566" y="5707"/>
                    <a:pt x="6005" y="5393"/>
                    <a:pt x="6215" y="4891"/>
                  </a:cubicBezTo>
                  <a:cubicBezTo>
                    <a:pt x="6298" y="4703"/>
                    <a:pt x="6382" y="4472"/>
                    <a:pt x="6487" y="4263"/>
                  </a:cubicBezTo>
                  <a:lnTo>
                    <a:pt x="6487" y="4263"/>
                  </a:lnTo>
                  <a:cubicBezTo>
                    <a:pt x="6485" y="4265"/>
                    <a:pt x="6484" y="4265"/>
                    <a:pt x="6484" y="4265"/>
                  </a:cubicBezTo>
                  <a:cubicBezTo>
                    <a:pt x="6471" y="4265"/>
                    <a:pt x="6801" y="3758"/>
                    <a:pt x="6821" y="3677"/>
                  </a:cubicBezTo>
                  <a:cubicBezTo>
                    <a:pt x="6863" y="3531"/>
                    <a:pt x="6926" y="3405"/>
                    <a:pt x="6947" y="3259"/>
                  </a:cubicBezTo>
                  <a:cubicBezTo>
                    <a:pt x="7575" y="3363"/>
                    <a:pt x="8202" y="3510"/>
                    <a:pt x="8830" y="3635"/>
                  </a:cubicBezTo>
                  <a:cubicBezTo>
                    <a:pt x="10065" y="3886"/>
                    <a:pt x="11257" y="4305"/>
                    <a:pt x="12450" y="4703"/>
                  </a:cubicBezTo>
                  <a:cubicBezTo>
                    <a:pt x="12994" y="4891"/>
                    <a:pt x="13810" y="5226"/>
                    <a:pt x="14061" y="5770"/>
                  </a:cubicBezTo>
                  <a:cubicBezTo>
                    <a:pt x="14325" y="6323"/>
                    <a:pt x="14763" y="6553"/>
                    <a:pt x="15214" y="6553"/>
                  </a:cubicBezTo>
                  <a:cubicBezTo>
                    <a:pt x="16194" y="6553"/>
                    <a:pt x="17235" y="5467"/>
                    <a:pt x="16676" y="4263"/>
                  </a:cubicBezTo>
                  <a:cubicBezTo>
                    <a:pt x="15651" y="2171"/>
                    <a:pt x="12513" y="1522"/>
                    <a:pt x="10525" y="936"/>
                  </a:cubicBezTo>
                  <a:cubicBezTo>
                    <a:pt x="8591" y="384"/>
                    <a:pt x="6375" y="0"/>
                    <a:pt x="423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987;p51"/>
            <p:cNvSpPr/>
            <p:nvPr/>
          </p:nvSpPr>
          <p:spPr>
            <a:xfrm>
              <a:off x="6611050" y="3985425"/>
              <a:ext cx="765825" cy="407275"/>
            </a:xfrm>
            <a:custGeom>
              <a:avLst/>
              <a:gdLst/>
              <a:ahLst/>
              <a:cxnLst/>
              <a:rect l="l" t="t" r="r" b="b"/>
              <a:pathLst>
                <a:path w="30633" h="16291" extrusionOk="0">
                  <a:moveTo>
                    <a:pt x="29640" y="0"/>
                  </a:moveTo>
                  <a:cubicBezTo>
                    <a:pt x="29374" y="0"/>
                    <a:pt x="29110" y="101"/>
                    <a:pt x="28937" y="315"/>
                  </a:cubicBezTo>
                  <a:cubicBezTo>
                    <a:pt x="28833" y="378"/>
                    <a:pt x="28749" y="461"/>
                    <a:pt x="28686" y="503"/>
                  </a:cubicBezTo>
                  <a:cubicBezTo>
                    <a:pt x="28519" y="671"/>
                    <a:pt x="28414" y="817"/>
                    <a:pt x="28331" y="1026"/>
                  </a:cubicBezTo>
                  <a:cubicBezTo>
                    <a:pt x="28356" y="957"/>
                    <a:pt x="28362" y="931"/>
                    <a:pt x="28358" y="931"/>
                  </a:cubicBezTo>
                  <a:lnTo>
                    <a:pt x="28358" y="931"/>
                  </a:lnTo>
                  <a:cubicBezTo>
                    <a:pt x="28348" y="931"/>
                    <a:pt x="28283" y="1066"/>
                    <a:pt x="28268" y="1110"/>
                  </a:cubicBezTo>
                  <a:cubicBezTo>
                    <a:pt x="28205" y="1194"/>
                    <a:pt x="28184" y="1256"/>
                    <a:pt x="28121" y="1361"/>
                  </a:cubicBezTo>
                  <a:cubicBezTo>
                    <a:pt x="28101" y="1445"/>
                    <a:pt x="27975" y="1675"/>
                    <a:pt x="27975" y="1738"/>
                  </a:cubicBezTo>
                  <a:cubicBezTo>
                    <a:pt x="27954" y="1759"/>
                    <a:pt x="27954" y="1780"/>
                    <a:pt x="27912" y="1842"/>
                  </a:cubicBezTo>
                  <a:cubicBezTo>
                    <a:pt x="26929" y="2303"/>
                    <a:pt x="26196" y="3474"/>
                    <a:pt x="25548" y="4269"/>
                  </a:cubicBezTo>
                  <a:cubicBezTo>
                    <a:pt x="24355" y="5713"/>
                    <a:pt x="23372" y="7282"/>
                    <a:pt x="22158" y="8684"/>
                  </a:cubicBezTo>
                  <a:cubicBezTo>
                    <a:pt x="21070" y="9961"/>
                    <a:pt x="19898" y="11091"/>
                    <a:pt x="18706" y="12283"/>
                  </a:cubicBezTo>
                  <a:cubicBezTo>
                    <a:pt x="18476" y="12513"/>
                    <a:pt x="18225" y="12764"/>
                    <a:pt x="17994" y="13036"/>
                  </a:cubicBezTo>
                  <a:cubicBezTo>
                    <a:pt x="17890" y="12890"/>
                    <a:pt x="17764" y="12764"/>
                    <a:pt x="17618" y="12702"/>
                  </a:cubicBezTo>
                  <a:cubicBezTo>
                    <a:pt x="18329" y="12492"/>
                    <a:pt x="18727" y="11551"/>
                    <a:pt x="18518" y="10860"/>
                  </a:cubicBezTo>
                  <a:cubicBezTo>
                    <a:pt x="18204" y="9793"/>
                    <a:pt x="17199" y="8454"/>
                    <a:pt x="16383" y="7701"/>
                  </a:cubicBezTo>
                  <a:cubicBezTo>
                    <a:pt x="15274" y="6676"/>
                    <a:pt x="13663" y="6320"/>
                    <a:pt x="12220" y="6027"/>
                  </a:cubicBezTo>
                  <a:cubicBezTo>
                    <a:pt x="11124" y="5813"/>
                    <a:pt x="9978" y="5745"/>
                    <a:pt x="8834" y="5745"/>
                  </a:cubicBezTo>
                  <a:cubicBezTo>
                    <a:pt x="8187" y="5745"/>
                    <a:pt x="7540" y="5767"/>
                    <a:pt x="6905" y="5797"/>
                  </a:cubicBezTo>
                  <a:cubicBezTo>
                    <a:pt x="6068" y="5818"/>
                    <a:pt x="5252" y="5902"/>
                    <a:pt x="4436" y="6027"/>
                  </a:cubicBezTo>
                  <a:cubicBezTo>
                    <a:pt x="3808" y="6090"/>
                    <a:pt x="3515" y="6550"/>
                    <a:pt x="3118" y="6885"/>
                  </a:cubicBezTo>
                  <a:lnTo>
                    <a:pt x="2992" y="7010"/>
                  </a:lnTo>
                  <a:lnTo>
                    <a:pt x="2971" y="7010"/>
                  </a:lnTo>
                  <a:cubicBezTo>
                    <a:pt x="2684" y="6795"/>
                    <a:pt x="2305" y="6642"/>
                    <a:pt x="1926" y="6642"/>
                  </a:cubicBezTo>
                  <a:cubicBezTo>
                    <a:pt x="1863" y="6642"/>
                    <a:pt x="1800" y="6646"/>
                    <a:pt x="1737" y="6655"/>
                  </a:cubicBezTo>
                  <a:cubicBezTo>
                    <a:pt x="377" y="6759"/>
                    <a:pt x="0" y="8329"/>
                    <a:pt x="921" y="9061"/>
                  </a:cubicBezTo>
                  <a:cubicBezTo>
                    <a:pt x="921" y="9103"/>
                    <a:pt x="942" y="9145"/>
                    <a:pt x="942" y="9187"/>
                  </a:cubicBezTo>
                  <a:cubicBezTo>
                    <a:pt x="1025" y="9521"/>
                    <a:pt x="1214" y="9877"/>
                    <a:pt x="1465" y="10107"/>
                  </a:cubicBezTo>
                  <a:cubicBezTo>
                    <a:pt x="1792" y="10424"/>
                    <a:pt x="2198" y="10558"/>
                    <a:pt x="2614" y="10558"/>
                  </a:cubicBezTo>
                  <a:cubicBezTo>
                    <a:pt x="3076" y="10558"/>
                    <a:pt x="3548" y="10392"/>
                    <a:pt x="3934" y="10128"/>
                  </a:cubicBezTo>
                  <a:cubicBezTo>
                    <a:pt x="4080" y="10023"/>
                    <a:pt x="4227" y="9898"/>
                    <a:pt x="4373" y="9793"/>
                  </a:cubicBezTo>
                  <a:cubicBezTo>
                    <a:pt x="4478" y="9712"/>
                    <a:pt x="4536" y="9685"/>
                    <a:pt x="4556" y="9685"/>
                  </a:cubicBezTo>
                  <a:cubicBezTo>
                    <a:pt x="4588" y="9685"/>
                    <a:pt x="4522" y="9755"/>
                    <a:pt x="4394" y="9793"/>
                  </a:cubicBezTo>
                  <a:cubicBezTo>
                    <a:pt x="4373" y="9793"/>
                    <a:pt x="4959" y="9835"/>
                    <a:pt x="5126" y="9877"/>
                  </a:cubicBezTo>
                  <a:cubicBezTo>
                    <a:pt x="5221" y="9887"/>
                    <a:pt x="5314" y="9892"/>
                    <a:pt x="5404" y="9892"/>
                  </a:cubicBezTo>
                  <a:cubicBezTo>
                    <a:pt x="6270" y="9892"/>
                    <a:pt x="6925" y="9446"/>
                    <a:pt x="7323" y="8726"/>
                  </a:cubicBezTo>
                  <a:cubicBezTo>
                    <a:pt x="8265" y="8747"/>
                    <a:pt x="9248" y="8747"/>
                    <a:pt x="10190" y="8768"/>
                  </a:cubicBezTo>
                  <a:cubicBezTo>
                    <a:pt x="10734" y="8789"/>
                    <a:pt x="11278" y="8873"/>
                    <a:pt x="11801" y="8998"/>
                  </a:cubicBezTo>
                  <a:cubicBezTo>
                    <a:pt x="11759" y="9166"/>
                    <a:pt x="11759" y="9312"/>
                    <a:pt x="11780" y="9500"/>
                  </a:cubicBezTo>
                  <a:cubicBezTo>
                    <a:pt x="11885" y="10400"/>
                    <a:pt x="12240" y="10819"/>
                    <a:pt x="12701" y="11551"/>
                  </a:cubicBezTo>
                  <a:cubicBezTo>
                    <a:pt x="12743" y="11656"/>
                    <a:pt x="12826" y="11718"/>
                    <a:pt x="12931" y="11823"/>
                  </a:cubicBezTo>
                  <a:cubicBezTo>
                    <a:pt x="12178" y="12597"/>
                    <a:pt x="12345" y="14208"/>
                    <a:pt x="13600" y="14585"/>
                  </a:cubicBezTo>
                  <a:cubicBezTo>
                    <a:pt x="14542" y="14857"/>
                    <a:pt x="15421" y="15359"/>
                    <a:pt x="16383" y="15568"/>
                  </a:cubicBezTo>
                  <a:cubicBezTo>
                    <a:pt x="16510" y="15603"/>
                    <a:pt x="16637" y="15618"/>
                    <a:pt x="16760" y="15618"/>
                  </a:cubicBezTo>
                  <a:cubicBezTo>
                    <a:pt x="16861" y="15618"/>
                    <a:pt x="16959" y="15608"/>
                    <a:pt x="17053" y="15589"/>
                  </a:cubicBezTo>
                  <a:cubicBezTo>
                    <a:pt x="17053" y="15652"/>
                    <a:pt x="17095" y="15694"/>
                    <a:pt x="17095" y="15757"/>
                  </a:cubicBezTo>
                  <a:cubicBezTo>
                    <a:pt x="17185" y="16089"/>
                    <a:pt x="17494" y="16290"/>
                    <a:pt x="17816" y="16290"/>
                  </a:cubicBezTo>
                  <a:cubicBezTo>
                    <a:pt x="17940" y="16290"/>
                    <a:pt x="18066" y="16260"/>
                    <a:pt x="18183" y="16196"/>
                  </a:cubicBezTo>
                  <a:cubicBezTo>
                    <a:pt x="19208" y="15631"/>
                    <a:pt x="20024" y="14689"/>
                    <a:pt x="20945" y="13915"/>
                  </a:cubicBezTo>
                  <a:cubicBezTo>
                    <a:pt x="22242" y="12911"/>
                    <a:pt x="23414" y="11614"/>
                    <a:pt x="24460" y="10358"/>
                  </a:cubicBezTo>
                  <a:cubicBezTo>
                    <a:pt x="25548" y="9082"/>
                    <a:pt x="26448" y="7701"/>
                    <a:pt x="27410" y="6341"/>
                  </a:cubicBezTo>
                  <a:cubicBezTo>
                    <a:pt x="27996" y="5546"/>
                    <a:pt x="29021" y="4541"/>
                    <a:pt x="29461" y="3516"/>
                  </a:cubicBezTo>
                  <a:cubicBezTo>
                    <a:pt x="29900" y="3244"/>
                    <a:pt x="30193" y="2784"/>
                    <a:pt x="30318" y="2261"/>
                  </a:cubicBezTo>
                  <a:cubicBezTo>
                    <a:pt x="30381" y="2031"/>
                    <a:pt x="30444" y="1780"/>
                    <a:pt x="30486" y="1549"/>
                  </a:cubicBezTo>
                  <a:cubicBezTo>
                    <a:pt x="30507" y="1508"/>
                    <a:pt x="30528" y="1445"/>
                    <a:pt x="30528" y="1403"/>
                  </a:cubicBezTo>
                  <a:cubicBezTo>
                    <a:pt x="30632" y="1110"/>
                    <a:pt x="30611" y="880"/>
                    <a:pt x="30570" y="671"/>
                  </a:cubicBezTo>
                  <a:cubicBezTo>
                    <a:pt x="30468" y="239"/>
                    <a:pt x="30051" y="0"/>
                    <a:pt x="29640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988;p51"/>
            <p:cNvSpPr/>
            <p:nvPr/>
          </p:nvSpPr>
          <p:spPr>
            <a:xfrm>
              <a:off x="6155950" y="3714500"/>
              <a:ext cx="704618" cy="397832"/>
            </a:xfrm>
            <a:custGeom>
              <a:avLst/>
              <a:gdLst/>
              <a:ahLst/>
              <a:cxnLst/>
              <a:rect l="l" t="t" r="r" b="b"/>
              <a:pathLst>
                <a:path w="25716" h="14207" extrusionOk="0">
                  <a:moveTo>
                    <a:pt x="13717" y="1"/>
                  </a:moveTo>
                  <a:cubicBezTo>
                    <a:pt x="11882" y="1"/>
                    <a:pt x="10025" y="231"/>
                    <a:pt x="8265" y="585"/>
                  </a:cubicBezTo>
                  <a:cubicBezTo>
                    <a:pt x="7700" y="690"/>
                    <a:pt x="7177" y="1381"/>
                    <a:pt x="7219" y="1987"/>
                  </a:cubicBezTo>
                  <a:cubicBezTo>
                    <a:pt x="7219" y="2050"/>
                    <a:pt x="7261" y="2134"/>
                    <a:pt x="7261" y="2238"/>
                  </a:cubicBezTo>
                  <a:cubicBezTo>
                    <a:pt x="7261" y="2259"/>
                    <a:pt x="7261" y="2301"/>
                    <a:pt x="7282" y="2322"/>
                  </a:cubicBezTo>
                  <a:cubicBezTo>
                    <a:pt x="6152" y="3117"/>
                    <a:pt x="5169" y="3850"/>
                    <a:pt x="4227" y="4959"/>
                  </a:cubicBezTo>
                  <a:cubicBezTo>
                    <a:pt x="3139" y="6193"/>
                    <a:pt x="1" y="8264"/>
                    <a:pt x="2135" y="10064"/>
                  </a:cubicBezTo>
                  <a:cubicBezTo>
                    <a:pt x="2699" y="10549"/>
                    <a:pt x="3320" y="10688"/>
                    <a:pt x="3964" y="10688"/>
                  </a:cubicBezTo>
                  <a:cubicBezTo>
                    <a:pt x="4680" y="10688"/>
                    <a:pt x="5425" y="10517"/>
                    <a:pt x="6152" y="10461"/>
                  </a:cubicBezTo>
                  <a:cubicBezTo>
                    <a:pt x="6647" y="10430"/>
                    <a:pt x="7116" y="10412"/>
                    <a:pt x="7572" y="10412"/>
                  </a:cubicBezTo>
                  <a:cubicBezTo>
                    <a:pt x="8640" y="10412"/>
                    <a:pt x="9641" y="10511"/>
                    <a:pt x="10755" y="10775"/>
                  </a:cubicBezTo>
                  <a:cubicBezTo>
                    <a:pt x="11948" y="11047"/>
                    <a:pt x="13538" y="10985"/>
                    <a:pt x="14417" y="11863"/>
                  </a:cubicBezTo>
                  <a:cubicBezTo>
                    <a:pt x="14940" y="12386"/>
                    <a:pt x="14982" y="12365"/>
                    <a:pt x="15296" y="12972"/>
                  </a:cubicBezTo>
                  <a:cubicBezTo>
                    <a:pt x="15610" y="13558"/>
                    <a:pt x="16070" y="13956"/>
                    <a:pt x="16739" y="14144"/>
                  </a:cubicBezTo>
                  <a:cubicBezTo>
                    <a:pt x="16896" y="14186"/>
                    <a:pt x="17049" y="14206"/>
                    <a:pt x="17198" y="14206"/>
                  </a:cubicBezTo>
                  <a:cubicBezTo>
                    <a:pt x="17789" y="14206"/>
                    <a:pt x="18309" y="13892"/>
                    <a:pt x="18644" y="13391"/>
                  </a:cubicBezTo>
                  <a:cubicBezTo>
                    <a:pt x="19355" y="12282"/>
                    <a:pt x="20108" y="11529"/>
                    <a:pt x="21071" y="10713"/>
                  </a:cubicBezTo>
                  <a:cubicBezTo>
                    <a:pt x="21929" y="9980"/>
                    <a:pt x="22682" y="9164"/>
                    <a:pt x="23791" y="8788"/>
                  </a:cubicBezTo>
                  <a:cubicBezTo>
                    <a:pt x="24837" y="8390"/>
                    <a:pt x="25716" y="7637"/>
                    <a:pt x="25716" y="6423"/>
                  </a:cubicBezTo>
                  <a:cubicBezTo>
                    <a:pt x="25716" y="5147"/>
                    <a:pt x="24628" y="4226"/>
                    <a:pt x="23728" y="3473"/>
                  </a:cubicBezTo>
                  <a:cubicBezTo>
                    <a:pt x="21636" y="1694"/>
                    <a:pt x="19020" y="544"/>
                    <a:pt x="16300" y="167"/>
                  </a:cubicBezTo>
                  <a:cubicBezTo>
                    <a:pt x="15452" y="53"/>
                    <a:pt x="14587" y="1"/>
                    <a:pt x="13717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989;p51"/>
            <p:cNvSpPr/>
            <p:nvPr/>
          </p:nvSpPr>
          <p:spPr>
            <a:xfrm>
              <a:off x="6622550" y="3830025"/>
              <a:ext cx="765813" cy="465926"/>
            </a:xfrm>
            <a:custGeom>
              <a:avLst/>
              <a:gdLst/>
              <a:ahLst/>
              <a:cxnLst/>
              <a:rect l="l" t="t" r="r" b="b"/>
              <a:pathLst>
                <a:path w="29210" h="15887" extrusionOk="0">
                  <a:moveTo>
                    <a:pt x="18738" y="0"/>
                  </a:moveTo>
                  <a:cubicBezTo>
                    <a:pt x="17431" y="0"/>
                    <a:pt x="16127" y="123"/>
                    <a:pt x="14835" y="233"/>
                  </a:cubicBezTo>
                  <a:cubicBezTo>
                    <a:pt x="13998" y="317"/>
                    <a:pt x="13203" y="338"/>
                    <a:pt x="12387" y="547"/>
                  </a:cubicBezTo>
                  <a:cubicBezTo>
                    <a:pt x="11634" y="735"/>
                    <a:pt x="10902" y="1070"/>
                    <a:pt x="10127" y="1154"/>
                  </a:cubicBezTo>
                  <a:cubicBezTo>
                    <a:pt x="9458" y="1195"/>
                    <a:pt x="9019" y="1593"/>
                    <a:pt x="8830" y="2095"/>
                  </a:cubicBezTo>
                  <a:cubicBezTo>
                    <a:pt x="8495" y="2221"/>
                    <a:pt x="8161" y="2409"/>
                    <a:pt x="7889" y="2597"/>
                  </a:cubicBezTo>
                  <a:cubicBezTo>
                    <a:pt x="7261" y="2953"/>
                    <a:pt x="6675" y="3455"/>
                    <a:pt x="6173" y="4020"/>
                  </a:cubicBezTo>
                  <a:cubicBezTo>
                    <a:pt x="5378" y="4962"/>
                    <a:pt x="4373" y="5673"/>
                    <a:pt x="3453" y="6489"/>
                  </a:cubicBezTo>
                  <a:cubicBezTo>
                    <a:pt x="2616" y="7200"/>
                    <a:pt x="2072" y="8163"/>
                    <a:pt x="1256" y="8895"/>
                  </a:cubicBezTo>
                  <a:cubicBezTo>
                    <a:pt x="398" y="9669"/>
                    <a:pt x="0" y="10485"/>
                    <a:pt x="231" y="11636"/>
                  </a:cubicBezTo>
                  <a:cubicBezTo>
                    <a:pt x="369" y="12331"/>
                    <a:pt x="1142" y="12881"/>
                    <a:pt x="1867" y="12881"/>
                  </a:cubicBezTo>
                  <a:cubicBezTo>
                    <a:pt x="2016" y="12881"/>
                    <a:pt x="2163" y="12858"/>
                    <a:pt x="2302" y="12808"/>
                  </a:cubicBezTo>
                  <a:cubicBezTo>
                    <a:pt x="3242" y="12455"/>
                    <a:pt x="4216" y="12349"/>
                    <a:pt x="5204" y="12349"/>
                  </a:cubicBezTo>
                  <a:cubicBezTo>
                    <a:pt x="6677" y="12349"/>
                    <a:pt x="8180" y="12586"/>
                    <a:pt x="9646" y="12599"/>
                  </a:cubicBezTo>
                  <a:cubicBezTo>
                    <a:pt x="11718" y="12641"/>
                    <a:pt x="14563" y="13185"/>
                    <a:pt x="15777" y="15047"/>
                  </a:cubicBezTo>
                  <a:cubicBezTo>
                    <a:pt x="16078" y="15521"/>
                    <a:pt x="16676" y="15886"/>
                    <a:pt x="17264" y="15886"/>
                  </a:cubicBezTo>
                  <a:cubicBezTo>
                    <a:pt x="17533" y="15886"/>
                    <a:pt x="17800" y="15810"/>
                    <a:pt x="18037" y="15633"/>
                  </a:cubicBezTo>
                  <a:cubicBezTo>
                    <a:pt x="18622" y="15214"/>
                    <a:pt x="18978" y="14754"/>
                    <a:pt x="19355" y="14147"/>
                  </a:cubicBezTo>
                  <a:cubicBezTo>
                    <a:pt x="19585" y="13791"/>
                    <a:pt x="20192" y="13226"/>
                    <a:pt x="20610" y="12871"/>
                  </a:cubicBezTo>
                  <a:cubicBezTo>
                    <a:pt x="21154" y="12390"/>
                    <a:pt x="21573" y="11929"/>
                    <a:pt x="21991" y="11301"/>
                  </a:cubicBezTo>
                  <a:cubicBezTo>
                    <a:pt x="22389" y="10716"/>
                    <a:pt x="23247" y="10234"/>
                    <a:pt x="23791" y="9774"/>
                  </a:cubicBezTo>
                  <a:cubicBezTo>
                    <a:pt x="25088" y="8707"/>
                    <a:pt x="26197" y="7431"/>
                    <a:pt x="27620" y="6531"/>
                  </a:cubicBezTo>
                  <a:cubicBezTo>
                    <a:pt x="28247" y="6154"/>
                    <a:pt x="28812" y="6008"/>
                    <a:pt x="29084" y="5213"/>
                  </a:cubicBezTo>
                  <a:cubicBezTo>
                    <a:pt x="29210" y="4480"/>
                    <a:pt x="28980" y="3685"/>
                    <a:pt x="28394" y="3162"/>
                  </a:cubicBezTo>
                  <a:cubicBezTo>
                    <a:pt x="26092" y="1028"/>
                    <a:pt x="23100" y="296"/>
                    <a:pt x="20024" y="45"/>
                  </a:cubicBezTo>
                  <a:cubicBezTo>
                    <a:pt x="19595" y="14"/>
                    <a:pt x="19167" y="0"/>
                    <a:pt x="18738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990;p51"/>
            <p:cNvSpPr/>
            <p:nvPr/>
          </p:nvSpPr>
          <p:spPr>
            <a:xfrm>
              <a:off x="6116800" y="4143325"/>
              <a:ext cx="244745" cy="61775"/>
            </a:xfrm>
            <a:custGeom>
              <a:avLst/>
              <a:gdLst/>
              <a:ahLst/>
              <a:cxnLst/>
              <a:rect l="l" t="t" r="r" b="b"/>
              <a:pathLst>
                <a:path w="9207" h="2471" extrusionOk="0">
                  <a:moveTo>
                    <a:pt x="784" y="0"/>
                  </a:moveTo>
                  <a:cubicBezTo>
                    <a:pt x="512" y="0"/>
                    <a:pt x="255" y="144"/>
                    <a:pt x="209" y="464"/>
                  </a:cubicBezTo>
                  <a:cubicBezTo>
                    <a:pt x="0" y="1866"/>
                    <a:pt x="1109" y="2306"/>
                    <a:pt x="2302" y="2431"/>
                  </a:cubicBezTo>
                  <a:cubicBezTo>
                    <a:pt x="2736" y="2459"/>
                    <a:pt x="3184" y="2471"/>
                    <a:pt x="3632" y="2471"/>
                  </a:cubicBezTo>
                  <a:cubicBezTo>
                    <a:pt x="4177" y="2471"/>
                    <a:pt x="4724" y="2454"/>
                    <a:pt x="5252" y="2431"/>
                  </a:cubicBezTo>
                  <a:cubicBezTo>
                    <a:pt x="6403" y="2347"/>
                    <a:pt x="7847" y="2452"/>
                    <a:pt x="8872" y="1824"/>
                  </a:cubicBezTo>
                  <a:cubicBezTo>
                    <a:pt x="9207" y="1615"/>
                    <a:pt x="9207" y="1155"/>
                    <a:pt x="8893" y="966"/>
                  </a:cubicBezTo>
                  <a:cubicBezTo>
                    <a:pt x="8348" y="654"/>
                    <a:pt x="7696" y="559"/>
                    <a:pt x="7016" y="559"/>
                  </a:cubicBezTo>
                  <a:cubicBezTo>
                    <a:pt x="6103" y="559"/>
                    <a:pt x="5138" y="730"/>
                    <a:pt x="4310" y="778"/>
                  </a:cubicBezTo>
                  <a:cubicBezTo>
                    <a:pt x="4149" y="791"/>
                    <a:pt x="3173" y="929"/>
                    <a:pt x="2413" y="929"/>
                  </a:cubicBezTo>
                  <a:cubicBezTo>
                    <a:pt x="1895" y="929"/>
                    <a:pt x="1477" y="865"/>
                    <a:pt x="1486" y="653"/>
                  </a:cubicBezTo>
                  <a:cubicBezTo>
                    <a:pt x="1509" y="240"/>
                    <a:pt x="1135" y="0"/>
                    <a:pt x="784" y="0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91;p51"/>
            <p:cNvSpPr/>
            <p:nvPr/>
          </p:nvSpPr>
          <p:spPr>
            <a:xfrm>
              <a:off x="6463000" y="4165400"/>
              <a:ext cx="165845" cy="58650"/>
            </a:xfrm>
            <a:custGeom>
              <a:avLst/>
              <a:gdLst/>
              <a:ahLst/>
              <a:cxnLst/>
              <a:rect l="l" t="t" r="r" b="b"/>
              <a:pathLst>
                <a:path w="7729" h="2346" extrusionOk="0">
                  <a:moveTo>
                    <a:pt x="3258" y="1"/>
                  </a:moveTo>
                  <a:cubicBezTo>
                    <a:pt x="2015" y="1"/>
                    <a:pt x="866" y="123"/>
                    <a:pt x="524" y="193"/>
                  </a:cubicBezTo>
                  <a:cubicBezTo>
                    <a:pt x="1" y="298"/>
                    <a:pt x="43" y="1072"/>
                    <a:pt x="524" y="1218"/>
                  </a:cubicBezTo>
                  <a:cubicBezTo>
                    <a:pt x="2302" y="1658"/>
                    <a:pt x="4060" y="2076"/>
                    <a:pt x="5859" y="2327"/>
                  </a:cubicBezTo>
                  <a:cubicBezTo>
                    <a:pt x="5939" y="2339"/>
                    <a:pt x="6020" y="2346"/>
                    <a:pt x="6100" y="2346"/>
                  </a:cubicBezTo>
                  <a:cubicBezTo>
                    <a:pt x="6437" y="2346"/>
                    <a:pt x="6757" y="2226"/>
                    <a:pt x="6926" y="1888"/>
                  </a:cubicBezTo>
                  <a:cubicBezTo>
                    <a:pt x="7728" y="350"/>
                    <a:pt x="5358" y="1"/>
                    <a:pt x="3258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2;p51"/>
            <p:cNvSpPr/>
            <p:nvPr/>
          </p:nvSpPr>
          <p:spPr>
            <a:xfrm rot="862269">
              <a:off x="6646489" y="4221149"/>
              <a:ext cx="105149" cy="31603"/>
            </a:xfrm>
            <a:custGeom>
              <a:avLst/>
              <a:gdLst/>
              <a:ahLst/>
              <a:cxnLst/>
              <a:rect l="l" t="t" r="r" b="b"/>
              <a:pathLst>
                <a:path w="4206" h="2218" extrusionOk="0">
                  <a:moveTo>
                    <a:pt x="1192" y="1"/>
                  </a:moveTo>
                  <a:cubicBezTo>
                    <a:pt x="826" y="1"/>
                    <a:pt x="443" y="212"/>
                    <a:pt x="272" y="511"/>
                  </a:cubicBezTo>
                  <a:cubicBezTo>
                    <a:pt x="0" y="971"/>
                    <a:pt x="105" y="1703"/>
                    <a:pt x="628" y="1934"/>
                  </a:cubicBezTo>
                  <a:cubicBezTo>
                    <a:pt x="1164" y="2161"/>
                    <a:pt x="1734" y="2217"/>
                    <a:pt x="2305" y="2217"/>
                  </a:cubicBezTo>
                  <a:cubicBezTo>
                    <a:pt x="2626" y="2217"/>
                    <a:pt x="2948" y="2200"/>
                    <a:pt x="3264" y="2185"/>
                  </a:cubicBezTo>
                  <a:cubicBezTo>
                    <a:pt x="3955" y="2164"/>
                    <a:pt x="4206" y="1410"/>
                    <a:pt x="3787" y="929"/>
                  </a:cubicBezTo>
                  <a:cubicBezTo>
                    <a:pt x="3473" y="574"/>
                    <a:pt x="3034" y="469"/>
                    <a:pt x="2574" y="406"/>
                  </a:cubicBezTo>
                  <a:cubicBezTo>
                    <a:pt x="2197" y="364"/>
                    <a:pt x="1988" y="385"/>
                    <a:pt x="1674" y="155"/>
                  </a:cubicBezTo>
                  <a:cubicBezTo>
                    <a:pt x="1533" y="48"/>
                    <a:pt x="1364" y="1"/>
                    <a:pt x="1192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993;p51"/>
            <p:cNvSpPr/>
            <p:nvPr/>
          </p:nvSpPr>
          <p:spPr>
            <a:xfrm>
              <a:off x="6885675" y="4320675"/>
              <a:ext cx="198150" cy="109975"/>
            </a:xfrm>
            <a:custGeom>
              <a:avLst/>
              <a:gdLst/>
              <a:ahLst/>
              <a:cxnLst/>
              <a:rect l="l" t="t" r="r" b="b"/>
              <a:pathLst>
                <a:path w="7926" h="4399" extrusionOk="0">
                  <a:moveTo>
                    <a:pt x="1011" y="0"/>
                  </a:moveTo>
                  <a:cubicBezTo>
                    <a:pt x="1" y="0"/>
                    <a:pt x="26" y="1616"/>
                    <a:pt x="1088" y="1677"/>
                  </a:cubicBezTo>
                  <a:cubicBezTo>
                    <a:pt x="2176" y="1782"/>
                    <a:pt x="3180" y="2681"/>
                    <a:pt x="4164" y="3121"/>
                  </a:cubicBezTo>
                  <a:cubicBezTo>
                    <a:pt x="4875" y="3435"/>
                    <a:pt x="5482" y="3853"/>
                    <a:pt x="6131" y="4251"/>
                  </a:cubicBezTo>
                  <a:cubicBezTo>
                    <a:pt x="6313" y="4353"/>
                    <a:pt x="6506" y="4399"/>
                    <a:pt x="6690" y="4399"/>
                  </a:cubicBezTo>
                  <a:cubicBezTo>
                    <a:pt x="7370" y="4399"/>
                    <a:pt x="7925" y="3775"/>
                    <a:pt x="7365" y="3100"/>
                  </a:cubicBezTo>
                  <a:cubicBezTo>
                    <a:pt x="7316" y="3039"/>
                    <a:pt x="7218" y="3006"/>
                    <a:pt x="7124" y="3006"/>
                  </a:cubicBezTo>
                  <a:cubicBezTo>
                    <a:pt x="7056" y="3006"/>
                    <a:pt x="6990" y="3023"/>
                    <a:pt x="6947" y="3058"/>
                  </a:cubicBezTo>
                  <a:cubicBezTo>
                    <a:pt x="6905" y="3058"/>
                    <a:pt x="6905" y="3079"/>
                    <a:pt x="6884" y="3079"/>
                  </a:cubicBezTo>
                  <a:cubicBezTo>
                    <a:pt x="6737" y="2953"/>
                    <a:pt x="6591" y="2807"/>
                    <a:pt x="6486" y="2681"/>
                  </a:cubicBezTo>
                  <a:cubicBezTo>
                    <a:pt x="6110" y="2263"/>
                    <a:pt x="5503" y="1970"/>
                    <a:pt x="5001" y="1719"/>
                  </a:cubicBezTo>
                  <a:cubicBezTo>
                    <a:pt x="3766" y="1007"/>
                    <a:pt x="2511" y="150"/>
                    <a:pt x="1088" y="3"/>
                  </a:cubicBezTo>
                  <a:cubicBezTo>
                    <a:pt x="1062" y="1"/>
                    <a:pt x="1036" y="0"/>
                    <a:pt x="1011" y="0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994;p51"/>
            <p:cNvSpPr/>
            <p:nvPr/>
          </p:nvSpPr>
          <p:spPr>
            <a:xfrm>
              <a:off x="6437375" y="2553575"/>
              <a:ext cx="73825" cy="110300"/>
            </a:xfrm>
            <a:custGeom>
              <a:avLst/>
              <a:gdLst/>
              <a:ahLst/>
              <a:cxnLst/>
              <a:rect l="l" t="t" r="r" b="b"/>
              <a:pathLst>
                <a:path w="2953" h="4412" extrusionOk="0">
                  <a:moveTo>
                    <a:pt x="1965" y="0"/>
                  </a:moveTo>
                  <a:cubicBezTo>
                    <a:pt x="1898" y="0"/>
                    <a:pt x="1829" y="9"/>
                    <a:pt x="1758" y="28"/>
                  </a:cubicBezTo>
                  <a:cubicBezTo>
                    <a:pt x="900" y="237"/>
                    <a:pt x="503" y="823"/>
                    <a:pt x="210" y="1618"/>
                  </a:cubicBezTo>
                  <a:cubicBezTo>
                    <a:pt x="84" y="2016"/>
                    <a:pt x="21" y="2434"/>
                    <a:pt x="0" y="2832"/>
                  </a:cubicBezTo>
                  <a:cubicBezTo>
                    <a:pt x="0" y="3076"/>
                    <a:pt x="60" y="3379"/>
                    <a:pt x="178" y="3588"/>
                  </a:cubicBezTo>
                  <a:lnTo>
                    <a:pt x="178" y="3588"/>
                  </a:lnTo>
                  <a:cubicBezTo>
                    <a:pt x="173" y="3585"/>
                    <a:pt x="168" y="3585"/>
                    <a:pt x="168" y="3585"/>
                  </a:cubicBezTo>
                  <a:lnTo>
                    <a:pt x="168" y="3585"/>
                  </a:lnTo>
                  <a:cubicBezTo>
                    <a:pt x="189" y="3606"/>
                    <a:pt x="210" y="3669"/>
                    <a:pt x="210" y="3690"/>
                  </a:cubicBezTo>
                  <a:cubicBezTo>
                    <a:pt x="388" y="4171"/>
                    <a:pt x="780" y="4412"/>
                    <a:pt x="1177" y="4412"/>
                  </a:cubicBezTo>
                  <a:cubicBezTo>
                    <a:pt x="1575" y="4412"/>
                    <a:pt x="1978" y="4171"/>
                    <a:pt x="2177" y="3690"/>
                  </a:cubicBezTo>
                  <a:cubicBezTo>
                    <a:pt x="2197" y="3648"/>
                    <a:pt x="2197" y="3585"/>
                    <a:pt x="2218" y="3522"/>
                  </a:cubicBezTo>
                  <a:cubicBezTo>
                    <a:pt x="2239" y="3477"/>
                    <a:pt x="2247" y="3460"/>
                    <a:pt x="2249" y="3460"/>
                  </a:cubicBezTo>
                  <a:lnTo>
                    <a:pt x="2249" y="3460"/>
                  </a:lnTo>
                  <a:cubicBezTo>
                    <a:pt x="2253" y="3460"/>
                    <a:pt x="2196" y="3605"/>
                    <a:pt x="2208" y="3605"/>
                  </a:cubicBezTo>
                  <a:cubicBezTo>
                    <a:pt x="2212" y="3605"/>
                    <a:pt x="2227" y="3583"/>
                    <a:pt x="2260" y="3522"/>
                  </a:cubicBezTo>
                  <a:cubicBezTo>
                    <a:pt x="2428" y="3188"/>
                    <a:pt x="2428" y="2769"/>
                    <a:pt x="2469" y="2392"/>
                  </a:cubicBezTo>
                  <a:cubicBezTo>
                    <a:pt x="2469" y="2288"/>
                    <a:pt x="2469" y="2141"/>
                    <a:pt x="2490" y="2037"/>
                  </a:cubicBezTo>
                  <a:cubicBezTo>
                    <a:pt x="2490" y="1953"/>
                    <a:pt x="2511" y="1890"/>
                    <a:pt x="2511" y="1807"/>
                  </a:cubicBezTo>
                  <a:lnTo>
                    <a:pt x="2511" y="1807"/>
                  </a:lnTo>
                  <a:cubicBezTo>
                    <a:pt x="2501" y="1856"/>
                    <a:pt x="2496" y="1883"/>
                    <a:pt x="2496" y="1883"/>
                  </a:cubicBezTo>
                  <a:cubicBezTo>
                    <a:pt x="2495" y="1883"/>
                    <a:pt x="2500" y="1851"/>
                    <a:pt x="2511" y="1786"/>
                  </a:cubicBezTo>
                  <a:cubicBezTo>
                    <a:pt x="2532" y="1618"/>
                    <a:pt x="2574" y="1430"/>
                    <a:pt x="2595" y="1283"/>
                  </a:cubicBezTo>
                  <a:lnTo>
                    <a:pt x="2595" y="1242"/>
                  </a:lnTo>
                  <a:cubicBezTo>
                    <a:pt x="2953" y="714"/>
                    <a:pt x="2565" y="0"/>
                    <a:pt x="1965" y="0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995;p51"/>
            <p:cNvSpPr/>
            <p:nvPr/>
          </p:nvSpPr>
          <p:spPr>
            <a:xfrm>
              <a:off x="6440125" y="2641075"/>
              <a:ext cx="1450" cy="1625"/>
            </a:xfrm>
            <a:custGeom>
              <a:avLst/>
              <a:gdLst/>
              <a:ahLst/>
              <a:cxnLst/>
              <a:rect l="l" t="t" r="r" b="b"/>
              <a:pathLst>
                <a:path w="58" h="65" extrusionOk="0">
                  <a:moveTo>
                    <a:pt x="3" y="0"/>
                  </a:moveTo>
                  <a:cubicBezTo>
                    <a:pt x="1" y="0"/>
                    <a:pt x="23" y="29"/>
                    <a:pt x="58" y="64"/>
                  </a:cubicBezTo>
                  <a:cubicBezTo>
                    <a:pt x="21" y="18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996;p51"/>
            <p:cNvSpPr/>
            <p:nvPr/>
          </p:nvSpPr>
          <p:spPr>
            <a:xfrm>
              <a:off x="7449500" y="2712900"/>
              <a:ext cx="149150" cy="149900"/>
            </a:xfrm>
            <a:custGeom>
              <a:avLst/>
              <a:gdLst/>
              <a:ahLst/>
              <a:cxnLst/>
              <a:rect l="l" t="t" r="r" b="b"/>
              <a:pathLst>
                <a:path w="5966" h="5996" extrusionOk="0">
                  <a:moveTo>
                    <a:pt x="3653" y="1"/>
                  </a:moveTo>
                  <a:cubicBezTo>
                    <a:pt x="3403" y="1"/>
                    <a:pt x="3156" y="126"/>
                    <a:pt x="2995" y="413"/>
                  </a:cubicBezTo>
                  <a:cubicBezTo>
                    <a:pt x="2639" y="957"/>
                    <a:pt x="2262" y="1480"/>
                    <a:pt x="2095" y="2129"/>
                  </a:cubicBezTo>
                  <a:cubicBezTo>
                    <a:pt x="1990" y="2527"/>
                    <a:pt x="1949" y="2945"/>
                    <a:pt x="1907" y="3364"/>
                  </a:cubicBezTo>
                  <a:lnTo>
                    <a:pt x="1802" y="3364"/>
                  </a:lnTo>
                  <a:cubicBezTo>
                    <a:pt x="1783" y="3363"/>
                    <a:pt x="1765" y="3362"/>
                    <a:pt x="1746" y="3362"/>
                  </a:cubicBezTo>
                  <a:cubicBezTo>
                    <a:pt x="329" y="3362"/>
                    <a:pt x="1" y="5710"/>
                    <a:pt x="1467" y="5958"/>
                  </a:cubicBezTo>
                  <a:cubicBezTo>
                    <a:pt x="1641" y="5983"/>
                    <a:pt x="1809" y="5996"/>
                    <a:pt x="1971" y="5996"/>
                  </a:cubicBezTo>
                  <a:cubicBezTo>
                    <a:pt x="2744" y="5996"/>
                    <a:pt x="3386" y="5718"/>
                    <a:pt x="3957" y="5268"/>
                  </a:cubicBezTo>
                  <a:cubicBezTo>
                    <a:pt x="4355" y="5142"/>
                    <a:pt x="4690" y="4828"/>
                    <a:pt x="4794" y="4410"/>
                  </a:cubicBezTo>
                  <a:cubicBezTo>
                    <a:pt x="5234" y="3803"/>
                    <a:pt x="5568" y="3133"/>
                    <a:pt x="5819" y="2422"/>
                  </a:cubicBezTo>
                  <a:cubicBezTo>
                    <a:pt x="5966" y="1815"/>
                    <a:pt x="5652" y="1146"/>
                    <a:pt x="5129" y="832"/>
                  </a:cubicBezTo>
                  <a:cubicBezTo>
                    <a:pt x="4920" y="685"/>
                    <a:pt x="4710" y="644"/>
                    <a:pt x="4501" y="644"/>
                  </a:cubicBezTo>
                  <a:cubicBezTo>
                    <a:pt x="4501" y="623"/>
                    <a:pt x="4501" y="581"/>
                    <a:pt x="4480" y="581"/>
                  </a:cubicBezTo>
                  <a:cubicBezTo>
                    <a:pt x="4325" y="222"/>
                    <a:pt x="3986" y="1"/>
                    <a:pt x="3653" y="1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997;p51"/>
            <p:cNvSpPr/>
            <p:nvPr/>
          </p:nvSpPr>
          <p:spPr>
            <a:xfrm>
              <a:off x="6583325" y="2726875"/>
              <a:ext cx="45525" cy="57625"/>
            </a:xfrm>
            <a:custGeom>
              <a:avLst/>
              <a:gdLst/>
              <a:ahLst/>
              <a:cxnLst/>
              <a:rect l="l" t="t" r="r" b="b"/>
              <a:pathLst>
                <a:path w="1821" h="2305" extrusionOk="0">
                  <a:moveTo>
                    <a:pt x="1067" y="1"/>
                  </a:moveTo>
                  <a:cubicBezTo>
                    <a:pt x="649" y="1"/>
                    <a:pt x="419" y="315"/>
                    <a:pt x="335" y="691"/>
                  </a:cubicBezTo>
                  <a:cubicBezTo>
                    <a:pt x="314" y="712"/>
                    <a:pt x="314" y="733"/>
                    <a:pt x="293" y="754"/>
                  </a:cubicBezTo>
                  <a:cubicBezTo>
                    <a:pt x="188" y="921"/>
                    <a:pt x="105" y="1110"/>
                    <a:pt x="84" y="1277"/>
                  </a:cubicBezTo>
                  <a:cubicBezTo>
                    <a:pt x="0" y="1738"/>
                    <a:pt x="188" y="2177"/>
                    <a:pt x="649" y="2282"/>
                  </a:cubicBezTo>
                  <a:cubicBezTo>
                    <a:pt x="715" y="2297"/>
                    <a:pt x="781" y="2305"/>
                    <a:pt x="846" y="2305"/>
                  </a:cubicBezTo>
                  <a:cubicBezTo>
                    <a:pt x="1295" y="2305"/>
                    <a:pt x="1695" y="1944"/>
                    <a:pt x="1695" y="1486"/>
                  </a:cubicBezTo>
                  <a:lnTo>
                    <a:pt x="1695" y="1445"/>
                  </a:lnTo>
                  <a:cubicBezTo>
                    <a:pt x="1716" y="1382"/>
                    <a:pt x="1716" y="1340"/>
                    <a:pt x="1758" y="1277"/>
                  </a:cubicBezTo>
                  <a:cubicBezTo>
                    <a:pt x="1800" y="1152"/>
                    <a:pt x="1821" y="942"/>
                    <a:pt x="1800" y="733"/>
                  </a:cubicBezTo>
                  <a:cubicBezTo>
                    <a:pt x="1779" y="336"/>
                    <a:pt x="1486" y="1"/>
                    <a:pt x="1067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998;p51"/>
            <p:cNvSpPr/>
            <p:nvPr/>
          </p:nvSpPr>
          <p:spPr>
            <a:xfrm>
              <a:off x="7077125" y="2773250"/>
              <a:ext cx="46050" cy="53050"/>
            </a:xfrm>
            <a:custGeom>
              <a:avLst/>
              <a:gdLst/>
              <a:ahLst/>
              <a:cxnLst/>
              <a:rect l="l" t="t" r="r" b="b"/>
              <a:pathLst>
                <a:path w="1842" h="2122" extrusionOk="0">
                  <a:moveTo>
                    <a:pt x="782" y="1"/>
                  </a:moveTo>
                  <a:cubicBezTo>
                    <a:pt x="590" y="1"/>
                    <a:pt x="380" y="128"/>
                    <a:pt x="251" y="238"/>
                  </a:cubicBezTo>
                  <a:cubicBezTo>
                    <a:pt x="105" y="406"/>
                    <a:pt x="21" y="594"/>
                    <a:pt x="21" y="845"/>
                  </a:cubicBezTo>
                  <a:cubicBezTo>
                    <a:pt x="21" y="971"/>
                    <a:pt x="0" y="1096"/>
                    <a:pt x="0" y="1243"/>
                  </a:cubicBezTo>
                  <a:cubicBezTo>
                    <a:pt x="0" y="1305"/>
                    <a:pt x="21" y="1389"/>
                    <a:pt x="21" y="1473"/>
                  </a:cubicBezTo>
                  <a:cubicBezTo>
                    <a:pt x="63" y="1619"/>
                    <a:pt x="126" y="1724"/>
                    <a:pt x="251" y="1849"/>
                  </a:cubicBezTo>
                  <a:cubicBezTo>
                    <a:pt x="419" y="2017"/>
                    <a:pt x="649" y="2121"/>
                    <a:pt x="858" y="2121"/>
                  </a:cubicBezTo>
                  <a:cubicBezTo>
                    <a:pt x="1088" y="2121"/>
                    <a:pt x="1297" y="2017"/>
                    <a:pt x="1444" y="1849"/>
                  </a:cubicBezTo>
                  <a:lnTo>
                    <a:pt x="1590" y="1682"/>
                  </a:lnTo>
                  <a:cubicBezTo>
                    <a:pt x="1653" y="1577"/>
                    <a:pt x="1695" y="1452"/>
                    <a:pt x="1695" y="1305"/>
                  </a:cubicBezTo>
                  <a:cubicBezTo>
                    <a:pt x="1799" y="1138"/>
                    <a:pt x="1841" y="971"/>
                    <a:pt x="1841" y="824"/>
                  </a:cubicBezTo>
                  <a:cubicBezTo>
                    <a:pt x="1841" y="615"/>
                    <a:pt x="1779" y="406"/>
                    <a:pt x="1611" y="259"/>
                  </a:cubicBezTo>
                  <a:cubicBezTo>
                    <a:pt x="1486" y="134"/>
                    <a:pt x="1318" y="92"/>
                    <a:pt x="1172" y="50"/>
                  </a:cubicBezTo>
                  <a:cubicBezTo>
                    <a:pt x="1067" y="29"/>
                    <a:pt x="963" y="8"/>
                    <a:pt x="858" y="8"/>
                  </a:cubicBezTo>
                  <a:cubicBezTo>
                    <a:pt x="833" y="3"/>
                    <a:pt x="808" y="1"/>
                    <a:pt x="782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999;p51"/>
            <p:cNvSpPr/>
            <p:nvPr/>
          </p:nvSpPr>
          <p:spPr>
            <a:xfrm>
              <a:off x="5948275" y="2297825"/>
              <a:ext cx="2178175" cy="2151575"/>
            </a:xfrm>
            <a:custGeom>
              <a:avLst/>
              <a:gdLst/>
              <a:ahLst/>
              <a:cxnLst/>
              <a:rect l="l" t="t" r="r" b="b"/>
              <a:pathLst>
                <a:path w="87127" h="86063" extrusionOk="0">
                  <a:moveTo>
                    <a:pt x="21529" y="10767"/>
                  </a:moveTo>
                  <a:cubicBezTo>
                    <a:pt x="21558" y="10767"/>
                    <a:pt x="21587" y="10772"/>
                    <a:pt x="21615" y="10781"/>
                  </a:cubicBezTo>
                  <a:lnTo>
                    <a:pt x="21636" y="10781"/>
                  </a:lnTo>
                  <a:cubicBezTo>
                    <a:pt x="21197" y="11534"/>
                    <a:pt x="20799" y="12329"/>
                    <a:pt x="20904" y="12769"/>
                  </a:cubicBezTo>
                  <a:cubicBezTo>
                    <a:pt x="20778" y="12936"/>
                    <a:pt x="20778" y="13166"/>
                    <a:pt x="20862" y="13355"/>
                  </a:cubicBezTo>
                  <a:cubicBezTo>
                    <a:pt x="20904" y="13397"/>
                    <a:pt x="20925" y="13418"/>
                    <a:pt x="20945" y="13480"/>
                  </a:cubicBezTo>
                  <a:cubicBezTo>
                    <a:pt x="20841" y="13585"/>
                    <a:pt x="20736" y="13669"/>
                    <a:pt x="20632" y="13773"/>
                  </a:cubicBezTo>
                  <a:cubicBezTo>
                    <a:pt x="20590" y="13690"/>
                    <a:pt x="20506" y="13585"/>
                    <a:pt x="20422" y="13480"/>
                  </a:cubicBezTo>
                  <a:cubicBezTo>
                    <a:pt x="20171" y="13104"/>
                    <a:pt x="20276" y="12853"/>
                    <a:pt x="20464" y="12455"/>
                  </a:cubicBezTo>
                  <a:cubicBezTo>
                    <a:pt x="20632" y="12037"/>
                    <a:pt x="20736" y="11618"/>
                    <a:pt x="20987" y="11221"/>
                  </a:cubicBezTo>
                  <a:cubicBezTo>
                    <a:pt x="21080" y="11035"/>
                    <a:pt x="21304" y="10767"/>
                    <a:pt x="21529" y="10767"/>
                  </a:cubicBezTo>
                  <a:close/>
                  <a:moveTo>
                    <a:pt x="13891" y="6606"/>
                  </a:moveTo>
                  <a:cubicBezTo>
                    <a:pt x="14602" y="6606"/>
                    <a:pt x="15361" y="7112"/>
                    <a:pt x="15924" y="7433"/>
                  </a:cubicBezTo>
                  <a:cubicBezTo>
                    <a:pt x="16677" y="7873"/>
                    <a:pt x="17493" y="8291"/>
                    <a:pt x="18246" y="8752"/>
                  </a:cubicBezTo>
                  <a:cubicBezTo>
                    <a:pt x="18707" y="9003"/>
                    <a:pt x="19062" y="9275"/>
                    <a:pt x="19397" y="9651"/>
                  </a:cubicBezTo>
                  <a:cubicBezTo>
                    <a:pt x="19585" y="9840"/>
                    <a:pt x="19753" y="10049"/>
                    <a:pt x="19920" y="10216"/>
                  </a:cubicBezTo>
                  <a:cubicBezTo>
                    <a:pt x="19606" y="10572"/>
                    <a:pt x="19397" y="11053"/>
                    <a:pt x="19230" y="11513"/>
                  </a:cubicBezTo>
                  <a:cubicBezTo>
                    <a:pt x="18958" y="12225"/>
                    <a:pt x="18518" y="12894"/>
                    <a:pt x="18832" y="13669"/>
                  </a:cubicBezTo>
                  <a:cubicBezTo>
                    <a:pt x="19020" y="14108"/>
                    <a:pt x="19292" y="14464"/>
                    <a:pt x="19711" y="14631"/>
                  </a:cubicBezTo>
                  <a:cubicBezTo>
                    <a:pt x="19669" y="14673"/>
                    <a:pt x="19648" y="14736"/>
                    <a:pt x="19585" y="14778"/>
                  </a:cubicBezTo>
                  <a:cubicBezTo>
                    <a:pt x="18435" y="16347"/>
                    <a:pt x="17744" y="18104"/>
                    <a:pt x="17179" y="19883"/>
                  </a:cubicBezTo>
                  <a:cubicBezTo>
                    <a:pt x="17116" y="20113"/>
                    <a:pt x="17054" y="20385"/>
                    <a:pt x="16970" y="20636"/>
                  </a:cubicBezTo>
                  <a:cubicBezTo>
                    <a:pt x="16531" y="20804"/>
                    <a:pt x="16112" y="20929"/>
                    <a:pt x="15610" y="20950"/>
                  </a:cubicBezTo>
                  <a:cubicBezTo>
                    <a:pt x="15137" y="20991"/>
                    <a:pt x="14647" y="21014"/>
                    <a:pt x="14161" y="21014"/>
                  </a:cubicBezTo>
                  <a:cubicBezTo>
                    <a:pt x="13895" y="21014"/>
                    <a:pt x="13631" y="21007"/>
                    <a:pt x="13371" y="20992"/>
                  </a:cubicBezTo>
                  <a:cubicBezTo>
                    <a:pt x="12660" y="20929"/>
                    <a:pt x="13476" y="19883"/>
                    <a:pt x="13664" y="19485"/>
                  </a:cubicBezTo>
                  <a:cubicBezTo>
                    <a:pt x="13831" y="19130"/>
                    <a:pt x="14459" y="18544"/>
                    <a:pt x="14417" y="17811"/>
                  </a:cubicBezTo>
                  <a:cubicBezTo>
                    <a:pt x="14374" y="16940"/>
                    <a:pt x="13836" y="16758"/>
                    <a:pt x="13172" y="16758"/>
                  </a:cubicBezTo>
                  <a:cubicBezTo>
                    <a:pt x="12698" y="16758"/>
                    <a:pt x="12159" y="16851"/>
                    <a:pt x="11690" y="16851"/>
                  </a:cubicBezTo>
                  <a:cubicBezTo>
                    <a:pt x="11240" y="16851"/>
                    <a:pt x="10854" y="16765"/>
                    <a:pt x="10651" y="16431"/>
                  </a:cubicBezTo>
                  <a:cubicBezTo>
                    <a:pt x="10442" y="16096"/>
                    <a:pt x="11049" y="15384"/>
                    <a:pt x="11216" y="15154"/>
                  </a:cubicBezTo>
                  <a:cubicBezTo>
                    <a:pt x="11572" y="14715"/>
                    <a:pt x="12011" y="14317"/>
                    <a:pt x="12471" y="14024"/>
                  </a:cubicBezTo>
                  <a:cubicBezTo>
                    <a:pt x="13371" y="13501"/>
                    <a:pt x="15338" y="13041"/>
                    <a:pt x="15275" y="11702"/>
                  </a:cubicBezTo>
                  <a:cubicBezTo>
                    <a:pt x="15233" y="10363"/>
                    <a:pt x="13706" y="9798"/>
                    <a:pt x="12890" y="8961"/>
                  </a:cubicBezTo>
                  <a:cubicBezTo>
                    <a:pt x="12576" y="8647"/>
                    <a:pt x="12367" y="8249"/>
                    <a:pt x="12346" y="7810"/>
                  </a:cubicBezTo>
                  <a:cubicBezTo>
                    <a:pt x="12325" y="7287"/>
                    <a:pt x="12869" y="6973"/>
                    <a:pt x="13266" y="6764"/>
                  </a:cubicBezTo>
                  <a:cubicBezTo>
                    <a:pt x="13466" y="6652"/>
                    <a:pt x="13676" y="6606"/>
                    <a:pt x="13891" y="6606"/>
                  </a:cubicBezTo>
                  <a:close/>
                  <a:moveTo>
                    <a:pt x="62960" y="17142"/>
                  </a:moveTo>
                  <a:lnTo>
                    <a:pt x="62960" y="17142"/>
                  </a:lnTo>
                  <a:cubicBezTo>
                    <a:pt x="63190" y="17267"/>
                    <a:pt x="63379" y="17498"/>
                    <a:pt x="63630" y="17644"/>
                  </a:cubicBezTo>
                  <a:cubicBezTo>
                    <a:pt x="64048" y="17895"/>
                    <a:pt x="64508" y="18083"/>
                    <a:pt x="64718" y="18586"/>
                  </a:cubicBezTo>
                  <a:cubicBezTo>
                    <a:pt x="65052" y="19423"/>
                    <a:pt x="64718" y="20280"/>
                    <a:pt x="64215" y="20929"/>
                  </a:cubicBezTo>
                  <a:lnTo>
                    <a:pt x="63985" y="20929"/>
                  </a:lnTo>
                  <a:cubicBezTo>
                    <a:pt x="63274" y="20950"/>
                    <a:pt x="62374" y="21201"/>
                    <a:pt x="61726" y="21473"/>
                  </a:cubicBezTo>
                  <a:cubicBezTo>
                    <a:pt x="61495" y="21578"/>
                    <a:pt x="61286" y="21724"/>
                    <a:pt x="61098" y="21850"/>
                  </a:cubicBezTo>
                  <a:cubicBezTo>
                    <a:pt x="61056" y="21452"/>
                    <a:pt x="60993" y="21034"/>
                    <a:pt x="60951" y="20636"/>
                  </a:cubicBezTo>
                  <a:cubicBezTo>
                    <a:pt x="61182" y="20594"/>
                    <a:pt x="61474" y="20511"/>
                    <a:pt x="61726" y="20427"/>
                  </a:cubicBezTo>
                  <a:cubicBezTo>
                    <a:pt x="61746" y="20490"/>
                    <a:pt x="61746" y="20532"/>
                    <a:pt x="61788" y="20615"/>
                  </a:cubicBezTo>
                  <a:cubicBezTo>
                    <a:pt x="61872" y="20887"/>
                    <a:pt x="62113" y="21023"/>
                    <a:pt x="62351" y="21023"/>
                  </a:cubicBezTo>
                  <a:cubicBezTo>
                    <a:pt x="62589" y="21023"/>
                    <a:pt x="62824" y="20887"/>
                    <a:pt x="62897" y="20615"/>
                  </a:cubicBezTo>
                  <a:cubicBezTo>
                    <a:pt x="63274" y="19423"/>
                    <a:pt x="63086" y="18314"/>
                    <a:pt x="62960" y="17142"/>
                  </a:cubicBezTo>
                  <a:close/>
                  <a:moveTo>
                    <a:pt x="63985" y="22247"/>
                  </a:moveTo>
                  <a:cubicBezTo>
                    <a:pt x="65178" y="22247"/>
                    <a:pt x="65973" y="23147"/>
                    <a:pt x="66182" y="24256"/>
                  </a:cubicBezTo>
                  <a:cubicBezTo>
                    <a:pt x="66412" y="25386"/>
                    <a:pt x="65827" y="26558"/>
                    <a:pt x="65052" y="27332"/>
                  </a:cubicBezTo>
                  <a:cubicBezTo>
                    <a:pt x="64048" y="28315"/>
                    <a:pt x="62563" y="28273"/>
                    <a:pt x="61286" y="28315"/>
                  </a:cubicBezTo>
                  <a:lnTo>
                    <a:pt x="61182" y="28315"/>
                  </a:lnTo>
                  <a:cubicBezTo>
                    <a:pt x="61391" y="26578"/>
                    <a:pt x="61391" y="24821"/>
                    <a:pt x="61223" y="23084"/>
                  </a:cubicBezTo>
                  <a:cubicBezTo>
                    <a:pt x="61788" y="22289"/>
                    <a:pt x="63107" y="22268"/>
                    <a:pt x="63985" y="22247"/>
                  </a:cubicBezTo>
                  <a:close/>
                  <a:moveTo>
                    <a:pt x="71492" y="19296"/>
                  </a:moveTo>
                  <a:cubicBezTo>
                    <a:pt x="72995" y="19296"/>
                    <a:pt x="74514" y="19510"/>
                    <a:pt x="75828" y="20280"/>
                  </a:cubicBezTo>
                  <a:cubicBezTo>
                    <a:pt x="76435" y="20636"/>
                    <a:pt x="77314" y="21013"/>
                    <a:pt x="77397" y="21829"/>
                  </a:cubicBezTo>
                  <a:cubicBezTo>
                    <a:pt x="77481" y="22687"/>
                    <a:pt x="76142" y="23126"/>
                    <a:pt x="75514" y="23293"/>
                  </a:cubicBezTo>
                  <a:cubicBezTo>
                    <a:pt x="74363" y="23607"/>
                    <a:pt x="72962" y="24172"/>
                    <a:pt x="73317" y="25616"/>
                  </a:cubicBezTo>
                  <a:cubicBezTo>
                    <a:pt x="73673" y="27102"/>
                    <a:pt x="75472" y="27687"/>
                    <a:pt x="76267" y="28859"/>
                  </a:cubicBezTo>
                  <a:cubicBezTo>
                    <a:pt x="76707" y="29529"/>
                    <a:pt x="75849" y="30407"/>
                    <a:pt x="75242" y="30638"/>
                  </a:cubicBezTo>
                  <a:cubicBezTo>
                    <a:pt x="74887" y="30763"/>
                    <a:pt x="74510" y="30931"/>
                    <a:pt x="74154" y="31014"/>
                  </a:cubicBezTo>
                  <a:cubicBezTo>
                    <a:pt x="74026" y="31048"/>
                    <a:pt x="73897" y="31060"/>
                    <a:pt x="73769" y="31060"/>
                  </a:cubicBezTo>
                  <a:cubicBezTo>
                    <a:pt x="73500" y="31060"/>
                    <a:pt x="73231" y="31008"/>
                    <a:pt x="72962" y="30993"/>
                  </a:cubicBezTo>
                  <a:cubicBezTo>
                    <a:pt x="72936" y="30992"/>
                    <a:pt x="72911" y="30992"/>
                    <a:pt x="72886" y="30992"/>
                  </a:cubicBezTo>
                  <a:cubicBezTo>
                    <a:pt x="72052" y="30992"/>
                    <a:pt x="71536" y="31665"/>
                    <a:pt x="71455" y="32437"/>
                  </a:cubicBezTo>
                  <a:cubicBezTo>
                    <a:pt x="71392" y="33148"/>
                    <a:pt x="71811" y="33923"/>
                    <a:pt x="71874" y="34634"/>
                  </a:cubicBezTo>
                  <a:cubicBezTo>
                    <a:pt x="71936" y="35387"/>
                    <a:pt x="71371" y="35764"/>
                    <a:pt x="70806" y="36078"/>
                  </a:cubicBezTo>
                  <a:cubicBezTo>
                    <a:pt x="70543" y="36216"/>
                    <a:pt x="70097" y="36428"/>
                    <a:pt x="69728" y="36428"/>
                  </a:cubicBezTo>
                  <a:cubicBezTo>
                    <a:pt x="69539" y="36428"/>
                    <a:pt x="69371" y="36373"/>
                    <a:pt x="69258" y="36224"/>
                  </a:cubicBezTo>
                  <a:cubicBezTo>
                    <a:pt x="69136" y="36064"/>
                    <a:pt x="68969" y="35996"/>
                    <a:pt x="68796" y="35996"/>
                  </a:cubicBezTo>
                  <a:cubicBezTo>
                    <a:pt x="68406" y="35996"/>
                    <a:pt x="67988" y="36341"/>
                    <a:pt x="68003" y="36747"/>
                  </a:cubicBezTo>
                  <a:cubicBezTo>
                    <a:pt x="68024" y="37208"/>
                    <a:pt x="68128" y="37773"/>
                    <a:pt x="67919" y="38191"/>
                  </a:cubicBezTo>
                  <a:cubicBezTo>
                    <a:pt x="67668" y="38693"/>
                    <a:pt x="67480" y="38840"/>
                    <a:pt x="66977" y="39049"/>
                  </a:cubicBezTo>
                  <a:cubicBezTo>
                    <a:pt x="66641" y="39190"/>
                    <a:pt x="66335" y="39255"/>
                    <a:pt x="66051" y="39255"/>
                  </a:cubicBezTo>
                  <a:cubicBezTo>
                    <a:pt x="65362" y="39255"/>
                    <a:pt x="64799" y="38870"/>
                    <a:pt x="64236" y="38233"/>
                  </a:cubicBezTo>
                  <a:cubicBezTo>
                    <a:pt x="63588" y="37480"/>
                    <a:pt x="62939" y="36392"/>
                    <a:pt x="62625" y="35450"/>
                  </a:cubicBezTo>
                  <a:cubicBezTo>
                    <a:pt x="62437" y="34864"/>
                    <a:pt x="62270" y="34299"/>
                    <a:pt x="62144" y="33713"/>
                  </a:cubicBezTo>
                  <a:cubicBezTo>
                    <a:pt x="62102" y="33358"/>
                    <a:pt x="62039" y="33002"/>
                    <a:pt x="61935" y="32667"/>
                  </a:cubicBezTo>
                  <a:cubicBezTo>
                    <a:pt x="61809" y="32228"/>
                    <a:pt x="61516" y="31642"/>
                    <a:pt x="61516" y="31182"/>
                  </a:cubicBezTo>
                  <a:cubicBezTo>
                    <a:pt x="61516" y="30889"/>
                    <a:pt x="61516" y="30596"/>
                    <a:pt x="61537" y="30324"/>
                  </a:cubicBezTo>
                  <a:cubicBezTo>
                    <a:pt x="61537" y="30135"/>
                    <a:pt x="61579" y="29926"/>
                    <a:pt x="61600" y="29738"/>
                  </a:cubicBezTo>
                  <a:cubicBezTo>
                    <a:pt x="61621" y="29654"/>
                    <a:pt x="61621" y="29591"/>
                    <a:pt x="61642" y="29508"/>
                  </a:cubicBezTo>
                  <a:cubicBezTo>
                    <a:pt x="62119" y="29791"/>
                    <a:pt x="62630" y="29915"/>
                    <a:pt x="63149" y="29915"/>
                  </a:cubicBezTo>
                  <a:cubicBezTo>
                    <a:pt x="64201" y="29915"/>
                    <a:pt x="65285" y="29406"/>
                    <a:pt x="66182" y="28692"/>
                  </a:cubicBezTo>
                  <a:cubicBezTo>
                    <a:pt x="67668" y="27520"/>
                    <a:pt x="68170" y="25365"/>
                    <a:pt x="67752" y="23586"/>
                  </a:cubicBezTo>
                  <a:cubicBezTo>
                    <a:pt x="67480" y="22540"/>
                    <a:pt x="66747" y="21745"/>
                    <a:pt x="65806" y="21285"/>
                  </a:cubicBezTo>
                  <a:cubicBezTo>
                    <a:pt x="65889" y="21201"/>
                    <a:pt x="65973" y="21055"/>
                    <a:pt x="66015" y="20908"/>
                  </a:cubicBezTo>
                  <a:cubicBezTo>
                    <a:pt x="66182" y="20573"/>
                    <a:pt x="66245" y="20197"/>
                    <a:pt x="66287" y="19799"/>
                  </a:cubicBezTo>
                  <a:cubicBezTo>
                    <a:pt x="67605" y="19213"/>
                    <a:pt x="69153" y="19381"/>
                    <a:pt x="70618" y="19318"/>
                  </a:cubicBezTo>
                  <a:cubicBezTo>
                    <a:pt x="70908" y="19304"/>
                    <a:pt x="71200" y="19296"/>
                    <a:pt x="71492" y="19296"/>
                  </a:cubicBezTo>
                  <a:close/>
                  <a:moveTo>
                    <a:pt x="25758" y="40409"/>
                  </a:moveTo>
                  <a:cubicBezTo>
                    <a:pt x="27787" y="41476"/>
                    <a:pt x="29984" y="42208"/>
                    <a:pt x="32202" y="42731"/>
                  </a:cubicBezTo>
                  <a:cubicBezTo>
                    <a:pt x="32077" y="43024"/>
                    <a:pt x="31993" y="43317"/>
                    <a:pt x="31888" y="43631"/>
                  </a:cubicBezTo>
                  <a:cubicBezTo>
                    <a:pt x="31679" y="44447"/>
                    <a:pt x="31407" y="45242"/>
                    <a:pt x="31198" y="46058"/>
                  </a:cubicBezTo>
                  <a:cubicBezTo>
                    <a:pt x="31135" y="46351"/>
                    <a:pt x="31072" y="46602"/>
                    <a:pt x="30989" y="46895"/>
                  </a:cubicBezTo>
                  <a:cubicBezTo>
                    <a:pt x="30944" y="46898"/>
                    <a:pt x="30899" y="46899"/>
                    <a:pt x="30854" y="46899"/>
                  </a:cubicBezTo>
                  <a:cubicBezTo>
                    <a:pt x="29660" y="46899"/>
                    <a:pt x="28665" y="46110"/>
                    <a:pt x="27515" y="45807"/>
                  </a:cubicBezTo>
                  <a:cubicBezTo>
                    <a:pt x="26595" y="45577"/>
                    <a:pt x="25716" y="45284"/>
                    <a:pt x="24858" y="44887"/>
                  </a:cubicBezTo>
                  <a:cubicBezTo>
                    <a:pt x="24482" y="44698"/>
                    <a:pt x="24084" y="44531"/>
                    <a:pt x="23812" y="44196"/>
                  </a:cubicBezTo>
                  <a:lnTo>
                    <a:pt x="23770" y="44175"/>
                  </a:lnTo>
                  <a:cubicBezTo>
                    <a:pt x="23875" y="43820"/>
                    <a:pt x="24335" y="43443"/>
                    <a:pt x="24565" y="43150"/>
                  </a:cubicBezTo>
                  <a:cubicBezTo>
                    <a:pt x="25130" y="42480"/>
                    <a:pt x="25570" y="41413"/>
                    <a:pt x="25758" y="40409"/>
                  </a:cubicBezTo>
                  <a:close/>
                  <a:moveTo>
                    <a:pt x="36847" y="43527"/>
                  </a:moveTo>
                  <a:cubicBezTo>
                    <a:pt x="38142" y="43639"/>
                    <a:pt x="39454" y="43718"/>
                    <a:pt x="40782" y="43718"/>
                  </a:cubicBezTo>
                  <a:cubicBezTo>
                    <a:pt x="40935" y="43718"/>
                    <a:pt x="41088" y="43717"/>
                    <a:pt x="41241" y="43715"/>
                  </a:cubicBezTo>
                  <a:lnTo>
                    <a:pt x="41241" y="43715"/>
                  </a:lnTo>
                  <a:cubicBezTo>
                    <a:pt x="41095" y="44761"/>
                    <a:pt x="41032" y="45870"/>
                    <a:pt x="40237" y="46686"/>
                  </a:cubicBezTo>
                  <a:cubicBezTo>
                    <a:pt x="40061" y="46856"/>
                    <a:pt x="39872" y="46922"/>
                    <a:pt x="39681" y="46922"/>
                  </a:cubicBezTo>
                  <a:cubicBezTo>
                    <a:pt x="39261" y="46922"/>
                    <a:pt x="38831" y="46602"/>
                    <a:pt x="38500" y="46372"/>
                  </a:cubicBezTo>
                  <a:cubicBezTo>
                    <a:pt x="37642" y="45765"/>
                    <a:pt x="36806" y="44698"/>
                    <a:pt x="36847" y="43610"/>
                  </a:cubicBezTo>
                  <a:lnTo>
                    <a:pt x="36847" y="43527"/>
                  </a:lnTo>
                  <a:close/>
                  <a:moveTo>
                    <a:pt x="48021" y="42773"/>
                  </a:moveTo>
                  <a:cubicBezTo>
                    <a:pt x="48083" y="42815"/>
                    <a:pt x="48125" y="42878"/>
                    <a:pt x="48230" y="42920"/>
                  </a:cubicBezTo>
                  <a:cubicBezTo>
                    <a:pt x="49966" y="43506"/>
                    <a:pt x="51703" y="43527"/>
                    <a:pt x="53482" y="43757"/>
                  </a:cubicBezTo>
                  <a:cubicBezTo>
                    <a:pt x="54360" y="43861"/>
                    <a:pt x="55135" y="44029"/>
                    <a:pt x="55951" y="44343"/>
                  </a:cubicBezTo>
                  <a:cubicBezTo>
                    <a:pt x="56264" y="44468"/>
                    <a:pt x="55972" y="44740"/>
                    <a:pt x="55888" y="44991"/>
                  </a:cubicBezTo>
                  <a:cubicBezTo>
                    <a:pt x="55783" y="45326"/>
                    <a:pt x="55574" y="45786"/>
                    <a:pt x="55574" y="46142"/>
                  </a:cubicBezTo>
                  <a:cubicBezTo>
                    <a:pt x="55553" y="46561"/>
                    <a:pt x="55553" y="46979"/>
                    <a:pt x="55511" y="47418"/>
                  </a:cubicBezTo>
                  <a:cubicBezTo>
                    <a:pt x="55448" y="47900"/>
                    <a:pt x="55260" y="48360"/>
                    <a:pt x="55260" y="48841"/>
                  </a:cubicBezTo>
                  <a:cubicBezTo>
                    <a:pt x="55260" y="48982"/>
                    <a:pt x="55221" y="49513"/>
                    <a:pt x="55406" y="49513"/>
                  </a:cubicBezTo>
                  <a:cubicBezTo>
                    <a:pt x="55409" y="49513"/>
                    <a:pt x="55412" y="49513"/>
                    <a:pt x="55415" y="49513"/>
                  </a:cubicBezTo>
                  <a:lnTo>
                    <a:pt x="55415" y="49513"/>
                  </a:lnTo>
                  <a:cubicBezTo>
                    <a:pt x="55377" y="49518"/>
                    <a:pt x="55339" y="49520"/>
                    <a:pt x="55301" y="49520"/>
                  </a:cubicBezTo>
                  <a:cubicBezTo>
                    <a:pt x="55076" y="49520"/>
                    <a:pt x="54862" y="49435"/>
                    <a:pt x="54632" y="49364"/>
                  </a:cubicBezTo>
                  <a:cubicBezTo>
                    <a:pt x="54088" y="49197"/>
                    <a:pt x="53544" y="48967"/>
                    <a:pt x="53000" y="48778"/>
                  </a:cubicBezTo>
                  <a:cubicBezTo>
                    <a:pt x="52268" y="48527"/>
                    <a:pt x="51557" y="48130"/>
                    <a:pt x="50803" y="47962"/>
                  </a:cubicBezTo>
                  <a:cubicBezTo>
                    <a:pt x="50767" y="47957"/>
                    <a:pt x="50730" y="47955"/>
                    <a:pt x="50694" y="47955"/>
                  </a:cubicBezTo>
                  <a:cubicBezTo>
                    <a:pt x="50586" y="47955"/>
                    <a:pt x="50484" y="47978"/>
                    <a:pt x="50406" y="48025"/>
                  </a:cubicBezTo>
                  <a:cubicBezTo>
                    <a:pt x="50218" y="47565"/>
                    <a:pt x="50008" y="47105"/>
                    <a:pt x="49820" y="46665"/>
                  </a:cubicBezTo>
                  <a:cubicBezTo>
                    <a:pt x="49234" y="45305"/>
                    <a:pt x="48523" y="44071"/>
                    <a:pt x="47728" y="42836"/>
                  </a:cubicBezTo>
                  <a:cubicBezTo>
                    <a:pt x="47832" y="42815"/>
                    <a:pt x="47916" y="42794"/>
                    <a:pt x="48021" y="42773"/>
                  </a:cubicBezTo>
                  <a:close/>
                  <a:moveTo>
                    <a:pt x="32977" y="42899"/>
                  </a:moveTo>
                  <a:cubicBezTo>
                    <a:pt x="33186" y="42962"/>
                    <a:pt x="33395" y="42983"/>
                    <a:pt x="33646" y="43024"/>
                  </a:cubicBezTo>
                  <a:cubicBezTo>
                    <a:pt x="34441" y="43192"/>
                    <a:pt x="35257" y="43317"/>
                    <a:pt x="36073" y="43401"/>
                  </a:cubicBezTo>
                  <a:cubicBezTo>
                    <a:pt x="36073" y="43422"/>
                    <a:pt x="36073" y="43422"/>
                    <a:pt x="36031" y="43443"/>
                  </a:cubicBezTo>
                  <a:cubicBezTo>
                    <a:pt x="35787" y="45307"/>
                    <a:pt x="37558" y="48136"/>
                    <a:pt x="39622" y="48136"/>
                  </a:cubicBezTo>
                  <a:cubicBezTo>
                    <a:pt x="39852" y="48136"/>
                    <a:pt x="40086" y="48101"/>
                    <a:pt x="40321" y="48025"/>
                  </a:cubicBezTo>
                  <a:cubicBezTo>
                    <a:pt x="41241" y="47732"/>
                    <a:pt x="41764" y="46853"/>
                    <a:pt x="42078" y="46017"/>
                  </a:cubicBezTo>
                  <a:cubicBezTo>
                    <a:pt x="42371" y="45305"/>
                    <a:pt x="42580" y="44405"/>
                    <a:pt x="42580" y="43610"/>
                  </a:cubicBezTo>
                  <a:cubicBezTo>
                    <a:pt x="43982" y="43527"/>
                    <a:pt x="45384" y="43317"/>
                    <a:pt x="46765" y="43024"/>
                  </a:cubicBezTo>
                  <a:cubicBezTo>
                    <a:pt x="48418" y="45640"/>
                    <a:pt x="49318" y="48737"/>
                    <a:pt x="50427" y="51582"/>
                  </a:cubicBezTo>
                  <a:cubicBezTo>
                    <a:pt x="51034" y="53151"/>
                    <a:pt x="51431" y="54721"/>
                    <a:pt x="51766" y="56311"/>
                  </a:cubicBezTo>
                  <a:cubicBezTo>
                    <a:pt x="51954" y="57148"/>
                    <a:pt x="52122" y="58027"/>
                    <a:pt x="52226" y="58864"/>
                  </a:cubicBezTo>
                  <a:cubicBezTo>
                    <a:pt x="52310" y="59596"/>
                    <a:pt x="52226" y="60265"/>
                    <a:pt x="52519" y="60914"/>
                  </a:cubicBezTo>
                  <a:cubicBezTo>
                    <a:pt x="51098" y="60305"/>
                    <a:pt x="49578" y="59972"/>
                    <a:pt x="48017" y="59972"/>
                  </a:cubicBezTo>
                  <a:cubicBezTo>
                    <a:pt x="47969" y="59972"/>
                    <a:pt x="47922" y="59972"/>
                    <a:pt x="47874" y="59973"/>
                  </a:cubicBezTo>
                  <a:cubicBezTo>
                    <a:pt x="45845" y="60014"/>
                    <a:pt x="43815" y="60286"/>
                    <a:pt x="41848" y="60705"/>
                  </a:cubicBezTo>
                  <a:cubicBezTo>
                    <a:pt x="40927" y="60914"/>
                    <a:pt x="40028" y="61165"/>
                    <a:pt x="39128" y="61395"/>
                  </a:cubicBezTo>
                  <a:cubicBezTo>
                    <a:pt x="38689" y="61521"/>
                    <a:pt x="38249" y="61626"/>
                    <a:pt x="37789" y="61751"/>
                  </a:cubicBezTo>
                  <a:cubicBezTo>
                    <a:pt x="37642" y="61814"/>
                    <a:pt x="37517" y="61856"/>
                    <a:pt x="37370" y="61939"/>
                  </a:cubicBezTo>
                  <a:cubicBezTo>
                    <a:pt x="37119" y="61542"/>
                    <a:pt x="36785" y="61186"/>
                    <a:pt x="36534" y="60872"/>
                  </a:cubicBezTo>
                  <a:cubicBezTo>
                    <a:pt x="35864" y="60035"/>
                    <a:pt x="35027" y="59449"/>
                    <a:pt x="34085" y="58989"/>
                  </a:cubicBezTo>
                  <a:cubicBezTo>
                    <a:pt x="33081" y="58466"/>
                    <a:pt x="32098" y="57901"/>
                    <a:pt x="31093" y="57420"/>
                  </a:cubicBezTo>
                  <a:cubicBezTo>
                    <a:pt x="31093" y="57232"/>
                    <a:pt x="31135" y="57085"/>
                    <a:pt x="31135" y="56897"/>
                  </a:cubicBezTo>
                  <a:cubicBezTo>
                    <a:pt x="31282" y="55181"/>
                    <a:pt x="31554" y="53486"/>
                    <a:pt x="31721" y="51770"/>
                  </a:cubicBezTo>
                  <a:cubicBezTo>
                    <a:pt x="31909" y="50034"/>
                    <a:pt x="32098" y="48360"/>
                    <a:pt x="32412" y="46665"/>
                  </a:cubicBezTo>
                  <a:cubicBezTo>
                    <a:pt x="32537" y="45912"/>
                    <a:pt x="32809" y="45096"/>
                    <a:pt x="32851" y="44301"/>
                  </a:cubicBezTo>
                  <a:cubicBezTo>
                    <a:pt x="32872" y="43840"/>
                    <a:pt x="32914" y="43359"/>
                    <a:pt x="32977" y="42899"/>
                  </a:cubicBezTo>
                  <a:close/>
                  <a:moveTo>
                    <a:pt x="23613" y="57104"/>
                  </a:moveTo>
                  <a:cubicBezTo>
                    <a:pt x="23672" y="57104"/>
                    <a:pt x="23731" y="57105"/>
                    <a:pt x="23791" y="57106"/>
                  </a:cubicBezTo>
                  <a:cubicBezTo>
                    <a:pt x="24879" y="57127"/>
                    <a:pt x="25946" y="57294"/>
                    <a:pt x="26992" y="57524"/>
                  </a:cubicBezTo>
                  <a:cubicBezTo>
                    <a:pt x="29001" y="57985"/>
                    <a:pt x="30780" y="59031"/>
                    <a:pt x="32579" y="60035"/>
                  </a:cubicBezTo>
                  <a:cubicBezTo>
                    <a:pt x="33416" y="60496"/>
                    <a:pt x="34253" y="60872"/>
                    <a:pt x="34943" y="61542"/>
                  </a:cubicBezTo>
                  <a:cubicBezTo>
                    <a:pt x="35278" y="61877"/>
                    <a:pt x="35550" y="62337"/>
                    <a:pt x="35864" y="62734"/>
                  </a:cubicBezTo>
                  <a:cubicBezTo>
                    <a:pt x="35718" y="62734"/>
                    <a:pt x="35571" y="62776"/>
                    <a:pt x="35445" y="62902"/>
                  </a:cubicBezTo>
                  <a:cubicBezTo>
                    <a:pt x="34609" y="63927"/>
                    <a:pt x="33604" y="64743"/>
                    <a:pt x="32558" y="65517"/>
                  </a:cubicBezTo>
                  <a:cubicBezTo>
                    <a:pt x="31616" y="66229"/>
                    <a:pt x="30989" y="67296"/>
                    <a:pt x="30173" y="68133"/>
                  </a:cubicBezTo>
                  <a:cubicBezTo>
                    <a:pt x="29336" y="69012"/>
                    <a:pt x="28478" y="69807"/>
                    <a:pt x="27767" y="70790"/>
                  </a:cubicBezTo>
                  <a:cubicBezTo>
                    <a:pt x="27495" y="71209"/>
                    <a:pt x="27223" y="71648"/>
                    <a:pt x="26971" y="72066"/>
                  </a:cubicBezTo>
                  <a:cubicBezTo>
                    <a:pt x="26867" y="72171"/>
                    <a:pt x="26804" y="72213"/>
                    <a:pt x="26762" y="72297"/>
                  </a:cubicBezTo>
                  <a:cubicBezTo>
                    <a:pt x="25779" y="71146"/>
                    <a:pt x="24921" y="69911"/>
                    <a:pt x="23728" y="69012"/>
                  </a:cubicBezTo>
                  <a:cubicBezTo>
                    <a:pt x="22285" y="67903"/>
                    <a:pt x="20590" y="67191"/>
                    <a:pt x="18832" y="66815"/>
                  </a:cubicBezTo>
                  <a:cubicBezTo>
                    <a:pt x="17826" y="66593"/>
                    <a:pt x="16796" y="66518"/>
                    <a:pt x="15762" y="66518"/>
                  </a:cubicBezTo>
                  <a:cubicBezTo>
                    <a:pt x="14839" y="66518"/>
                    <a:pt x="13912" y="66578"/>
                    <a:pt x="12994" y="66647"/>
                  </a:cubicBezTo>
                  <a:cubicBezTo>
                    <a:pt x="12053" y="66731"/>
                    <a:pt x="11090" y="66877"/>
                    <a:pt x="10149" y="66919"/>
                  </a:cubicBezTo>
                  <a:cubicBezTo>
                    <a:pt x="10044" y="66919"/>
                    <a:pt x="9919" y="66940"/>
                    <a:pt x="9793" y="66940"/>
                  </a:cubicBezTo>
                  <a:cubicBezTo>
                    <a:pt x="10044" y="66563"/>
                    <a:pt x="10274" y="66208"/>
                    <a:pt x="10546" y="65873"/>
                  </a:cubicBezTo>
                  <a:cubicBezTo>
                    <a:pt x="11153" y="64973"/>
                    <a:pt x="11906" y="64199"/>
                    <a:pt x="12471" y="63299"/>
                  </a:cubicBezTo>
                  <a:cubicBezTo>
                    <a:pt x="13099" y="62337"/>
                    <a:pt x="13790" y="61416"/>
                    <a:pt x="14522" y="60537"/>
                  </a:cubicBezTo>
                  <a:cubicBezTo>
                    <a:pt x="15171" y="59721"/>
                    <a:pt x="15715" y="58801"/>
                    <a:pt x="16405" y="58027"/>
                  </a:cubicBezTo>
                  <a:cubicBezTo>
                    <a:pt x="16426" y="58027"/>
                    <a:pt x="16468" y="58027"/>
                    <a:pt x="16510" y="57985"/>
                  </a:cubicBezTo>
                  <a:cubicBezTo>
                    <a:pt x="16928" y="57880"/>
                    <a:pt x="17347" y="57797"/>
                    <a:pt x="17765" y="57755"/>
                  </a:cubicBezTo>
                  <a:cubicBezTo>
                    <a:pt x="18748" y="57608"/>
                    <a:pt x="19753" y="57608"/>
                    <a:pt x="20736" y="57441"/>
                  </a:cubicBezTo>
                  <a:cubicBezTo>
                    <a:pt x="21703" y="57263"/>
                    <a:pt x="22633" y="57104"/>
                    <a:pt x="23613" y="57104"/>
                  </a:cubicBezTo>
                  <a:close/>
                  <a:moveTo>
                    <a:pt x="9479" y="70957"/>
                  </a:moveTo>
                  <a:cubicBezTo>
                    <a:pt x="10463" y="71125"/>
                    <a:pt x="11467" y="71229"/>
                    <a:pt x="12450" y="71418"/>
                  </a:cubicBezTo>
                  <a:cubicBezTo>
                    <a:pt x="12739" y="71464"/>
                    <a:pt x="13019" y="71485"/>
                    <a:pt x="13293" y="71485"/>
                  </a:cubicBezTo>
                  <a:cubicBezTo>
                    <a:pt x="14010" y="71485"/>
                    <a:pt x="14689" y="71343"/>
                    <a:pt x="15401" y="71146"/>
                  </a:cubicBezTo>
                  <a:lnTo>
                    <a:pt x="15401" y="71146"/>
                  </a:lnTo>
                  <a:cubicBezTo>
                    <a:pt x="15087" y="71564"/>
                    <a:pt x="14919" y="72066"/>
                    <a:pt x="14836" y="72631"/>
                  </a:cubicBezTo>
                  <a:cubicBezTo>
                    <a:pt x="14836" y="72569"/>
                    <a:pt x="14773" y="72506"/>
                    <a:pt x="14710" y="72485"/>
                  </a:cubicBezTo>
                  <a:cubicBezTo>
                    <a:pt x="13894" y="72108"/>
                    <a:pt x="13057" y="72087"/>
                    <a:pt x="12158" y="72087"/>
                  </a:cubicBezTo>
                  <a:cubicBezTo>
                    <a:pt x="11279" y="72087"/>
                    <a:pt x="10316" y="72150"/>
                    <a:pt x="9437" y="72380"/>
                  </a:cubicBezTo>
                  <a:cubicBezTo>
                    <a:pt x="9417" y="72380"/>
                    <a:pt x="9396" y="72401"/>
                    <a:pt x="9396" y="72401"/>
                  </a:cubicBezTo>
                  <a:lnTo>
                    <a:pt x="9396" y="72380"/>
                  </a:lnTo>
                  <a:cubicBezTo>
                    <a:pt x="9375" y="72297"/>
                    <a:pt x="8998" y="71962"/>
                    <a:pt x="8873" y="71836"/>
                  </a:cubicBezTo>
                  <a:cubicBezTo>
                    <a:pt x="8998" y="71732"/>
                    <a:pt x="9103" y="71627"/>
                    <a:pt x="9207" y="71481"/>
                  </a:cubicBezTo>
                  <a:cubicBezTo>
                    <a:pt x="9333" y="71334"/>
                    <a:pt x="9417" y="71146"/>
                    <a:pt x="9479" y="70957"/>
                  </a:cubicBezTo>
                  <a:close/>
                  <a:moveTo>
                    <a:pt x="9500" y="72589"/>
                  </a:moveTo>
                  <a:lnTo>
                    <a:pt x="9500" y="72589"/>
                  </a:lnTo>
                  <a:cubicBezTo>
                    <a:pt x="10036" y="72720"/>
                    <a:pt x="10602" y="72740"/>
                    <a:pt x="11164" y="72740"/>
                  </a:cubicBezTo>
                  <a:cubicBezTo>
                    <a:pt x="11413" y="72740"/>
                    <a:pt x="11662" y="72736"/>
                    <a:pt x="11906" y="72736"/>
                  </a:cubicBezTo>
                  <a:cubicBezTo>
                    <a:pt x="12785" y="72736"/>
                    <a:pt x="13685" y="72903"/>
                    <a:pt x="14606" y="72924"/>
                  </a:cubicBezTo>
                  <a:cubicBezTo>
                    <a:pt x="14710" y="72924"/>
                    <a:pt x="14773" y="72841"/>
                    <a:pt x="14836" y="72778"/>
                  </a:cubicBezTo>
                  <a:lnTo>
                    <a:pt x="14836" y="72778"/>
                  </a:lnTo>
                  <a:cubicBezTo>
                    <a:pt x="14815" y="73050"/>
                    <a:pt x="14773" y="73343"/>
                    <a:pt x="14773" y="73636"/>
                  </a:cubicBezTo>
                  <a:cubicBezTo>
                    <a:pt x="14020" y="73678"/>
                    <a:pt x="13287" y="73761"/>
                    <a:pt x="12534" y="73866"/>
                  </a:cubicBezTo>
                  <a:cubicBezTo>
                    <a:pt x="12011" y="73950"/>
                    <a:pt x="11488" y="73991"/>
                    <a:pt x="10986" y="74138"/>
                  </a:cubicBezTo>
                  <a:cubicBezTo>
                    <a:pt x="10777" y="74180"/>
                    <a:pt x="10588" y="74201"/>
                    <a:pt x="10379" y="74263"/>
                  </a:cubicBezTo>
                  <a:cubicBezTo>
                    <a:pt x="10308" y="74107"/>
                    <a:pt x="10121" y="73970"/>
                    <a:pt x="9917" y="73970"/>
                  </a:cubicBezTo>
                  <a:cubicBezTo>
                    <a:pt x="9821" y="73970"/>
                    <a:pt x="9720" y="74001"/>
                    <a:pt x="9626" y="74075"/>
                  </a:cubicBezTo>
                  <a:lnTo>
                    <a:pt x="9479" y="74242"/>
                  </a:lnTo>
                  <a:cubicBezTo>
                    <a:pt x="9417" y="74180"/>
                    <a:pt x="9396" y="74138"/>
                    <a:pt x="9333" y="74075"/>
                  </a:cubicBezTo>
                  <a:cubicBezTo>
                    <a:pt x="9417" y="73887"/>
                    <a:pt x="9521" y="73719"/>
                    <a:pt x="9584" y="73531"/>
                  </a:cubicBezTo>
                  <a:cubicBezTo>
                    <a:pt x="9689" y="73217"/>
                    <a:pt x="9605" y="72903"/>
                    <a:pt x="9500" y="72589"/>
                  </a:cubicBezTo>
                  <a:close/>
                  <a:moveTo>
                    <a:pt x="15509" y="68276"/>
                  </a:moveTo>
                  <a:cubicBezTo>
                    <a:pt x="16122" y="68276"/>
                    <a:pt x="16729" y="68298"/>
                    <a:pt x="17326" y="68342"/>
                  </a:cubicBezTo>
                  <a:cubicBezTo>
                    <a:pt x="19104" y="68509"/>
                    <a:pt x="20820" y="69158"/>
                    <a:pt x="22305" y="70121"/>
                  </a:cubicBezTo>
                  <a:cubicBezTo>
                    <a:pt x="23875" y="71146"/>
                    <a:pt x="24754" y="72841"/>
                    <a:pt x="26051" y="74117"/>
                  </a:cubicBezTo>
                  <a:cubicBezTo>
                    <a:pt x="26072" y="74180"/>
                    <a:pt x="26134" y="74222"/>
                    <a:pt x="26176" y="74284"/>
                  </a:cubicBezTo>
                  <a:cubicBezTo>
                    <a:pt x="26134" y="74452"/>
                    <a:pt x="26114" y="74619"/>
                    <a:pt x="26072" y="74786"/>
                  </a:cubicBezTo>
                  <a:cubicBezTo>
                    <a:pt x="25507" y="74326"/>
                    <a:pt x="24774" y="74033"/>
                    <a:pt x="24063" y="73845"/>
                  </a:cubicBezTo>
                  <a:cubicBezTo>
                    <a:pt x="23080" y="73552"/>
                    <a:pt x="22033" y="73447"/>
                    <a:pt x="20987" y="73426"/>
                  </a:cubicBezTo>
                  <a:cubicBezTo>
                    <a:pt x="20244" y="71841"/>
                    <a:pt x="18928" y="70113"/>
                    <a:pt x="17377" y="70113"/>
                  </a:cubicBezTo>
                  <a:cubicBezTo>
                    <a:pt x="16963" y="70113"/>
                    <a:pt x="16532" y="70236"/>
                    <a:pt x="16091" y="70518"/>
                  </a:cubicBezTo>
                  <a:cubicBezTo>
                    <a:pt x="16028" y="70539"/>
                    <a:pt x="15987" y="70602"/>
                    <a:pt x="15903" y="70644"/>
                  </a:cubicBezTo>
                  <a:cubicBezTo>
                    <a:pt x="15882" y="70581"/>
                    <a:pt x="15798" y="70518"/>
                    <a:pt x="15715" y="70497"/>
                  </a:cubicBezTo>
                  <a:cubicBezTo>
                    <a:pt x="15313" y="70402"/>
                    <a:pt x="14911" y="70376"/>
                    <a:pt x="14509" y="70376"/>
                  </a:cubicBezTo>
                  <a:cubicBezTo>
                    <a:pt x="14016" y="70376"/>
                    <a:pt x="13522" y="70415"/>
                    <a:pt x="13026" y="70415"/>
                  </a:cubicBezTo>
                  <a:cubicBezTo>
                    <a:pt x="12765" y="70415"/>
                    <a:pt x="12504" y="70404"/>
                    <a:pt x="12241" y="70372"/>
                  </a:cubicBezTo>
                  <a:cubicBezTo>
                    <a:pt x="11697" y="70288"/>
                    <a:pt x="11174" y="70309"/>
                    <a:pt x="10630" y="70288"/>
                  </a:cubicBezTo>
                  <a:cubicBezTo>
                    <a:pt x="10170" y="70267"/>
                    <a:pt x="9751" y="70225"/>
                    <a:pt x="9312" y="70225"/>
                  </a:cubicBezTo>
                  <a:cubicBezTo>
                    <a:pt x="9228" y="70100"/>
                    <a:pt x="9124" y="69995"/>
                    <a:pt x="9019" y="69890"/>
                  </a:cubicBezTo>
                  <a:cubicBezTo>
                    <a:pt x="8768" y="69681"/>
                    <a:pt x="8454" y="69535"/>
                    <a:pt x="8182" y="69346"/>
                  </a:cubicBezTo>
                  <a:cubicBezTo>
                    <a:pt x="7952" y="69179"/>
                    <a:pt x="8475" y="68865"/>
                    <a:pt x="8663" y="68719"/>
                  </a:cubicBezTo>
                  <a:cubicBezTo>
                    <a:pt x="8898" y="68753"/>
                    <a:pt x="9145" y="68767"/>
                    <a:pt x="9394" y="68767"/>
                  </a:cubicBezTo>
                  <a:cubicBezTo>
                    <a:pt x="10054" y="68767"/>
                    <a:pt x="10738" y="68669"/>
                    <a:pt x="11300" y="68593"/>
                  </a:cubicBezTo>
                  <a:cubicBezTo>
                    <a:pt x="12670" y="68389"/>
                    <a:pt x="14102" y="68276"/>
                    <a:pt x="15509" y="68276"/>
                  </a:cubicBezTo>
                  <a:close/>
                  <a:moveTo>
                    <a:pt x="8036" y="74305"/>
                  </a:moveTo>
                  <a:cubicBezTo>
                    <a:pt x="8056" y="74368"/>
                    <a:pt x="8056" y="74410"/>
                    <a:pt x="8119" y="74494"/>
                  </a:cubicBezTo>
                  <a:cubicBezTo>
                    <a:pt x="8391" y="74975"/>
                    <a:pt x="8663" y="75100"/>
                    <a:pt x="9165" y="75247"/>
                  </a:cubicBezTo>
                  <a:cubicBezTo>
                    <a:pt x="9214" y="75261"/>
                    <a:pt x="9260" y="75268"/>
                    <a:pt x="9302" y="75268"/>
                  </a:cubicBezTo>
                  <a:cubicBezTo>
                    <a:pt x="9441" y="75268"/>
                    <a:pt x="9546" y="75197"/>
                    <a:pt x="9626" y="75100"/>
                  </a:cubicBezTo>
                  <a:cubicBezTo>
                    <a:pt x="9869" y="75195"/>
                    <a:pt x="10130" y="75220"/>
                    <a:pt x="10386" y="75220"/>
                  </a:cubicBezTo>
                  <a:cubicBezTo>
                    <a:pt x="10526" y="75220"/>
                    <a:pt x="10664" y="75212"/>
                    <a:pt x="10797" y="75205"/>
                  </a:cubicBezTo>
                  <a:cubicBezTo>
                    <a:pt x="12158" y="75142"/>
                    <a:pt x="13518" y="75038"/>
                    <a:pt x="14878" y="74975"/>
                  </a:cubicBezTo>
                  <a:cubicBezTo>
                    <a:pt x="14919" y="75142"/>
                    <a:pt x="14940" y="75330"/>
                    <a:pt x="14961" y="75498"/>
                  </a:cubicBezTo>
                  <a:cubicBezTo>
                    <a:pt x="13162" y="75602"/>
                    <a:pt x="11362" y="75728"/>
                    <a:pt x="9542" y="75770"/>
                  </a:cubicBezTo>
                  <a:cubicBezTo>
                    <a:pt x="9260" y="75791"/>
                    <a:pt x="8920" y="75833"/>
                    <a:pt x="8585" y="75833"/>
                  </a:cubicBezTo>
                  <a:cubicBezTo>
                    <a:pt x="8250" y="75833"/>
                    <a:pt x="7920" y="75791"/>
                    <a:pt x="7659" y="75644"/>
                  </a:cubicBezTo>
                  <a:cubicBezTo>
                    <a:pt x="7345" y="75498"/>
                    <a:pt x="7345" y="74870"/>
                    <a:pt x="7554" y="74661"/>
                  </a:cubicBezTo>
                  <a:cubicBezTo>
                    <a:pt x="7701" y="74514"/>
                    <a:pt x="7847" y="74410"/>
                    <a:pt x="8036" y="74305"/>
                  </a:cubicBezTo>
                  <a:close/>
                  <a:moveTo>
                    <a:pt x="21510" y="74870"/>
                  </a:moveTo>
                  <a:cubicBezTo>
                    <a:pt x="21929" y="74891"/>
                    <a:pt x="22305" y="74933"/>
                    <a:pt x="22703" y="74996"/>
                  </a:cubicBezTo>
                  <a:cubicBezTo>
                    <a:pt x="23707" y="75142"/>
                    <a:pt x="24607" y="75456"/>
                    <a:pt x="25423" y="76063"/>
                  </a:cubicBezTo>
                  <a:cubicBezTo>
                    <a:pt x="25737" y="76335"/>
                    <a:pt x="26030" y="76607"/>
                    <a:pt x="26365" y="76774"/>
                  </a:cubicBezTo>
                  <a:cubicBezTo>
                    <a:pt x="26302" y="76795"/>
                    <a:pt x="26281" y="76816"/>
                    <a:pt x="26239" y="76858"/>
                  </a:cubicBezTo>
                  <a:cubicBezTo>
                    <a:pt x="25842" y="76439"/>
                    <a:pt x="25486" y="76167"/>
                    <a:pt x="24900" y="76021"/>
                  </a:cubicBezTo>
                  <a:cubicBezTo>
                    <a:pt x="24147" y="75812"/>
                    <a:pt x="23352" y="75686"/>
                    <a:pt x="22577" y="75498"/>
                  </a:cubicBezTo>
                  <a:cubicBezTo>
                    <a:pt x="22264" y="75414"/>
                    <a:pt x="21908" y="75351"/>
                    <a:pt x="21615" y="75330"/>
                  </a:cubicBezTo>
                  <a:cubicBezTo>
                    <a:pt x="21573" y="75163"/>
                    <a:pt x="21531" y="75017"/>
                    <a:pt x="21510" y="74870"/>
                  </a:cubicBezTo>
                  <a:close/>
                  <a:moveTo>
                    <a:pt x="21741" y="76460"/>
                  </a:moveTo>
                  <a:lnTo>
                    <a:pt x="21741" y="76460"/>
                  </a:lnTo>
                  <a:cubicBezTo>
                    <a:pt x="21950" y="76481"/>
                    <a:pt x="22138" y="76502"/>
                    <a:pt x="22347" y="76544"/>
                  </a:cubicBezTo>
                  <a:cubicBezTo>
                    <a:pt x="22305" y="76565"/>
                    <a:pt x="22285" y="76586"/>
                    <a:pt x="22243" y="76607"/>
                  </a:cubicBezTo>
                  <a:cubicBezTo>
                    <a:pt x="22075" y="76774"/>
                    <a:pt x="21929" y="76963"/>
                    <a:pt x="21741" y="77088"/>
                  </a:cubicBezTo>
                  <a:cubicBezTo>
                    <a:pt x="21761" y="76879"/>
                    <a:pt x="21761" y="76670"/>
                    <a:pt x="21741" y="76460"/>
                  </a:cubicBezTo>
                  <a:close/>
                  <a:moveTo>
                    <a:pt x="47572" y="61639"/>
                  </a:moveTo>
                  <a:cubicBezTo>
                    <a:pt x="49253" y="61639"/>
                    <a:pt x="50978" y="61963"/>
                    <a:pt x="52456" y="62693"/>
                  </a:cubicBezTo>
                  <a:cubicBezTo>
                    <a:pt x="53377" y="63111"/>
                    <a:pt x="54172" y="63781"/>
                    <a:pt x="54925" y="64408"/>
                  </a:cubicBezTo>
                  <a:cubicBezTo>
                    <a:pt x="55302" y="64722"/>
                    <a:pt x="55658" y="65036"/>
                    <a:pt x="55972" y="65371"/>
                  </a:cubicBezTo>
                  <a:cubicBezTo>
                    <a:pt x="56097" y="65496"/>
                    <a:pt x="56202" y="65622"/>
                    <a:pt x="56348" y="65768"/>
                  </a:cubicBezTo>
                  <a:cubicBezTo>
                    <a:pt x="56245" y="65830"/>
                    <a:pt x="56162" y="65973"/>
                    <a:pt x="56140" y="66098"/>
                  </a:cubicBezTo>
                  <a:lnTo>
                    <a:pt x="56140" y="66098"/>
                  </a:lnTo>
                  <a:cubicBezTo>
                    <a:pt x="56140" y="66091"/>
                    <a:pt x="56138" y="66088"/>
                    <a:pt x="56132" y="66088"/>
                  </a:cubicBezTo>
                  <a:cubicBezTo>
                    <a:pt x="56086" y="66088"/>
                    <a:pt x="55838" y="66318"/>
                    <a:pt x="55783" y="66354"/>
                  </a:cubicBezTo>
                  <a:cubicBezTo>
                    <a:pt x="55616" y="66501"/>
                    <a:pt x="55448" y="66647"/>
                    <a:pt x="55302" y="66815"/>
                  </a:cubicBezTo>
                  <a:cubicBezTo>
                    <a:pt x="54842" y="67296"/>
                    <a:pt x="54402" y="67882"/>
                    <a:pt x="54047" y="68426"/>
                  </a:cubicBezTo>
                  <a:cubicBezTo>
                    <a:pt x="53335" y="69556"/>
                    <a:pt x="52791" y="70748"/>
                    <a:pt x="51871" y="71732"/>
                  </a:cubicBezTo>
                  <a:cubicBezTo>
                    <a:pt x="50845" y="72799"/>
                    <a:pt x="49966" y="74033"/>
                    <a:pt x="49046" y="75184"/>
                  </a:cubicBezTo>
                  <a:cubicBezTo>
                    <a:pt x="48606" y="75728"/>
                    <a:pt x="48125" y="76272"/>
                    <a:pt x="47707" y="76858"/>
                  </a:cubicBezTo>
                  <a:cubicBezTo>
                    <a:pt x="47518" y="77109"/>
                    <a:pt x="47351" y="77381"/>
                    <a:pt x="47142" y="77611"/>
                  </a:cubicBezTo>
                  <a:cubicBezTo>
                    <a:pt x="46995" y="77758"/>
                    <a:pt x="46953" y="78030"/>
                    <a:pt x="46849" y="78239"/>
                  </a:cubicBezTo>
                  <a:cubicBezTo>
                    <a:pt x="46556" y="77967"/>
                    <a:pt x="46242" y="77758"/>
                    <a:pt x="45991" y="77590"/>
                  </a:cubicBezTo>
                  <a:cubicBezTo>
                    <a:pt x="45217" y="77067"/>
                    <a:pt x="44589" y="76356"/>
                    <a:pt x="43836" y="75812"/>
                  </a:cubicBezTo>
                  <a:cubicBezTo>
                    <a:pt x="43062" y="75226"/>
                    <a:pt x="42288" y="74933"/>
                    <a:pt x="41430" y="74556"/>
                  </a:cubicBezTo>
                  <a:cubicBezTo>
                    <a:pt x="40593" y="74159"/>
                    <a:pt x="39777" y="73761"/>
                    <a:pt x="38898" y="73510"/>
                  </a:cubicBezTo>
                  <a:cubicBezTo>
                    <a:pt x="37341" y="73003"/>
                    <a:pt x="35696" y="72700"/>
                    <a:pt x="34074" y="72700"/>
                  </a:cubicBezTo>
                  <a:cubicBezTo>
                    <a:pt x="33756" y="72700"/>
                    <a:pt x="33439" y="72712"/>
                    <a:pt x="33123" y="72736"/>
                  </a:cubicBezTo>
                  <a:cubicBezTo>
                    <a:pt x="32202" y="72820"/>
                    <a:pt x="31240" y="72945"/>
                    <a:pt x="30319" y="73134"/>
                  </a:cubicBezTo>
                  <a:cubicBezTo>
                    <a:pt x="29461" y="73301"/>
                    <a:pt x="28624" y="73636"/>
                    <a:pt x="27746" y="73782"/>
                  </a:cubicBezTo>
                  <a:cubicBezTo>
                    <a:pt x="28206" y="73259"/>
                    <a:pt x="28520" y="72589"/>
                    <a:pt x="28875" y="72045"/>
                  </a:cubicBezTo>
                  <a:cubicBezTo>
                    <a:pt x="29566" y="70999"/>
                    <a:pt x="30361" y="70121"/>
                    <a:pt x="31198" y="69221"/>
                  </a:cubicBezTo>
                  <a:cubicBezTo>
                    <a:pt x="32014" y="68321"/>
                    <a:pt x="32579" y="67170"/>
                    <a:pt x="33500" y="66396"/>
                  </a:cubicBezTo>
                  <a:cubicBezTo>
                    <a:pt x="34462" y="65580"/>
                    <a:pt x="35445" y="64722"/>
                    <a:pt x="36220" y="63739"/>
                  </a:cubicBezTo>
                  <a:cubicBezTo>
                    <a:pt x="36324" y="63613"/>
                    <a:pt x="36345" y="63488"/>
                    <a:pt x="36345" y="63383"/>
                  </a:cubicBezTo>
                  <a:cubicBezTo>
                    <a:pt x="36429" y="63425"/>
                    <a:pt x="36534" y="63488"/>
                    <a:pt x="36638" y="63488"/>
                  </a:cubicBezTo>
                  <a:cubicBezTo>
                    <a:pt x="36705" y="63492"/>
                    <a:pt x="36770" y="63494"/>
                    <a:pt x="36834" y="63494"/>
                  </a:cubicBezTo>
                  <a:cubicBezTo>
                    <a:pt x="37091" y="63494"/>
                    <a:pt x="37329" y="63454"/>
                    <a:pt x="37580" y="63320"/>
                  </a:cubicBezTo>
                  <a:cubicBezTo>
                    <a:pt x="37768" y="63258"/>
                    <a:pt x="37894" y="63174"/>
                    <a:pt x="38061" y="63069"/>
                  </a:cubicBezTo>
                  <a:cubicBezTo>
                    <a:pt x="38082" y="63048"/>
                    <a:pt x="38542" y="63006"/>
                    <a:pt x="38626" y="63006"/>
                  </a:cubicBezTo>
                  <a:cubicBezTo>
                    <a:pt x="39526" y="62839"/>
                    <a:pt x="40425" y="62651"/>
                    <a:pt x="41325" y="62442"/>
                  </a:cubicBezTo>
                  <a:cubicBezTo>
                    <a:pt x="43229" y="62002"/>
                    <a:pt x="45196" y="61730"/>
                    <a:pt x="47121" y="61646"/>
                  </a:cubicBezTo>
                  <a:cubicBezTo>
                    <a:pt x="47271" y="61641"/>
                    <a:pt x="47421" y="61639"/>
                    <a:pt x="47572" y="61639"/>
                  </a:cubicBezTo>
                  <a:close/>
                  <a:moveTo>
                    <a:pt x="17303" y="71639"/>
                  </a:moveTo>
                  <a:cubicBezTo>
                    <a:pt x="18286" y="71639"/>
                    <a:pt x="19512" y="74020"/>
                    <a:pt x="19732" y="74577"/>
                  </a:cubicBezTo>
                  <a:cubicBezTo>
                    <a:pt x="20088" y="75519"/>
                    <a:pt x="20297" y="76586"/>
                    <a:pt x="20004" y="77548"/>
                  </a:cubicBezTo>
                  <a:cubicBezTo>
                    <a:pt x="19795" y="78218"/>
                    <a:pt x="19230" y="78427"/>
                    <a:pt x="18623" y="78448"/>
                  </a:cubicBezTo>
                  <a:cubicBezTo>
                    <a:pt x="18267" y="78385"/>
                    <a:pt x="17849" y="78385"/>
                    <a:pt x="17577" y="78343"/>
                  </a:cubicBezTo>
                  <a:cubicBezTo>
                    <a:pt x="17535" y="78343"/>
                    <a:pt x="17472" y="78323"/>
                    <a:pt x="17388" y="78281"/>
                  </a:cubicBezTo>
                  <a:cubicBezTo>
                    <a:pt x="17033" y="77486"/>
                    <a:pt x="16719" y="76272"/>
                    <a:pt x="16635" y="75979"/>
                  </a:cubicBezTo>
                  <a:cubicBezTo>
                    <a:pt x="16342" y="74828"/>
                    <a:pt x="16028" y="73217"/>
                    <a:pt x="16656" y="72108"/>
                  </a:cubicBezTo>
                  <a:cubicBezTo>
                    <a:pt x="16846" y="71776"/>
                    <a:pt x="17068" y="71639"/>
                    <a:pt x="17303" y="71639"/>
                  </a:cubicBezTo>
                  <a:close/>
                  <a:moveTo>
                    <a:pt x="29168" y="77632"/>
                  </a:moveTo>
                  <a:cubicBezTo>
                    <a:pt x="29671" y="77653"/>
                    <a:pt x="30131" y="77716"/>
                    <a:pt x="30654" y="77799"/>
                  </a:cubicBezTo>
                  <a:cubicBezTo>
                    <a:pt x="30968" y="77841"/>
                    <a:pt x="31282" y="77925"/>
                    <a:pt x="31616" y="78009"/>
                  </a:cubicBezTo>
                  <a:cubicBezTo>
                    <a:pt x="31575" y="78176"/>
                    <a:pt x="31512" y="78364"/>
                    <a:pt x="31470" y="78532"/>
                  </a:cubicBezTo>
                  <a:cubicBezTo>
                    <a:pt x="30717" y="78239"/>
                    <a:pt x="29922" y="77946"/>
                    <a:pt x="29168" y="77632"/>
                  </a:cubicBezTo>
                  <a:close/>
                  <a:moveTo>
                    <a:pt x="33638" y="73589"/>
                  </a:moveTo>
                  <a:cubicBezTo>
                    <a:pt x="35345" y="73589"/>
                    <a:pt x="37049" y="74057"/>
                    <a:pt x="38647" y="74661"/>
                  </a:cubicBezTo>
                  <a:cubicBezTo>
                    <a:pt x="39421" y="74933"/>
                    <a:pt x="40091" y="75330"/>
                    <a:pt x="40823" y="75728"/>
                  </a:cubicBezTo>
                  <a:cubicBezTo>
                    <a:pt x="41220" y="75937"/>
                    <a:pt x="41660" y="76063"/>
                    <a:pt x="42057" y="76272"/>
                  </a:cubicBezTo>
                  <a:cubicBezTo>
                    <a:pt x="42476" y="76481"/>
                    <a:pt x="42832" y="76816"/>
                    <a:pt x="43208" y="77130"/>
                  </a:cubicBezTo>
                  <a:cubicBezTo>
                    <a:pt x="43920" y="77716"/>
                    <a:pt x="44505" y="78385"/>
                    <a:pt x="45238" y="78971"/>
                  </a:cubicBezTo>
                  <a:cubicBezTo>
                    <a:pt x="45447" y="79118"/>
                    <a:pt x="45656" y="79327"/>
                    <a:pt x="45865" y="79515"/>
                  </a:cubicBezTo>
                  <a:cubicBezTo>
                    <a:pt x="45552" y="79683"/>
                    <a:pt x="45301" y="79745"/>
                    <a:pt x="44924" y="79829"/>
                  </a:cubicBezTo>
                  <a:cubicBezTo>
                    <a:pt x="44673" y="79850"/>
                    <a:pt x="44401" y="79913"/>
                    <a:pt x="44233" y="80038"/>
                  </a:cubicBezTo>
                  <a:cubicBezTo>
                    <a:pt x="43648" y="80373"/>
                    <a:pt x="43689" y="81064"/>
                    <a:pt x="44024" y="81566"/>
                  </a:cubicBezTo>
                  <a:cubicBezTo>
                    <a:pt x="43961" y="81587"/>
                    <a:pt x="43920" y="81587"/>
                    <a:pt x="43899" y="81608"/>
                  </a:cubicBezTo>
                  <a:cubicBezTo>
                    <a:pt x="43606" y="81712"/>
                    <a:pt x="43313" y="81880"/>
                    <a:pt x="43124" y="82131"/>
                  </a:cubicBezTo>
                  <a:cubicBezTo>
                    <a:pt x="43104" y="82193"/>
                    <a:pt x="43083" y="82214"/>
                    <a:pt x="43062" y="82256"/>
                  </a:cubicBezTo>
                  <a:lnTo>
                    <a:pt x="42580" y="82026"/>
                  </a:lnTo>
                  <a:cubicBezTo>
                    <a:pt x="41806" y="81628"/>
                    <a:pt x="41199" y="80875"/>
                    <a:pt x="40467" y="80415"/>
                  </a:cubicBezTo>
                  <a:cubicBezTo>
                    <a:pt x="40049" y="80143"/>
                    <a:pt x="39630" y="79913"/>
                    <a:pt x="39191" y="79683"/>
                  </a:cubicBezTo>
                  <a:cubicBezTo>
                    <a:pt x="39295" y="79201"/>
                    <a:pt x="39337" y="78699"/>
                    <a:pt x="39316" y="78239"/>
                  </a:cubicBezTo>
                  <a:lnTo>
                    <a:pt x="39316" y="78239"/>
                  </a:lnTo>
                  <a:cubicBezTo>
                    <a:pt x="39337" y="78260"/>
                    <a:pt x="39400" y="78260"/>
                    <a:pt x="39421" y="78281"/>
                  </a:cubicBezTo>
                  <a:cubicBezTo>
                    <a:pt x="40781" y="78950"/>
                    <a:pt x="41806" y="80059"/>
                    <a:pt x="43083" y="80854"/>
                  </a:cubicBezTo>
                  <a:cubicBezTo>
                    <a:pt x="43138" y="80890"/>
                    <a:pt x="43194" y="80905"/>
                    <a:pt x="43249" y="80905"/>
                  </a:cubicBezTo>
                  <a:cubicBezTo>
                    <a:pt x="43483" y="80905"/>
                    <a:pt x="43675" y="80619"/>
                    <a:pt x="43522" y="80415"/>
                  </a:cubicBezTo>
                  <a:cubicBezTo>
                    <a:pt x="42664" y="79055"/>
                    <a:pt x="41116" y="78030"/>
                    <a:pt x="39672" y="77381"/>
                  </a:cubicBezTo>
                  <a:cubicBezTo>
                    <a:pt x="39505" y="77297"/>
                    <a:pt x="39337" y="77214"/>
                    <a:pt x="39149" y="77130"/>
                  </a:cubicBezTo>
                  <a:cubicBezTo>
                    <a:pt x="39128" y="77067"/>
                    <a:pt x="39107" y="76983"/>
                    <a:pt x="39107" y="76921"/>
                  </a:cubicBezTo>
                  <a:cubicBezTo>
                    <a:pt x="38772" y="75958"/>
                    <a:pt x="37998" y="75310"/>
                    <a:pt x="37036" y="75017"/>
                  </a:cubicBezTo>
                  <a:cubicBezTo>
                    <a:pt x="36549" y="74865"/>
                    <a:pt x="36034" y="74768"/>
                    <a:pt x="35526" y="74768"/>
                  </a:cubicBezTo>
                  <a:cubicBezTo>
                    <a:pt x="35401" y="74768"/>
                    <a:pt x="35276" y="74774"/>
                    <a:pt x="35153" y="74786"/>
                  </a:cubicBezTo>
                  <a:cubicBezTo>
                    <a:pt x="34420" y="74828"/>
                    <a:pt x="33876" y="75226"/>
                    <a:pt x="33290" y="75623"/>
                  </a:cubicBezTo>
                  <a:cubicBezTo>
                    <a:pt x="32872" y="75916"/>
                    <a:pt x="32558" y="76272"/>
                    <a:pt x="32286" y="76670"/>
                  </a:cubicBezTo>
                  <a:cubicBezTo>
                    <a:pt x="31287" y="76406"/>
                    <a:pt x="30278" y="76253"/>
                    <a:pt x="29285" y="76253"/>
                  </a:cubicBezTo>
                  <a:cubicBezTo>
                    <a:pt x="28781" y="76253"/>
                    <a:pt x="28281" y="76292"/>
                    <a:pt x="27787" y="76377"/>
                  </a:cubicBezTo>
                  <a:cubicBezTo>
                    <a:pt x="27808" y="76126"/>
                    <a:pt x="27725" y="75854"/>
                    <a:pt x="27474" y="75728"/>
                  </a:cubicBezTo>
                  <a:cubicBezTo>
                    <a:pt x="27432" y="75707"/>
                    <a:pt x="27390" y="75707"/>
                    <a:pt x="27369" y="75665"/>
                  </a:cubicBezTo>
                  <a:cubicBezTo>
                    <a:pt x="27306" y="75247"/>
                    <a:pt x="27118" y="74724"/>
                    <a:pt x="27202" y="74305"/>
                  </a:cubicBezTo>
                  <a:cubicBezTo>
                    <a:pt x="27327" y="74242"/>
                    <a:pt x="27432" y="74159"/>
                    <a:pt x="27536" y="74054"/>
                  </a:cubicBezTo>
                  <a:cubicBezTo>
                    <a:pt x="27608" y="74056"/>
                    <a:pt x="27680" y="74057"/>
                    <a:pt x="27753" y="74057"/>
                  </a:cubicBezTo>
                  <a:cubicBezTo>
                    <a:pt x="28371" y="74057"/>
                    <a:pt x="28987" y="73980"/>
                    <a:pt x="29587" y="73887"/>
                  </a:cubicBezTo>
                  <a:cubicBezTo>
                    <a:pt x="30633" y="73719"/>
                    <a:pt x="31679" y="73740"/>
                    <a:pt x="32725" y="73636"/>
                  </a:cubicBezTo>
                  <a:cubicBezTo>
                    <a:pt x="33029" y="73604"/>
                    <a:pt x="33334" y="73589"/>
                    <a:pt x="33638" y="73589"/>
                  </a:cubicBezTo>
                  <a:close/>
                  <a:moveTo>
                    <a:pt x="35431" y="76188"/>
                  </a:moveTo>
                  <a:cubicBezTo>
                    <a:pt x="35575" y="76188"/>
                    <a:pt x="35720" y="76202"/>
                    <a:pt x="35864" y="76230"/>
                  </a:cubicBezTo>
                  <a:cubicBezTo>
                    <a:pt x="36596" y="76356"/>
                    <a:pt x="37224" y="76544"/>
                    <a:pt x="37580" y="77214"/>
                  </a:cubicBezTo>
                  <a:cubicBezTo>
                    <a:pt x="38207" y="78364"/>
                    <a:pt x="37538" y="80101"/>
                    <a:pt x="36889" y="81064"/>
                  </a:cubicBezTo>
                  <a:cubicBezTo>
                    <a:pt x="36429" y="81712"/>
                    <a:pt x="35697" y="82340"/>
                    <a:pt x="34922" y="82528"/>
                  </a:cubicBezTo>
                  <a:cubicBezTo>
                    <a:pt x="34749" y="82574"/>
                    <a:pt x="34557" y="82598"/>
                    <a:pt x="34361" y="82598"/>
                  </a:cubicBezTo>
                  <a:cubicBezTo>
                    <a:pt x="33752" y="82598"/>
                    <a:pt x="33099" y="82370"/>
                    <a:pt x="32830" y="81880"/>
                  </a:cubicBezTo>
                  <a:cubicBezTo>
                    <a:pt x="32767" y="81796"/>
                    <a:pt x="32725" y="81712"/>
                    <a:pt x="32663" y="81670"/>
                  </a:cubicBezTo>
                  <a:cubicBezTo>
                    <a:pt x="32621" y="81210"/>
                    <a:pt x="32558" y="80771"/>
                    <a:pt x="32537" y="80415"/>
                  </a:cubicBezTo>
                  <a:cubicBezTo>
                    <a:pt x="32516" y="79327"/>
                    <a:pt x="32746" y="78260"/>
                    <a:pt x="33353" y="77339"/>
                  </a:cubicBezTo>
                  <a:cubicBezTo>
                    <a:pt x="33833" y="76628"/>
                    <a:pt x="34616" y="76188"/>
                    <a:pt x="35431" y="76188"/>
                  </a:cubicBezTo>
                  <a:close/>
                  <a:moveTo>
                    <a:pt x="55992" y="68133"/>
                  </a:moveTo>
                  <a:cubicBezTo>
                    <a:pt x="56013" y="68363"/>
                    <a:pt x="56097" y="68614"/>
                    <a:pt x="56264" y="68740"/>
                  </a:cubicBezTo>
                  <a:cubicBezTo>
                    <a:pt x="56285" y="68760"/>
                    <a:pt x="56327" y="68802"/>
                    <a:pt x="56369" y="68823"/>
                  </a:cubicBezTo>
                  <a:cubicBezTo>
                    <a:pt x="56411" y="68865"/>
                    <a:pt x="56411" y="68907"/>
                    <a:pt x="56432" y="68907"/>
                  </a:cubicBezTo>
                  <a:lnTo>
                    <a:pt x="56285" y="69284"/>
                  </a:lnTo>
                  <a:cubicBezTo>
                    <a:pt x="55825" y="70204"/>
                    <a:pt x="54716" y="71146"/>
                    <a:pt x="54319" y="72213"/>
                  </a:cubicBezTo>
                  <a:cubicBezTo>
                    <a:pt x="54277" y="72276"/>
                    <a:pt x="54214" y="72317"/>
                    <a:pt x="54193" y="72380"/>
                  </a:cubicBezTo>
                  <a:cubicBezTo>
                    <a:pt x="53963" y="72778"/>
                    <a:pt x="53586" y="72945"/>
                    <a:pt x="53377" y="73364"/>
                  </a:cubicBezTo>
                  <a:cubicBezTo>
                    <a:pt x="53084" y="73929"/>
                    <a:pt x="52707" y="74347"/>
                    <a:pt x="52331" y="74828"/>
                  </a:cubicBezTo>
                  <a:cubicBezTo>
                    <a:pt x="51619" y="75854"/>
                    <a:pt x="50950" y="76879"/>
                    <a:pt x="50050" y="77758"/>
                  </a:cubicBezTo>
                  <a:cubicBezTo>
                    <a:pt x="49590" y="78239"/>
                    <a:pt x="49088" y="78595"/>
                    <a:pt x="48648" y="79097"/>
                  </a:cubicBezTo>
                  <a:cubicBezTo>
                    <a:pt x="48167" y="79599"/>
                    <a:pt x="47749" y="80143"/>
                    <a:pt x="47330" y="80687"/>
                  </a:cubicBezTo>
                  <a:cubicBezTo>
                    <a:pt x="46953" y="81189"/>
                    <a:pt x="46598" y="81712"/>
                    <a:pt x="46221" y="82214"/>
                  </a:cubicBezTo>
                  <a:lnTo>
                    <a:pt x="46179" y="82235"/>
                  </a:lnTo>
                  <a:cubicBezTo>
                    <a:pt x="46075" y="82361"/>
                    <a:pt x="45949" y="82465"/>
                    <a:pt x="45845" y="82612"/>
                  </a:cubicBezTo>
                  <a:cubicBezTo>
                    <a:pt x="45593" y="82884"/>
                    <a:pt x="45384" y="83177"/>
                    <a:pt x="45175" y="83491"/>
                  </a:cubicBezTo>
                  <a:cubicBezTo>
                    <a:pt x="45133" y="83512"/>
                    <a:pt x="45112" y="83553"/>
                    <a:pt x="45091" y="83553"/>
                  </a:cubicBezTo>
                  <a:lnTo>
                    <a:pt x="45029" y="83553"/>
                  </a:lnTo>
                  <a:cubicBezTo>
                    <a:pt x="45008" y="83553"/>
                    <a:pt x="44987" y="83553"/>
                    <a:pt x="44966" y="83574"/>
                  </a:cubicBezTo>
                  <a:lnTo>
                    <a:pt x="44924" y="83574"/>
                  </a:lnTo>
                  <a:cubicBezTo>
                    <a:pt x="44861" y="83574"/>
                    <a:pt x="44777" y="83553"/>
                    <a:pt x="44673" y="83553"/>
                  </a:cubicBezTo>
                  <a:lnTo>
                    <a:pt x="44505" y="83553"/>
                  </a:lnTo>
                  <a:lnTo>
                    <a:pt x="44505" y="83386"/>
                  </a:lnTo>
                  <a:cubicBezTo>
                    <a:pt x="44505" y="83386"/>
                    <a:pt x="44547" y="83240"/>
                    <a:pt x="44547" y="83198"/>
                  </a:cubicBezTo>
                  <a:cubicBezTo>
                    <a:pt x="44568" y="83093"/>
                    <a:pt x="44568" y="82989"/>
                    <a:pt x="44568" y="82884"/>
                  </a:cubicBezTo>
                  <a:cubicBezTo>
                    <a:pt x="44568" y="82842"/>
                    <a:pt x="44568" y="82821"/>
                    <a:pt x="44547" y="82758"/>
                  </a:cubicBezTo>
                  <a:cubicBezTo>
                    <a:pt x="44736" y="82717"/>
                    <a:pt x="44903" y="82633"/>
                    <a:pt x="45070" y="82507"/>
                  </a:cubicBezTo>
                  <a:cubicBezTo>
                    <a:pt x="45531" y="82047"/>
                    <a:pt x="45405" y="81377"/>
                    <a:pt x="45070" y="80896"/>
                  </a:cubicBezTo>
                  <a:cubicBezTo>
                    <a:pt x="45133" y="80875"/>
                    <a:pt x="45196" y="80875"/>
                    <a:pt x="45301" y="80854"/>
                  </a:cubicBezTo>
                  <a:cubicBezTo>
                    <a:pt x="45719" y="80792"/>
                    <a:pt x="46054" y="80561"/>
                    <a:pt x="46430" y="80352"/>
                  </a:cubicBezTo>
                  <a:cubicBezTo>
                    <a:pt x="46640" y="80248"/>
                    <a:pt x="46681" y="80059"/>
                    <a:pt x="46681" y="79913"/>
                  </a:cubicBezTo>
                  <a:cubicBezTo>
                    <a:pt x="46807" y="79913"/>
                    <a:pt x="46953" y="79850"/>
                    <a:pt x="47100" y="79787"/>
                  </a:cubicBezTo>
                  <a:cubicBezTo>
                    <a:pt x="47288" y="79683"/>
                    <a:pt x="47393" y="79452"/>
                    <a:pt x="47393" y="79285"/>
                  </a:cubicBezTo>
                  <a:cubicBezTo>
                    <a:pt x="47393" y="79160"/>
                    <a:pt x="47372" y="79055"/>
                    <a:pt x="47309" y="78908"/>
                  </a:cubicBezTo>
                  <a:cubicBezTo>
                    <a:pt x="47497" y="78783"/>
                    <a:pt x="47623" y="78595"/>
                    <a:pt x="47770" y="78427"/>
                  </a:cubicBezTo>
                  <a:cubicBezTo>
                    <a:pt x="48209" y="77820"/>
                    <a:pt x="48837" y="77297"/>
                    <a:pt x="49339" y="76711"/>
                  </a:cubicBezTo>
                  <a:cubicBezTo>
                    <a:pt x="50448" y="75456"/>
                    <a:pt x="51578" y="74201"/>
                    <a:pt x="52687" y="72924"/>
                  </a:cubicBezTo>
                  <a:cubicBezTo>
                    <a:pt x="53649" y="71794"/>
                    <a:pt x="54381" y="70644"/>
                    <a:pt x="55135" y="69367"/>
                  </a:cubicBezTo>
                  <a:cubicBezTo>
                    <a:pt x="55365" y="68970"/>
                    <a:pt x="55679" y="68530"/>
                    <a:pt x="55992" y="68133"/>
                  </a:cubicBezTo>
                  <a:close/>
                  <a:moveTo>
                    <a:pt x="38647" y="81105"/>
                  </a:moveTo>
                  <a:cubicBezTo>
                    <a:pt x="38919" y="81273"/>
                    <a:pt x="39212" y="81419"/>
                    <a:pt x="39463" y="81587"/>
                  </a:cubicBezTo>
                  <a:cubicBezTo>
                    <a:pt x="40718" y="82340"/>
                    <a:pt x="41827" y="83784"/>
                    <a:pt x="43313" y="84035"/>
                  </a:cubicBezTo>
                  <a:lnTo>
                    <a:pt x="43522" y="84035"/>
                  </a:lnTo>
                  <a:cubicBezTo>
                    <a:pt x="43585" y="84202"/>
                    <a:pt x="43689" y="84328"/>
                    <a:pt x="43836" y="84453"/>
                  </a:cubicBezTo>
                  <a:cubicBezTo>
                    <a:pt x="43940" y="84537"/>
                    <a:pt x="44108" y="84621"/>
                    <a:pt x="44233" y="84641"/>
                  </a:cubicBezTo>
                  <a:cubicBezTo>
                    <a:pt x="44150" y="84767"/>
                    <a:pt x="44171" y="84934"/>
                    <a:pt x="44275" y="85060"/>
                  </a:cubicBezTo>
                  <a:cubicBezTo>
                    <a:pt x="44275" y="85061"/>
                    <a:pt x="44275" y="85062"/>
                    <a:pt x="44276" y="85064"/>
                  </a:cubicBezTo>
                  <a:lnTo>
                    <a:pt x="44276" y="85064"/>
                  </a:lnTo>
                  <a:cubicBezTo>
                    <a:pt x="43877" y="84885"/>
                    <a:pt x="43013" y="84220"/>
                    <a:pt x="42832" y="84139"/>
                  </a:cubicBezTo>
                  <a:cubicBezTo>
                    <a:pt x="41325" y="83344"/>
                    <a:pt x="39881" y="82424"/>
                    <a:pt x="38333" y="81670"/>
                  </a:cubicBezTo>
                  <a:lnTo>
                    <a:pt x="38647" y="81105"/>
                  </a:lnTo>
                  <a:close/>
                  <a:moveTo>
                    <a:pt x="45071" y="0"/>
                  </a:moveTo>
                  <a:cubicBezTo>
                    <a:pt x="44820" y="0"/>
                    <a:pt x="44568" y="10"/>
                    <a:pt x="44317" y="26"/>
                  </a:cubicBezTo>
                  <a:cubicBezTo>
                    <a:pt x="44045" y="68"/>
                    <a:pt x="43731" y="26"/>
                    <a:pt x="43459" y="89"/>
                  </a:cubicBezTo>
                  <a:cubicBezTo>
                    <a:pt x="43271" y="131"/>
                    <a:pt x="43041" y="236"/>
                    <a:pt x="42811" y="298"/>
                  </a:cubicBezTo>
                  <a:cubicBezTo>
                    <a:pt x="42301" y="380"/>
                    <a:pt x="42506" y="1116"/>
                    <a:pt x="42981" y="1116"/>
                  </a:cubicBezTo>
                  <a:cubicBezTo>
                    <a:pt x="42994" y="1116"/>
                    <a:pt x="43007" y="1116"/>
                    <a:pt x="43020" y="1114"/>
                  </a:cubicBezTo>
                  <a:cubicBezTo>
                    <a:pt x="43426" y="1056"/>
                    <a:pt x="43761" y="945"/>
                    <a:pt x="44173" y="945"/>
                  </a:cubicBezTo>
                  <a:cubicBezTo>
                    <a:pt x="44206" y="945"/>
                    <a:pt x="44241" y="945"/>
                    <a:pt x="44275" y="947"/>
                  </a:cubicBezTo>
                  <a:cubicBezTo>
                    <a:pt x="44924" y="968"/>
                    <a:pt x="45552" y="1073"/>
                    <a:pt x="46179" y="1219"/>
                  </a:cubicBezTo>
                  <a:cubicBezTo>
                    <a:pt x="47539" y="1491"/>
                    <a:pt x="48837" y="1993"/>
                    <a:pt x="50134" y="2433"/>
                  </a:cubicBezTo>
                  <a:cubicBezTo>
                    <a:pt x="50762" y="2684"/>
                    <a:pt x="51410" y="2893"/>
                    <a:pt x="52080" y="3039"/>
                  </a:cubicBezTo>
                  <a:cubicBezTo>
                    <a:pt x="52666" y="3207"/>
                    <a:pt x="53272" y="3646"/>
                    <a:pt x="53816" y="3981"/>
                  </a:cubicBezTo>
                  <a:cubicBezTo>
                    <a:pt x="54946" y="4713"/>
                    <a:pt x="56118" y="5550"/>
                    <a:pt x="57101" y="6471"/>
                  </a:cubicBezTo>
                  <a:cubicBezTo>
                    <a:pt x="58922" y="8187"/>
                    <a:pt x="60240" y="10467"/>
                    <a:pt x="60826" y="12936"/>
                  </a:cubicBezTo>
                  <a:cubicBezTo>
                    <a:pt x="60993" y="13522"/>
                    <a:pt x="61035" y="14150"/>
                    <a:pt x="61202" y="14757"/>
                  </a:cubicBezTo>
                  <a:cubicBezTo>
                    <a:pt x="61349" y="15384"/>
                    <a:pt x="61433" y="15991"/>
                    <a:pt x="61454" y="16640"/>
                  </a:cubicBezTo>
                  <a:cubicBezTo>
                    <a:pt x="61495" y="17267"/>
                    <a:pt x="61642" y="17895"/>
                    <a:pt x="61642" y="18523"/>
                  </a:cubicBezTo>
                  <a:cubicBezTo>
                    <a:pt x="61642" y="18900"/>
                    <a:pt x="61642" y="19234"/>
                    <a:pt x="61663" y="19569"/>
                  </a:cubicBezTo>
                  <a:lnTo>
                    <a:pt x="60805" y="19423"/>
                  </a:lnTo>
                  <a:cubicBezTo>
                    <a:pt x="60679" y="18837"/>
                    <a:pt x="60512" y="18272"/>
                    <a:pt x="60303" y="17707"/>
                  </a:cubicBezTo>
                  <a:cubicBezTo>
                    <a:pt x="60196" y="17417"/>
                    <a:pt x="59916" y="17270"/>
                    <a:pt x="59647" y="17270"/>
                  </a:cubicBezTo>
                  <a:cubicBezTo>
                    <a:pt x="59334" y="17270"/>
                    <a:pt x="59036" y="17469"/>
                    <a:pt x="59047" y="17874"/>
                  </a:cubicBezTo>
                  <a:cubicBezTo>
                    <a:pt x="59089" y="18314"/>
                    <a:pt x="59110" y="18753"/>
                    <a:pt x="59152" y="19213"/>
                  </a:cubicBezTo>
                  <a:cubicBezTo>
                    <a:pt x="57834" y="19067"/>
                    <a:pt x="56474" y="19004"/>
                    <a:pt x="55135" y="18711"/>
                  </a:cubicBezTo>
                  <a:cubicBezTo>
                    <a:pt x="52812" y="18209"/>
                    <a:pt x="50678" y="17184"/>
                    <a:pt x="48648" y="15991"/>
                  </a:cubicBezTo>
                  <a:cubicBezTo>
                    <a:pt x="46849" y="14924"/>
                    <a:pt x="45259" y="13522"/>
                    <a:pt x="43794" y="12037"/>
                  </a:cubicBezTo>
                  <a:cubicBezTo>
                    <a:pt x="43020" y="11262"/>
                    <a:pt x="42350" y="10467"/>
                    <a:pt x="41723" y="9588"/>
                  </a:cubicBezTo>
                  <a:cubicBezTo>
                    <a:pt x="41513" y="9296"/>
                    <a:pt x="41304" y="8982"/>
                    <a:pt x="41095" y="8689"/>
                  </a:cubicBezTo>
                  <a:cubicBezTo>
                    <a:pt x="41011" y="8542"/>
                    <a:pt x="40927" y="8396"/>
                    <a:pt x="40865" y="8249"/>
                  </a:cubicBezTo>
                  <a:cubicBezTo>
                    <a:pt x="40676" y="7852"/>
                    <a:pt x="40614" y="7412"/>
                    <a:pt x="40383" y="7078"/>
                  </a:cubicBezTo>
                  <a:cubicBezTo>
                    <a:pt x="40288" y="6939"/>
                    <a:pt x="40143" y="6866"/>
                    <a:pt x="40002" y="6866"/>
                  </a:cubicBezTo>
                  <a:cubicBezTo>
                    <a:pt x="39866" y="6866"/>
                    <a:pt x="39733" y="6934"/>
                    <a:pt x="39651" y="7078"/>
                  </a:cubicBezTo>
                  <a:cubicBezTo>
                    <a:pt x="39191" y="7831"/>
                    <a:pt x="39651" y="8898"/>
                    <a:pt x="40049" y="9609"/>
                  </a:cubicBezTo>
                  <a:cubicBezTo>
                    <a:pt x="40342" y="10133"/>
                    <a:pt x="40802" y="10990"/>
                    <a:pt x="41409" y="11367"/>
                  </a:cubicBezTo>
                  <a:cubicBezTo>
                    <a:pt x="41702" y="11744"/>
                    <a:pt x="42016" y="12141"/>
                    <a:pt x="42350" y="12518"/>
                  </a:cubicBezTo>
                  <a:cubicBezTo>
                    <a:pt x="43899" y="14213"/>
                    <a:pt x="45593" y="15761"/>
                    <a:pt x="47518" y="17016"/>
                  </a:cubicBezTo>
                  <a:cubicBezTo>
                    <a:pt x="49590" y="18335"/>
                    <a:pt x="51871" y="19444"/>
                    <a:pt x="54277" y="20071"/>
                  </a:cubicBezTo>
                  <a:cubicBezTo>
                    <a:pt x="55720" y="20446"/>
                    <a:pt x="57297" y="20754"/>
                    <a:pt x="58858" y="20754"/>
                  </a:cubicBezTo>
                  <a:cubicBezTo>
                    <a:pt x="59040" y="20754"/>
                    <a:pt x="59222" y="20750"/>
                    <a:pt x="59403" y="20741"/>
                  </a:cubicBezTo>
                  <a:cubicBezTo>
                    <a:pt x="59550" y="21766"/>
                    <a:pt x="59717" y="22791"/>
                    <a:pt x="59759" y="23837"/>
                  </a:cubicBezTo>
                  <a:cubicBezTo>
                    <a:pt x="59905" y="25867"/>
                    <a:pt x="59801" y="27897"/>
                    <a:pt x="59298" y="29884"/>
                  </a:cubicBezTo>
                  <a:cubicBezTo>
                    <a:pt x="58441" y="33358"/>
                    <a:pt x="56369" y="36517"/>
                    <a:pt x="53419" y="38526"/>
                  </a:cubicBezTo>
                  <a:cubicBezTo>
                    <a:pt x="49746" y="41037"/>
                    <a:pt x="45177" y="41988"/>
                    <a:pt x="40639" y="41988"/>
                  </a:cubicBezTo>
                  <a:cubicBezTo>
                    <a:pt x="38068" y="41988"/>
                    <a:pt x="35507" y="41683"/>
                    <a:pt x="33123" y="41183"/>
                  </a:cubicBezTo>
                  <a:cubicBezTo>
                    <a:pt x="29922" y="40493"/>
                    <a:pt x="26846" y="39300"/>
                    <a:pt x="24189" y="37354"/>
                  </a:cubicBezTo>
                  <a:cubicBezTo>
                    <a:pt x="21657" y="35534"/>
                    <a:pt x="19899" y="32772"/>
                    <a:pt x="18958" y="29843"/>
                  </a:cubicBezTo>
                  <a:cubicBezTo>
                    <a:pt x="17974" y="26788"/>
                    <a:pt x="17891" y="23545"/>
                    <a:pt x="18602" y="20427"/>
                  </a:cubicBezTo>
                  <a:cubicBezTo>
                    <a:pt x="19000" y="18711"/>
                    <a:pt x="19481" y="17121"/>
                    <a:pt x="20360" y="15573"/>
                  </a:cubicBezTo>
                  <a:cubicBezTo>
                    <a:pt x="20694" y="14966"/>
                    <a:pt x="21113" y="14401"/>
                    <a:pt x="21573" y="13836"/>
                  </a:cubicBezTo>
                  <a:cubicBezTo>
                    <a:pt x="21866" y="14003"/>
                    <a:pt x="22180" y="14087"/>
                    <a:pt x="22515" y="14129"/>
                  </a:cubicBezTo>
                  <a:cubicBezTo>
                    <a:pt x="23088" y="14189"/>
                    <a:pt x="23597" y="14282"/>
                    <a:pt x="24142" y="14282"/>
                  </a:cubicBezTo>
                  <a:cubicBezTo>
                    <a:pt x="24352" y="14282"/>
                    <a:pt x="24568" y="14268"/>
                    <a:pt x="24795" y="14234"/>
                  </a:cubicBezTo>
                  <a:cubicBezTo>
                    <a:pt x="26532" y="13982"/>
                    <a:pt x="28269" y="13606"/>
                    <a:pt x="29922" y="13062"/>
                  </a:cubicBezTo>
                  <a:cubicBezTo>
                    <a:pt x="31512" y="12539"/>
                    <a:pt x="33060" y="11911"/>
                    <a:pt x="34650" y="11367"/>
                  </a:cubicBezTo>
                  <a:cubicBezTo>
                    <a:pt x="35466" y="11074"/>
                    <a:pt x="36262" y="10677"/>
                    <a:pt x="37036" y="10321"/>
                  </a:cubicBezTo>
                  <a:cubicBezTo>
                    <a:pt x="37852" y="9923"/>
                    <a:pt x="38772" y="9421"/>
                    <a:pt x="39358" y="8772"/>
                  </a:cubicBezTo>
                  <a:cubicBezTo>
                    <a:pt x="39559" y="8551"/>
                    <a:pt x="39451" y="8080"/>
                    <a:pt x="39127" y="8080"/>
                  </a:cubicBezTo>
                  <a:cubicBezTo>
                    <a:pt x="39114" y="8080"/>
                    <a:pt x="39100" y="8080"/>
                    <a:pt x="39086" y="8082"/>
                  </a:cubicBezTo>
                  <a:cubicBezTo>
                    <a:pt x="38354" y="8166"/>
                    <a:pt x="37642" y="8459"/>
                    <a:pt x="36952" y="8752"/>
                  </a:cubicBezTo>
                  <a:lnTo>
                    <a:pt x="34692" y="9693"/>
                  </a:lnTo>
                  <a:cubicBezTo>
                    <a:pt x="33186" y="10258"/>
                    <a:pt x="31679" y="10781"/>
                    <a:pt x="30152" y="11367"/>
                  </a:cubicBezTo>
                  <a:cubicBezTo>
                    <a:pt x="28687" y="11890"/>
                    <a:pt x="27223" y="12162"/>
                    <a:pt x="25716" y="12539"/>
                  </a:cubicBezTo>
                  <a:cubicBezTo>
                    <a:pt x="24963" y="12727"/>
                    <a:pt x="24251" y="12873"/>
                    <a:pt x="23456" y="12873"/>
                  </a:cubicBezTo>
                  <a:cubicBezTo>
                    <a:pt x="23171" y="12873"/>
                    <a:pt x="22886" y="12787"/>
                    <a:pt x="22600" y="12787"/>
                  </a:cubicBezTo>
                  <a:cubicBezTo>
                    <a:pt x="22572" y="12787"/>
                    <a:pt x="22543" y="12788"/>
                    <a:pt x="22515" y="12790"/>
                  </a:cubicBezTo>
                  <a:cubicBezTo>
                    <a:pt x="22460" y="12799"/>
                    <a:pt x="22404" y="12803"/>
                    <a:pt x="22347" y="12803"/>
                  </a:cubicBezTo>
                  <a:cubicBezTo>
                    <a:pt x="22146" y="12803"/>
                    <a:pt x="21941" y="12751"/>
                    <a:pt x="21761" y="12685"/>
                  </a:cubicBezTo>
                  <a:cubicBezTo>
                    <a:pt x="21741" y="12664"/>
                    <a:pt x="21678" y="12643"/>
                    <a:pt x="21636" y="12643"/>
                  </a:cubicBezTo>
                  <a:cubicBezTo>
                    <a:pt x="21636" y="12622"/>
                    <a:pt x="21657" y="12581"/>
                    <a:pt x="21657" y="12539"/>
                  </a:cubicBezTo>
                  <a:cubicBezTo>
                    <a:pt x="21678" y="12518"/>
                    <a:pt x="21678" y="12476"/>
                    <a:pt x="21720" y="12434"/>
                  </a:cubicBezTo>
                  <a:cubicBezTo>
                    <a:pt x="21845" y="12246"/>
                    <a:pt x="21950" y="12057"/>
                    <a:pt x="22075" y="11848"/>
                  </a:cubicBezTo>
                  <a:cubicBezTo>
                    <a:pt x="22494" y="10969"/>
                    <a:pt x="23121" y="10216"/>
                    <a:pt x="23812" y="9505"/>
                  </a:cubicBezTo>
                  <a:cubicBezTo>
                    <a:pt x="23854" y="9442"/>
                    <a:pt x="23917" y="9400"/>
                    <a:pt x="23979" y="9337"/>
                  </a:cubicBezTo>
                  <a:cubicBezTo>
                    <a:pt x="24189" y="9065"/>
                    <a:pt x="24398" y="8793"/>
                    <a:pt x="24649" y="8542"/>
                  </a:cubicBezTo>
                  <a:cubicBezTo>
                    <a:pt x="26134" y="7036"/>
                    <a:pt x="27746" y="5822"/>
                    <a:pt x="29524" y="4692"/>
                  </a:cubicBezTo>
                  <a:cubicBezTo>
                    <a:pt x="31156" y="3667"/>
                    <a:pt x="32977" y="2642"/>
                    <a:pt x="34901" y="2286"/>
                  </a:cubicBezTo>
                  <a:cubicBezTo>
                    <a:pt x="35948" y="2077"/>
                    <a:pt x="37015" y="1972"/>
                    <a:pt x="38082" y="1868"/>
                  </a:cubicBezTo>
                  <a:cubicBezTo>
                    <a:pt x="39107" y="1784"/>
                    <a:pt x="40153" y="1805"/>
                    <a:pt x="41137" y="1533"/>
                  </a:cubicBezTo>
                  <a:cubicBezTo>
                    <a:pt x="41513" y="1428"/>
                    <a:pt x="41513" y="905"/>
                    <a:pt x="41137" y="801"/>
                  </a:cubicBezTo>
                  <a:cubicBezTo>
                    <a:pt x="40611" y="638"/>
                    <a:pt x="40063" y="585"/>
                    <a:pt x="39512" y="585"/>
                  </a:cubicBezTo>
                  <a:cubicBezTo>
                    <a:pt x="38856" y="585"/>
                    <a:pt x="38195" y="660"/>
                    <a:pt x="37559" y="717"/>
                  </a:cubicBezTo>
                  <a:cubicBezTo>
                    <a:pt x="36387" y="821"/>
                    <a:pt x="35236" y="968"/>
                    <a:pt x="34085" y="1219"/>
                  </a:cubicBezTo>
                  <a:cubicBezTo>
                    <a:pt x="33039" y="1428"/>
                    <a:pt x="31972" y="1993"/>
                    <a:pt x="31031" y="2474"/>
                  </a:cubicBezTo>
                  <a:cubicBezTo>
                    <a:pt x="29943" y="3018"/>
                    <a:pt x="28938" y="3646"/>
                    <a:pt x="27913" y="4316"/>
                  </a:cubicBezTo>
                  <a:cubicBezTo>
                    <a:pt x="26051" y="5571"/>
                    <a:pt x="24189" y="7099"/>
                    <a:pt x="22996" y="9003"/>
                  </a:cubicBezTo>
                  <a:cubicBezTo>
                    <a:pt x="22912" y="9128"/>
                    <a:pt x="22703" y="9421"/>
                    <a:pt x="22452" y="9819"/>
                  </a:cubicBezTo>
                  <a:cubicBezTo>
                    <a:pt x="22143" y="9636"/>
                    <a:pt x="21844" y="9482"/>
                    <a:pt x="21523" y="9482"/>
                  </a:cubicBezTo>
                  <a:cubicBezTo>
                    <a:pt x="21365" y="9482"/>
                    <a:pt x="21202" y="9520"/>
                    <a:pt x="21029" y="9609"/>
                  </a:cubicBezTo>
                  <a:cubicBezTo>
                    <a:pt x="20778" y="9086"/>
                    <a:pt x="20401" y="8584"/>
                    <a:pt x="19962" y="8249"/>
                  </a:cubicBezTo>
                  <a:cubicBezTo>
                    <a:pt x="19125" y="7601"/>
                    <a:pt x="18163" y="7224"/>
                    <a:pt x="17263" y="6659"/>
                  </a:cubicBezTo>
                  <a:cubicBezTo>
                    <a:pt x="16255" y="6002"/>
                    <a:pt x="15165" y="5395"/>
                    <a:pt x="14030" y="5395"/>
                  </a:cubicBezTo>
                  <a:cubicBezTo>
                    <a:pt x="13539" y="5395"/>
                    <a:pt x="13039" y="5509"/>
                    <a:pt x="12534" y="5780"/>
                  </a:cubicBezTo>
                  <a:cubicBezTo>
                    <a:pt x="10777" y="6764"/>
                    <a:pt x="10902" y="8647"/>
                    <a:pt x="12116" y="9965"/>
                  </a:cubicBezTo>
                  <a:cubicBezTo>
                    <a:pt x="12534" y="10425"/>
                    <a:pt x="13057" y="10739"/>
                    <a:pt x="13518" y="11095"/>
                  </a:cubicBezTo>
                  <a:cubicBezTo>
                    <a:pt x="13727" y="11262"/>
                    <a:pt x="14020" y="11472"/>
                    <a:pt x="14103" y="11702"/>
                  </a:cubicBezTo>
                  <a:cubicBezTo>
                    <a:pt x="14187" y="11890"/>
                    <a:pt x="13622" y="12141"/>
                    <a:pt x="13518" y="12204"/>
                  </a:cubicBezTo>
                  <a:cubicBezTo>
                    <a:pt x="12430" y="12832"/>
                    <a:pt x="11425" y="13208"/>
                    <a:pt x="10525" y="14150"/>
                  </a:cubicBezTo>
                  <a:cubicBezTo>
                    <a:pt x="9730" y="14966"/>
                    <a:pt x="8956" y="16305"/>
                    <a:pt x="9730" y="17372"/>
                  </a:cubicBezTo>
                  <a:cubicBezTo>
                    <a:pt x="10170" y="17979"/>
                    <a:pt x="10881" y="18272"/>
                    <a:pt x="11634" y="18293"/>
                  </a:cubicBezTo>
                  <a:cubicBezTo>
                    <a:pt x="11670" y="18295"/>
                    <a:pt x="11706" y="18295"/>
                    <a:pt x="11742" y="18295"/>
                  </a:cubicBezTo>
                  <a:cubicBezTo>
                    <a:pt x="12107" y="18295"/>
                    <a:pt x="12488" y="18207"/>
                    <a:pt x="12869" y="18188"/>
                  </a:cubicBezTo>
                  <a:lnTo>
                    <a:pt x="12974" y="18188"/>
                  </a:lnTo>
                  <a:cubicBezTo>
                    <a:pt x="12932" y="18272"/>
                    <a:pt x="12848" y="18314"/>
                    <a:pt x="12785" y="18376"/>
                  </a:cubicBezTo>
                  <a:cubicBezTo>
                    <a:pt x="11906" y="19360"/>
                    <a:pt x="11007" y="21578"/>
                    <a:pt x="12639" y="22310"/>
                  </a:cubicBezTo>
                  <a:cubicBezTo>
                    <a:pt x="13088" y="22514"/>
                    <a:pt x="13603" y="22569"/>
                    <a:pt x="14124" y="22569"/>
                  </a:cubicBezTo>
                  <a:cubicBezTo>
                    <a:pt x="14669" y="22569"/>
                    <a:pt x="15222" y="22509"/>
                    <a:pt x="15715" y="22498"/>
                  </a:cubicBezTo>
                  <a:cubicBezTo>
                    <a:pt x="16070" y="22498"/>
                    <a:pt x="16405" y="22457"/>
                    <a:pt x="16740" y="22373"/>
                  </a:cubicBezTo>
                  <a:lnTo>
                    <a:pt x="16740" y="22373"/>
                  </a:lnTo>
                  <a:cubicBezTo>
                    <a:pt x="16342" y="25093"/>
                    <a:pt x="16635" y="27918"/>
                    <a:pt x="17451" y="30533"/>
                  </a:cubicBezTo>
                  <a:cubicBezTo>
                    <a:pt x="18497" y="33965"/>
                    <a:pt x="20590" y="36894"/>
                    <a:pt x="23498" y="38986"/>
                  </a:cubicBezTo>
                  <a:cubicBezTo>
                    <a:pt x="23938" y="39300"/>
                    <a:pt x="24377" y="39614"/>
                    <a:pt x="24858" y="39865"/>
                  </a:cubicBezTo>
                  <a:cubicBezTo>
                    <a:pt x="24670" y="40346"/>
                    <a:pt x="24440" y="40807"/>
                    <a:pt x="24230" y="41225"/>
                  </a:cubicBezTo>
                  <a:cubicBezTo>
                    <a:pt x="24147" y="41099"/>
                    <a:pt x="23979" y="40974"/>
                    <a:pt x="23812" y="40890"/>
                  </a:cubicBezTo>
                  <a:cubicBezTo>
                    <a:pt x="22829" y="40493"/>
                    <a:pt x="21866" y="40137"/>
                    <a:pt x="21008" y="39530"/>
                  </a:cubicBezTo>
                  <a:cubicBezTo>
                    <a:pt x="19941" y="38819"/>
                    <a:pt x="18958" y="38045"/>
                    <a:pt x="17870" y="37375"/>
                  </a:cubicBezTo>
                  <a:cubicBezTo>
                    <a:pt x="16761" y="36705"/>
                    <a:pt x="15756" y="35764"/>
                    <a:pt x="14815" y="34864"/>
                  </a:cubicBezTo>
                  <a:cubicBezTo>
                    <a:pt x="13831" y="33965"/>
                    <a:pt x="12743" y="33148"/>
                    <a:pt x="11739" y="32228"/>
                  </a:cubicBezTo>
                  <a:cubicBezTo>
                    <a:pt x="9919" y="30554"/>
                    <a:pt x="8747" y="28483"/>
                    <a:pt x="7429" y="26411"/>
                  </a:cubicBezTo>
                  <a:cubicBezTo>
                    <a:pt x="6717" y="25323"/>
                    <a:pt x="5985" y="24277"/>
                    <a:pt x="5399" y="23126"/>
                  </a:cubicBezTo>
                  <a:cubicBezTo>
                    <a:pt x="5085" y="22519"/>
                    <a:pt x="4709" y="21954"/>
                    <a:pt x="4499" y="21327"/>
                  </a:cubicBezTo>
                  <a:cubicBezTo>
                    <a:pt x="4771" y="21117"/>
                    <a:pt x="4981" y="20845"/>
                    <a:pt x="5148" y="20511"/>
                  </a:cubicBezTo>
                  <a:cubicBezTo>
                    <a:pt x="5357" y="20113"/>
                    <a:pt x="5713" y="19548"/>
                    <a:pt x="5818" y="18983"/>
                  </a:cubicBezTo>
                  <a:cubicBezTo>
                    <a:pt x="6257" y="18125"/>
                    <a:pt x="6090" y="16891"/>
                    <a:pt x="5985" y="15949"/>
                  </a:cubicBezTo>
                  <a:cubicBezTo>
                    <a:pt x="5954" y="15677"/>
                    <a:pt x="5760" y="15541"/>
                    <a:pt x="5564" y="15541"/>
                  </a:cubicBezTo>
                  <a:cubicBezTo>
                    <a:pt x="5368" y="15541"/>
                    <a:pt x="5169" y="15677"/>
                    <a:pt x="5127" y="15949"/>
                  </a:cubicBezTo>
                  <a:cubicBezTo>
                    <a:pt x="5043" y="16472"/>
                    <a:pt x="5023" y="17037"/>
                    <a:pt x="5002" y="17581"/>
                  </a:cubicBezTo>
                  <a:cubicBezTo>
                    <a:pt x="5002" y="17665"/>
                    <a:pt x="4981" y="17728"/>
                    <a:pt x="4939" y="17811"/>
                  </a:cubicBezTo>
                  <a:cubicBezTo>
                    <a:pt x="4918" y="17811"/>
                    <a:pt x="4897" y="17832"/>
                    <a:pt x="4876" y="17874"/>
                  </a:cubicBezTo>
                  <a:cubicBezTo>
                    <a:pt x="4395" y="18188"/>
                    <a:pt x="4416" y="18607"/>
                    <a:pt x="4207" y="19088"/>
                  </a:cubicBezTo>
                  <a:cubicBezTo>
                    <a:pt x="4165" y="18941"/>
                    <a:pt x="4102" y="18774"/>
                    <a:pt x="4060" y="18648"/>
                  </a:cubicBezTo>
                  <a:cubicBezTo>
                    <a:pt x="3683" y="17728"/>
                    <a:pt x="3370" y="16786"/>
                    <a:pt x="3307" y="15803"/>
                  </a:cubicBezTo>
                  <a:cubicBezTo>
                    <a:pt x="3275" y="15473"/>
                    <a:pt x="3011" y="15301"/>
                    <a:pt x="2756" y="15301"/>
                  </a:cubicBezTo>
                  <a:cubicBezTo>
                    <a:pt x="2509" y="15301"/>
                    <a:pt x="2271" y="15463"/>
                    <a:pt x="2261" y="15803"/>
                  </a:cubicBezTo>
                  <a:cubicBezTo>
                    <a:pt x="2219" y="16765"/>
                    <a:pt x="2302" y="17937"/>
                    <a:pt x="2721" y="18837"/>
                  </a:cubicBezTo>
                  <a:cubicBezTo>
                    <a:pt x="2909" y="19234"/>
                    <a:pt x="2993" y="19590"/>
                    <a:pt x="2930" y="20008"/>
                  </a:cubicBezTo>
                  <a:cubicBezTo>
                    <a:pt x="2616" y="19820"/>
                    <a:pt x="2323" y="19548"/>
                    <a:pt x="2177" y="19339"/>
                  </a:cubicBezTo>
                  <a:cubicBezTo>
                    <a:pt x="1779" y="18774"/>
                    <a:pt x="1340" y="18188"/>
                    <a:pt x="1277" y="17498"/>
                  </a:cubicBezTo>
                  <a:cubicBezTo>
                    <a:pt x="1256" y="17090"/>
                    <a:pt x="932" y="16886"/>
                    <a:pt x="618" y="16886"/>
                  </a:cubicBezTo>
                  <a:cubicBezTo>
                    <a:pt x="304" y="16886"/>
                    <a:pt x="1" y="17090"/>
                    <a:pt x="22" y="17498"/>
                  </a:cubicBezTo>
                  <a:cubicBezTo>
                    <a:pt x="106" y="19172"/>
                    <a:pt x="1633" y="21431"/>
                    <a:pt x="3370" y="21661"/>
                  </a:cubicBezTo>
                  <a:lnTo>
                    <a:pt x="3579" y="21661"/>
                  </a:lnTo>
                  <a:cubicBezTo>
                    <a:pt x="4039" y="23461"/>
                    <a:pt x="5106" y="25135"/>
                    <a:pt x="5985" y="26683"/>
                  </a:cubicBezTo>
                  <a:cubicBezTo>
                    <a:pt x="7324" y="28985"/>
                    <a:pt x="8433" y="31370"/>
                    <a:pt x="10379" y="33253"/>
                  </a:cubicBezTo>
                  <a:cubicBezTo>
                    <a:pt x="11404" y="34237"/>
                    <a:pt x="12576" y="35073"/>
                    <a:pt x="13601" y="36099"/>
                  </a:cubicBezTo>
                  <a:cubicBezTo>
                    <a:pt x="14543" y="37040"/>
                    <a:pt x="15652" y="38066"/>
                    <a:pt x="16803" y="38735"/>
                  </a:cubicBezTo>
                  <a:cubicBezTo>
                    <a:pt x="17974" y="39446"/>
                    <a:pt x="19041" y="40221"/>
                    <a:pt x="20150" y="41016"/>
                  </a:cubicBezTo>
                  <a:cubicBezTo>
                    <a:pt x="21113" y="41685"/>
                    <a:pt x="22264" y="42083"/>
                    <a:pt x="23352" y="42480"/>
                  </a:cubicBezTo>
                  <a:cubicBezTo>
                    <a:pt x="23101" y="42794"/>
                    <a:pt x="22808" y="43108"/>
                    <a:pt x="22598" y="43464"/>
                  </a:cubicBezTo>
                  <a:cubicBezTo>
                    <a:pt x="21950" y="44615"/>
                    <a:pt x="22996" y="45535"/>
                    <a:pt x="23938" y="46058"/>
                  </a:cubicBezTo>
                  <a:cubicBezTo>
                    <a:pt x="24921" y="46581"/>
                    <a:pt x="26051" y="46916"/>
                    <a:pt x="27118" y="47209"/>
                  </a:cubicBezTo>
                  <a:cubicBezTo>
                    <a:pt x="28324" y="47536"/>
                    <a:pt x="29450" y="48382"/>
                    <a:pt x="30730" y="48382"/>
                  </a:cubicBezTo>
                  <a:cubicBezTo>
                    <a:pt x="30760" y="48382"/>
                    <a:pt x="30791" y="48382"/>
                    <a:pt x="30821" y="48381"/>
                  </a:cubicBezTo>
                  <a:lnTo>
                    <a:pt x="30821" y="48381"/>
                  </a:lnTo>
                  <a:cubicBezTo>
                    <a:pt x="30612" y="49532"/>
                    <a:pt x="30445" y="50682"/>
                    <a:pt x="30298" y="51875"/>
                  </a:cubicBezTo>
                  <a:cubicBezTo>
                    <a:pt x="30089" y="53465"/>
                    <a:pt x="29712" y="55076"/>
                    <a:pt x="29608" y="56708"/>
                  </a:cubicBezTo>
                  <a:cubicBezTo>
                    <a:pt x="29001" y="56436"/>
                    <a:pt x="28373" y="56227"/>
                    <a:pt x="27725" y="56060"/>
                  </a:cubicBezTo>
                  <a:cubicBezTo>
                    <a:pt x="26498" y="55748"/>
                    <a:pt x="25288" y="55602"/>
                    <a:pt x="24084" y="55602"/>
                  </a:cubicBezTo>
                  <a:cubicBezTo>
                    <a:pt x="22945" y="55602"/>
                    <a:pt x="21812" y="55732"/>
                    <a:pt x="20673" y="55976"/>
                  </a:cubicBezTo>
                  <a:cubicBezTo>
                    <a:pt x="19544" y="56206"/>
                    <a:pt x="18393" y="56290"/>
                    <a:pt x="17263" y="56583"/>
                  </a:cubicBezTo>
                  <a:cubicBezTo>
                    <a:pt x="16531" y="56750"/>
                    <a:pt x="15547" y="57001"/>
                    <a:pt x="14961" y="57462"/>
                  </a:cubicBezTo>
                  <a:cubicBezTo>
                    <a:pt x="14836" y="57566"/>
                    <a:pt x="14815" y="57776"/>
                    <a:pt x="14836" y="57943"/>
                  </a:cubicBezTo>
                  <a:cubicBezTo>
                    <a:pt x="14857" y="58048"/>
                    <a:pt x="14919" y="58110"/>
                    <a:pt x="14961" y="58194"/>
                  </a:cubicBezTo>
                  <a:cubicBezTo>
                    <a:pt x="14627" y="58633"/>
                    <a:pt x="14250" y="59052"/>
                    <a:pt x="13831" y="59449"/>
                  </a:cubicBezTo>
                  <a:cubicBezTo>
                    <a:pt x="12994" y="60203"/>
                    <a:pt x="12262" y="61040"/>
                    <a:pt x="11572" y="61939"/>
                  </a:cubicBezTo>
                  <a:cubicBezTo>
                    <a:pt x="10881" y="62797"/>
                    <a:pt x="10212" y="63634"/>
                    <a:pt x="9521" y="64471"/>
                  </a:cubicBezTo>
                  <a:cubicBezTo>
                    <a:pt x="8852" y="65308"/>
                    <a:pt x="8328" y="66271"/>
                    <a:pt x="7450" y="66961"/>
                  </a:cubicBezTo>
                  <a:cubicBezTo>
                    <a:pt x="7115" y="67212"/>
                    <a:pt x="7115" y="67903"/>
                    <a:pt x="7450" y="68196"/>
                  </a:cubicBezTo>
                  <a:cubicBezTo>
                    <a:pt x="7596" y="68300"/>
                    <a:pt x="7743" y="68363"/>
                    <a:pt x="7868" y="68447"/>
                  </a:cubicBezTo>
                  <a:cubicBezTo>
                    <a:pt x="7387" y="68823"/>
                    <a:pt x="6906" y="69137"/>
                    <a:pt x="7282" y="69911"/>
                  </a:cubicBezTo>
                  <a:cubicBezTo>
                    <a:pt x="7429" y="70246"/>
                    <a:pt x="7847" y="70455"/>
                    <a:pt x="8140" y="70644"/>
                  </a:cubicBezTo>
                  <a:cubicBezTo>
                    <a:pt x="8182" y="70665"/>
                    <a:pt x="8224" y="70706"/>
                    <a:pt x="8266" y="70727"/>
                  </a:cubicBezTo>
                  <a:cubicBezTo>
                    <a:pt x="8266" y="70748"/>
                    <a:pt x="8245" y="70748"/>
                    <a:pt x="8224" y="70769"/>
                  </a:cubicBezTo>
                  <a:cubicBezTo>
                    <a:pt x="8077" y="70874"/>
                    <a:pt x="7931" y="70957"/>
                    <a:pt x="7826" y="71083"/>
                  </a:cubicBezTo>
                  <a:cubicBezTo>
                    <a:pt x="7596" y="71376"/>
                    <a:pt x="7533" y="71815"/>
                    <a:pt x="7638" y="72192"/>
                  </a:cubicBezTo>
                  <a:cubicBezTo>
                    <a:pt x="7743" y="72506"/>
                    <a:pt x="8454" y="72841"/>
                    <a:pt x="8391" y="73154"/>
                  </a:cubicBezTo>
                  <a:cubicBezTo>
                    <a:pt x="8370" y="73259"/>
                    <a:pt x="8328" y="73364"/>
                    <a:pt x="8266" y="73468"/>
                  </a:cubicBezTo>
                  <a:cubicBezTo>
                    <a:pt x="7659" y="73803"/>
                    <a:pt x="7010" y="73740"/>
                    <a:pt x="6613" y="74389"/>
                  </a:cubicBezTo>
                  <a:cubicBezTo>
                    <a:pt x="6257" y="74975"/>
                    <a:pt x="6571" y="75875"/>
                    <a:pt x="7010" y="76293"/>
                  </a:cubicBezTo>
                  <a:cubicBezTo>
                    <a:pt x="7492" y="76732"/>
                    <a:pt x="8245" y="76732"/>
                    <a:pt x="8873" y="76732"/>
                  </a:cubicBezTo>
                  <a:cubicBezTo>
                    <a:pt x="10044" y="76732"/>
                    <a:pt x="11216" y="76670"/>
                    <a:pt x="12409" y="76586"/>
                  </a:cubicBezTo>
                  <a:cubicBezTo>
                    <a:pt x="13350" y="76523"/>
                    <a:pt x="14292" y="76481"/>
                    <a:pt x="15254" y="76419"/>
                  </a:cubicBezTo>
                  <a:cubicBezTo>
                    <a:pt x="15579" y="77717"/>
                    <a:pt x="16297" y="79919"/>
                    <a:pt x="17732" y="79919"/>
                  </a:cubicBezTo>
                  <a:cubicBezTo>
                    <a:pt x="17777" y="79919"/>
                    <a:pt x="17823" y="79917"/>
                    <a:pt x="17870" y="79913"/>
                  </a:cubicBezTo>
                  <a:cubicBezTo>
                    <a:pt x="17912" y="79934"/>
                    <a:pt x="17974" y="79934"/>
                    <a:pt x="18058" y="79955"/>
                  </a:cubicBezTo>
                  <a:cubicBezTo>
                    <a:pt x="18266" y="79985"/>
                    <a:pt x="18474" y="80001"/>
                    <a:pt x="18680" y="80001"/>
                  </a:cubicBezTo>
                  <a:cubicBezTo>
                    <a:pt x="19322" y="80001"/>
                    <a:pt x="19941" y="79848"/>
                    <a:pt x="20464" y="79515"/>
                  </a:cubicBezTo>
                  <a:cubicBezTo>
                    <a:pt x="20527" y="79515"/>
                    <a:pt x="20590" y="79494"/>
                    <a:pt x="20632" y="79452"/>
                  </a:cubicBezTo>
                  <a:cubicBezTo>
                    <a:pt x="20945" y="79348"/>
                    <a:pt x="21217" y="79201"/>
                    <a:pt x="21469" y="78992"/>
                  </a:cubicBezTo>
                  <a:cubicBezTo>
                    <a:pt x="21761" y="78783"/>
                    <a:pt x="21971" y="78511"/>
                    <a:pt x="22159" y="78239"/>
                  </a:cubicBezTo>
                  <a:cubicBezTo>
                    <a:pt x="22305" y="78176"/>
                    <a:pt x="22494" y="78092"/>
                    <a:pt x="22661" y="77967"/>
                  </a:cubicBezTo>
                  <a:cubicBezTo>
                    <a:pt x="23121" y="77611"/>
                    <a:pt x="23498" y="77193"/>
                    <a:pt x="23854" y="76774"/>
                  </a:cubicBezTo>
                  <a:lnTo>
                    <a:pt x="23854" y="76732"/>
                  </a:lnTo>
                  <a:cubicBezTo>
                    <a:pt x="24482" y="76816"/>
                    <a:pt x="25109" y="76942"/>
                    <a:pt x="25507" y="77423"/>
                  </a:cubicBezTo>
                  <a:cubicBezTo>
                    <a:pt x="25598" y="77525"/>
                    <a:pt x="25725" y="77572"/>
                    <a:pt x="25847" y="77572"/>
                  </a:cubicBezTo>
                  <a:cubicBezTo>
                    <a:pt x="25976" y="77572"/>
                    <a:pt x="26101" y="77519"/>
                    <a:pt x="26176" y="77423"/>
                  </a:cubicBezTo>
                  <a:lnTo>
                    <a:pt x="26239" y="77360"/>
                  </a:lnTo>
                  <a:cubicBezTo>
                    <a:pt x="26260" y="77402"/>
                    <a:pt x="26323" y="77423"/>
                    <a:pt x="26365" y="77444"/>
                  </a:cubicBezTo>
                  <a:cubicBezTo>
                    <a:pt x="26699" y="77569"/>
                    <a:pt x="27076" y="77611"/>
                    <a:pt x="27432" y="77632"/>
                  </a:cubicBezTo>
                  <a:cubicBezTo>
                    <a:pt x="28687" y="78343"/>
                    <a:pt x="30005" y="78888"/>
                    <a:pt x="31303" y="79432"/>
                  </a:cubicBezTo>
                  <a:cubicBezTo>
                    <a:pt x="31261" y="80038"/>
                    <a:pt x="31303" y="80582"/>
                    <a:pt x="31386" y="81189"/>
                  </a:cubicBezTo>
                  <a:cubicBezTo>
                    <a:pt x="31407" y="81419"/>
                    <a:pt x="31470" y="81712"/>
                    <a:pt x="31491" y="81963"/>
                  </a:cubicBezTo>
                  <a:cubicBezTo>
                    <a:pt x="31449" y="82110"/>
                    <a:pt x="31449" y="82235"/>
                    <a:pt x="31449" y="82361"/>
                  </a:cubicBezTo>
                  <a:cubicBezTo>
                    <a:pt x="31491" y="82758"/>
                    <a:pt x="31679" y="83051"/>
                    <a:pt x="31909" y="83281"/>
                  </a:cubicBezTo>
                  <a:cubicBezTo>
                    <a:pt x="31930" y="83302"/>
                    <a:pt x="31972" y="83365"/>
                    <a:pt x="31993" y="83386"/>
                  </a:cubicBezTo>
                  <a:cubicBezTo>
                    <a:pt x="32014" y="83428"/>
                    <a:pt x="32077" y="83428"/>
                    <a:pt x="32119" y="83470"/>
                  </a:cubicBezTo>
                  <a:cubicBezTo>
                    <a:pt x="32663" y="83846"/>
                    <a:pt x="33437" y="84014"/>
                    <a:pt x="34065" y="84035"/>
                  </a:cubicBezTo>
                  <a:cubicBezTo>
                    <a:pt x="34797" y="84035"/>
                    <a:pt x="35341" y="84014"/>
                    <a:pt x="36010" y="83721"/>
                  </a:cubicBezTo>
                  <a:cubicBezTo>
                    <a:pt x="36638" y="83470"/>
                    <a:pt x="37203" y="82905"/>
                    <a:pt x="37663" y="82445"/>
                  </a:cubicBezTo>
                  <a:cubicBezTo>
                    <a:pt x="37873" y="82235"/>
                    <a:pt x="38040" y="82005"/>
                    <a:pt x="38207" y="81754"/>
                  </a:cubicBezTo>
                  <a:lnTo>
                    <a:pt x="38207" y="81754"/>
                  </a:lnTo>
                  <a:cubicBezTo>
                    <a:pt x="38103" y="82026"/>
                    <a:pt x="37998" y="82256"/>
                    <a:pt x="37852" y="82486"/>
                  </a:cubicBezTo>
                  <a:cubicBezTo>
                    <a:pt x="38040" y="82570"/>
                    <a:pt x="38186" y="82675"/>
                    <a:pt x="38375" y="82758"/>
                  </a:cubicBezTo>
                  <a:cubicBezTo>
                    <a:pt x="39233" y="83198"/>
                    <a:pt x="40091" y="83679"/>
                    <a:pt x="40927" y="84160"/>
                  </a:cubicBezTo>
                  <a:cubicBezTo>
                    <a:pt x="41325" y="84411"/>
                    <a:pt x="41723" y="84621"/>
                    <a:pt x="42120" y="84851"/>
                  </a:cubicBezTo>
                  <a:cubicBezTo>
                    <a:pt x="42455" y="85060"/>
                    <a:pt x="42999" y="85269"/>
                    <a:pt x="43292" y="85520"/>
                  </a:cubicBezTo>
                  <a:cubicBezTo>
                    <a:pt x="43601" y="85829"/>
                    <a:pt x="43923" y="86063"/>
                    <a:pt x="44316" y="86063"/>
                  </a:cubicBezTo>
                  <a:cubicBezTo>
                    <a:pt x="44429" y="86063"/>
                    <a:pt x="44547" y="86043"/>
                    <a:pt x="44673" y="86002"/>
                  </a:cubicBezTo>
                  <a:cubicBezTo>
                    <a:pt x="45196" y="85813"/>
                    <a:pt x="45614" y="85186"/>
                    <a:pt x="45824" y="84725"/>
                  </a:cubicBezTo>
                  <a:cubicBezTo>
                    <a:pt x="45886" y="84641"/>
                    <a:pt x="45886" y="84537"/>
                    <a:pt x="45845" y="84453"/>
                  </a:cubicBezTo>
                  <a:cubicBezTo>
                    <a:pt x="46054" y="84202"/>
                    <a:pt x="46263" y="83930"/>
                    <a:pt x="46368" y="83784"/>
                  </a:cubicBezTo>
                  <a:cubicBezTo>
                    <a:pt x="46828" y="83219"/>
                    <a:pt x="47372" y="82737"/>
                    <a:pt x="47916" y="82277"/>
                  </a:cubicBezTo>
                  <a:cubicBezTo>
                    <a:pt x="48418" y="81859"/>
                    <a:pt x="48795" y="81503"/>
                    <a:pt x="48983" y="80854"/>
                  </a:cubicBezTo>
                  <a:cubicBezTo>
                    <a:pt x="49025" y="80771"/>
                    <a:pt x="49025" y="80687"/>
                    <a:pt x="48983" y="80603"/>
                  </a:cubicBezTo>
                  <a:cubicBezTo>
                    <a:pt x="49611" y="79955"/>
                    <a:pt x="50259" y="79306"/>
                    <a:pt x="50971" y="78699"/>
                  </a:cubicBezTo>
                  <a:cubicBezTo>
                    <a:pt x="51996" y="77820"/>
                    <a:pt x="52728" y="76607"/>
                    <a:pt x="53482" y="75519"/>
                  </a:cubicBezTo>
                  <a:cubicBezTo>
                    <a:pt x="53670" y="75247"/>
                    <a:pt x="53879" y="75017"/>
                    <a:pt x="54068" y="74745"/>
                  </a:cubicBezTo>
                  <a:cubicBezTo>
                    <a:pt x="54256" y="74514"/>
                    <a:pt x="54381" y="74075"/>
                    <a:pt x="54591" y="73887"/>
                  </a:cubicBezTo>
                  <a:cubicBezTo>
                    <a:pt x="54632" y="73845"/>
                    <a:pt x="54695" y="73803"/>
                    <a:pt x="54737" y="73761"/>
                  </a:cubicBezTo>
                  <a:cubicBezTo>
                    <a:pt x="54800" y="73761"/>
                    <a:pt x="54842" y="73740"/>
                    <a:pt x="54904" y="73698"/>
                  </a:cubicBezTo>
                  <a:cubicBezTo>
                    <a:pt x="55574" y="73322"/>
                    <a:pt x="55867" y="72443"/>
                    <a:pt x="56306" y="71815"/>
                  </a:cubicBezTo>
                  <a:cubicBezTo>
                    <a:pt x="56578" y="71460"/>
                    <a:pt x="56871" y="71146"/>
                    <a:pt x="57122" y="70769"/>
                  </a:cubicBezTo>
                  <a:cubicBezTo>
                    <a:pt x="57415" y="70393"/>
                    <a:pt x="57562" y="69974"/>
                    <a:pt x="57750" y="69556"/>
                  </a:cubicBezTo>
                  <a:cubicBezTo>
                    <a:pt x="58064" y="68865"/>
                    <a:pt x="57980" y="68196"/>
                    <a:pt x="57353" y="67714"/>
                  </a:cubicBezTo>
                  <a:lnTo>
                    <a:pt x="57353" y="67714"/>
                  </a:lnTo>
                  <a:cubicBezTo>
                    <a:pt x="57451" y="67782"/>
                    <a:pt x="57492" y="67815"/>
                    <a:pt x="57507" y="67815"/>
                  </a:cubicBezTo>
                  <a:cubicBezTo>
                    <a:pt x="57534" y="67815"/>
                    <a:pt x="57480" y="67713"/>
                    <a:pt x="57520" y="67526"/>
                  </a:cubicBezTo>
                  <a:cubicBezTo>
                    <a:pt x="57562" y="67359"/>
                    <a:pt x="57604" y="67149"/>
                    <a:pt x="57645" y="66961"/>
                  </a:cubicBezTo>
                  <a:cubicBezTo>
                    <a:pt x="57708" y="66668"/>
                    <a:pt x="57729" y="66438"/>
                    <a:pt x="57666" y="66166"/>
                  </a:cubicBezTo>
                  <a:cubicBezTo>
                    <a:pt x="57980" y="65915"/>
                    <a:pt x="58085" y="65413"/>
                    <a:pt x="57771" y="65015"/>
                  </a:cubicBezTo>
                  <a:cubicBezTo>
                    <a:pt x="56495" y="63488"/>
                    <a:pt x="54925" y="62170"/>
                    <a:pt x="53147" y="61249"/>
                  </a:cubicBezTo>
                  <a:cubicBezTo>
                    <a:pt x="53251" y="61228"/>
                    <a:pt x="53356" y="61144"/>
                    <a:pt x="53419" y="61040"/>
                  </a:cubicBezTo>
                  <a:cubicBezTo>
                    <a:pt x="54068" y="59680"/>
                    <a:pt x="53482" y="57838"/>
                    <a:pt x="53210" y="56416"/>
                  </a:cubicBezTo>
                  <a:cubicBezTo>
                    <a:pt x="52854" y="54742"/>
                    <a:pt x="52477" y="53047"/>
                    <a:pt x="51787" y="51478"/>
                  </a:cubicBezTo>
                  <a:lnTo>
                    <a:pt x="51075" y="49741"/>
                  </a:lnTo>
                  <a:lnTo>
                    <a:pt x="51075" y="49741"/>
                  </a:lnTo>
                  <a:cubicBezTo>
                    <a:pt x="51431" y="49929"/>
                    <a:pt x="51808" y="50055"/>
                    <a:pt x="52205" y="50201"/>
                  </a:cubicBezTo>
                  <a:cubicBezTo>
                    <a:pt x="52917" y="50431"/>
                    <a:pt x="53628" y="50724"/>
                    <a:pt x="54360" y="50934"/>
                  </a:cubicBezTo>
                  <a:cubicBezTo>
                    <a:pt x="54643" y="51002"/>
                    <a:pt x="54951" y="51060"/>
                    <a:pt x="55250" y="51060"/>
                  </a:cubicBezTo>
                  <a:cubicBezTo>
                    <a:pt x="55681" y="51060"/>
                    <a:pt x="56094" y="50940"/>
                    <a:pt x="56390" y="50557"/>
                  </a:cubicBezTo>
                  <a:cubicBezTo>
                    <a:pt x="56662" y="50201"/>
                    <a:pt x="56725" y="49804"/>
                    <a:pt x="56725" y="49364"/>
                  </a:cubicBezTo>
                  <a:cubicBezTo>
                    <a:pt x="56704" y="48778"/>
                    <a:pt x="56767" y="48255"/>
                    <a:pt x="56788" y="47690"/>
                  </a:cubicBezTo>
                  <a:lnTo>
                    <a:pt x="56788" y="47418"/>
                  </a:lnTo>
                  <a:cubicBezTo>
                    <a:pt x="58852" y="47955"/>
                    <a:pt x="61017" y="48037"/>
                    <a:pt x="63175" y="48037"/>
                  </a:cubicBezTo>
                  <a:cubicBezTo>
                    <a:pt x="63796" y="48037"/>
                    <a:pt x="64415" y="48030"/>
                    <a:pt x="65031" y="48025"/>
                  </a:cubicBezTo>
                  <a:cubicBezTo>
                    <a:pt x="68003" y="47962"/>
                    <a:pt x="71016" y="47586"/>
                    <a:pt x="73778" y="46456"/>
                  </a:cubicBezTo>
                  <a:cubicBezTo>
                    <a:pt x="76351" y="45410"/>
                    <a:pt x="78695" y="44154"/>
                    <a:pt x="80766" y="42313"/>
                  </a:cubicBezTo>
                  <a:cubicBezTo>
                    <a:pt x="81791" y="41413"/>
                    <a:pt x="82628" y="40325"/>
                    <a:pt x="83235" y="39112"/>
                  </a:cubicBezTo>
                  <a:cubicBezTo>
                    <a:pt x="83654" y="38275"/>
                    <a:pt x="84030" y="37291"/>
                    <a:pt x="84177" y="36329"/>
                  </a:cubicBezTo>
                  <a:cubicBezTo>
                    <a:pt x="84762" y="36224"/>
                    <a:pt x="85327" y="35931"/>
                    <a:pt x="85788" y="35576"/>
                  </a:cubicBezTo>
                  <a:cubicBezTo>
                    <a:pt x="86206" y="35241"/>
                    <a:pt x="86332" y="34676"/>
                    <a:pt x="86541" y="34195"/>
                  </a:cubicBezTo>
                  <a:cubicBezTo>
                    <a:pt x="86792" y="33504"/>
                    <a:pt x="87127" y="32856"/>
                    <a:pt x="86939" y="32186"/>
                  </a:cubicBezTo>
                  <a:cubicBezTo>
                    <a:pt x="86859" y="31883"/>
                    <a:pt x="86598" y="31721"/>
                    <a:pt x="86331" y="31721"/>
                  </a:cubicBezTo>
                  <a:cubicBezTo>
                    <a:pt x="86175" y="31721"/>
                    <a:pt x="86016" y="31777"/>
                    <a:pt x="85892" y="31893"/>
                  </a:cubicBezTo>
                  <a:cubicBezTo>
                    <a:pt x="85181" y="32563"/>
                    <a:pt x="85181" y="33881"/>
                    <a:pt x="84553" y="34446"/>
                  </a:cubicBezTo>
                  <a:cubicBezTo>
                    <a:pt x="84595" y="34195"/>
                    <a:pt x="84595" y="33965"/>
                    <a:pt x="84616" y="33776"/>
                  </a:cubicBezTo>
                  <a:cubicBezTo>
                    <a:pt x="84700" y="32688"/>
                    <a:pt x="84407" y="31726"/>
                    <a:pt x="84030" y="30742"/>
                  </a:cubicBezTo>
                  <a:cubicBezTo>
                    <a:pt x="83945" y="30530"/>
                    <a:pt x="83763" y="30435"/>
                    <a:pt x="83587" y="30435"/>
                  </a:cubicBezTo>
                  <a:cubicBezTo>
                    <a:pt x="83330" y="30435"/>
                    <a:pt x="83085" y="30637"/>
                    <a:pt x="83172" y="30972"/>
                  </a:cubicBezTo>
                  <a:cubicBezTo>
                    <a:pt x="83402" y="31809"/>
                    <a:pt x="83465" y="32646"/>
                    <a:pt x="83381" y="33504"/>
                  </a:cubicBezTo>
                  <a:cubicBezTo>
                    <a:pt x="83361" y="33818"/>
                    <a:pt x="83256" y="34237"/>
                    <a:pt x="83151" y="34655"/>
                  </a:cubicBezTo>
                  <a:cubicBezTo>
                    <a:pt x="81770" y="34299"/>
                    <a:pt x="81185" y="33148"/>
                    <a:pt x="80850" y="31809"/>
                  </a:cubicBezTo>
                  <a:cubicBezTo>
                    <a:pt x="80797" y="31598"/>
                    <a:pt x="80594" y="31488"/>
                    <a:pt x="80398" y="31488"/>
                  </a:cubicBezTo>
                  <a:cubicBezTo>
                    <a:pt x="80207" y="31488"/>
                    <a:pt x="80023" y="31592"/>
                    <a:pt x="79992" y="31809"/>
                  </a:cubicBezTo>
                  <a:cubicBezTo>
                    <a:pt x="79573" y="33839"/>
                    <a:pt x="80724" y="35450"/>
                    <a:pt x="82545" y="36099"/>
                  </a:cubicBezTo>
                  <a:cubicBezTo>
                    <a:pt x="82252" y="36852"/>
                    <a:pt x="82042" y="37689"/>
                    <a:pt x="81687" y="38400"/>
                  </a:cubicBezTo>
                  <a:cubicBezTo>
                    <a:pt x="81143" y="39530"/>
                    <a:pt x="80327" y="40388"/>
                    <a:pt x="79406" y="41204"/>
                  </a:cubicBezTo>
                  <a:cubicBezTo>
                    <a:pt x="77523" y="42899"/>
                    <a:pt x="75242" y="44050"/>
                    <a:pt x="72920" y="44970"/>
                  </a:cubicBezTo>
                  <a:cubicBezTo>
                    <a:pt x="70430" y="45954"/>
                    <a:pt x="67752" y="46247"/>
                    <a:pt x="65073" y="46351"/>
                  </a:cubicBezTo>
                  <a:cubicBezTo>
                    <a:pt x="63975" y="46394"/>
                    <a:pt x="62852" y="46443"/>
                    <a:pt x="61728" y="46443"/>
                  </a:cubicBezTo>
                  <a:cubicBezTo>
                    <a:pt x="60092" y="46443"/>
                    <a:pt x="58455" y="46338"/>
                    <a:pt x="56892" y="45954"/>
                  </a:cubicBezTo>
                  <a:cubicBezTo>
                    <a:pt x="56892" y="45933"/>
                    <a:pt x="56892" y="45870"/>
                    <a:pt x="56913" y="45849"/>
                  </a:cubicBezTo>
                  <a:cubicBezTo>
                    <a:pt x="56997" y="45493"/>
                    <a:pt x="57227" y="44866"/>
                    <a:pt x="57143" y="44510"/>
                  </a:cubicBezTo>
                  <a:cubicBezTo>
                    <a:pt x="56934" y="43715"/>
                    <a:pt x="56202" y="43464"/>
                    <a:pt x="55469" y="43255"/>
                  </a:cubicBezTo>
                  <a:cubicBezTo>
                    <a:pt x="55009" y="43108"/>
                    <a:pt x="54486" y="43045"/>
                    <a:pt x="53984" y="43004"/>
                  </a:cubicBezTo>
                  <a:cubicBezTo>
                    <a:pt x="53377" y="42920"/>
                    <a:pt x="52749" y="42794"/>
                    <a:pt x="52163" y="42794"/>
                  </a:cubicBezTo>
                  <a:cubicBezTo>
                    <a:pt x="51180" y="42794"/>
                    <a:pt x="50238" y="42669"/>
                    <a:pt x="49297" y="42439"/>
                  </a:cubicBezTo>
                  <a:cubicBezTo>
                    <a:pt x="50950" y="41874"/>
                    <a:pt x="52519" y="41141"/>
                    <a:pt x="54005" y="40200"/>
                  </a:cubicBezTo>
                  <a:cubicBezTo>
                    <a:pt x="57018" y="38254"/>
                    <a:pt x="59026" y="35387"/>
                    <a:pt x="60324" y="32060"/>
                  </a:cubicBezTo>
                  <a:cubicBezTo>
                    <a:pt x="60345" y="31998"/>
                    <a:pt x="60366" y="31893"/>
                    <a:pt x="60428" y="31809"/>
                  </a:cubicBezTo>
                  <a:cubicBezTo>
                    <a:pt x="60449" y="31935"/>
                    <a:pt x="60470" y="32060"/>
                    <a:pt x="60533" y="32207"/>
                  </a:cubicBezTo>
                  <a:cubicBezTo>
                    <a:pt x="60282" y="32981"/>
                    <a:pt x="60366" y="33692"/>
                    <a:pt x="60554" y="34488"/>
                  </a:cubicBezTo>
                  <a:cubicBezTo>
                    <a:pt x="60700" y="35157"/>
                    <a:pt x="60889" y="36015"/>
                    <a:pt x="61265" y="36622"/>
                  </a:cubicBezTo>
                  <a:cubicBezTo>
                    <a:pt x="61998" y="37940"/>
                    <a:pt x="62646" y="39300"/>
                    <a:pt x="63818" y="40263"/>
                  </a:cubicBezTo>
                  <a:cubicBezTo>
                    <a:pt x="64449" y="40780"/>
                    <a:pt x="65151" y="41000"/>
                    <a:pt x="65864" y="41000"/>
                  </a:cubicBezTo>
                  <a:cubicBezTo>
                    <a:pt x="66594" y="41000"/>
                    <a:pt x="67336" y="40769"/>
                    <a:pt x="68024" y="40388"/>
                  </a:cubicBezTo>
                  <a:cubicBezTo>
                    <a:pt x="68965" y="39865"/>
                    <a:pt x="69321" y="38986"/>
                    <a:pt x="69446" y="38045"/>
                  </a:cubicBezTo>
                  <a:cubicBezTo>
                    <a:pt x="69540" y="38057"/>
                    <a:pt x="69635" y="38063"/>
                    <a:pt x="69732" y="38063"/>
                  </a:cubicBezTo>
                  <a:cubicBezTo>
                    <a:pt x="70435" y="38063"/>
                    <a:pt x="71206" y="37751"/>
                    <a:pt x="71832" y="37438"/>
                  </a:cubicBezTo>
                  <a:cubicBezTo>
                    <a:pt x="72418" y="37124"/>
                    <a:pt x="72920" y="36685"/>
                    <a:pt x="73254" y="36078"/>
                  </a:cubicBezTo>
                  <a:cubicBezTo>
                    <a:pt x="73715" y="35262"/>
                    <a:pt x="73547" y="34320"/>
                    <a:pt x="73401" y="33483"/>
                  </a:cubicBezTo>
                  <a:cubicBezTo>
                    <a:pt x="73338" y="33232"/>
                    <a:pt x="73234" y="32939"/>
                    <a:pt x="73192" y="32667"/>
                  </a:cubicBezTo>
                  <a:cubicBezTo>
                    <a:pt x="73296" y="32667"/>
                    <a:pt x="73401" y="32709"/>
                    <a:pt x="73506" y="32730"/>
                  </a:cubicBezTo>
                  <a:cubicBezTo>
                    <a:pt x="73654" y="32745"/>
                    <a:pt x="73781" y="32760"/>
                    <a:pt x="73916" y="32760"/>
                  </a:cubicBezTo>
                  <a:cubicBezTo>
                    <a:pt x="73972" y="32760"/>
                    <a:pt x="74030" y="32757"/>
                    <a:pt x="74091" y="32751"/>
                  </a:cubicBezTo>
                  <a:cubicBezTo>
                    <a:pt x="74887" y="32709"/>
                    <a:pt x="75828" y="32332"/>
                    <a:pt x="76498" y="31935"/>
                  </a:cubicBezTo>
                  <a:cubicBezTo>
                    <a:pt x="77209" y="31496"/>
                    <a:pt x="77690" y="30784"/>
                    <a:pt x="78004" y="30031"/>
                  </a:cubicBezTo>
                  <a:cubicBezTo>
                    <a:pt x="78339" y="29194"/>
                    <a:pt x="77962" y="28273"/>
                    <a:pt x="77418" y="27625"/>
                  </a:cubicBezTo>
                  <a:cubicBezTo>
                    <a:pt x="76916" y="27081"/>
                    <a:pt x="76288" y="26641"/>
                    <a:pt x="75744" y="26139"/>
                  </a:cubicBezTo>
                  <a:cubicBezTo>
                    <a:pt x="75493" y="25909"/>
                    <a:pt x="75221" y="25658"/>
                    <a:pt x="75012" y="25344"/>
                  </a:cubicBezTo>
                  <a:cubicBezTo>
                    <a:pt x="74991" y="25302"/>
                    <a:pt x="74991" y="25281"/>
                    <a:pt x="74970" y="25239"/>
                  </a:cubicBezTo>
                  <a:cubicBezTo>
                    <a:pt x="75075" y="25177"/>
                    <a:pt x="75221" y="25135"/>
                    <a:pt x="75326" y="25093"/>
                  </a:cubicBezTo>
                  <a:cubicBezTo>
                    <a:pt x="76770" y="24549"/>
                    <a:pt x="78485" y="24151"/>
                    <a:pt x="78946" y="22415"/>
                  </a:cubicBezTo>
                  <a:cubicBezTo>
                    <a:pt x="79385" y="20636"/>
                    <a:pt x="77544" y="19569"/>
                    <a:pt x="76267" y="18900"/>
                  </a:cubicBezTo>
                  <a:cubicBezTo>
                    <a:pt x="74963" y="18213"/>
                    <a:pt x="73420" y="17991"/>
                    <a:pt x="71926" y="17991"/>
                  </a:cubicBezTo>
                  <a:cubicBezTo>
                    <a:pt x="71599" y="17991"/>
                    <a:pt x="71273" y="18002"/>
                    <a:pt x="70953" y="18021"/>
                  </a:cubicBezTo>
                  <a:cubicBezTo>
                    <a:pt x="69363" y="18125"/>
                    <a:pt x="67772" y="18104"/>
                    <a:pt x="66329" y="18711"/>
                  </a:cubicBezTo>
                  <a:cubicBezTo>
                    <a:pt x="66308" y="18607"/>
                    <a:pt x="66308" y="18502"/>
                    <a:pt x="66287" y="18376"/>
                  </a:cubicBezTo>
                  <a:cubicBezTo>
                    <a:pt x="66120" y="17665"/>
                    <a:pt x="65513" y="17037"/>
                    <a:pt x="64927" y="16703"/>
                  </a:cubicBezTo>
                  <a:cubicBezTo>
                    <a:pt x="64320" y="16347"/>
                    <a:pt x="63692" y="15887"/>
                    <a:pt x="63002" y="15803"/>
                  </a:cubicBezTo>
                  <a:cubicBezTo>
                    <a:pt x="62960" y="15301"/>
                    <a:pt x="62855" y="14840"/>
                    <a:pt x="62730" y="14338"/>
                  </a:cubicBezTo>
                  <a:cubicBezTo>
                    <a:pt x="62542" y="13669"/>
                    <a:pt x="62458" y="12978"/>
                    <a:pt x="62270" y="12309"/>
                  </a:cubicBezTo>
                  <a:cubicBezTo>
                    <a:pt x="61600" y="9609"/>
                    <a:pt x="60010" y="7182"/>
                    <a:pt x="57959" y="5299"/>
                  </a:cubicBezTo>
                  <a:cubicBezTo>
                    <a:pt x="56934" y="4358"/>
                    <a:pt x="55720" y="3542"/>
                    <a:pt x="54528" y="2788"/>
                  </a:cubicBezTo>
                  <a:cubicBezTo>
                    <a:pt x="53251" y="1972"/>
                    <a:pt x="51912" y="1638"/>
                    <a:pt x="50510" y="1177"/>
                  </a:cubicBezTo>
                  <a:cubicBezTo>
                    <a:pt x="49088" y="738"/>
                    <a:pt x="47728" y="298"/>
                    <a:pt x="46263" y="89"/>
                  </a:cubicBezTo>
                  <a:cubicBezTo>
                    <a:pt x="45866" y="25"/>
                    <a:pt x="45468" y="0"/>
                    <a:pt x="450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000;p51"/>
            <p:cNvSpPr/>
            <p:nvPr/>
          </p:nvSpPr>
          <p:spPr>
            <a:xfrm>
              <a:off x="6330675" y="3827250"/>
              <a:ext cx="284050" cy="89900"/>
            </a:xfrm>
            <a:custGeom>
              <a:avLst/>
              <a:gdLst/>
              <a:ahLst/>
              <a:cxnLst/>
              <a:rect l="l" t="t" r="r" b="b"/>
              <a:pathLst>
                <a:path w="11362" h="3596" extrusionOk="0">
                  <a:moveTo>
                    <a:pt x="2365" y="0"/>
                  </a:moveTo>
                  <a:cubicBezTo>
                    <a:pt x="1582" y="0"/>
                    <a:pt x="798" y="762"/>
                    <a:pt x="209" y="1160"/>
                  </a:cubicBezTo>
                  <a:cubicBezTo>
                    <a:pt x="0" y="1317"/>
                    <a:pt x="139" y="1619"/>
                    <a:pt x="337" y="1619"/>
                  </a:cubicBezTo>
                  <a:cubicBezTo>
                    <a:pt x="376" y="1619"/>
                    <a:pt x="418" y="1606"/>
                    <a:pt x="460" y="1578"/>
                  </a:cubicBezTo>
                  <a:cubicBezTo>
                    <a:pt x="1071" y="1126"/>
                    <a:pt x="1514" y="525"/>
                    <a:pt x="2296" y="525"/>
                  </a:cubicBezTo>
                  <a:cubicBezTo>
                    <a:pt x="2345" y="525"/>
                    <a:pt x="2396" y="527"/>
                    <a:pt x="2448" y="532"/>
                  </a:cubicBezTo>
                  <a:cubicBezTo>
                    <a:pt x="3411" y="616"/>
                    <a:pt x="2929" y="1620"/>
                    <a:pt x="3411" y="2081"/>
                  </a:cubicBezTo>
                  <a:cubicBezTo>
                    <a:pt x="3644" y="2314"/>
                    <a:pt x="3903" y="2423"/>
                    <a:pt x="4171" y="2423"/>
                  </a:cubicBezTo>
                  <a:cubicBezTo>
                    <a:pt x="4432" y="2423"/>
                    <a:pt x="4701" y="2319"/>
                    <a:pt x="4959" y="2122"/>
                  </a:cubicBezTo>
                  <a:cubicBezTo>
                    <a:pt x="5185" y="1936"/>
                    <a:pt x="5530" y="1902"/>
                    <a:pt x="5886" y="1902"/>
                  </a:cubicBezTo>
                  <a:cubicBezTo>
                    <a:pt x="6089" y="1902"/>
                    <a:pt x="6296" y="1913"/>
                    <a:pt x="6486" y="1913"/>
                  </a:cubicBezTo>
                  <a:cubicBezTo>
                    <a:pt x="6675" y="2248"/>
                    <a:pt x="6737" y="2604"/>
                    <a:pt x="7072" y="2855"/>
                  </a:cubicBezTo>
                  <a:cubicBezTo>
                    <a:pt x="7200" y="2955"/>
                    <a:pt x="7351" y="2994"/>
                    <a:pt x="7510" y="2994"/>
                  </a:cubicBezTo>
                  <a:cubicBezTo>
                    <a:pt x="7847" y="2994"/>
                    <a:pt x="8218" y="2822"/>
                    <a:pt x="8474" y="2708"/>
                  </a:cubicBezTo>
                  <a:cubicBezTo>
                    <a:pt x="8659" y="2616"/>
                    <a:pt x="8848" y="2571"/>
                    <a:pt x="9029" y="2571"/>
                  </a:cubicBezTo>
                  <a:cubicBezTo>
                    <a:pt x="9424" y="2571"/>
                    <a:pt x="9787" y="2782"/>
                    <a:pt x="10002" y="3169"/>
                  </a:cubicBezTo>
                  <a:cubicBezTo>
                    <a:pt x="10163" y="3476"/>
                    <a:pt x="10425" y="3596"/>
                    <a:pt x="10728" y="3596"/>
                  </a:cubicBezTo>
                  <a:cubicBezTo>
                    <a:pt x="10818" y="3596"/>
                    <a:pt x="10911" y="3585"/>
                    <a:pt x="11006" y="3566"/>
                  </a:cubicBezTo>
                  <a:cubicBezTo>
                    <a:pt x="11362" y="3482"/>
                    <a:pt x="11299" y="3022"/>
                    <a:pt x="11048" y="2918"/>
                  </a:cubicBezTo>
                  <a:cubicBezTo>
                    <a:pt x="10566" y="2750"/>
                    <a:pt x="10399" y="2311"/>
                    <a:pt x="9981" y="2081"/>
                  </a:cubicBezTo>
                  <a:cubicBezTo>
                    <a:pt x="9688" y="1918"/>
                    <a:pt x="9231" y="1768"/>
                    <a:pt x="8846" y="1768"/>
                  </a:cubicBezTo>
                  <a:cubicBezTo>
                    <a:pt x="8735" y="1768"/>
                    <a:pt x="8630" y="1781"/>
                    <a:pt x="8537" y="1809"/>
                  </a:cubicBezTo>
                  <a:cubicBezTo>
                    <a:pt x="8244" y="1892"/>
                    <a:pt x="7993" y="2081"/>
                    <a:pt x="7700" y="2185"/>
                  </a:cubicBezTo>
                  <a:cubicBezTo>
                    <a:pt x="7677" y="2192"/>
                    <a:pt x="7654" y="2196"/>
                    <a:pt x="7632" y="2196"/>
                  </a:cubicBezTo>
                  <a:cubicBezTo>
                    <a:pt x="7342" y="2196"/>
                    <a:pt x="7188" y="1586"/>
                    <a:pt x="7051" y="1411"/>
                  </a:cubicBezTo>
                  <a:cubicBezTo>
                    <a:pt x="6875" y="1199"/>
                    <a:pt x="6566" y="1153"/>
                    <a:pt x="6244" y="1153"/>
                  </a:cubicBezTo>
                  <a:cubicBezTo>
                    <a:pt x="5993" y="1153"/>
                    <a:pt x="5734" y="1181"/>
                    <a:pt x="5524" y="1181"/>
                  </a:cubicBezTo>
                  <a:cubicBezTo>
                    <a:pt x="5412" y="1181"/>
                    <a:pt x="5271" y="1157"/>
                    <a:pt x="5135" y="1157"/>
                  </a:cubicBezTo>
                  <a:cubicBezTo>
                    <a:pt x="5016" y="1157"/>
                    <a:pt x="4900" y="1175"/>
                    <a:pt x="4812" y="1244"/>
                  </a:cubicBezTo>
                  <a:cubicBezTo>
                    <a:pt x="4644" y="1342"/>
                    <a:pt x="4352" y="1639"/>
                    <a:pt x="4122" y="1639"/>
                  </a:cubicBezTo>
                  <a:cubicBezTo>
                    <a:pt x="4010" y="1639"/>
                    <a:pt x="3912" y="1568"/>
                    <a:pt x="3850" y="1369"/>
                  </a:cubicBezTo>
                  <a:cubicBezTo>
                    <a:pt x="3745" y="1055"/>
                    <a:pt x="3850" y="1034"/>
                    <a:pt x="3599" y="825"/>
                  </a:cubicBezTo>
                  <a:cubicBezTo>
                    <a:pt x="3411" y="658"/>
                    <a:pt x="3285" y="428"/>
                    <a:pt x="3097" y="260"/>
                  </a:cubicBezTo>
                  <a:cubicBezTo>
                    <a:pt x="2857" y="75"/>
                    <a:pt x="2611" y="0"/>
                    <a:pt x="23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001;p51"/>
            <p:cNvSpPr/>
            <p:nvPr/>
          </p:nvSpPr>
          <p:spPr>
            <a:xfrm>
              <a:off x="6431850" y="3773825"/>
              <a:ext cx="256525" cy="105025"/>
            </a:xfrm>
            <a:custGeom>
              <a:avLst/>
              <a:gdLst/>
              <a:ahLst/>
              <a:cxnLst/>
              <a:rect l="l" t="t" r="r" b="b"/>
              <a:pathLst>
                <a:path w="10261" h="4201" extrusionOk="0">
                  <a:moveTo>
                    <a:pt x="4065" y="1"/>
                  </a:moveTo>
                  <a:cubicBezTo>
                    <a:pt x="3484" y="1"/>
                    <a:pt x="2855" y="315"/>
                    <a:pt x="2314" y="409"/>
                  </a:cubicBezTo>
                  <a:cubicBezTo>
                    <a:pt x="2167" y="439"/>
                    <a:pt x="2020" y="448"/>
                    <a:pt x="1874" y="448"/>
                  </a:cubicBezTo>
                  <a:cubicBezTo>
                    <a:pt x="1610" y="448"/>
                    <a:pt x="1348" y="417"/>
                    <a:pt x="1099" y="417"/>
                  </a:cubicBezTo>
                  <a:cubicBezTo>
                    <a:pt x="699" y="417"/>
                    <a:pt x="331" y="497"/>
                    <a:pt x="33" y="912"/>
                  </a:cubicBezTo>
                  <a:cubicBezTo>
                    <a:pt x="1" y="944"/>
                    <a:pt x="57" y="1015"/>
                    <a:pt x="103" y="1015"/>
                  </a:cubicBezTo>
                  <a:cubicBezTo>
                    <a:pt x="116" y="1015"/>
                    <a:pt x="129" y="1009"/>
                    <a:pt x="138" y="995"/>
                  </a:cubicBezTo>
                  <a:cubicBezTo>
                    <a:pt x="366" y="734"/>
                    <a:pt x="571" y="640"/>
                    <a:pt x="764" y="640"/>
                  </a:cubicBezTo>
                  <a:cubicBezTo>
                    <a:pt x="1189" y="640"/>
                    <a:pt x="1560" y="1096"/>
                    <a:pt x="2021" y="1225"/>
                  </a:cubicBezTo>
                  <a:cubicBezTo>
                    <a:pt x="2153" y="1259"/>
                    <a:pt x="2278" y="1273"/>
                    <a:pt x="2399" y="1273"/>
                  </a:cubicBezTo>
                  <a:cubicBezTo>
                    <a:pt x="2660" y="1273"/>
                    <a:pt x="2907" y="1207"/>
                    <a:pt x="3193" y="1121"/>
                  </a:cubicBezTo>
                  <a:cubicBezTo>
                    <a:pt x="3444" y="1037"/>
                    <a:pt x="3695" y="953"/>
                    <a:pt x="3967" y="953"/>
                  </a:cubicBezTo>
                  <a:cubicBezTo>
                    <a:pt x="3979" y="953"/>
                    <a:pt x="3991" y="952"/>
                    <a:pt x="4002" y="952"/>
                  </a:cubicBezTo>
                  <a:cubicBezTo>
                    <a:pt x="4330" y="952"/>
                    <a:pt x="4433" y="1233"/>
                    <a:pt x="4595" y="1456"/>
                  </a:cubicBezTo>
                  <a:cubicBezTo>
                    <a:pt x="4867" y="1895"/>
                    <a:pt x="5452" y="2293"/>
                    <a:pt x="5955" y="2481"/>
                  </a:cubicBezTo>
                  <a:cubicBezTo>
                    <a:pt x="6499" y="2690"/>
                    <a:pt x="7168" y="2460"/>
                    <a:pt x="7649" y="2878"/>
                  </a:cubicBezTo>
                  <a:cubicBezTo>
                    <a:pt x="8068" y="3213"/>
                    <a:pt x="8110" y="3778"/>
                    <a:pt x="8612" y="4092"/>
                  </a:cubicBezTo>
                  <a:cubicBezTo>
                    <a:pt x="8754" y="4163"/>
                    <a:pt x="8957" y="4200"/>
                    <a:pt x="9165" y="4200"/>
                  </a:cubicBezTo>
                  <a:cubicBezTo>
                    <a:pt x="9696" y="4200"/>
                    <a:pt x="10260" y="3957"/>
                    <a:pt x="9930" y="3402"/>
                  </a:cubicBezTo>
                  <a:cubicBezTo>
                    <a:pt x="9742" y="3109"/>
                    <a:pt x="9365" y="3171"/>
                    <a:pt x="9135" y="2941"/>
                  </a:cubicBezTo>
                  <a:cubicBezTo>
                    <a:pt x="8947" y="2774"/>
                    <a:pt x="8842" y="2460"/>
                    <a:pt x="8696" y="2272"/>
                  </a:cubicBezTo>
                  <a:cubicBezTo>
                    <a:pt x="8507" y="2000"/>
                    <a:pt x="8298" y="1853"/>
                    <a:pt x="8047" y="1686"/>
                  </a:cubicBezTo>
                  <a:cubicBezTo>
                    <a:pt x="7566" y="1414"/>
                    <a:pt x="7001" y="1414"/>
                    <a:pt x="6478" y="1414"/>
                  </a:cubicBezTo>
                  <a:cubicBezTo>
                    <a:pt x="6227" y="1414"/>
                    <a:pt x="5871" y="1100"/>
                    <a:pt x="5662" y="953"/>
                  </a:cubicBezTo>
                  <a:cubicBezTo>
                    <a:pt x="5369" y="807"/>
                    <a:pt x="5180" y="598"/>
                    <a:pt x="4950" y="368"/>
                  </a:cubicBezTo>
                  <a:cubicBezTo>
                    <a:pt x="4684" y="94"/>
                    <a:pt x="4382" y="1"/>
                    <a:pt x="40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002;p51"/>
            <p:cNvSpPr/>
            <p:nvPr/>
          </p:nvSpPr>
          <p:spPr>
            <a:xfrm>
              <a:off x="6780100" y="4036475"/>
              <a:ext cx="303850" cy="113200"/>
            </a:xfrm>
            <a:custGeom>
              <a:avLst/>
              <a:gdLst/>
              <a:ahLst/>
              <a:cxnLst/>
              <a:rect l="l" t="t" r="r" b="b"/>
              <a:pathLst>
                <a:path w="12154" h="4528" extrusionOk="0">
                  <a:moveTo>
                    <a:pt x="2766" y="1"/>
                  </a:moveTo>
                  <a:cubicBezTo>
                    <a:pt x="1816" y="1"/>
                    <a:pt x="858" y="625"/>
                    <a:pt x="227" y="1202"/>
                  </a:cubicBezTo>
                  <a:cubicBezTo>
                    <a:pt x="1" y="1412"/>
                    <a:pt x="223" y="1709"/>
                    <a:pt x="452" y="1709"/>
                  </a:cubicBezTo>
                  <a:cubicBezTo>
                    <a:pt x="519" y="1709"/>
                    <a:pt x="588" y="1683"/>
                    <a:pt x="645" y="1621"/>
                  </a:cubicBezTo>
                  <a:cubicBezTo>
                    <a:pt x="1105" y="1181"/>
                    <a:pt x="1628" y="847"/>
                    <a:pt x="2214" y="658"/>
                  </a:cubicBezTo>
                  <a:cubicBezTo>
                    <a:pt x="2383" y="599"/>
                    <a:pt x="2531" y="572"/>
                    <a:pt x="2663" y="572"/>
                  </a:cubicBezTo>
                  <a:cubicBezTo>
                    <a:pt x="3189" y="572"/>
                    <a:pt x="3470" y="994"/>
                    <a:pt x="3805" y="1495"/>
                  </a:cubicBezTo>
                  <a:cubicBezTo>
                    <a:pt x="4008" y="1801"/>
                    <a:pt x="4471" y="2186"/>
                    <a:pt x="4882" y="2186"/>
                  </a:cubicBezTo>
                  <a:cubicBezTo>
                    <a:pt x="4892" y="2186"/>
                    <a:pt x="4903" y="2186"/>
                    <a:pt x="4913" y="2186"/>
                  </a:cubicBezTo>
                  <a:cubicBezTo>
                    <a:pt x="5400" y="2144"/>
                    <a:pt x="5849" y="1973"/>
                    <a:pt x="6298" y="1973"/>
                  </a:cubicBezTo>
                  <a:cubicBezTo>
                    <a:pt x="6525" y="1973"/>
                    <a:pt x="6753" y="2017"/>
                    <a:pt x="6985" y="2144"/>
                  </a:cubicBezTo>
                  <a:cubicBezTo>
                    <a:pt x="7215" y="2290"/>
                    <a:pt x="7382" y="2541"/>
                    <a:pt x="7529" y="2751"/>
                  </a:cubicBezTo>
                  <a:cubicBezTo>
                    <a:pt x="7717" y="2960"/>
                    <a:pt x="7968" y="3064"/>
                    <a:pt x="8240" y="3169"/>
                  </a:cubicBezTo>
                  <a:cubicBezTo>
                    <a:pt x="8333" y="3205"/>
                    <a:pt x="8428" y="3219"/>
                    <a:pt x="8522" y="3219"/>
                  </a:cubicBezTo>
                  <a:cubicBezTo>
                    <a:pt x="8837" y="3219"/>
                    <a:pt x="9155" y="3066"/>
                    <a:pt x="9441" y="3066"/>
                  </a:cubicBezTo>
                  <a:cubicBezTo>
                    <a:pt x="9572" y="3066"/>
                    <a:pt x="9696" y="3098"/>
                    <a:pt x="9810" y="3190"/>
                  </a:cubicBezTo>
                  <a:cubicBezTo>
                    <a:pt x="10308" y="3619"/>
                    <a:pt x="10749" y="4527"/>
                    <a:pt x="11435" y="4527"/>
                  </a:cubicBezTo>
                  <a:cubicBezTo>
                    <a:pt x="11585" y="4527"/>
                    <a:pt x="11746" y="4484"/>
                    <a:pt x="11923" y="4383"/>
                  </a:cubicBezTo>
                  <a:cubicBezTo>
                    <a:pt x="12090" y="4215"/>
                    <a:pt x="12153" y="3860"/>
                    <a:pt x="11944" y="3692"/>
                  </a:cubicBezTo>
                  <a:cubicBezTo>
                    <a:pt x="11588" y="3399"/>
                    <a:pt x="11191" y="3232"/>
                    <a:pt x="10856" y="2876"/>
                  </a:cubicBezTo>
                  <a:cubicBezTo>
                    <a:pt x="10521" y="2541"/>
                    <a:pt x="10186" y="2248"/>
                    <a:pt x="9747" y="2081"/>
                  </a:cubicBezTo>
                  <a:cubicBezTo>
                    <a:pt x="9644" y="2040"/>
                    <a:pt x="9541" y="2025"/>
                    <a:pt x="9440" y="2025"/>
                  </a:cubicBezTo>
                  <a:cubicBezTo>
                    <a:pt x="9141" y="2025"/>
                    <a:pt x="8849" y="2156"/>
                    <a:pt x="8585" y="2156"/>
                  </a:cubicBezTo>
                  <a:cubicBezTo>
                    <a:pt x="8389" y="2156"/>
                    <a:pt x="8209" y="2084"/>
                    <a:pt x="8052" y="1830"/>
                  </a:cubicBezTo>
                  <a:cubicBezTo>
                    <a:pt x="7759" y="1370"/>
                    <a:pt x="7048" y="1056"/>
                    <a:pt x="6525" y="972"/>
                  </a:cubicBezTo>
                  <a:cubicBezTo>
                    <a:pt x="6456" y="963"/>
                    <a:pt x="6386" y="960"/>
                    <a:pt x="6316" y="960"/>
                  </a:cubicBezTo>
                  <a:cubicBezTo>
                    <a:pt x="5951" y="960"/>
                    <a:pt x="5564" y="1059"/>
                    <a:pt x="5207" y="1059"/>
                  </a:cubicBezTo>
                  <a:cubicBezTo>
                    <a:pt x="4981" y="1059"/>
                    <a:pt x="4767" y="1019"/>
                    <a:pt x="4579" y="888"/>
                  </a:cubicBezTo>
                  <a:cubicBezTo>
                    <a:pt x="4097" y="575"/>
                    <a:pt x="3784" y="219"/>
                    <a:pt x="3219" y="51"/>
                  </a:cubicBezTo>
                  <a:cubicBezTo>
                    <a:pt x="3069" y="17"/>
                    <a:pt x="2917" y="1"/>
                    <a:pt x="27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003;p51"/>
            <p:cNvSpPr/>
            <p:nvPr/>
          </p:nvSpPr>
          <p:spPr>
            <a:xfrm>
              <a:off x="6885750" y="3950350"/>
              <a:ext cx="209700" cy="69775"/>
            </a:xfrm>
            <a:custGeom>
              <a:avLst/>
              <a:gdLst/>
              <a:ahLst/>
              <a:cxnLst/>
              <a:rect l="l" t="t" r="r" b="b"/>
              <a:pathLst>
                <a:path w="8388" h="2791" extrusionOk="0">
                  <a:moveTo>
                    <a:pt x="2621" y="1"/>
                  </a:moveTo>
                  <a:cubicBezTo>
                    <a:pt x="1903" y="1"/>
                    <a:pt x="1222" y="219"/>
                    <a:pt x="541" y="400"/>
                  </a:cubicBezTo>
                  <a:cubicBezTo>
                    <a:pt x="1" y="535"/>
                    <a:pt x="172" y="1274"/>
                    <a:pt x="645" y="1274"/>
                  </a:cubicBezTo>
                  <a:cubicBezTo>
                    <a:pt x="685" y="1274"/>
                    <a:pt x="727" y="1269"/>
                    <a:pt x="771" y="1258"/>
                  </a:cubicBezTo>
                  <a:cubicBezTo>
                    <a:pt x="1148" y="1153"/>
                    <a:pt x="1524" y="1027"/>
                    <a:pt x="1922" y="923"/>
                  </a:cubicBezTo>
                  <a:cubicBezTo>
                    <a:pt x="2071" y="884"/>
                    <a:pt x="2199" y="866"/>
                    <a:pt x="2312" y="866"/>
                  </a:cubicBezTo>
                  <a:cubicBezTo>
                    <a:pt x="2694" y="866"/>
                    <a:pt x="2913" y="1075"/>
                    <a:pt x="3219" y="1446"/>
                  </a:cubicBezTo>
                  <a:cubicBezTo>
                    <a:pt x="3349" y="1600"/>
                    <a:pt x="3600" y="1633"/>
                    <a:pt x="3853" y="1633"/>
                  </a:cubicBezTo>
                  <a:cubicBezTo>
                    <a:pt x="4048" y="1633"/>
                    <a:pt x="4245" y="1613"/>
                    <a:pt x="4391" y="1613"/>
                  </a:cubicBezTo>
                  <a:cubicBezTo>
                    <a:pt x="4577" y="1613"/>
                    <a:pt x="4771" y="1605"/>
                    <a:pt x="4966" y="1605"/>
                  </a:cubicBezTo>
                  <a:cubicBezTo>
                    <a:pt x="5210" y="1605"/>
                    <a:pt x="5456" y="1618"/>
                    <a:pt x="5688" y="1676"/>
                  </a:cubicBezTo>
                  <a:cubicBezTo>
                    <a:pt x="5793" y="2136"/>
                    <a:pt x="6023" y="2513"/>
                    <a:pt x="6546" y="2659"/>
                  </a:cubicBezTo>
                  <a:cubicBezTo>
                    <a:pt x="6786" y="2733"/>
                    <a:pt x="7062" y="2791"/>
                    <a:pt x="7331" y="2791"/>
                  </a:cubicBezTo>
                  <a:cubicBezTo>
                    <a:pt x="7671" y="2791"/>
                    <a:pt x="7998" y="2698"/>
                    <a:pt x="8220" y="2429"/>
                  </a:cubicBezTo>
                  <a:cubicBezTo>
                    <a:pt x="8387" y="2241"/>
                    <a:pt x="8387" y="1990"/>
                    <a:pt x="8199" y="1781"/>
                  </a:cubicBezTo>
                  <a:cubicBezTo>
                    <a:pt x="7864" y="1383"/>
                    <a:pt x="7341" y="1404"/>
                    <a:pt x="6860" y="1362"/>
                  </a:cubicBezTo>
                  <a:cubicBezTo>
                    <a:pt x="6672" y="944"/>
                    <a:pt x="6421" y="735"/>
                    <a:pt x="5897" y="567"/>
                  </a:cubicBezTo>
                  <a:cubicBezTo>
                    <a:pt x="5512" y="468"/>
                    <a:pt x="5082" y="442"/>
                    <a:pt x="4657" y="442"/>
                  </a:cubicBezTo>
                  <a:cubicBezTo>
                    <a:pt x="4366" y="442"/>
                    <a:pt x="4077" y="454"/>
                    <a:pt x="3805" y="462"/>
                  </a:cubicBezTo>
                  <a:cubicBezTo>
                    <a:pt x="3491" y="211"/>
                    <a:pt x="3198" y="23"/>
                    <a:pt x="2717" y="2"/>
                  </a:cubicBezTo>
                  <a:cubicBezTo>
                    <a:pt x="2685" y="1"/>
                    <a:pt x="2653" y="1"/>
                    <a:pt x="26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004;p51"/>
            <p:cNvSpPr/>
            <p:nvPr/>
          </p:nvSpPr>
          <p:spPr>
            <a:xfrm>
              <a:off x="6946350" y="3895950"/>
              <a:ext cx="232800" cy="48775"/>
            </a:xfrm>
            <a:custGeom>
              <a:avLst/>
              <a:gdLst/>
              <a:ahLst/>
              <a:cxnLst/>
              <a:rect l="l" t="t" r="r" b="b"/>
              <a:pathLst>
                <a:path w="9312" h="1951" extrusionOk="0">
                  <a:moveTo>
                    <a:pt x="6281" y="1"/>
                  </a:moveTo>
                  <a:cubicBezTo>
                    <a:pt x="6013" y="1"/>
                    <a:pt x="5738" y="36"/>
                    <a:pt x="5440" y="107"/>
                  </a:cubicBezTo>
                  <a:cubicBezTo>
                    <a:pt x="5262" y="150"/>
                    <a:pt x="5083" y="166"/>
                    <a:pt x="4904" y="166"/>
                  </a:cubicBezTo>
                  <a:cubicBezTo>
                    <a:pt x="4560" y="166"/>
                    <a:pt x="4215" y="106"/>
                    <a:pt x="3871" y="65"/>
                  </a:cubicBezTo>
                  <a:cubicBezTo>
                    <a:pt x="3821" y="56"/>
                    <a:pt x="3773" y="52"/>
                    <a:pt x="3726" y="52"/>
                  </a:cubicBezTo>
                  <a:cubicBezTo>
                    <a:pt x="3410" y="52"/>
                    <a:pt x="3137" y="226"/>
                    <a:pt x="2839" y="226"/>
                  </a:cubicBezTo>
                  <a:cubicBezTo>
                    <a:pt x="2766" y="226"/>
                    <a:pt x="2692" y="216"/>
                    <a:pt x="2616" y="190"/>
                  </a:cubicBezTo>
                  <a:cubicBezTo>
                    <a:pt x="2272" y="79"/>
                    <a:pt x="1940" y="45"/>
                    <a:pt x="1607" y="45"/>
                  </a:cubicBezTo>
                  <a:cubicBezTo>
                    <a:pt x="1130" y="45"/>
                    <a:pt x="653" y="115"/>
                    <a:pt x="147" y="128"/>
                  </a:cubicBezTo>
                  <a:cubicBezTo>
                    <a:pt x="0" y="128"/>
                    <a:pt x="0" y="358"/>
                    <a:pt x="147" y="358"/>
                  </a:cubicBezTo>
                  <a:cubicBezTo>
                    <a:pt x="691" y="400"/>
                    <a:pt x="1256" y="400"/>
                    <a:pt x="1779" y="462"/>
                  </a:cubicBezTo>
                  <a:cubicBezTo>
                    <a:pt x="2093" y="525"/>
                    <a:pt x="2239" y="986"/>
                    <a:pt x="2553" y="1090"/>
                  </a:cubicBezTo>
                  <a:cubicBezTo>
                    <a:pt x="2665" y="1122"/>
                    <a:pt x="2786" y="1136"/>
                    <a:pt x="2909" y="1136"/>
                  </a:cubicBezTo>
                  <a:cubicBezTo>
                    <a:pt x="3108" y="1136"/>
                    <a:pt x="3313" y="1100"/>
                    <a:pt x="3494" y="1048"/>
                  </a:cubicBezTo>
                  <a:cubicBezTo>
                    <a:pt x="4080" y="881"/>
                    <a:pt x="4561" y="755"/>
                    <a:pt x="5168" y="755"/>
                  </a:cubicBezTo>
                  <a:cubicBezTo>
                    <a:pt x="5901" y="776"/>
                    <a:pt x="6968" y="714"/>
                    <a:pt x="7449" y="1341"/>
                  </a:cubicBezTo>
                  <a:cubicBezTo>
                    <a:pt x="7743" y="1723"/>
                    <a:pt x="8088" y="1951"/>
                    <a:pt x="8485" y="1951"/>
                  </a:cubicBezTo>
                  <a:cubicBezTo>
                    <a:pt x="8654" y="1951"/>
                    <a:pt x="8831" y="1910"/>
                    <a:pt x="9018" y="1822"/>
                  </a:cubicBezTo>
                  <a:cubicBezTo>
                    <a:pt x="9311" y="1760"/>
                    <a:pt x="9248" y="1341"/>
                    <a:pt x="9039" y="1216"/>
                  </a:cubicBezTo>
                  <a:cubicBezTo>
                    <a:pt x="8579" y="923"/>
                    <a:pt x="8160" y="504"/>
                    <a:pt x="7637" y="295"/>
                  </a:cubicBezTo>
                  <a:cubicBezTo>
                    <a:pt x="7153" y="99"/>
                    <a:pt x="6727" y="1"/>
                    <a:pt x="62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005;p51"/>
            <p:cNvSpPr/>
            <p:nvPr/>
          </p:nvSpPr>
          <p:spPr>
            <a:xfrm>
              <a:off x="6399700" y="2828975"/>
              <a:ext cx="190975" cy="176125"/>
            </a:xfrm>
            <a:custGeom>
              <a:avLst/>
              <a:gdLst/>
              <a:ahLst/>
              <a:cxnLst/>
              <a:rect l="l" t="t" r="r" b="b"/>
              <a:pathLst>
                <a:path w="7639" h="7045" extrusionOk="0">
                  <a:moveTo>
                    <a:pt x="4020" y="0"/>
                  </a:moveTo>
                  <a:cubicBezTo>
                    <a:pt x="3406" y="0"/>
                    <a:pt x="2769" y="164"/>
                    <a:pt x="2156" y="478"/>
                  </a:cubicBezTo>
                  <a:cubicBezTo>
                    <a:pt x="1905" y="604"/>
                    <a:pt x="1675" y="750"/>
                    <a:pt x="1466" y="939"/>
                  </a:cubicBezTo>
                  <a:cubicBezTo>
                    <a:pt x="1194" y="1127"/>
                    <a:pt x="963" y="1357"/>
                    <a:pt x="796" y="1650"/>
                  </a:cubicBezTo>
                  <a:cubicBezTo>
                    <a:pt x="231" y="2466"/>
                    <a:pt x="1" y="3470"/>
                    <a:pt x="231" y="4475"/>
                  </a:cubicBezTo>
                  <a:cubicBezTo>
                    <a:pt x="357" y="4998"/>
                    <a:pt x="587" y="5416"/>
                    <a:pt x="880" y="5730"/>
                  </a:cubicBezTo>
                  <a:cubicBezTo>
                    <a:pt x="1005" y="5939"/>
                    <a:pt x="1194" y="6148"/>
                    <a:pt x="1403" y="6316"/>
                  </a:cubicBezTo>
                  <a:cubicBezTo>
                    <a:pt x="1997" y="6820"/>
                    <a:pt x="2699" y="7045"/>
                    <a:pt x="3416" y="7045"/>
                  </a:cubicBezTo>
                  <a:cubicBezTo>
                    <a:pt x="3533" y="7045"/>
                    <a:pt x="3650" y="7039"/>
                    <a:pt x="3767" y="7027"/>
                  </a:cubicBezTo>
                  <a:cubicBezTo>
                    <a:pt x="3835" y="7040"/>
                    <a:pt x="3904" y="7045"/>
                    <a:pt x="3975" y="7045"/>
                  </a:cubicBezTo>
                  <a:cubicBezTo>
                    <a:pt x="4146" y="7045"/>
                    <a:pt x="4328" y="7015"/>
                    <a:pt x="4520" y="6985"/>
                  </a:cubicBezTo>
                  <a:cubicBezTo>
                    <a:pt x="4960" y="6881"/>
                    <a:pt x="5336" y="6672"/>
                    <a:pt x="5671" y="6379"/>
                  </a:cubicBezTo>
                  <a:cubicBezTo>
                    <a:pt x="5881" y="6253"/>
                    <a:pt x="6090" y="6086"/>
                    <a:pt x="6278" y="5918"/>
                  </a:cubicBezTo>
                  <a:cubicBezTo>
                    <a:pt x="7450" y="4788"/>
                    <a:pt x="7638" y="2780"/>
                    <a:pt x="6697" y="1420"/>
                  </a:cubicBezTo>
                  <a:cubicBezTo>
                    <a:pt x="6004" y="453"/>
                    <a:pt x="5042" y="0"/>
                    <a:pt x="4020" y="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006;p51"/>
            <p:cNvSpPr/>
            <p:nvPr/>
          </p:nvSpPr>
          <p:spPr>
            <a:xfrm>
              <a:off x="7162900" y="2891625"/>
              <a:ext cx="258425" cy="236625"/>
            </a:xfrm>
            <a:custGeom>
              <a:avLst/>
              <a:gdLst/>
              <a:ahLst/>
              <a:cxnLst/>
              <a:rect l="l" t="t" r="r" b="b"/>
              <a:pathLst>
                <a:path w="10337" h="9465" extrusionOk="0">
                  <a:moveTo>
                    <a:pt x="5082" y="1"/>
                  </a:moveTo>
                  <a:cubicBezTo>
                    <a:pt x="2856" y="1"/>
                    <a:pt x="824" y="1622"/>
                    <a:pt x="210" y="3789"/>
                  </a:cubicBezTo>
                  <a:cubicBezTo>
                    <a:pt x="1" y="4563"/>
                    <a:pt x="42" y="5295"/>
                    <a:pt x="252" y="5986"/>
                  </a:cubicBezTo>
                  <a:cubicBezTo>
                    <a:pt x="377" y="6927"/>
                    <a:pt x="817" y="7744"/>
                    <a:pt x="1674" y="8455"/>
                  </a:cubicBezTo>
                  <a:cubicBezTo>
                    <a:pt x="2449" y="9083"/>
                    <a:pt x="3286" y="9396"/>
                    <a:pt x="4122" y="9417"/>
                  </a:cubicBezTo>
                  <a:cubicBezTo>
                    <a:pt x="4321" y="9449"/>
                    <a:pt x="4522" y="9464"/>
                    <a:pt x="4725" y="9464"/>
                  </a:cubicBezTo>
                  <a:cubicBezTo>
                    <a:pt x="5868" y="9464"/>
                    <a:pt x="7041" y="8973"/>
                    <a:pt x="7805" y="8120"/>
                  </a:cubicBezTo>
                  <a:cubicBezTo>
                    <a:pt x="7993" y="7911"/>
                    <a:pt x="8119" y="7702"/>
                    <a:pt x="8244" y="7451"/>
                  </a:cubicBezTo>
                  <a:cubicBezTo>
                    <a:pt x="8433" y="7241"/>
                    <a:pt x="8579" y="7032"/>
                    <a:pt x="8726" y="6823"/>
                  </a:cubicBezTo>
                  <a:cubicBezTo>
                    <a:pt x="10337" y="4417"/>
                    <a:pt x="9040" y="818"/>
                    <a:pt x="6152" y="127"/>
                  </a:cubicBezTo>
                  <a:cubicBezTo>
                    <a:pt x="5794" y="41"/>
                    <a:pt x="5436" y="1"/>
                    <a:pt x="5082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007;p51"/>
            <p:cNvSpPr/>
            <p:nvPr/>
          </p:nvSpPr>
          <p:spPr>
            <a:xfrm rot="509414">
              <a:off x="6628090" y="2955867"/>
              <a:ext cx="479645" cy="258549"/>
            </a:xfrm>
            <a:custGeom>
              <a:avLst/>
              <a:gdLst/>
              <a:ahLst/>
              <a:cxnLst/>
              <a:rect l="l" t="t" r="r" b="b"/>
              <a:pathLst>
                <a:path w="12199" h="7952" extrusionOk="0">
                  <a:moveTo>
                    <a:pt x="12136" y="210"/>
                  </a:moveTo>
                  <a:cubicBezTo>
                    <a:pt x="12178" y="691"/>
                    <a:pt x="12199" y="1110"/>
                    <a:pt x="11990" y="1486"/>
                  </a:cubicBezTo>
                  <a:cubicBezTo>
                    <a:pt x="11906" y="1654"/>
                    <a:pt x="11906" y="1842"/>
                    <a:pt x="11864" y="2009"/>
                  </a:cubicBezTo>
                  <a:lnTo>
                    <a:pt x="11467" y="3202"/>
                  </a:lnTo>
                  <a:cubicBezTo>
                    <a:pt x="11446" y="3265"/>
                    <a:pt x="11383" y="3349"/>
                    <a:pt x="11362" y="3432"/>
                  </a:cubicBezTo>
                  <a:cubicBezTo>
                    <a:pt x="11090" y="4395"/>
                    <a:pt x="10462" y="5106"/>
                    <a:pt x="9730" y="5734"/>
                  </a:cubicBezTo>
                  <a:cubicBezTo>
                    <a:pt x="9416" y="5985"/>
                    <a:pt x="9102" y="6278"/>
                    <a:pt x="8830" y="6592"/>
                  </a:cubicBezTo>
                  <a:cubicBezTo>
                    <a:pt x="8203" y="7282"/>
                    <a:pt x="7407" y="7554"/>
                    <a:pt x="6529" y="7638"/>
                  </a:cubicBezTo>
                  <a:cubicBezTo>
                    <a:pt x="6236" y="7659"/>
                    <a:pt x="5922" y="7742"/>
                    <a:pt x="5629" y="7805"/>
                  </a:cubicBezTo>
                  <a:cubicBezTo>
                    <a:pt x="4897" y="7952"/>
                    <a:pt x="4269" y="7847"/>
                    <a:pt x="3599" y="7491"/>
                  </a:cubicBezTo>
                  <a:cubicBezTo>
                    <a:pt x="2407" y="6801"/>
                    <a:pt x="1549" y="5838"/>
                    <a:pt x="691" y="4834"/>
                  </a:cubicBezTo>
                  <a:cubicBezTo>
                    <a:pt x="210" y="4290"/>
                    <a:pt x="1" y="3579"/>
                    <a:pt x="147" y="2784"/>
                  </a:cubicBezTo>
                  <a:cubicBezTo>
                    <a:pt x="628" y="2491"/>
                    <a:pt x="1193" y="2219"/>
                    <a:pt x="1737" y="2051"/>
                  </a:cubicBezTo>
                  <a:cubicBezTo>
                    <a:pt x="2616" y="1758"/>
                    <a:pt x="3495" y="1444"/>
                    <a:pt x="4374" y="1152"/>
                  </a:cubicBezTo>
                  <a:cubicBezTo>
                    <a:pt x="4687" y="1047"/>
                    <a:pt x="5001" y="963"/>
                    <a:pt x="5336" y="963"/>
                  </a:cubicBezTo>
                  <a:cubicBezTo>
                    <a:pt x="5796" y="942"/>
                    <a:pt x="6236" y="900"/>
                    <a:pt x="6675" y="754"/>
                  </a:cubicBezTo>
                  <a:cubicBezTo>
                    <a:pt x="7261" y="608"/>
                    <a:pt x="7826" y="440"/>
                    <a:pt x="8454" y="503"/>
                  </a:cubicBezTo>
                  <a:cubicBezTo>
                    <a:pt x="8621" y="503"/>
                    <a:pt x="8768" y="482"/>
                    <a:pt x="8893" y="440"/>
                  </a:cubicBezTo>
                  <a:cubicBezTo>
                    <a:pt x="9416" y="273"/>
                    <a:pt x="9939" y="273"/>
                    <a:pt x="10504" y="294"/>
                  </a:cubicBezTo>
                  <a:cubicBezTo>
                    <a:pt x="10755" y="294"/>
                    <a:pt x="11027" y="210"/>
                    <a:pt x="11278" y="168"/>
                  </a:cubicBezTo>
                  <a:cubicBezTo>
                    <a:pt x="11508" y="84"/>
                    <a:pt x="11801" y="1"/>
                    <a:pt x="12136" y="21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1008;p51"/>
            <p:cNvSpPr/>
            <p:nvPr/>
          </p:nvSpPr>
          <p:spPr>
            <a:xfrm>
              <a:off x="6588025" y="2923500"/>
              <a:ext cx="541425" cy="297525"/>
            </a:xfrm>
            <a:custGeom>
              <a:avLst/>
              <a:gdLst/>
              <a:ahLst/>
              <a:cxnLst/>
              <a:rect l="l" t="t" r="r" b="b"/>
              <a:pathLst>
                <a:path w="21657" h="11901" extrusionOk="0">
                  <a:moveTo>
                    <a:pt x="1863" y="1007"/>
                  </a:moveTo>
                  <a:cubicBezTo>
                    <a:pt x="3976" y="1332"/>
                    <a:pt x="6105" y="1436"/>
                    <a:pt x="8234" y="1436"/>
                  </a:cubicBezTo>
                  <a:cubicBezTo>
                    <a:pt x="10363" y="1436"/>
                    <a:pt x="12492" y="1332"/>
                    <a:pt x="14605" y="1238"/>
                  </a:cubicBezTo>
                  <a:cubicBezTo>
                    <a:pt x="15139" y="1217"/>
                    <a:pt x="15667" y="1206"/>
                    <a:pt x="16198" y="1206"/>
                  </a:cubicBezTo>
                  <a:cubicBezTo>
                    <a:pt x="16729" y="1206"/>
                    <a:pt x="17262" y="1217"/>
                    <a:pt x="17806" y="1238"/>
                  </a:cubicBezTo>
                  <a:cubicBezTo>
                    <a:pt x="17842" y="1239"/>
                    <a:pt x="17879" y="1239"/>
                    <a:pt x="17917" y="1239"/>
                  </a:cubicBezTo>
                  <a:cubicBezTo>
                    <a:pt x="18125" y="1239"/>
                    <a:pt x="18375" y="1226"/>
                    <a:pt x="18634" y="1226"/>
                  </a:cubicBezTo>
                  <a:cubicBezTo>
                    <a:pt x="19319" y="1226"/>
                    <a:pt x="20072" y="1314"/>
                    <a:pt x="20317" y="1949"/>
                  </a:cubicBezTo>
                  <a:cubicBezTo>
                    <a:pt x="20506" y="2326"/>
                    <a:pt x="20213" y="2912"/>
                    <a:pt x="20129" y="3330"/>
                  </a:cubicBezTo>
                  <a:cubicBezTo>
                    <a:pt x="20024" y="3832"/>
                    <a:pt x="19899" y="4292"/>
                    <a:pt x="19731" y="4774"/>
                  </a:cubicBezTo>
                  <a:cubicBezTo>
                    <a:pt x="19397" y="5820"/>
                    <a:pt x="18853" y="6782"/>
                    <a:pt x="18246" y="7682"/>
                  </a:cubicBezTo>
                  <a:cubicBezTo>
                    <a:pt x="17032" y="9419"/>
                    <a:pt x="15421" y="10339"/>
                    <a:pt x="13371" y="10528"/>
                  </a:cubicBezTo>
                  <a:cubicBezTo>
                    <a:pt x="13132" y="10550"/>
                    <a:pt x="12892" y="10559"/>
                    <a:pt x="12651" y="10559"/>
                  </a:cubicBezTo>
                  <a:cubicBezTo>
                    <a:pt x="11983" y="10559"/>
                    <a:pt x="11306" y="10490"/>
                    <a:pt x="10630" y="10444"/>
                  </a:cubicBezTo>
                  <a:cubicBezTo>
                    <a:pt x="9563" y="10423"/>
                    <a:pt x="8495" y="10256"/>
                    <a:pt x="7470" y="9984"/>
                  </a:cubicBezTo>
                  <a:cubicBezTo>
                    <a:pt x="5608" y="9461"/>
                    <a:pt x="4102" y="8121"/>
                    <a:pt x="2993" y="6448"/>
                  </a:cubicBezTo>
                  <a:cubicBezTo>
                    <a:pt x="2490" y="5694"/>
                    <a:pt x="2135" y="4878"/>
                    <a:pt x="1905" y="3979"/>
                  </a:cubicBezTo>
                  <a:cubicBezTo>
                    <a:pt x="1800" y="3560"/>
                    <a:pt x="1737" y="3142"/>
                    <a:pt x="1716" y="2702"/>
                  </a:cubicBezTo>
                  <a:cubicBezTo>
                    <a:pt x="1695" y="2200"/>
                    <a:pt x="1842" y="1740"/>
                    <a:pt x="1863" y="1259"/>
                  </a:cubicBezTo>
                  <a:lnTo>
                    <a:pt x="1863" y="1007"/>
                  </a:lnTo>
                  <a:close/>
                  <a:moveTo>
                    <a:pt x="1270" y="0"/>
                  </a:moveTo>
                  <a:cubicBezTo>
                    <a:pt x="942" y="0"/>
                    <a:pt x="739" y="393"/>
                    <a:pt x="858" y="673"/>
                  </a:cubicBezTo>
                  <a:cubicBezTo>
                    <a:pt x="0" y="1886"/>
                    <a:pt x="377" y="3916"/>
                    <a:pt x="837" y="5213"/>
                  </a:cubicBezTo>
                  <a:cubicBezTo>
                    <a:pt x="1423" y="6971"/>
                    <a:pt x="2553" y="8519"/>
                    <a:pt x="3913" y="9670"/>
                  </a:cubicBezTo>
                  <a:cubicBezTo>
                    <a:pt x="5420" y="10946"/>
                    <a:pt x="7261" y="11511"/>
                    <a:pt x="9165" y="11720"/>
                  </a:cubicBezTo>
                  <a:cubicBezTo>
                    <a:pt x="10071" y="11823"/>
                    <a:pt x="11022" y="11901"/>
                    <a:pt x="11972" y="11901"/>
                  </a:cubicBezTo>
                  <a:cubicBezTo>
                    <a:pt x="12952" y="11901"/>
                    <a:pt x="13931" y="11818"/>
                    <a:pt x="14856" y="11595"/>
                  </a:cubicBezTo>
                  <a:cubicBezTo>
                    <a:pt x="16635" y="11176"/>
                    <a:pt x="18016" y="10026"/>
                    <a:pt x="19104" y="8477"/>
                  </a:cubicBezTo>
                  <a:cubicBezTo>
                    <a:pt x="20317" y="6782"/>
                    <a:pt x="20840" y="4983"/>
                    <a:pt x="21384" y="2974"/>
                  </a:cubicBezTo>
                  <a:cubicBezTo>
                    <a:pt x="21656" y="2137"/>
                    <a:pt x="21468" y="1363"/>
                    <a:pt x="20903" y="715"/>
                  </a:cubicBezTo>
                  <a:cubicBezTo>
                    <a:pt x="20443" y="150"/>
                    <a:pt x="19501" y="108"/>
                    <a:pt x="18853" y="87"/>
                  </a:cubicBezTo>
                  <a:cubicBezTo>
                    <a:pt x="18176" y="61"/>
                    <a:pt x="17506" y="49"/>
                    <a:pt x="16839" y="49"/>
                  </a:cubicBezTo>
                  <a:cubicBezTo>
                    <a:pt x="15380" y="49"/>
                    <a:pt x="13935" y="105"/>
                    <a:pt x="12471" y="191"/>
                  </a:cubicBezTo>
                  <a:cubicBezTo>
                    <a:pt x="10630" y="307"/>
                    <a:pt x="8767" y="411"/>
                    <a:pt x="6903" y="411"/>
                  </a:cubicBezTo>
                  <a:cubicBezTo>
                    <a:pt x="5038" y="411"/>
                    <a:pt x="3170" y="307"/>
                    <a:pt x="1319" y="3"/>
                  </a:cubicBezTo>
                  <a:cubicBezTo>
                    <a:pt x="1302" y="1"/>
                    <a:pt x="1286" y="0"/>
                    <a:pt x="12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1096195" y="2165516"/>
            <a:ext cx="10740379" cy="51323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tồn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phố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4" name="Rectangle 3"/>
          <p:cNvSpPr/>
          <p:nvPr/>
        </p:nvSpPr>
        <p:spPr>
          <a:xfrm>
            <a:off x="1730141" y="2965268"/>
            <a:ext cx="8762310" cy="37551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28866" y="3166175"/>
            <a:ext cx="84528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Trùng tu, tôn tạo di tích song song với việc bảo đảm nguyên gốc kiến trúc, cấu trúc cổ, tránh làm biến dạng di tích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 dựng không gian xanh bên trong và bao quanh phố cổ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 dựng hệ thống xử lí rác hiện đại, nâng cao ý thức bảo vệ môi trường của cư dân, khách du lịch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 cực tuyên truyền, quảng bá vẻ đẹp của phố cổ Hội An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63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C3242CB7-E87E-49E4-9717-B4A5AD009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54015">
            <a:off x="6323365" y="1538715"/>
            <a:ext cx="4919720" cy="2459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-98613" y="-50099"/>
            <a:ext cx="6934363" cy="38885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46798"/>
          <a:stretch/>
        </p:blipFill>
        <p:spPr>
          <a:xfrm rot="7626350">
            <a:off x="6592753" y="2082933"/>
            <a:ext cx="2688618" cy="130868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4EC3F88-3411-4EEE-8466-C35DAF909D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9"/>
            <a:ext cx="607536" cy="1125147"/>
          </a:xfrm>
          <a:prstGeom prst="rect">
            <a:avLst/>
          </a:prstGeom>
        </p:spPr>
      </p:pic>
      <p:pic>
        <p:nvPicPr>
          <p:cNvPr id="64" name="Picture 63">
            <a:hlinkClick r:id="rId5" action="ppaction://hlinksldjump"/>
            <a:extLst>
              <a:ext uri="{FF2B5EF4-FFF2-40B4-BE49-F238E27FC236}">
                <a16:creationId xmlns:a16="http://schemas.microsoft.com/office/drawing/2014/main" id="{2347BB8F-4021-4F4C-8137-FEC92E5E7A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8"/>
            <a:ext cx="607536" cy="112514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547E5D4-642E-4823-B397-3D9097F712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9" name="Picture 58">
            <a:hlinkClick r:id="rId7" action="ppaction://hlinksldjump"/>
            <a:extLst>
              <a:ext uri="{FF2B5EF4-FFF2-40B4-BE49-F238E27FC236}">
                <a16:creationId xmlns:a16="http://schemas.microsoft.com/office/drawing/2014/main" id="{0A539DFC-924F-4E4A-9626-7C9CCB23DA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99F0732-A440-4720-BF0C-8D48DB7A48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781" y="3097497"/>
            <a:ext cx="577716" cy="12320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3945">
            <a:off x="7292395" y="754864"/>
            <a:ext cx="4919720" cy="24598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705">
            <a:off x="6655388" y="-59613"/>
            <a:ext cx="4919720" cy="24598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52D2616-0779-407F-B8C4-F4D4CC378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53293"/>
          <a:stretch/>
        </p:blipFill>
        <p:spPr>
          <a:xfrm rot="7626350">
            <a:off x="8614315" y="2298641"/>
            <a:ext cx="2688618" cy="1148935"/>
          </a:xfrm>
          <a:prstGeom prst="rect">
            <a:avLst/>
          </a:prstGeom>
        </p:spPr>
      </p:pic>
      <p:pic>
        <p:nvPicPr>
          <p:cNvPr id="57" name="Picture 56">
            <a:hlinkClick r:id="rId9" action="ppaction://hlinksldjump"/>
            <a:extLst>
              <a:ext uri="{FF2B5EF4-FFF2-40B4-BE49-F238E27FC236}">
                <a16:creationId xmlns:a16="http://schemas.microsoft.com/office/drawing/2014/main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523" y="3108717"/>
            <a:ext cx="577716" cy="123209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1905212-2A63-4EB7-91CE-4AC2DF4CF7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166" y="746453"/>
            <a:ext cx="585649" cy="1154074"/>
          </a:xfrm>
          <a:prstGeom prst="rect">
            <a:avLst/>
          </a:prstGeom>
        </p:spPr>
      </p:pic>
      <p:pic>
        <p:nvPicPr>
          <p:cNvPr id="66" name="Picture 65">
            <a:hlinkClick r:id="rId11" action="ppaction://hlinksldjump"/>
            <a:extLst>
              <a:ext uri="{FF2B5EF4-FFF2-40B4-BE49-F238E27FC236}">
                <a16:creationId xmlns:a16="http://schemas.microsoft.com/office/drawing/2014/main" id="{57873167-9EB0-4CDA-855C-EE70836CE8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442" y="740093"/>
            <a:ext cx="585649" cy="1154074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E0F5CE25-E8DE-4B97-B828-7EA9BA5CF06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6486302" y="577409"/>
            <a:ext cx="454357" cy="47245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EAE6749-6C06-4F0A-BEE3-441C513B0EB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081709" y="4360174"/>
            <a:ext cx="454357" cy="47245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C84A9399-84DA-4DC7-AF37-2F6718016AF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4725793" y="4007603"/>
            <a:ext cx="454357" cy="47245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A7585DE6-7086-4356-B2D1-1105CC85E8B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7641838" y="2882456"/>
            <a:ext cx="454357" cy="472452"/>
          </a:xfrm>
          <a:prstGeom prst="rect">
            <a:avLst/>
          </a:prstGeom>
        </p:spPr>
      </p:pic>
      <p:pic>
        <p:nvPicPr>
          <p:cNvPr id="43" name="Picture 42">
            <a:hlinkClick r:id="rId14" action="ppaction://hlinksldjump"/>
            <a:extLst>
              <a:ext uri="{FF2B5EF4-FFF2-40B4-BE49-F238E27FC236}">
                <a16:creationId xmlns:a16="http://schemas.microsoft.com/office/drawing/2014/main" id="{4A172535-2963-47D1-A4FF-8EB29E4DBFE8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890" y="4204146"/>
            <a:ext cx="2340001" cy="2366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71A05A6-1E70-453A-A673-F5D2DBF0B9B5}"/>
              </a:ext>
            </a:extLst>
          </p:cNvPr>
          <p:cNvSpPr/>
          <p:nvPr/>
        </p:nvSpPr>
        <p:spPr>
          <a:xfrm>
            <a:off x="2280770" y="5469892"/>
            <a:ext cx="666547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50" normalizeH="0" baseline="0" noProof="0" dirty="0" smtClean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86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LÌ</a:t>
            </a:r>
            <a:r>
              <a:rPr kumimoji="0" lang="en-US" sz="6600" b="1" i="0" u="none" strike="noStrike" kern="1200" cap="none" spc="50" normalizeH="0" noProof="0" dirty="0" smtClean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86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XÌ MAY MẮN</a:t>
            </a:r>
            <a:endParaRPr kumimoji="0" lang="en-US" sz="6600" b="1" i="0" u="none" strike="noStrike" kern="1200" cap="none" spc="50" normalizeH="0" baseline="0" noProof="0" dirty="0">
              <a:ln w="9525" cmpd="sng">
                <a:solidFill>
                  <a:prstClr val="white"/>
                </a:solidFill>
                <a:prstDash val="solid"/>
              </a:ln>
              <a:solidFill>
                <a:srgbClr val="860000"/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83" y="4832626"/>
            <a:ext cx="2025374" cy="202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6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81481E-6 L -4.79167E-6 0.5168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83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4.58333E-6 0.1972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6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3.125E-6 0.23774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75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-1.66667E-6 0.56042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009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05993" y="1047467"/>
            <a:ext cx="529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Phố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An (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66206" y="-47710"/>
            <a:ext cx="10897868" cy="12817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20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02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2025</a:t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Lịch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sử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Địa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lí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:</a:t>
            </a:r>
            <a:endParaRPr kumimoji="0" lang="en-US" sz="36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zone" panose="03020702060507090A04" pitchFamily="66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633397528774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140" y="1881962"/>
            <a:ext cx="990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5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05993" y="1314753"/>
            <a:ext cx="529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Phố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An (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66206" y="102898"/>
            <a:ext cx="10897868" cy="12817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20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02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2025</a:t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Lịch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sử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Địa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lí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:</a:t>
            </a:r>
            <a:endParaRPr kumimoji="0" lang="en-US" sz="36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zone" panose="03020702060507090A04" pitchFamily="66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59" name="Google Shape;361;p37"/>
          <p:cNvGrpSpPr/>
          <p:nvPr/>
        </p:nvGrpSpPr>
        <p:grpSpPr>
          <a:xfrm flipH="1">
            <a:off x="114024" y="5250420"/>
            <a:ext cx="1675035" cy="1503275"/>
            <a:chOff x="-2314175" y="910675"/>
            <a:chExt cx="2012875" cy="1733025"/>
          </a:xfrm>
        </p:grpSpPr>
        <p:sp>
          <p:nvSpPr>
            <p:cNvPr id="60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rgbClr val="485058">
                <a:lumMod val="7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3" name="Google Shape;976;p51"/>
          <p:cNvGrpSpPr/>
          <p:nvPr/>
        </p:nvGrpSpPr>
        <p:grpSpPr>
          <a:xfrm>
            <a:off x="10501940" y="5415765"/>
            <a:ext cx="1580501" cy="1429886"/>
            <a:chOff x="5948275" y="2297825"/>
            <a:chExt cx="2178175" cy="2151575"/>
          </a:xfrm>
        </p:grpSpPr>
        <p:sp>
          <p:nvSpPr>
            <p:cNvPr id="84" name="Google Shape;977;p51"/>
            <p:cNvSpPr/>
            <p:nvPr/>
          </p:nvSpPr>
          <p:spPr>
            <a:xfrm rot="175061">
              <a:off x="6717042" y="3312008"/>
              <a:ext cx="572749" cy="556047"/>
            </a:xfrm>
            <a:custGeom>
              <a:avLst/>
              <a:gdLst/>
              <a:ahLst/>
              <a:cxnLst/>
              <a:rect l="l" t="t" r="r" b="b"/>
              <a:pathLst>
                <a:path w="21280" h="19965" extrusionOk="0">
                  <a:moveTo>
                    <a:pt x="2867" y="16725"/>
                  </a:moveTo>
                  <a:cubicBezTo>
                    <a:pt x="3003" y="16735"/>
                    <a:pt x="3055" y="16740"/>
                    <a:pt x="3029" y="16740"/>
                  </a:cubicBezTo>
                  <a:cubicBezTo>
                    <a:pt x="3006" y="16740"/>
                    <a:pt x="2920" y="16736"/>
                    <a:pt x="2775" y="16728"/>
                  </a:cubicBezTo>
                  <a:lnTo>
                    <a:pt x="2775" y="16728"/>
                  </a:lnTo>
                  <a:cubicBezTo>
                    <a:pt x="2806" y="16728"/>
                    <a:pt x="2836" y="16727"/>
                    <a:pt x="2867" y="16725"/>
                  </a:cubicBezTo>
                  <a:close/>
                  <a:moveTo>
                    <a:pt x="14319" y="1"/>
                  </a:moveTo>
                  <a:cubicBezTo>
                    <a:pt x="14140" y="1"/>
                    <a:pt x="13950" y="23"/>
                    <a:pt x="13747" y="69"/>
                  </a:cubicBezTo>
                  <a:cubicBezTo>
                    <a:pt x="12283" y="383"/>
                    <a:pt x="11446" y="948"/>
                    <a:pt x="10483" y="2099"/>
                  </a:cubicBezTo>
                  <a:cubicBezTo>
                    <a:pt x="10044" y="2643"/>
                    <a:pt x="9772" y="3271"/>
                    <a:pt x="9667" y="3961"/>
                  </a:cubicBezTo>
                  <a:cubicBezTo>
                    <a:pt x="9563" y="4631"/>
                    <a:pt x="9667" y="5468"/>
                    <a:pt x="9353" y="6095"/>
                  </a:cubicBezTo>
                  <a:cubicBezTo>
                    <a:pt x="9332" y="6158"/>
                    <a:pt x="9353" y="6179"/>
                    <a:pt x="9416" y="6179"/>
                  </a:cubicBezTo>
                  <a:cubicBezTo>
                    <a:pt x="9353" y="6179"/>
                    <a:pt x="9311" y="6200"/>
                    <a:pt x="9207" y="6242"/>
                  </a:cubicBezTo>
                  <a:cubicBezTo>
                    <a:pt x="8977" y="6305"/>
                    <a:pt x="8726" y="6347"/>
                    <a:pt x="8495" y="6367"/>
                  </a:cubicBezTo>
                  <a:cubicBezTo>
                    <a:pt x="8366" y="6382"/>
                    <a:pt x="8249" y="6389"/>
                    <a:pt x="8142" y="6389"/>
                  </a:cubicBezTo>
                  <a:cubicBezTo>
                    <a:pt x="7612" y="6389"/>
                    <a:pt x="7312" y="6217"/>
                    <a:pt x="6738" y="5886"/>
                  </a:cubicBezTo>
                  <a:cubicBezTo>
                    <a:pt x="6696" y="5865"/>
                    <a:pt x="6633" y="5823"/>
                    <a:pt x="6591" y="5782"/>
                  </a:cubicBezTo>
                  <a:cubicBezTo>
                    <a:pt x="6550" y="5510"/>
                    <a:pt x="6529" y="5217"/>
                    <a:pt x="6487" y="4924"/>
                  </a:cubicBezTo>
                  <a:cubicBezTo>
                    <a:pt x="6298" y="4087"/>
                    <a:pt x="5880" y="3543"/>
                    <a:pt x="5190" y="3041"/>
                  </a:cubicBezTo>
                  <a:cubicBezTo>
                    <a:pt x="4951" y="2866"/>
                    <a:pt x="4701" y="2788"/>
                    <a:pt x="4447" y="2788"/>
                  </a:cubicBezTo>
                  <a:cubicBezTo>
                    <a:pt x="4367" y="2788"/>
                    <a:pt x="4287" y="2795"/>
                    <a:pt x="4206" y="2810"/>
                  </a:cubicBezTo>
                  <a:cubicBezTo>
                    <a:pt x="4206" y="2497"/>
                    <a:pt x="4185" y="2204"/>
                    <a:pt x="4143" y="1890"/>
                  </a:cubicBezTo>
                  <a:cubicBezTo>
                    <a:pt x="4081" y="1045"/>
                    <a:pt x="3472" y="627"/>
                    <a:pt x="2854" y="627"/>
                  </a:cubicBezTo>
                  <a:cubicBezTo>
                    <a:pt x="2233" y="627"/>
                    <a:pt x="1601" y="1050"/>
                    <a:pt x="1507" y="1890"/>
                  </a:cubicBezTo>
                  <a:cubicBezTo>
                    <a:pt x="1381" y="3229"/>
                    <a:pt x="1151" y="4526"/>
                    <a:pt x="984" y="5844"/>
                  </a:cubicBezTo>
                  <a:cubicBezTo>
                    <a:pt x="754" y="6619"/>
                    <a:pt x="461" y="7414"/>
                    <a:pt x="461" y="8272"/>
                  </a:cubicBezTo>
                  <a:lnTo>
                    <a:pt x="461" y="8355"/>
                  </a:lnTo>
                  <a:cubicBezTo>
                    <a:pt x="461" y="8460"/>
                    <a:pt x="440" y="8564"/>
                    <a:pt x="440" y="8669"/>
                  </a:cubicBezTo>
                  <a:cubicBezTo>
                    <a:pt x="356" y="10134"/>
                    <a:pt x="21" y="11577"/>
                    <a:pt x="21" y="13042"/>
                  </a:cubicBezTo>
                  <a:cubicBezTo>
                    <a:pt x="0" y="14444"/>
                    <a:pt x="21" y="15595"/>
                    <a:pt x="1465" y="16306"/>
                  </a:cubicBezTo>
                  <a:cubicBezTo>
                    <a:pt x="1612" y="16390"/>
                    <a:pt x="1779" y="16432"/>
                    <a:pt x="1925" y="16515"/>
                  </a:cubicBezTo>
                  <a:cubicBezTo>
                    <a:pt x="1946" y="16515"/>
                    <a:pt x="1946" y="16536"/>
                    <a:pt x="1988" y="16536"/>
                  </a:cubicBezTo>
                  <a:cubicBezTo>
                    <a:pt x="2219" y="16643"/>
                    <a:pt x="2464" y="16719"/>
                    <a:pt x="2725" y="16727"/>
                  </a:cubicBezTo>
                  <a:lnTo>
                    <a:pt x="2725" y="16727"/>
                  </a:lnTo>
                  <a:cubicBezTo>
                    <a:pt x="3288" y="17042"/>
                    <a:pt x="3684" y="17668"/>
                    <a:pt x="4081" y="18168"/>
                  </a:cubicBezTo>
                  <a:cubicBezTo>
                    <a:pt x="4810" y="19098"/>
                    <a:pt x="5587" y="19964"/>
                    <a:pt x="6771" y="19964"/>
                  </a:cubicBezTo>
                  <a:cubicBezTo>
                    <a:pt x="6946" y="19964"/>
                    <a:pt x="7130" y="19945"/>
                    <a:pt x="7324" y="19905"/>
                  </a:cubicBezTo>
                  <a:cubicBezTo>
                    <a:pt x="8537" y="19654"/>
                    <a:pt x="9353" y="18629"/>
                    <a:pt x="10567" y="18399"/>
                  </a:cubicBezTo>
                  <a:cubicBezTo>
                    <a:pt x="11969" y="18106"/>
                    <a:pt x="13392" y="17896"/>
                    <a:pt x="14814" y="17896"/>
                  </a:cubicBezTo>
                  <a:cubicBezTo>
                    <a:pt x="15289" y="17896"/>
                    <a:pt x="15809" y="17850"/>
                    <a:pt x="16315" y="17850"/>
                  </a:cubicBezTo>
                  <a:cubicBezTo>
                    <a:pt x="16567" y="17850"/>
                    <a:pt x="16816" y="17862"/>
                    <a:pt x="17053" y="17896"/>
                  </a:cubicBezTo>
                  <a:cubicBezTo>
                    <a:pt x="17702" y="18001"/>
                    <a:pt x="18330" y="18378"/>
                    <a:pt x="18957" y="18587"/>
                  </a:cubicBezTo>
                  <a:cubicBezTo>
                    <a:pt x="19132" y="18652"/>
                    <a:pt x="19303" y="18681"/>
                    <a:pt x="19467" y="18681"/>
                  </a:cubicBezTo>
                  <a:cubicBezTo>
                    <a:pt x="20359" y="18681"/>
                    <a:pt x="21045" y="17800"/>
                    <a:pt x="21133" y="16934"/>
                  </a:cubicBezTo>
                  <a:cubicBezTo>
                    <a:pt x="21280" y="15386"/>
                    <a:pt x="20840" y="13816"/>
                    <a:pt x="20192" y="12310"/>
                  </a:cubicBezTo>
                  <a:cubicBezTo>
                    <a:pt x="19501" y="10761"/>
                    <a:pt x="18811" y="9380"/>
                    <a:pt x="18350" y="7728"/>
                  </a:cubicBezTo>
                  <a:cubicBezTo>
                    <a:pt x="17827" y="5886"/>
                    <a:pt x="17283" y="4087"/>
                    <a:pt x="16677" y="2287"/>
                  </a:cubicBezTo>
                  <a:cubicBezTo>
                    <a:pt x="16292" y="1096"/>
                    <a:pt x="15586" y="1"/>
                    <a:pt x="14319" y="1"/>
                  </a:cubicBezTo>
                  <a:close/>
                </a:path>
              </a:pathLst>
            </a:custGeom>
            <a:solidFill>
              <a:srgbClr val="DD3947"/>
            </a:solidFill>
            <a:ln w="9525" cap="flat" cmpd="sng">
              <a:solidFill>
                <a:srgbClr val="DD39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978;p51"/>
            <p:cNvSpPr/>
            <p:nvPr/>
          </p:nvSpPr>
          <p:spPr>
            <a:xfrm>
              <a:off x="6522650" y="3312000"/>
              <a:ext cx="230174" cy="162225"/>
            </a:xfrm>
            <a:custGeom>
              <a:avLst/>
              <a:gdLst/>
              <a:ahLst/>
              <a:cxnLst/>
              <a:rect l="l" t="t" r="r" b="b"/>
              <a:pathLst>
                <a:path w="8099" h="6489" extrusionOk="0">
                  <a:moveTo>
                    <a:pt x="2951" y="0"/>
                  </a:moveTo>
                  <a:cubicBezTo>
                    <a:pt x="2649" y="0"/>
                    <a:pt x="2337" y="121"/>
                    <a:pt x="2072" y="344"/>
                  </a:cubicBezTo>
                  <a:cubicBezTo>
                    <a:pt x="1612" y="742"/>
                    <a:pt x="1466" y="1307"/>
                    <a:pt x="1319" y="1872"/>
                  </a:cubicBezTo>
                  <a:cubicBezTo>
                    <a:pt x="1215" y="2332"/>
                    <a:pt x="943" y="2709"/>
                    <a:pt x="712" y="3085"/>
                  </a:cubicBezTo>
                  <a:cubicBezTo>
                    <a:pt x="1" y="4215"/>
                    <a:pt x="922" y="5596"/>
                    <a:pt x="2177" y="5638"/>
                  </a:cubicBezTo>
                  <a:cubicBezTo>
                    <a:pt x="2805" y="5659"/>
                    <a:pt x="3412" y="5805"/>
                    <a:pt x="4018" y="5994"/>
                  </a:cubicBezTo>
                  <a:cubicBezTo>
                    <a:pt x="4524" y="6308"/>
                    <a:pt x="5110" y="6488"/>
                    <a:pt x="5712" y="6488"/>
                  </a:cubicBezTo>
                  <a:cubicBezTo>
                    <a:pt x="6032" y="6488"/>
                    <a:pt x="6356" y="6437"/>
                    <a:pt x="6676" y="6328"/>
                  </a:cubicBezTo>
                  <a:cubicBezTo>
                    <a:pt x="7889" y="5952"/>
                    <a:pt x="8098" y="4759"/>
                    <a:pt x="8015" y="3608"/>
                  </a:cubicBezTo>
                  <a:cubicBezTo>
                    <a:pt x="7931" y="2709"/>
                    <a:pt x="7889" y="1788"/>
                    <a:pt x="7094" y="1160"/>
                  </a:cubicBezTo>
                  <a:cubicBezTo>
                    <a:pt x="6320" y="512"/>
                    <a:pt x="5295" y="135"/>
                    <a:pt x="4269" y="30"/>
                  </a:cubicBezTo>
                  <a:cubicBezTo>
                    <a:pt x="4165" y="9"/>
                    <a:pt x="4060" y="9"/>
                    <a:pt x="3935" y="9"/>
                  </a:cubicBezTo>
                  <a:cubicBezTo>
                    <a:pt x="3725" y="9"/>
                    <a:pt x="3537" y="30"/>
                    <a:pt x="3391" y="93"/>
                  </a:cubicBezTo>
                  <a:cubicBezTo>
                    <a:pt x="3251" y="30"/>
                    <a:pt x="3102" y="0"/>
                    <a:pt x="2951" y="0"/>
                  </a:cubicBezTo>
                  <a:close/>
                </a:path>
              </a:pathLst>
            </a:custGeom>
            <a:solidFill>
              <a:srgbClr val="FB8897"/>
            </a:solidFill>
            <a:ln w="9525" cap="flat" cmpd="sng">
              <a:solidFill>
                <a:srgbClr val="FB88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979;p51"/>
            <p:cNvSpPr/>
            <p:nvPr/>
          </p:nvSpPr>
          <p:spPr>
            <a:xfrm>
              <a:off x="7158446" y="3377650"/>
              <a:ext cx="198155" cy="176131"/>
            </a:xfrm>
            <a:custGeom>
              <a:avLst/>
              <a:gdLst/>
              <a:ahLst/>
              <a:cxnLst/>
              <a:rect l="l" t="t" r="r" b="b"/>
              <a:pathLst>
                <a:path w="7513" h="6370" extrusionOk="0">
                  <a:moveTo>
                    <a:pt x="1962" y="0"/>
                  </a:moveTo>
                  <a:cubicBezTo>
                    <a:pt x="1717" y="0"/>
                    <a:pt x="1511" y="44"/>
                    <a:pt x="1319" y="131"/>
                  </a:cubicBezTo>
                  <a:cubicBezTo>
                    <a:pt x="1292" y="129"/>
                    <a:pt x="1266" y="128"/>
                    <a:pt x="1239" y="128"/>
                  </a:cubicBezTo>
                  <a:cubicBezTo>
                    <a:pt x="990" y="128"/>
                    <a:pt x="730" y="218"/>
                    <a:pt x="503" y="445"/>
                  </a:cubicBezTo>
                  <a:cubicBezTo>
                    <a:pt x="482" y="487"/>
                    <a:pt x="440" y="508"/>
                    <a:pt x="398" y="529"/>
                  </a:cubicBezTo>
                  <a:cubicBezTo>
                    <a:pt x="105" y="801"/>
                    <a:pt x="1" y="1240"/>
                    <a:pt x="105" y="1596"/>
                  </a:cubicBezTo>
                  <a:cubicBezTo>
                    <a:pt x="482" y="2747"/>
                    <a:pt x="796" y="4002"/>
                    <a:pt x="1256" y="5111"/>
                  </a:cubicBezTo>
                  <a:cubicBezTo>
                    <a:pt x="1549" y="5760"/>
                    <a:pt x="2407" y="6073"/>
                    <a:pt x="3056" y="6136"/>
                  </a:cubicBezTo>
                  <a:cubicBezTo>
                    <a:pt x="3078" y="6137"/>
                    <a:pt x="3102" y="6137"/>
                    <a:pt x="3125" y="6137"/>
                  </a:cubicBezTo>
                  <a:cubicBezTo>
                    <a:pt x="3505" y="6137"/>
                    <a:pt x="3970" y="6041"/>
                    <a:pt x="4397" y="6041"/>
                  </a:cubicBezTo>
                  <a:cubicBezTo>
                    <a:pt x="4647" y="6041"/>
                    <a:pt x="4885" y="6074"/>
                    <a:pt x="5085" y="6178"/>
                  </a:cubicBezTo>
                  <a:cubicBezTo>
                    <a:pt x="5336" y="6309"/>
                    <a:pt x="5601" y="6369"/>
                    <a:pt x="5858" y="6369"/>
                  </a:cubicBezTo>
                  <a:cubicBezTo>
                    <a:pt x="6672" y="6369"/>
                    <a:pt x="7413" y="5761"/>
                    <a:pt x="7429" y="4839"/>
                  </a:cubicBezTo>
                  <a:cubicBezTo>
                    <a:pt x="7449" y="3521"/>
                    <a:pt x="7512" y="2098"/>
                    <a:pt x="6675" y="1010"/>
                  </a:cubicBezTo>
                  <a:cubicBezTo>
                    <a:pt x="6173" y="382"/>
                    <a:pt x="5399" y="194"/>
                    <a:pt x="4625" y="194"/>
                  </a:cubicBezTo>
                  <a:cubicBezTo>
                    <a:pt x="4290" y="194"/>
                    <a:pt x="3955" y="278"/>
                    <a:pt x="3620" y="278"/>
                  </a:cubicBezTo>
                  <a:cubicBezTo>
                    <a:pt x="3601" y="278"/>
                    <a:pt x="3581" y="279"/>
                    <a:pt x="3560" y="279"/>
                  </a:cubicBezTo>
                  <a:cubicBezTo>
                    <a:pt x="3113" y="279"/>
                    <a:pt x="2596" y="66"/>
                    <a:pt x="2156" y="6"/>
                  </a:cubicBezTo>
                  <a:lnTo>
                    <a:pt x="2114" y="6"/>
                  </a:lnTo>
                  <a:cubicBezTo>
                    <a:pt x="2062" y="2"/>
                    <a:pt x="2011" y="0"/>
                    <a:pt x="1962" y="0"/>
                  </a:cubicBezTo>
                  <a:close/>
                </a:path>
              </a:pathLst>
            </a:custGeom>
            <a:solidFill>
              <a:srgbClr val="FB8897"/>
            </a:solidFill>
            <a:ln w="9525" cap="flat" cmpd="sng">
              <a:solidFill>
                <a:srgbClr val="FB88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980;p51"/>
            <p:cNvSpPr/>
            <p:nvPr/>
          </p:nvSpPr>
          <p:spPr>
            <a:xfrm>
              <a:off x="6407550" y="2525500"/>
              <a:ext cx="1196850" cy="951175"/>
            </a:xfrm>
            <a:custGeom>
              <a:avLst/>
              <a:gdLst/>
              <a:ahLst/>
              <a:cxnLst/>
              <a:rect l="l" t="t" r="r" b="b"/>
              <a:pathLst>
                <a:path w="47874" h="38047" extrusionOk="0">
                  <a:moveTo>
                    <a:pt x="18744" y="0"/>
                  </a:moveTo>
                  <a:cubicBezTo>
                    <a:pt x="18725" y="0"/>
                    <a:pt x="18705" y="0"/>
                    <a:pt x="18686" y="0"/>
                  </a:cubicBezTo>
                  <a:cubicBezTo>
                    <a:pt x="16468" y="21"/>
                    <a:pt x="14354" y="1318"/>
                    <a:pt x="12367" y="2176"/>
                  </a:cubicBezTo>
                  <a:cubicBezTo>
                    <a:pt x="10525" y="2950"/>
                    <a:pt x="8914" y="3662"/>
                    <a:pt x="6968" y="3662"/>
                  </a:cubicBezTo>
                  <a:cubicBezTo>
                    <a:pt x="6864" y="3641"/>
                    <a:pt x="6738" y="3641"/>
                    <a:pt x="6613" y="3641"/>
                  </a:cubicBezTo>
                  <a:lnTo>
                    <a:pt x="6215" y="3641"/>
                  </a:lnTo>
                  <a:cubicBezTo>
                    <a:pt x="5295" y="3641"/>
                    <a:pt x="4750" y="4101"/>
                    <a:pt x="4520" y="4708"/>
                  </a:cubicBezTo>
                  <a:cubicBezTo>
                    <a:pt x="3495" y="5461"/>
                    <a:pt x="2846" y="6570"/>
                    <a:pt x="2219" y="7721"/>
                  </a:cubicBezTo>
                  <a:cubicBezTo>
                    <a:pt x="1361" y="9290"/>
                    <a:pt x="315" y="10797"/>
                    <a:pt x="168" y="12638"/>
                  </a:cubicBezTo>
                  <a:cubicBezTo>
                    <a:pt x="147" y="13098"/>
                    <a:pt x="336" y="13517"/>
                    <a:pt x="649" y="13831"/>
                  </a:cubicBezTo>
                  <a:cubicBezTo>
                    <a:pt x="43" y="16614"/>
                    <a:pt x="1" y="19522"/>
                    <a:pt x="963" y="22242"/>
                  </a:cubicBezTo>
                  <a:cubicBezTo>
                    <a:pt x="2114" y="25402"/>
                    <a:pt x="4646" y="27850"/>
                    <a:pt x="7491" y="29523"/>
                  </a:cubicBezTo>
                  <a:cubicBezTo>
                    <a:pt x="10525" y="31302"/>
                    <a:pt x="14145" y="31909"/>
                    <a:pt x="17577" y="32348"/>
                  </a:cubicBezTo>
                  <a:lnTo>
                    <a:pt x="19062" y="32516"/>
                  </a:lnTo>
                  <a:cubicBezTo>
                    <a:pt x="18623" y="32641"/>
                    <a:pt x="18246" y="32976"/>
                    <a:pt x="18142" y="33520"/>
                  </a:cubicBezTo>
                  <a:cubicBezTo>
                    <a:pt x="18016" y="34399"/>
                    <a:pt x="18121" y="35131"/>
                    <a:pt x="18623" y="35863"/>
                  </a:cubicBezTo>
                  <a:cubicBezTo>
                    <a:pt x="18811" y="36135"/>
                    <a:pt x="19062" y="36428"/>
                    <a:pt x="19292" y="36700"/>
                  </a:cubicBezTo>
                  <a:cubicBezTo>
                    <a:pt x="19397" y="36805"/>
                    <a:pt x="19502" y="36930"/>
                    <a:pt x="19606" y="37056"/>
                  </a:cubicBezTo>
                  <a:cubicBezTo>
                    <a:pt x="19545" y="36989"/>
                    <a:pt x="19517" y="36963"/>
                    <a:pt x="19512" y="36963"/>
                  </a:cubicBezTo>
                  <a:cubicBezTo>
                    <a:pt x="19496" y="36963"/>
                    <a:pt x="19638" y="37151"/>
                    <a:pt x="19669" y="37182"/>
                  </a:cubicBezTo>
                  <a:cubicBezTo>
                    <a:pt x="19969" y="37781"/>
                    <a:pt x="20516" y="38046"/>
                    <a:pt x="21084" y="38046"/>
                  </a:cubicBezTo>
                  <a:cubicBezTo>
                    <a:pt x="21706" y="38046"/>
                    <a:pt x="22352" y="37728"/>
                    <a:pt x="22724" y="37182"/>
                  </a:cubicBezTo>
                  <a:cubicBezTo>
                    <a:pt x="23540" y="35968"/>
                    <a:pt x="23917" y="34441"/>
                    <a:pt x="23749" y="32997"/>
                  </a:cubicBezTo>
                  <a:cubicBezTo>
                    <a:pt x="23707" y="32829"/>
                    <a:pt x="23686" y="32662"/>
                    <a:pt x="23645" y="32516"/>
                  </a:cubicBezTo>
                  <a:cubicBezTo>
                    <a:pt x="25256" y="32369"/>
                    <a:pt x="26846" y="32097"/>
                    <a:pt x="28394" y="31616"/>
                  </a:cubicBezTo>
                  <a:cubicBezTo>
                    <a:pt x="31805" y="30611"/>
                    <a:pt x="34901" y="28666"/>
                    <a:pt x="37161" y="25925"/>
                  </a:cubicBezTo>
                  <a:cubicBezTo>
                    <a:pt x="38961" y="23728"/>
                    <a:pt x="40614" y="21091"/>
                    <a:pt x="41492" y="18308"/>
                  </a:cubicBezTo>
                  <a:cubicBezTo>
                    <a:pt x="41576" y="18392"/>
                    <a:pt x="41660" y="18476"/>
                    <a:pt x="41743" y="18518"/>
                  </a:cubicBezTo>
                  <a:cubicBezTo>
                    <a:pt x="41859" y="18617"/>
                    <a:pt x="42000" y="18742"/>
                    <a:pt x="42147" y="18841"/>
                  </a:cubicBezTo>
                  <a:lnTo>
                    <a:pt x="42147" y="18841"/>
                  </a:lnTo>
                  <a:cubicBezTo>
                    <a:pt x="42105" y="18815"/>
                    <a:pt x="42085" y="18804"/>
                    <a:pt x="42083" y="18804"/>
                  </a:cubicBezTo>
                  <a:lnTo>
                    <a:pt x="42083" y="18804"/>
                  </a:lnTo>
                  <a:cubicBezTo>
                    <a:pt x="42074" y="18804"/>
                    <a:pt x="42477" y="19067"/>
                    <a:pt x="42601" y="19145"/>
                  </a:cubicBezTo>
                  <a:cubicBezTo>
                    <a:pt x="42999" y="19438"/>
                    <a:pt x="43585" y="19564"/>
                    <a:pt x="44066" y="19585"/>
                  </a:cubicBezTo>
                  <a:cubicBezTo>
                    <a:pt x="44110" y="19587"/>
                    <a:pt x="44155" y="19588"/>
                    <a:pt x="44199" y="19588"/>
                  </a:cubicBezTo>
                  <a:cubicBezTo>
                    <a:pt x="45982" y="19588"/>
                    <a:pt x="47873" y="17970"/>
                    <a:pt x="47832" y="16132"/>
                  </a:cubicBezTo>
                  <a:cubicBezTo>
                    <a:pt x="47753" y="14243"/>
                    <a:pt x="45953" y="13469"/>
                    <a:pt x="44319" y="13469"/>
                  </a:cubicBezTo>
                  <a:cubicBezTo>
                    <a:pt x="44234" y="13469"/>
                    <a:pt x="44150" y="13471"/>
                    <a:pt x="44066" y="13475"/>
                  </a:cubicBezTo>
                  <a:cubicBezTo>
                    <a:pt x="43982" y="13475"/>
                    <a:pt x="43878" y="13496"/>
                    <a:pt x="43794" y="13496"/>
                  </a:cubicBezTo>
                  <a:cubicBezTo>
                    <a:pt x="43476" y="13178"/>
                    <a:pt x="43062" y="12969"/>
                    <a:pt x="42588" y="12969"/>
                  </a:cubicBezTo>
                  <a:cubicBezTo>
                    <a:pt x="42438" y="12969"/>
                    <a:pt x="42281" y="12990"/>
                    <a:pt x="42120" y="13036"/>
                  </a:cubicBezTo>
                  <a:cubicBezTo>
                    <a:pt x="42078" y="13057"/>
                    <a:pt x="42057" y="13057"/>
                    <a:pt x="41995" y="13078"/>
                  </a:cubicBezTo>
                  <a:cubicBezTo>
                    <a:pt x="41597" y="11299"/>
                    <a:pt x="40488" y="9855"/>
                    <a:pt x="38438" y="9102"/>
                  </a:cubicBezTo>
                  <a:cubicBezTo>
                    <a:pt x="37245" y="8663"/>
                    <a:pt x="35843" y="8642"/>
                    <a:pt x="34567" y="8537"/>
                  </a:cubicBezTo>
                  <a:cubicBezTo>
                    <a:pt x="33060" y="8391"/>
                    <a:pt x="31595" y="8056"/>
                    <a:pt x="30235" y="7344"/>
                  </a:cubicBezTo>
                  <a:cubicBezTo>
                    <a:pt x="26171" y="5302"/>
                    <a:pt x="23706" y="0"/>
                    <a:pt x="18744" y="0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981;p51"/>
            <p:cNvSpPr/>
            <p:nvPr/>
          </p:nvSpPr>
          <p:spPr>
            <a:xfrm>
              <a:off x="6180025" y="2450175"/>
              <a:ext cx="303400" cy="415400"/>
            </a:xfrm>
            <a:custGeom>
              <a:avLst/>
              <a:gdLst/>
              <a:ahLst/>
              <a:cxnLst/>
              <a:rect l="l" t="t" r="r" b="b"/>
              <a:pathLst>
                <a:path w="12136" h="16616" extrusionOk="0">
                  <a:moveTo>
                    <a:pt x="5236" y="1"/>
                  </a:moveTo>
                  <a:cubicBezTo>
                    <a:pt x="5118" y="1"/>
                    <a:pt x="4997" y="15"/>
                    <a:pt x="4875" y="42"/>
                  </a:cubicBezTo>
                  <a:cubicBezTo>
                    <a:pt x="4782" y="30"/>
                    <a:pt x="4688" y="25"/>
                    <a:pt x="4595" y="25"/>
                  </a:cubicBezTo>
                  <a:cubicBezTo>
                    <a:pt x="4354" y="25"/>
                    <a:pt x="4112" y="60"/>
                    <a:pt x="3871" y="105"/>
                  </a:cubicBezTo>
                  <a:cubicBezTo>
                    <a:pt x="3620" y="105"/>
                    <a:pt x="3452" y="189"/>
                    <a:pt x="3285" y="293"/>
                  </a:cubicBezTo>
                  <a:cubicBezTo>
                    <a:pt x="3267" y="292"/>
                    <a:pt x="3249" y="292"/>
                    <a:pt x="3231" y="292"/>
                  </a:cubicBezTo>
                  <a:cubicBezTo>
                    <a:pt x="2890" y="292"/>
                    <a:pt x="2523" y="476"/>
                    <a:pt x="2364" y="774"/>
                  </a:cubicBezTo>
                  <a:cubicBezTo>
                    <a:pt x="1255" y="2804"/>
                    <a:pt x="3808" y="4917"/>
                    <a:pt x="5503" y="6173"/>
                  </a:cubicBezTo>
                  <a:cubicBezTo>
                    <a:pt x="5398" y="6277"/>
                    <a:pt x="5294" y="6382"/>
                    <a:pt x="5189" y="6466"/>
                  </a:cubicBezTo>
                  <a:cubicBezTo>
                    <a:pt x="4938" y="6696"/>
                    <a:pt x="4708" y="6947"/>
                    <a:pt x="4457" y="7198"/>
                  </a:cubicBezTo>
                  <a:lnTo>
                    <a:pt x="4394" y="7282"/>
                  </a:lnTo>
                  <a:cubicBezTo>
                    <a:pt x="4310" y="7303"/>
                    <a:pt x="4227" y="7365"/>
                    <a:pt x="4122" y="7386"/>
                  </a:cubicBezTo>
                  <a:cubicBezTo>
                    <a:pt x="2971" y="7784"/>
                    <a:pt x="1590" y="8160"/>
                    <a:pt x="942" y="9290"/>
                  </a:cubicBezTo>
                  <a:cubicBezTo>
                    <a:pt x="0" y="10922"/>
                    <a:pt x="963" y="12492"/>
                    <a:pt x="2783" y="12513"/>
                  </a:cubicBezTo>
                  <a:cubicBezTo>
                    <a:pt x="2971" y="12513"/>
                    <a:pt x="3160" y="12492"/>
                    <a:pt x="3348" y="12450"/>
                  </a:cubicBezTo>
                  <a:lnTo>
                    <a:pt x="3348" y="12450"/>
                  </a:lnTo>
                  <a:cubicBezTo>
                    <a:pt x="3055" y="13245"/>
                    <a:pt x="2929" y="14103"/>
                    <a:pt x="2888" y="14919"/>
                  </a:cubicBezTo>
                  <a:cubicBezTo>
                    <a:pt x="2872" y="16060"/>
                    <a:pt x="3765" y="16615"/>
                    <a:pt x="4712" y="16615"/>
                  </a:cubicBezTo>
                  <a:cubicBezTo>
                    <a:pt x="5067" y="16615"/>
                    <a:pt x="5429" y="16537"/>
                    <a:pt x="5754" y="16383"/>
                  </a:cubicBezTo>
                  <a:cubicBezTo>
                    <a:pt x="6696" y="15902"/>
                    <a:pt x="7449" y="15065"/>
                    <a:pt x="8077" y="14207"/>
                  </a:cubicBezTo>
                  <a:cubicBezTo>
                    <a:pt x="8160" y="14082"/>
                    <a:pt x="8202" y="13956"/>
                    <a:pt x="8265" y="13810"/>
                  </a:cubicBezTo>
                  <a:cubicBezTo>
                    <a:pt x="8704" y="13224"/>
                    <a:pt x="9123" y="12596"/>
                    <a:pt x="9478" y="11969"/>
                  </a:cubicBezTo>
                  <a:cubicBezTo>
                    <a:pt x="10315" y="10567"/>
                    <a:pt x="11090" y="9186"/>
                    <a:pt x="11048" y="7491"/>
                  </a:cubicBezTo>
                  <a:cubicBezTo>
                    <a:pt x="11048" y="7177"/>
                    <a:pt x="10943" y="6884"/>
                    <a:pt x="10797" y="6654"/>
                  </a:cubicBezTo>
                  <a:cubicBezTo>
                    <a:pt x="10880" y="6319"/>
                    <a:pt x="10818" y="5943"/>
                    <a:pt x="10671" y="5629"/>
                  </a:cubicBezTo>
                  <a:cubicBezTo>
                    <a:pt x="11131" y="5378"/>
                    <a:pt x="11529" y="4980"/>
                    <a:pt x="11675" y="4373"/>
                  </a:cubicBezTo>
                  <a:cubicBezTo>
                    <a:pt x="12136" y="2804"/>
                    <a:pt x="10294" y="1988"/>
                    <a:pt x="9144" y="1528"/>
                  </a:cubicBezTo>
                  <a:cubicBezTo>
                    <a:pt x="8097" y="1088"/>
                    <a:pt x="7051" y="481"/>
                    <a:pt x="5963" y="189"/>
                  </a:cubicBezTo>
                  <a:cubicBezTo>
                    <a:pt x="5723" y="61"/>
                    <a:pt x="5483" y="1"/>
                    <a:pt x="5236" y="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982;p51"/>
            <p:cNvSpPr/>
            <p:nvPr/>
          </p:nvSpPr>
          <p:spPr>
            <a:xfrm>
              <a:off x="6479225" y="2313075"/>
              <a:ext cx="1035975" cy="494250"/>
            </a:xfrm>
            <a:custGeom>
              <a:avLst/>
              <a:gdLst/>
              <a:ahLst/>
              <a:cxnLst/>
              <a:rect l="l" t="t" r="r" b="b"/>
              <a:pathLst>
                <a:path w="41439" h="19770" extrusionOk="0">
                  <a:moveTo>
                    <a:pt x="24925" y="962"/>
                  </a:moveTo>
                  <a:lnTo>
                    <a:pt x="24925" y="962"/>
                  </a:lnTo>
                  <a:cubicBezTo>
                    <a:pt x="24985" y="970"/>
                    <a:pt x="25047" y="978"/>
                    <a:pt x="25109" y="986"/>
                  </a:cubicBezTo>
                  <a:cubicBezTo>
                    <a:pt x="25026" y="975"/>
                    <a:pt x="24966" y="968"/>
                    <a:pt x="24925" y="962"/>
                  </a:cubicBezTo>
                  <a:close/>
                  <a:moveTo>
                    <a:pt x="18646" y="1"/>
                  </a:moveTo>
                  <a:cubicBezTo>
                    <a:pt x="17441" y="1"/>
                    <a:pt x="16148" y="370"/>
                    <a:pt x="15065" y="756"/>
                  </a:cubicBezTo>
                  <a:cubicBezTo>
                    <a:pt x="14207" y="1069"/>
                    <a:pt x="13308" y="1341"/>
                    <a:pt x="12450" y="1697"/>
                  </a:cubicBezTo>
                  <a:cubicBezTo>
                    <a:pt x="11278" y="2199"/>
                    <a:pt x="10190" y="2932"/>
                    <a:pt x="9039" y="3455"/>
                  </a:cubicBezTo>
                  <a:cubicBezTo>
                    <a:pt x="6905" y="4417"/>
                    <a:pt x="5043" y="5945"/>
                    <a:pt x="3285" y="7451"/>
                  </a:cubicBezTo>
                  <a:cubicBezTo>
                    <a:pt x="1779" y="8769"/>
                    <a:pt x="0" y="10443"/>
                    <a:pt x="335" y="12556"/>
                  </a:cubicBezTo>
                  <a:cubicBezTo>
                    <a:pt x="428" y="13146"/>
                    <a:pt x="897" y="13417"/>
                    <a:pt x="1398" y="13417"/>
                  </a:cubicBezTo>
                  <a:cubicBezTo>
                    <a:pt x="1803" y="13417"/>
                    <a:pt x="2228" y="13240"/>
                    <a:pt x="2490" y="12912"/>
                  </a:cubicBezTo>
                  <a:cubicBezTo>
                    <a:pt x="2703" y="13492"/>
                    <a:pt x="3183" y="13947"/>
                    <a:pt x="3849" y="13947"/>
                  </a:cubicBezTo>
                  <a:cubicBezTo>
                    <a:pt x="3904" y="13947"/>
                    <a:pt x="3960" y="13944"/>
                    <a:pt x="4018" y="13937"/>
                  </a:cubicBezTo>
                  <a:cubicBezTo>
                    <a:pt x="5378" y="13791"/>
                    <a:pt x="6424" y="13059"/>
                    <a:pt x="7449" y="12263"/>
                  </a:cubicBezTo>
                  <a:cubicBezTo>
                    <a:pt x="8098" y="11908"/>
                    <a:pt x="8726" y="11531"/>
                    <a:pt x="9416" y="11196"/>
                  </a:cubicBezTo>
                  <a:cubicBezTo>
                    <a:pt x="11090" y="10339"/>
                    <a:pt x="12952" y="9627"/>
                    <a:pt x="14689" y="8937"/>
                  </a:cubicBezTo>
                  <a:cubicBezTo>
                    <a:pt x="16195" y="8372"/>
                    <a:pt x="17806" y="8162"/>
                    <a:pt x="19125" y="7221"/>
                  </a:cubicBezTo>
                  <a:cubicBezTo>
                    <a:pt x="19334" y="7095"/>
                    <a:pt x="19501" y="6928"/>
                    <a:pt x="19689" y="6782"/>
                  </a:cubicBezTo>
                  <a:cubicBezTo>
                    <a:pt x="20087" y="7514"/>
                    <a:pt x="20526" y="8162"/>
                    <a:pt x="20945" y="8727"/>
                  </a:cubicBezTo>
                  <a:cubicBezTo>
                    <a:pt x="22933" y="11531"/>
                    <a:pt x="25653" y="14021"/>
                    <a:pt x="28456" y="16009"/>
                  </a:cubicBezTo>
                  <a:cubicBezTo>
                    <a:pt x="29837" y="16992"/>
                    <a:pt x="31469" y="17683"/>
                    <a:pt x="33060" y="18290"/>
                  </a:cubicBezTo>
                  <a:cubicBezTo>
                    <a:pt x="34394" y="18788"/>
                    <a:pt x="35517" y="19770"/>
                    <a:pt x="36955" y="19770"/>
                  </a:cubicBezTo>
                  <a:cubicBezTo>
                    <a:pt x="37208" y="19770"/>
                    <a:pt x="37471" y="19739"/>
                    <a:pt x="37747" y="19670"/>
                  </a:cubicBezTo>
                  <a:cubicBezTo>
                    <a:pt x="37998" y="19587"/>
                    <a:pt x="38228" y="19503"/>
                    <a:pt x="38479" y="19378"/>
                  </a:cubicBezTo>
                  <a:cubicBezTo>
                    <a:pt x="38763" y="19577"/>
                    <a:pt x="39098" y="19670"/>
                    <a:pt x="39434" y="19670"/>
                  </a:cubicBezTo>
                  <a:cubicBezTo>
                    <a:pt x="40435" y="19670"/>
                    <a:pt x="41439" y="18847"/>
                    <a:pt x="41094" y="17578"/>
                  </a:cubicBezTo>
                  <a:cubicBezTo>
                    <a:pt x="40864" y="16678"/>
                    <a:pt x="40488" y="15841"/>
                    <a:pt x="40195" y="14984"/>
                  </a:cubicBezTo>
                  <a:cubicBezTo>
                    <a:pt x="39881" y="14063"/>
                    <a:pt x="39839" y="13017"/>
                    <a:pt x="39379" y="12159"/>
                  </a:cubicBezTo>
                  <a:cubicBezTo>
                    <a:pt x="38584" y="10590"/>
                    <a:pt x="37684" y="9083"/>
                    <a:pt x="36638" y="7660"/>
                  </a:cubicBezTo>
                  <a:cubicBezTo>
                    <a:pt x="35529" y="6112"/>
                    <a:pt x="34231" y="5212"/>
                    <a:pt x="32683" y="4124"/>
                  </a:cubicBezTo>
                  <a:cubicBezTo>
                    <a:pt x="31114" y="3036"/>
                    <a:pt x="29189" y="2722"/>
                    <a:pt x="27599" y="1718"/>
                  </a:cubicBezTo>
                  <a:cubicBezTo>
                    <a:pt x="27348" y="1592"/>
                    <a:pt x="27117" y="1509"/>
                    <a:pt x="26908" y="1488"/>
                  </a:cubicBezTo>
                  <a:cubicBezTo>
                    <a:pt x="26908" y="1488"/>
                    <a:pt x="26887" y="1488"/>
                    <a:pt x="26887" y="1467"/>
                  </a:cubicBezTo>
                  <a:cubicBezTo>
                    <a:pt x="26511" y="1300"/>
                    <a:pt x="26134" y="1195"/>
                    <a:pt x="25715" y="1090"/>
                  </a:cubicBezTo>
                  <a:cubicBezTo>
                    <a:pt x="25666" y="1074"/>
                    <a:pt x="24817" y="954"/>
                    <a:pt x="24850" y="954"/>
                  </a:cubicBezTo>
                  <a:cubicBezTo>
                    <a:pt x="24854" y="954"/>
                    <a:pt x="24878" y="957"/>
                    <a:pt x="24925" y="962"/>
                  </a:cubicBezTo>
                  <a:lnTo>
                    <a:pt x="24925" y="962"/>
                  </a:lnTo>
                  <a:cubicBezTo>
                    <a:pt x="24492" y="908"/>
                    <a:pt x="24084" y="855"/>
                    <a:pt x="23644" y="818"/>
                  </a:cubicBezTo>
                  <a:cubicBezTo>
                    <a:pt x="23519" y="805"/>
                    <a:pt x="23395" y="799"/>
                    <a:pt x="23274" y="799"/>
                  </a:cubicBezTo>
                  <a:cubicBezTo>
                    <a:pt x="22607" y="799"/>
                    <a:pt x="22012" y="994"/>
                    <a:pt x="21552" y="1383"/>
                  </a:cubicBezTo>
                  <a:cubicBezTo>
                    <a:pt x="21365" y="786"/>
                    <a:pt x="20845" y="272"/>
                    <a:pt x="20275" y="272"/>
                  </a:cubicBezTo>
                  <a:cubicBezTo>
                    <a:pt x="20206" y="272"/>
                    <a:pt x="20136" y="279"/>
                    <a:pt x="20066" y="295"/>
                  </a:cubicBezTo>
                  <a:cubicBezTo>
                    <a:pt x="19794" y="149"/>
                    <a:pt x="19480" y="44"/>
                    <a:pt x="19145" y="23"/>
                  </a:cubicBezTo>
                  <a:cubicBezTo>
                    <a:pt x="18981" y="8"/>
                    <a:pt x="18815" y="1"/>
                    <a:pt x="18646" y="1"/>
                  </a:cubicBezTo>
                  <a:close/>
                </a:path>
              </a:pathLst>
            </a:custGeom>
            <a:solidFill>
              <a:srgbClr val="FFBF4A"/>
            </a:solidFill>
            <a:ln w="28575" cap="flat" cmpd="sng">
              <a:solidFill>
                <a:srgbClr val="FFBF4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83;p51"/>
            <p:cNvSpPr/>
            <p:nvPr/>
          </p:nvSpPr>
          <p:spPr>
            <a:xfrm>
              <a:off x="7460025" y="2769500"/>
              <a:ext cx="436800" cy="520250"/>
            </a:xfrm>
            <a:custGeom>
              <a:avLst/>
              <a:gdLst/>
              <a:ahLst/>
              <a:cxnLst/>
              <a:rect l="l" t="t" r="r" b="b"/>
              <a:pathLst>
                <a:path w="17472" h="20810" extrusionOk="0">
                  <a:moveTo>
                    <a:pt x="7524" y="0"/>
                  </a:moveTo>
                  <a:cubicBezTo>
                    <a:pt x="7106" y="0"/>
                    <a:pt x="6687" y="76"/>
                    <a:pt x="6235" y="263"/>
                  </a:cubicBezTo>
                  <a:cubicBezTo>
                    <a:pt x="5106" y="702"/>
                    <a:pt x="4373" y="1665"/>
                    <a:pt x="4687" y="2899"/>
                  </a:cubicBezTo>
                  <a:cubicBezTo>
                    <a:pt x="4830" y="3531"/>
                    <a:pt x="5490" y="3925"/>
                    <a:pt x="6104" y="3925"/>
                  </a:cubicBezTo>
                  <a:cubicBezTo>
                    <a:pt x="6120" y="3925"/>
                    <a:pt x="6136" y="3925"/>
                    <a:pt x="6152" y="3924"/>
                  </a:cubicBezTo>
                  <a:cubicBezTo>
                    <a:pt x="6654" y="4845"/>
                    <a:pt x="6717" y="5745"/>
                    <a:pt x="6507" y="6937"/>
                  </a:cubicBezTo>
                  <a:cubicBezTo>
                    <a:pt x="6298" y="8130"/>
                    <a:pt x="5252" y="9239"/>
                    <a:pt x="4101" y="9595"/>
                  </a:cubicBezTo>
                  <a:cubicBezTo>
                    <a:pt x="3139" y="9908"/>
                    <a:pt x="2093" y="9532"/>
                    <a:pt x="1151" y="10118"/>
                  </a:cubicBezTo>
                  <a:cubicBezTo>
                    <a:pt x="0" y="10808"/>
                    <a:pt x="84" y="12126"/>
                    <a:pt x="586" y="13193"/>
                  </a:cubicBezTo>
                  <a:cubicBezTo>
                    <a:pt x="670" y="15872"/>
                    <a:pt x="1737" y="19722"/>
                    <a:pt x="4478" y="20663"/>
                  </a:cubicBezTo>
                  <a:cubicBezTo>
                    <a:pt x="4770" y="20762"/>
                    <a:pt x="5068" y="20809"/>
                    <a:pt x="5359" y="20809"/>
                  </a:cubicBezTo>
                  <a:cubicBezTo>
                    <a:pt x="6612" y="20809"/>
                    <a:pt x="7742" y="19934"/>
                    <a:pt x="7742" y="18508"/>
                  </a:cubicBezTo>
                  <a:cubicBezTo>
                    <a:pt x="7742" y="18152"/>
                    <a:pt x="7742" y="17838"/>
                    <a:pt x="7721" y="17483"/>
                  </a:cubicBezTo>
                  <a:lnTo>
                    <a:pt x="7721" y="17483"/>
                  </a:lnTo>
                  <a:cubicBezTo>
                    <a:pt x="8034" y="17555"/>
                    <a:pt x="8356" y="17597"/>
                    <a:pt x="8675" y="17597"/>
                  </a:cubicBezTo>
                  <a:cubicBezTo>
                    <a:pt x="9187" y="17597"/>
                    <a:pt x="9689" y="17490"/>
                    <a:pt x="10127" y="17232"/>
                  </a:cubicBezTo>
                  <a:cubicBezTo>
                    <a:pt x="12157" y="15976"/>
                    <a:pt x="12157" y="13968"/>
                    <a:pt x="11592" y="11980"/>
                  </a:cubicBezTo>
                  <a:lnTo>
                    <a:pt x="11592" y="11980"/>
                  </a:lnTo>
                  <a:cubicBezTo>
                    <a:pt x="11676" y="12001"/>
                    <a:pt x="11780" y="12022"/>
                    <a:pt x="11843" y="12043"/>
                  </a:cubicBezTo>
                  <a:cubicBezTo>
                    <a:pt x="12253" y="12172"/>
                    <a:pt x="12663" y="12237"/>
                    <a:pt x="13063" y="12237"/>
                  </a:cubicBezTo>
                  <a:cubicBezTo>
                    <a:pt x="13826" y="12237"/>
                    <a:pt x="14552" y="12000"/>
                    <a:pt x="15170" y="11520"/>
                  </a:cubicBezTo>
                  <a:cubicBezTo>
                    <a:pt x="17032" y="10055"/>
                    <a:pt x="14124" y="6770"/>
                    <a:pt x="13098" y="5745"/>
                  </a:cubicBezTo>
                  <a:cubicBezTo>
                    <a:pt x="12973" y="5619"/>
                    <a:pt x="12847" y="5494"/>
                    <a:pt x="12722" y="5389"/>
                  </a:cubicBezTo>
                  <a:cubicBezTo>
                    <a:pt x="13203" y="5284"/>
                    <a:pt x="13684" y="5201"/>
                    <a:pt x="14207" y="5117"/>
                  </a:cubicBezTo>
                  <a:cubicBezTo>
                    <a:pt x="15400" y="4929"/>
                    <a:pt x="16593" y="4657"/>
                    <a:pt x="17053" y="3401"/>
                  </a:cubicBezTo>
                  <a:cubicBezTo>
                    <a:pt x="17471" y="2355"/>
                    <a:pt x="16655" y="1309"/>
                    <a:pt x="15672" y="1016"/>
                  </a:cubicBezTo>
                  <a:cubicBezTo>
                    <a:pt x="13496" y="367"/>
                    <a:pt x="11152" y="828"/>
                    <a:pt x="8976" y="242"/>
                  </a:cubicBezTo>
                  <a:cubicBezTo>
                    <a:pt x="8466" y="97"/>
                    <a:pt x="7996" y="0"/>
                    <a:pt x="7524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84;p51"/>
            <p:cNvSpPr/>
            <p:nvPr/>
          </p:nvSpPr>
          <p:spPr>
            <a:xfrm>
              <a:off x="6348975" y="4066875"/>
              <a:ext cx="127125" cy="218269"/>
            </a:xfrm>
            <a:custGeom>
              <a:avLst/>
              <a:gdLst/>
              <a:ahLst/>
              <a:cxnLst/>
              <a:rect l="l" t="t" r="r" b="b"/>
              <a:pathLst>
                <a:path w="5085" h="7533" extrusionOk="0">
                  <a:moveTo>
                    <a:pt x="2379" y="1"/>
                  </a:moveTo>
                  <a:cubicBezTo>
                    <a:pt x="2320" y="1"/>
                    <a:pt x="2259" y="4"/>
                    <a:pt x="2197" y="10"/>
                  </a:cubicBezTo>
                  <a:cubicBezTo>
                    <a:pt x="168" y="178"/>
                    <a:pt x="0" y="2123"/>
                    <a:pt x="314" y="3776"/>
                  </a:cubicBezTo>
                  <a:cubicBezTo>
                    <a:pt x="628" y="5367"/>
                    <a:pt x="1047" y="7375"/>
                    <a:pt x="3202" y="7522"/>
                  </a:cubicBezTo>
                  <a:cubicBezTo>
                    <a:pt x="3253" y="7529"/>
                    <a:pt x="3303" y="7533"/>
                    <a:pt x="3351" y="7533"/>
                  </a:cubicBezTo>
                  <a:cubicBezTo>
                    <a:pt x="3580" y="7533"/>
                    <a:pt x="3779" y="7454"/>
                    <a:pt x="3934" y="7333"/>
                  </a:cubicBezTo>
                  <a:cubicBezTo>
                    <a:pt x="4478" y="7166"/>
                    <a:pt x="4917" y="6664"/>
                    <a:pt x="4980" y="5911"/>
                  </a:cubicBezTo>
                  <a:cubicBezTo>
                    <a:pt x="5085" y="4844"/>
                    <a:pt x="4855" y="3672"/>
                    <a:pt x="4604" y="2626"/>
                  </a:cubicBezTo>
                  <a:cubicBezTo>
                    <a:pt x="4363" y="1524"/>
                    <a:pt x="3701" y="1"/>
                    <a:pt x="2379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85;p51"/>
            <p:cNvSpPr/>
            <p:nvPr/>
          </p:nvSpPr>
          <p:spPr>
            <a:xfrm>
              <a:off x="6741750" y="4185430"/>
              <a:ext cx="182131" cy="201850"/>
            </a:xfrm>
            <a:custGeom>
              <a:avLst/>
              <a:gdLst/>
              <a:ahLst/>
              <a:cxnLst/>
              <a:rect l="l" t="t" r="r" b="b"/>
              <a:pathLst>
                <a:path w="6801" h="8074" extrusionOk="0">
                  <a:moveTo>
                    <a:pt x="4239" y="1"/>
                  </a:moveTo>
                  <a:cubicBezTo>
                    <a:pt x="3725" y="1"/>
                    <a:pt x="3195" y="168"/>
                    <a:pt x="2699" y="400"/>
                  </a:cubicBezTo>
                  <a:cubicBezTo>
                    <a:pt x="1632" y="902"/>
                    <a:pt x="1193" y="1655"/>
                    <a:pt x="795" y="2743"/>
                  </a:cubicBezTo>
                  <a:cubicBezTo>
                    <a:pt x="419" y="3706"/>
                    <a:pt x="0" y="5066"/>
                    <a:pt x="377" y="6049"/>
                  </a:cubicBezTo>
                  <a:cubicBezTo>
                    <a:pt x="189" y="6865"/>
                    <a:pt x="502" y="7723"/>
                    <a:pt x="1423" y="7974"/>
                  </a:cubicBezTo>
                  <a:cubicBezTo>
                    <a:pt x="1701" y="8042"/>
                    <a:pt x="1970" y="8074"/>
                    <a:pt x="2230" y="8074"/>
                  </a:cubicBezTo>
                  <a:cubicBezTo>
                    <a:pt x="3968" y="8074"/>
                    <a:pt x="5290" y="6649"/>
                    <a:pt x="5963" y="5066"/>
                  </a:cubicBezTo>
                  <a:cubicBezTo>
                    <a:pt x="6570" y="3726"/>
                    <a:pt x="6800" y="1550"/>
                    <a:pt x="5545" y="483"/>
                  </a:cubicBezTo>
                  <a:cubicBezTo>
                    <a:pt x="5149" y="136"/>
                    <a:pt x="4701" y="1"/>
                    <a:pt x="4239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986;p51"/>
            <p:cNvSpPr/>
            <p:nvPr/>
          </p:nvSpPr>
          <p:spPr>
            <a:xfrm>
              <a:off x="6164325" y="3984125"/>
              <a:ext cx="479893" cy="188329"/>
            </a:xfrm>
            <a:custGeom>
              <a:avLst/>
              <a:gdLst/>
              <a:ahLst/>
              <a:cxnLst/>
              <a:rect l="l" t="t" r="r" b="b"/>
              <a:pathLst>
                <a:path w="17236" h="6554" extrusionOk="0">
                  <a:moveTo>
                    <a:pt x="4234" y="0"/>
                  </a:moveTo>
                  <a:cubicBezTo>
                    <a:pt x="3456" y="0"/>
                    <a:pt x="2688" y="51"/>
                    <a:pt x="1946" y="162"/>
                  </a:cubicBezTo>
                  <a:cubicBezTo>
                    <a:pt x="1814" y="115"/>
                    <a:pt x="1672" y="91"/>
                    <a:pt x="1529" y="91"/>
                  </a:cubicBezTo>
                  <a:cubicBezTo>
                    <a:pt x="1041" y="91"/>
                    <a:pt x="548" y="370"/>
                    <a:pt x="419" y="936"/>
                  </a:cubicBezTo>
                  <a:cubicBezTo>
                    <a:pt x="377" y="1020"/>
                    <a:pt x="356" y="1104"/>
                    <a:pt x="356" y="1166"/>
                  </a:cubicBezTo>
                  <a:cubicBezTo>
                    <a:pt x="251" y="1543"/>
                    <a:pt x="356" y="1941"/>
                    <a:pt x="565" y="2254"/>
                  </a:cubicBezTo>
                  <a:cubicBezTo>
                    <a:pt x="440" y="2945"/>
                    <a:pt x="272" y="3677"/>
                    <a:pt x="147" y="4389"/>
                  </a:cubicBezTo>
                  <a:cubicBezTo>
                    <a:pt x="0" y="5351"/>
                    <a:pt x="544" y="6230"/>
                    <a:pt x="1570" y="6251"/>
                  </a:cubicBezTo>
                  <a:cubicBezTo>
                    <a:pt x="2022" y="6259"/>
                    <a:pt x="2466" y="6281"/>
                    <a:pt x="2905" y="6281"/>
                  </a:cubicBezTo>
                  <a:cubicBezTo>
                    <a:pt x="3642" y="6281"/>
                    <a:pt x="4363" y="6218"/>
                    <a:pt x="5085" y="5916"/>
                  </a:cubicBezTo>
                  <a:cubicBezTo>
                    <a:pt x="5566" y="5707"/>
                    <a:pt x="6005" y="5393"/>
                    <a:pt x="6215" y="4891"/>
                  </a:cubicBezTo>
                  <a:cubicBezTo>
                    <a:pt x="6298" y="4703"/>
                    <a:pt x="6382" y="4472"/>
                    <a:pt x="6487" y="4263"/>
                  </a:cubicBezTo>
                  <a:lnTo>
                    <a:pt x="6487" y="4263"/>
                  </a:lnTo>
                  <a:cubicBezTo>
                    <a:pt x="6485" y="4265"/>
                    <a:pt x="6484" y="4265"/>
                    <a:pt x="6484" y="4265"/>
                  </a:cubicBezTo>
                  <a:cubicBezTo>
                    <a:pt x="6471" y="4265"/>
                    <a:pt x="6801" y="3758"/>
                    <a:pt x="6821" y="3677"/>
                  </a:cubicBezTo>
                  <a:cubicBezTo>
                    <a:pt x="6863" y="3531"/>
                    <a:pt x="6926" y="3405"/>
                    <a:pt x="6947" y="3259"/>
                  </a:cubicBezTo>
                  <a:cubicBezTo>
                    <a:pt x="7575" y="3363"/>
                    <a:pt x="8202" y="3510"/>
                    <a:pt x="8830" y="3635"/>
                  </a:cubicBezTo>
                  <a:cubicBezTo>
                    <a:pt x="10065" y="3886"/>
                    <a:pt x="11257" y="4305"/>
                    <a:pt x="12450" y="4703"/>
                  </a:cubicBezTo>
                  <a:cubicBezTo>
                    <a:pt x="12994" y="4891"/>
                    <a:pt x="13810" y="5226"/>
                    <a:pt x="14061" y="5770"/>
                  </a:cubicBezTo>
                  <a:cubicBezTo>
                    <a:pt x="14325" y="6323"/>
                    <a:pt x="14763" y="6553"/>
                    <a:pt x="15214" y="6553"/>
                  </a:cubicBezTo>
                  <a:cubicBezTo>
                    <a:pt x="16194" y="6553"/>
                    <a:pt x="17235" y="5467"/>
                    <a:pt x="16676" y="4263"/>
                  </a:cubicBezTo>
                  <a:cubicBezTo>
                    <a:pt x="15651" y="2171"/>
                    <a:pt x="12513" y="1522"/>
                    <a:pt x="10525" y="936"/>
                  </a:cubicBezTo>
                  <a:cubicBezTo>
                    <a:pt x="8591" y="384"/>
                    <a:pt x="6375" y="0"/>
                    <a:pt x="423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987;p51"/>
            <p:cNvSpPr/>
            <p:nvPr/>
          </p:nvSpPr>
          <p:spPr>
            <a:xfrm>
              <a:off x="6611050" y="3985425"/>
              <a:ext cx="765825" cy="407275"/>
            </a:xfrm>
            <a:custGeom>
              <a:avLst/>
              <a:gdLst/>
              <a:ahLst/>
              <a:cxnLst/>
              <a:rect l="l" t="t" r="r" b="b"/>
              <a:pathLst>
                <a:path w="30633" h="16291" extrusionOk="0">
                  <a:moveTo>
                    <a:pt x="29640" y="0"/>
                  </a:moveTo>
                  <a:cubicBezTo>
                    <a:pt x="29374" y="0"/>
                    <a:pt x="29110" y="101"/>
                    <a:pt x="28937" y="315"/>
                  </a:cubicBezTo>
                  <a:cubicBezTo>
                    <a:pt x="28833" y="378"/>
                    <a:pt x="28749" y="461"/>
                    <a:pt x="28686" y="503"/>
                  </a:cubicBezTo>
                  <a:cubicBezTo>
                    <a:pt x="28519" y="671"/>
                    <a:pt x="28414" y="817"/>
                    <a:pt x="28331" y="1026"/>
                  </a:cubicBezTo>
                  <a:cubicBezTo>
                    <a:pt x="28356" y="957"/>
                    <a:pt x="28362" y="931"/>
                    <a:pt x="28358" y="931"/>
                  </a:cubicBezTo>
                  <a:lnTo>
                    <a:pt x="28358" y="931"/>
                  </a:lnTo>
                  <a:cubicBezTo>
                    <a:pt x="28348" y="931"/>
                    <a:pt x="28283" y="1066"/>
                    <a:pt x="28268" y="1110"/>
                  </a:cubicBezTo>
                  <a:cubicBezTo>
                    <a:pt x="28205" y="1194"/>
                    <a:pt x="28184" y="1256"/>
                    <a:pt x="28121" y="1361"/>
                  </a:cubicBezTo>
                  <a:cubicBezTo>
                    <a:pt x="28101" y="1445"/>
                    <a:pt x="27975" y="1675"/>
                    <a:pt x="27975" y="1738"/>
                  </a:cubicBezTo>
                  <a:cubicBezTo>
                    <a:pt x="27954" y="1759"/>
                    <a:pt x="27954" y="1780"/>
                    <a:pt x="27912" y="1842"/>
                  </a:cubicBezTo>
                  <a:cubicBezTo>
                    <a:pt x="26929" y="2303"/>
                    <a:pt x="26196" y="3474"/>
                    <a:pt x="25548" y="4269"/>
                  </a:cubicBezTo>
                  <a:cubicBezTo>
                    <a:pt x="24355" y="5713"/>
                    <a:pt x="23372" y="7282"/>
                    <a:pt x="22158" y="8684"/>
                  </a:cubicBezTo>
                  <a:cubicBezTo>
                    <a:pt x="21070" y="9961"/>
                    <a:pt x="19898" y="11091"/>
                    <a:pt x="18706" y="12283"/>
                  </a:cubicBezTo>
                  <a:cubicBezTo>
                    <a:pt x="18476" y="12513"/>
                    <a:pt x="18225" y="12764"/>
                    <a:pt x="17994" y="13036"/>
                  </a:cubicBezTo>
                  <a:cubicBezTo>
                    <a:pt x="17890" y="12890"/>
                    <a:pt x="17764" y="12764"/>
                    <a:pt x="17618" y="12702"/>
                  </a:cubicBezTo>
                  <a:cubicBezTo>
                    <a:pt x="18329" y="12492"/>
                    <a:pt x="18727" y="11551"/>
                    <a:pt x="18518" y="10860"/>
                  </a:cubicBezTo>
                  <a:cubicBezTo>
                    <a:pt x="18204" y="9793"/>
                    <a:pt x="17199" y="8454"/>
                    <a:pt x="16383" y="7701"/>
                  </a:cubicBezTo>
                  <a:cubicBezTo>
                    <a:pt x="15274" y="6676"/>
                    <a:pt x="13663" y="6320"/>
                    <a:pt x="12220" y="6027"/>
                  </a:cubicBezTo>
                  <a:cubicBezTo>
                    <a:pt x="11124" y="5813"/>
                    <a:pt x="9978" y="5745"/>
                    <a:pt x="8834" y="5745"/>
                  </a:cubicBezTo>
                  <a:cubicBezTo>
                    <a:pt x="8187" y="5745"/>
                    <a:pt x="7540" y="5767"/>
                    <a:pt x="6905" y="5797"/>
                  </a:cubicBezTo>
                  <a:cubicBezTo>
                    <a:pt x="6068" y="5818"/>
                    <a:pt x="5252" y="5902"/>
                    <a:pt x="4436" y="6027"/>
                  </a:cubicBezTo>
                  <a:cubicBezTo>
                    <a:pt x="3808" y="6090"/>
                    <a:pt x="3515" y="6550"/>
                    <a:pt x="3118" y="6885"/>
                  </a:cubicBezTo>
                  <a:lnTo>
                    <a:pt x="2992" y="7010"/>
                  </a:lnTo>
                  <a:lnTo>
                    <a:pt x="2971" y="7010"/>
                  </a:lnTo>
                  <a:cubicBezTo>
                    <a:pt x="2684" y="6795"/>
                    <a:pt x="2305" y="6642"/>
                    <a:pt x="1926" y="6642"/>
                  </a:cubicBezTo>
                  <a:cubicBezTo>
                    <a:pt x="1863" y="6642"/>
                    <a:pt x="1800" y="6646"/>
                    <a:pt x="1737" y="6655"/>
                  </a:cubicBezTo>
                  <a:cubicBezTo>
                    <a:pt x="377" y="6759"/>
                    <a:pt x="0" y="8329"/>
                    <a:pt x="921" y="9061"/>
                  </a:cubicBezTo>
                  <a:cubicBezTo>
                    <a:pt x="921" y="9103"/>
                    <a:pt x="942" y="9145"/>
                    <a:pt x="942" y="9187"/>
                  </a:cubicBezTo>
                  <a:cubicBezTo>
                    <a:pt x="1025" y="9521"/>
                    <a:pt x="1214" y="9877"/>
                    <a:pt x="1465" y="10107"/>
                  </a:cubicBezTo>
                  <a:cubicBezTo>
                    <a:pt x="1792" y="10424"/>
                    <a:pt x="2198" y="10558"/>
                    <a:pt x="2614" y="10558"/>
                  </a:cubicBezTo>
                  <a:cubicBezTo>
                    <a:pt x="3076" y="10558"/>
                    <a:pt x="3548" y="10392"/>
                    <a:pt x="3934" y="10128"/>
                  </a:cubicBezTo>
                  <a:cubicBezTo>
                    <a:pt x="4080" y="10023"/>
                    <a:pt x="4227" y="9898"/>
                    <a:pt x="4373" y="9793"/>
                  </a:cubicBezTo>
                  <a:cubicBezTo>
                    <a:pt x="4478" y="9712"/>
                    <a:pt x="4536" y="9685"/>
                    <a:pt x="4556" y="9685"/>
                  </a:cubicBezTo>
                  <a:cubicBezTo>
                    <a:pt x="4588" y="9685"/>
                    <a:pt x="4522" y="9755"/>
                    <a:pt x="4394" y="9793"/>
                  </a:cubicBezTo>
                  <a:cubicBezTo>
                    <a:pt x="4373" y="9793"/>
                    <a:pt x="4959" y="9835"/>
                    <a:pt x="5126" y="9877"/>
                  </a:cubicBezTo>
                  <a:cubicBezTo>
                    <a:pt x="5221" y="9887"/>
                    <a:pt x="5314" y="9892"/>
                    <a:pt x="5404" y="9892"/>
                  </a:cubicBezTo>
                  <a:cubicBezTo>
                    <a:pt x="6270" y="9892"/>
                    <a:pt x="6925" y="9446"/>
                    <a:pt x="7323" y="8726"/>
                  </a:cubicBezTo>
                  <a:cubicBezTo>
                    <a:pt x="8265" y="8747"/>
                    <a:pt x="9248" y="8747"/>
                    <a:pt x="10190" y="8768"/>
                  </a:cubicBezTo>
                  <a:cubicBezTo>
                    <a:pt x="10734" y="8789"/>
                    <a:pt x="11278" y="8873"/>
                    <a:pt x="11801" y="8998"/>
                  </a:cubicBezTo>
                  <a:cubicBezTo>
                    <a:pt x="11759" y="9166"/>
                    <a:pt x="11759" y="9312"/>
                    <a:pt x="11780" y="9500"/>
                  </a:cubicBezTo>
                  <a:cubicBezTo>
                    <a:pt x="11885" y="10400"/>
                    <a:pt x="12240" y="10819"/>
                    <a:pt x="12701" y="11551"/>
                  </a:cubicBezTo>
                  <a:cubicBezTo>
                    <a:pt x="12743" y="11656"/>
                    <a:pt x="12826" y="11718"/>
                    <a:pt x="12931" y="11823"/>
                  </a:cubicBezTo>
                  <a:cubicBezTo>
                    <a:pt x="12178" y="12597"/>
                    <a:pt x="12345" y="14208"/>
                    <a:pt x="13600" y="14585"/>
                  </a:cubicBezTo>
                  <a:cubicBezTo>
                    <a:pt x="14542" y="14857"/>
                    <a:pt x="15421" y="15359"/>
                    <a:pt x="16383" y="15568"/>
                  </a:cubicBezTo>
                  <a:cubicBezTo>
                    <a:pt x="16510" y="15603"/>
                    <a:pt x="16637" y="15618"/>
                    <a:pt x="16760" y="15618"/>
                  </a:cubicBezTo>
                  <a:cubicBezTo>
                    <a:pt x="16861" y="15618"/>
                    <a:pt x="16959" y="15608"/>
                    <a:pt x="17053" y="15589"/>
                  </a:cubicBezTo>
                  <a:cubicBezTo>
                    <a:pt x="17053" y="15652"/>
                    <a:pt x="17095" y="15694"/>
                    <a:pt x="17095" y="15757"/>
                  </a:cubicBezTo>
                  <a:cubicBezTo>
                    <a:pt x="17185" y="16089"/>
                    <a:pt x="17494" y="16290"/>
                    <a:pt x="17816" y="16290"/>
                  </a:cubicBezTo>
                  <a:cubicBezTo>
                    <a:pt x="17940" y="16290"/>
                    <a:pt x="18066" y="16260"/>
                    <a:pt x="18183" y="16196"/>
                  </a:cubicBezTo>
                  <a:cubicBezTo>
                    <a:pt x="19208" y="15631"/>
                    <a:pt x="20024" y="14689"/>
                    <a:pt x="20945" y="13915"/>
                  </a:cubicBezTo>
                  <a:cubicBezTo>
                    <a:pt x="22242" y="12911"/>
                    <a:pt x="23414" y="11614"/>
                    <a:pt x="24460" y="10358"/>
                  </a:cubicBezTo>
                  <a:cubicBezTo>
                    <a:pt x="25548" y="9082"/>
                    <a:pt x="26448" y="7701"/>
                    <a:pt x="27410" y="6341"/>
                  </a:cubicBezTo>
                  <a:cubicBezTo>
                    <a:pt x="27996" y="5546"/>
                    <a:pt x="29021" y="4541"/>
                    <a:pt x="29461" y="3516"/>
                  </a:cubicBezTo>
                  <a:cubicBezTo>
                    <a:pt x="29900" y="3244"/>
                    <a:pt x="30193" y="2784"/>
                    <a:pt x="30318" y="2261"/>
                  </a:cubicBezTo>
                  <a:cubicBezTo>
                    <a:pt x="30381" y="2031"/>
                    <a:pt x="30444" y="1780"/>
                    <a:pt x="30486" y="1549"/>
                  </a:cubicBezTo>
                  <a:cubicBezTo>
                    <a:pt x="30507" y="1508"/>
                    <a:pt x="30528" y="1445"/>
                    <a:pt x="30528" y="1403"/>
                  </a:cubicBezTo>
                  <a:cubicBezTo>
                    <a:pt x="30632" y="1110"/>
                    <a:pt x="30611" y="880"/>
                    <a:pt x="30570" y="671"/>
                  </a:cubicBezTo>
                  <a:cubicBezTo>
                    <a:pt x="30468" y="239"/>
                    <a:pt x="30051" y="0"/>
                    <a:pt x="29640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988;p51"/>
            <p:cNvSpPr/>
            <p:nvPr/>
          </p:nvSpPr>
          <p:spPr>
            <a:xfrm>
              <a:off x="6155950" y="3714500"/>
              <a:ext cx="704618" cy="397832"/>
            </a:xfrm>
            <a:custGeom>
              <a:avLst/>
              <a:gdLst/>
              <a:ahLst/>
              <a:cxnLst/>
              <a:rect l="l" t="t" r="r" b="b"/>
              <a:pathLst>
                <a:path w="25716" h="14207" extrusionOk="0">
                  <a:moveTo>
                    <a:pt x="13717" y="1"/>
                  </a:moveTo>
                  <a:cubicBezTo>
                    <a:pt x="11882" y="1"/>
                    <a:pt x="10025" y="231"/>
                    <a:pt x="8265" y="585"/>
                  </a:cubicBezTo>
                  <a:cubicBezTo>
                    <a:pt x="7700" y="690"/>
                    <a:pt x="7177" y="1381"/>
                    <a:pt x="7219" y="1987"/>
                  </a:cubicBezTo>
                  <a:cubicBezTo>
                    <a:pt x="7219" y="2050"/>
                    <a:pt x="7261" y="2134"/>
                    <a:pt x="7261" y="2238"/>
                  </a:cubicBezTo>
                  <a:cubicBezTo>
                    <a:pt x="7261" y="2259"/>
                    <a:pt x="7261" y="2301"/>
                    <a:pt x="7282" y="2322"/>
                  </a:cubicBezTo>
                  <a:cubicBezTo>
                    <a:pt x="6152" y="3117"/>
                    <a:pt x="5169" y="3850"/>
                    <a:pt x="4227" y="4959"/>
                  </a:cubicBezTo>
                  <a:cubicBezTo>
                    <a:pt x="3139" y="6193"/>
                    <a:pt x="1" y="8264"/>
                    <a:pt x="2135" y="10064"/>
                  </a:cubicBezTo>
                  <a:cubicBezTo>
                    <a:pt x="2699" y="10549"/>
                    <a:pt x="3320" y="10688"/>
                    <a:pt x="3964" y="10688"/>
                  </a:cubicBezTo>
                  <a:cubicBezTo>
                    <a:pt x="4680" y="10688"/>
                    <a:pt x="5425" y="10517"/>
                    <a:pt x="6152" y="10461"/>
                  </a:cubicBezTo>
                  <a:cubicBezTo>
                    <a:pt x="6647" y="10430"/>
                    <a:pt x="7116" y="10412"/>
                    <a:pt x="7572" y="10412"/>
                  </a:cubicBezTo>
                  <a:cubicBezTo>
                    <a:pt x="8640" y="10412"/>
                    <a:pt x="9641" y="10511"/>
                    <a:pt x="10755" y="10775"/>
                  </a:cubicBezTo>
                  <a:cubicBezTo>
                    <a:pt x="11948" y="11047"/>
                    <a:pt x="13538" y="10985"/>
                    <a:pt x="14417" y="11863"/>
                  </a:cubicBezTo>
                  <a:cubicBezTo>
                    <a:pt x="14940" y="12386"/>
                    <a:pt x="14982" y="12365"/>
                    <a:pt x="15296" y="12972"/>
                  </a:cubicBezTo>
                  <a:cubicBezTo>
                    <a:pt x="15610" y="13558"/>
                    <a:pt x="16070" y="13956"/>
                    <a:pt x="16739" y="14144"/>
                  </a:cubicBezTo>
                  <a:cubicBezTo>
                    <a:pt x="16896" y="14186"/>
                    <a:pt x="17049" y="14206"/>
                    <a:pt x="17198" y="14206"/>
                  </a:cubicBezTo>
                  <a:cubicBezTo>
                    <a:pt x="17789" y="14206"/>
                    <a:pt x="18309" y="13892"/>
                    <a:pt x="18644" y="13391"/>
                  </a:cubicBezTo>
                  <a:cubicBezTo>
                    <a:pt x="19355" y="12282"/>
                    <a:pt x="20108" y="11529"/>
                    <a:pt x="21071" y="10713"/>
                  </a:cubicBezTo>
                  <a:cubicBezTo>
                    <a:pt x="21929" y="9980"/>
                    <a:pt x="22682" y="9164"/>
                    <a:pt x="23791" y="8788"/>
                  </a:cubicBezTo>
                  <a:cubicBezTo>
                    <a:pt x="24837" y="8390"/>
                    <a:pt x="25716" y="7637"/>
                    <a:pt x="25716" y="6423"/>
                  </a:cubicBezTo>
                  <a:cubicBezTo>
                    <a:pt x="25716" y="5147"/>
                    <a:pt x="24628" y="4226"/>
                    <a:pt x="23728" y="3473"/>
                  </a:cubicBezTo>
                  <a:cubicBezTo>
                    <a:pt x="21636" y="1694"/>
                    <a:pt x="19020" y="544"/>
                    <a:pt x="16300" y="167"/>
                  </a:cubicBezTo>
                  <a:cubicBezTo>
                    <a:pt x="15452" y="53"/>
                    <a:pt x="14587" y="1"/>
                    <a:pt x="13717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989;p51"/>
            <p:cNvSpPr/>
            <p:nvPr/>
          </p:nvSpPr>
          <p:spPr>
            <a:xfrm>
              <a:off x="6622550" y="3830025"/>
              <a:ext cx="765813" cy="465926"/>
            </a:xfrm>
            <a:custGeom>
              <a:avLst/>
              <a:gdLst/>
              <a:ahLst/>
              <a:cxnLst/>
              <a:rect l="l" t="t" r="r" b="b"/>
              <a:pathLst>
                <a:path w="29210" h="15887" extrusionOk="0">
                  <a:moveTo>
                    <a:pt x="18738" y="0"/>
                  </a:moveTo>
                  <a:cubicBezTo>
                    <a:pt x="17431" y="0"/>
                    <a:pt x="16127" y="123"/>
                    <a:pt x="14835" y="233"/>
                  </a:cubicBezTo>
                  <a:cubicBezTo>
                    <a:pt x="13998" y="317"/>
                    <a:pt x="13203" y="338"/>
                    <a:pt x="12387" y="547"/>
                  </a:cubicBezTo>
                  <a:cubicBezTo>
                    <a:pt x="11634" y="735"/>
                    <a:pt x="10902" y="1070"/>
                    <a:pt x="10127" y="1154"/>
                  </a:cubicBezTo>
                  <a:cubicBezTo>
                    <a:pt x="9458" y="1195"/>
                    <a:pt x="9019" y="1593"/>
                    <a:pt x="8830" y="2095"/>
                  </a:cubicBezTo>
                  <a:cubicBezTo>
                    <a:pt x="8495" y="2221"/>
                    <a:pt x="8161" y="2409"/>
                    <a:pt x="7889" y="2597"/>
                  </a:cubicBezTo>
                  <a:cubicBezTo>
                    <a:pt x="7261" y="2953"/>
                    <a:pt x="6675" y="3455"/>
                    <a:pt x="6173" y="4020"/>
                  </a:cubicBezTo>
                  <a:cubicBezTo>
                    <a:pt x="5378" y="4962"/>
                    <a:pt x="4373" y="5673"/>
                    <a:pt x="3453" y="6489"/>
                  </a:cubicBezTo>
                  <a:cubicBezTo>
                    <a:pt x="2616" y="7200"/>
                    <a:pt x="2072" y="8163"/>
                    <a:pt x="1256" y="8895"/>
                  </a:cubicBezTo>
                  <a:cubicBezTo>
                    <a:pt x="398" y="9669"/>
                    <a:pt x="0" y="10485"/>
                    <a:pt x="231" y="11636"/>
                  </a:cubicBezTo>
                  <a:cubicBezTo>
                    <a:pt x="369" y="12331"/>
                    <a:pt x="1142" y="12881"/>
                    <a:pt x="1867" y="12881"/>
                  </a:cubicBezTo>
                  <a:cubicBezTo>
                    <a:pt x="2016" y="12881"/>
                    <a:pt x="2163" y="12858"/>
                    <a:pt x="2302" y="12808"/>
                  </a:cubicBezTo>
                  <a:cubicBezTo>
                    <a:pt x="3242" y="12455"/>
                    <a:pt x="4216" y="12349"/>
                    <a:pt x="5204" y="12349"/>
                  </a:cubicBezTo>
                  <a:cubicBezTo>
                    <a:pt x="6677" y="12349"/>
                    <a:pt x="8180" y="12586"/>
                    <a:pt x="9646" y="12599"/>
                  </a:cubicBezTo>
                  <a:cubicBezTo>
                    <a:pt x="11718" y="12641"/>
                    <a:pt x="14563" y="13185"/>
                    <a:pt x="15777" y="15047"/>
                  </a:cubicBezTo>
                  <a:cubicBezTo>
                    <a:pt x="16078" y="15521"/>
                    <a:pt x="16676" y="15886"/>
                    <a:pt x="17264" y="15886"/>
                  </a:cubicBezTo>
                  <a:cubicBezTo>
                    <a:pt x="17533" y="15886"/>
                    <a:pt x="17800" y="15810"/>
                    <a:pt x="18037" y="15633"/>
                  </a:cubicBezTo>
                  <a:cubicBezTo>
                    <a:pt x="18622" y="15214"/>
                    <a:pt x="18978" y="14754"/>
                    <a:pt x="19355" y="14147"/>
                  </a:cubicBezTo>
                  <a:cubicBezTo>
                    <a:pt x="19585" y="13791"/>
                    <a:pt x="20192" y="13226"/>
                    <a:pt x="20610" y="12871"/>
                  </a:cubicBezTo>
                  <a:cubicBezTo>
                    <a:pt x="21154" y="12390"/>
                    <a:pt x="21573" y="11929"/>
                    <a:pt x="21991" y="11301"/>
                  </a:cubicBezTo>
                  <a:cubicBezTo>
                    <a:pt x="22389" y="10716"/>
                    <a:pt x="23247" y="10234"/>
                    <a:pt x="23791" y="9774"/>
                  </a:cubicBezTo>
                  <a:cubicBezTo>
                    <a:pt x="25088" y="8707"/>
                    <a:pt x="26197" y="7431"/>
                    <a:pt x="27620" y="6531"/>
                  </a:cubicBezTo>
                  <a:cubicBezTo>
                    <a:pt x="28247" y="6154"/>
                    <a:pt x="28812" y="6008"/>
                    <a:pt x="29084" y="5213"/>
                  </a:cubicBezTo>
                  <a:cubicBezTo>
                    <a:pt x="29210" y="4480"/>
                    <a:pt x="28980" y="3685"/>
                    <a:pt x="28394" y="3162"/>
                  </a:cubicBezTo>
                  <a:cubicBezTo>
                    <a:pt x="26092" y="1028"/>
                    <a:pt x="23100" y="296"/>
                    <a:pt x="20024" y="45"/>
                  </a:cubicBezTo>
                  <a:cubicBezTo>
                    <a:pt x="19595" y="14"/>
                    <a:pt x="19167" y="0"/>
                    <a:pt x="18738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990;p51"/>
            <p:cNvSpPr/>
            <p:nvPr/>
          </p:nvSpPr>
          <p:spPr>
            <a:xfrm>
              <a:off x="6116800" y="4143325"/>
              <a:ext cx="244745" cy="61775"/>
            </a:xfrm>
            <a:custGeom>
              <a:avLst/>
              <a:gdLst/>
              <a:ahLst/>
              <a:cxnLst/>
              <a:rect l="l" t="t" r="r" b="b"/>
              <a:pathLst>
                <a:path w="9207" h="2471" extrusionOk="0">
                  <a:moveTo>
                    <a:pt x="784" y="0"/>
                  </a:moveTo>
                  <a:cubicBezTo>
                    <a:pt x="512" y="0"/>
                    <a:pt x="255" y="144"/>
                    <a:pt x="209" y="464"/>
                  </a:cubicBezTo>
                  <a:cubicBezTo>
                    <a:pt x="0" y="1866"/>
                    <a:pt x="1109" y="2306"/>
                    <a:pt x="2302" y="2431"/>
                  </a:cubicBezTo>
                  <a:cubicBezTo>
                    <a:pt x="2736" y="2459"/>
                    <a:pt x="3184" y="2471"/>
                    <a:pt x="3632" y="2471"/>
                  </a:cubicBezTo>
                  <a:cubicBezTo>
                    <a:pt x="4177" y="2471"/>
                    <a:pt x="4724" y="2454"/>
                    <a:pt x="5252" y="2431"/>
                  </a:cubicBezTo>
                  <a:cubicBezTo>
                    <a:pt x="6403" y="2347"/>
                    <a:pt x="7847" y="2452"/>
                    <a:pt x="8872" y="1824"/>
                  </a:cubicBezTo>
                  <a:cubicBezTo>
                    <a:pt x="9207" y="1615"/>
                    <a:pt x="9207" y="1155"/>
                    <a:pt x="8893" y="966"/>
                  </a:cubicBezTo>
                  <a:cubicBezTo>
                    <a:pt x="8348" y="654"/>
                    <a:pt x="7696" y="559"/>
                    <a:pt x="7016" y="559"/>
                  </a:cubicBezTo>
                  <a:cubicBezTo>
                    <a:pt x="6103" y="559"/>
                    <a:pt x="5138" y="730"/>
                    <a:pt x="4310" y="778"/>
                  </a:cubicBezTo>
                  <a:cubicBezTo>
                    <a:pt x="4149" y="791"/>
                    <a:pt x="3173" y="929"/>
                    <a:pt x="2413" y="929"/>
                  </a:cubicBezTo>
                  <a:cubicBezTo>
                    <a:pt x="1895" y="929"/>
                    <a:pt x="1477" y="865"/>
                    <a:pt x="1486" y="653"/>
                  </a:cubicBezTo>
                  <a:cubicBezTo>
                    <a:pt x="1509" y="240"/>
                    <a:pt x="1135" y="0"/>
                    <a:pt x="784" y="0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91;p51"/>
            <p:cNvSpPr/>
            <p:nvPr/>
          </p:nvSpPr>
          <p:spPr>
            <a:xfrm>
              <a:off x="6463000" y="4165400"/>
              <a:ext cx="165845" cy="58650"/>
            </a:xfrm>
            <a:custGeom>
              <a:avLst/>
              <a:gdLst/>
              <a:ahLst/>
              <a:cxnLst/>
              <a:rect l="l" t="t" r="r" b="b"/>
              <a:pathLst>
                <a:path w="7729" h="2346" extrusionOk="0">
                  <a:moveTo>
                    <a:pt x="3258" y="1"/>
                  </a:moveTo>
                  <a:cubicBezTo>
                    <a:pt x="2015" y="1"/>
                    <a:pt x="866" y="123"/>
                    <a:pt x="524" y="193"/>
                  </a:cubicBezTo>
                  <a:cubicBezTo>
                    <a:pt x="1" y="298"/>
                    <a:pt x="43" y="1072"/>
                    <a:pt x="524" y="1218"/>
                  </a:cubicBezTo>
                  <a:cubicBezTo>
                    <a:pt x="2302" y="1658"/>
                    <a:pt x="4060" y="2076"/>
                    <a:pt x="5859" y="2327"/>
                  </a:cubicBezTo>
                  <a:cubicBezTo>
                    <a:pt x="5939" y="2339"/>
                    <a:pt x="6020" y="2346"/>
                    <a:pt x="6100" y="2346"/>
                  </a:cubicBezTo>
                  <a:cubicBezTo>
                    <a:pt x="6437" y="2346"/>
                    <a:pt x="6757" y="2226"/>
                    <a:pt x="6926" y="1888"/>
                  </a:cubicBezTo>
                  <a:cubicBezTo>
                    <a:pt x="7728" y="350"/>
                    <a:pt x="5358" y="1"/>
                    <a:pt x="3258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2;p51"/>
            <p:cNvSpPr/>
            <p:nvPr/>
          </p:nvSpPr>
          <p:spPr>
            <a:xfrm rot="862269">
              <a:off x="6646489" y="4221149"/>
              <a:ext cx="105149" cy="31603"/>
            </a:xfrm>
            <a:custGeom>
              <a:avLst/>
              <a:gdLst/>
              <a:ahLst/>
              <a:cxnLst/>
              <a:rect l="l" t="t" r="r" b="b"/>
              <a:pathLst>
                <a:path w="4206" h="2218" extrusionOk="0">
                  <a:moveTo>
                    <a:pt x="1192" y="1"/>
                  </a:moveTo>
                  <a:cubicBezTo>
                    <a:pt x="826" y="1"/>
                    <a:pt x="443" y="212"/>
                    <a:pt x="272" y="511"/>
                  </a:cubicBezTo>
                  <a:cubicBezTo>
                    <a:pt x="0" y="971"/>
                    <a:pt x="105" y="1703"/>
                    <a:pt x="628" y="1934"/>
                  </a:cubicBezTo>
                  <a:cubicBezTo>
                    <a:pt x="1164" y="2161"/>
                    <a:pt x="1734" y="2217"/>
                    <a:pt x="2305" y="2217"/>
                  </a:cubicBezTo>
                  <a:cubicBezTo>
                    <a:pt x="2626" y="2217"/>
                    <a:pt x="2948" y="2200"/>
                    <a:pt x="3264" y="2185"/>
                  </a:cubicBezTo>
                  <a:cubicBezTo>
                    <a:pt x="3955" y="2164"/>
                    <a:pt x="4206" y="1410"/>
                    <a:pt x="3787" y="929"/>
                  </a:cubicBezTo>
                  <a:cubicBezTo>
                    <a:pt x="3473" y="574"/>
                    <a:pt x="3034" y="469"/>
                    <a:pt x="2574" y="406"/>
                  </a:cubicBezTo>
                  <a:cubicBezTo>
                    <a:pt x="2197" y="364"/>
                    <a:pt x="1988" y="385"/>
                    <a:pt x="1674" y="155"/>
                  </a:cubicBezTo>
                  <a:cubicBezTo>
                    <a:pt x="1533" y="48"/>
                    <a:pt x="1364" y="1"/>
                    <a:pt x="1192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993;p51"/>
            <p:cNvSpPr/>
            <p:nvPr/>
          </p:nvSpPr>
          <p:spPr>
            <a:xfrm>
              <a:off x="6885675" y="4320675"/>
              <a:ext cx="198150" cy="109975"/>
            </a:xfrm>
            <a:custGeom>
              <a:avLst/>
              <a:gdLst/>
              <a:ahLst/>
              <a:cxnLst/>
              <a:rect l="l" t="t" r="r" b="b"/>
              <a:pathLst>
                <a:path w="7926" h="4399" extrusionOk="0">
                  <a:moveTo>
                    <a:pt x="1011" y="0"/>
                  </a:moveTo>
                  <a:cubicBezTo>
                    <a:pt x="1" y="0"/>
                    <a:pt x="26" y="1616"/>
                    <a:pt x="1088" y="1677"/>
                  </a:cubicBezTo>
                  <a:cubicBezTo>
                    <a:pt x="2176" y="1782"/>
                    <a:pt x="3180" y="2681"/>
                    <a:pt x="4164" y="3121"/>
                  </a:cubicBezTo>
                  <a:cubicBezTo>
                    <a:pt x="4875" y="3435"/>
                    <a:pt x="5482" y="3853"/>
                    <a:pt x="6131" y="4251"/>
                  </a:cubicBezTo>
                  <a:cubicBezTo>
                    <a:pt x="6313" y="4353"/>
                    <a:pt x="6506" y="4399"/>
                    <a:pt x="6690" y="4399"/>
                  </a:cubicBezTo>
                  <a:cubicBezTo>
                    <a:pt x="7370" y="4399"/>
                    <a:pt x="7925" y="3775"/>
                    <a:pt x="7365" y="3100"/>
                  </a:cubicBezTo>
                  <a:cubicBezTo>
                    <a:pt x="7316" y="3039"/>
                    <a:pt x="7218" y="3006"/>
                    <a:pt x="7124" y="3006"/>
                  </a:cubicBezTo>
                  <a:cubicBezTo>
                    <a:pt x="7056" y="3006"/>
                    <a:pt x="6990" y="3023"/>
                    <a:pt x="6947" y="3058"/>
                  </a:cubicBezTo>
                  <a:cubicBezTo>
                    <a:pt x="6905" y="3058"/>
                    <a:pt x="6905" y="3079"/>
                    <a:pt x="6884" y="3079"/>
                  </a:cubicBezTo>
                  <a:cubicBezTo>
                    <a:pt x="6737" y="2953"/>
                    <a:pt x="6591" y="2807"/>
                    <a:pt x="6486" y="2681"/>
                  </a:cubicBezTo>
                  <a:cubicBezTo>
                    <a:pt x="6110" y="2263"/>
                    <a:pt x="5503" y="1970"/>
                    <a:pt x="5001" y="1719"/>
                  </a:cubicBezTo>
                  <a:cubicBezTo>
                    <a:pt x="3766" y="1007"/>
                    <a:pt x="2511" y="150"/>
                    <a:pt x="1088" y="3"/>
                  </a:cubicBezTo>
                  <a:cubicBezTo>
                    <a:pt x="1062" y="1"/>
                    <a:pt x="1036" y="0"/>
                    <a:pt x="1011" y="0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994;p51"/>
            <p:cNvSpPr/>
            <p:nvPr/>
          </p:nvSpPr>
          <p:spPr>
            <a:xfrm>
              <a:off x="6437375" y="2553575"/>
              <a:ext cx="73825" cy="110300"/>
            </a:xfrm>
            <a:custGeom>
              <a:avLst/>
              <a:gdLst/>
              <a:ahLst/>
              <a:cxnLst/>
              <a:rect l="l" t="t" r="r" b="b"/>
              <a:pathLst>
                <a:path w="2953" h="4412" extrusionOk="0">
                  <a:moveTo>
                    <a:pt x="1965" y="0"/>
                  </a:moveTo>
                  <a:cubicBezTo>
                    <a:pt x="1898" y="0"/>
                    <a:pt x="1829" y="9"/>
                    <a:pt x="1758" y="28"/>
                  </a:cubicBezTo>
                  <a:cubicBezTo>
                    <a:pt x="900" y="237"/>
                    <a:pt x="503" y="823"/>
                    <a:pt x="210" y="1618"/>
                  </a:cubicBezTo>
                  <a:cubicBezTo>
                    <a:pt x="84" y="2016"/>
                    <a:pt x="21" y="2434"/>
                    <a:pt x="0" y="2832"/>
                  </a:cubicBezTo>
                  <a:cubicBezTo>
                    <a:pt x="0" y="3076"/>
                    <a:pt x="60" y="3379"/>
                    <a:pt x="178" y="3588"/>
                  </a:cubicBezTo>
                  <a:lnTo>
                    <a:pt x="178" y="3588"/>
                  </a:lnTo>
                  <a:cubicBezTo>
                    <a:pt x="173" y="3585"/>
                    <a:pt x="168" y="3585"/>
                    <a:pt x="168" y="3585"/>
                  </a:cubicBezTo>
                  <a:lnTo>
                    <a:pt x="168" y="3585"/>
                  </a:lnTo>
                  <a:cubicBezTo>
                    <a:pt x="189" y="3606"/>
                    <a:pt x="210" y="3669"/>
                    <a:pt x="210" y="3690"/>
                  </a:cubicBezTo>
                  <a:cubicBezTo>
                    <a:pt x="388" y="4171"/>
                    <a:pt x="780" y="4412"/>
                    <a:pt x="1177" y="4412"/>
                  </a:cubicBezTo>
                  <a:cubicBezTo>
                    <a:pt x="1575" y="4412"/>
                    <a:pt x="1978" y="4171"/>
                    <a:pt x="2177" y="3690"/>
                  </a:cubicBezTo>
                  <a:cubicBezTo>
                    <a:pt x="2197" y="3648"/>
                    <a:pt x="2197" y="3585"/>
                    <a:pt x="2218" y="3522"/>
                  </a:cubicBezTo>
                  <a:cubicBezTo>
                    <a:pt x="2239" y="3477"/>
                    <a:pt x="2247" y="3460"/>
                    <a:pt x="2249" y="3460"/>
                  </a:cubicBezTo>
                  <a:lnTo>
                    <a:pt x="2249" y="3460"/>
                  </a:lnTo>
                  <a:cubicBezTo>
                    <a:pt x="2253" y="3460"/>
                    <a:pt x="2196" y="3605"/>
                    <a:pt x="2208" y="3605"/>
                  </a:cubicBezTo>
                  <a:cubicBezTo>
                    <a:pt x="2212" y="3605"/>
                    <a:pt x="2227" y="3583"/>
                    <a:pt x="2260" y="3522"/>
                  </a:cubicBezTo>
                  <a:cubicBezTo>
                    <a:pt x="2428" y="3188"/>
                    <a:pt x="2428" y="2769"/>
                    <a:pt x="2469" y="2392"/>
                  </a:cubicBezTo>
                  <a:cubicBezTo>
                    <a:pt x="2469" y="2288"/>
                    <a:pt x="2469" y="2141"/>
                    <a:pt x="2490" y="2037"/>
                  </a:cubicBezTo>
                  <a:cubicBezTo>
                    <a:pt x="2490" y="1953"/>
                    <a:pt x="2511" y="1890"/>
                    <a:pt x="2511" y="1807"/>
                  </a:cubicBezTo>
                  <a:lnTo>
                    <a:pt x="2511" y="1807"/>
                  </a:lnTo>
                  <a:cubicBezTo>
                    <a:pt x="2501" y="1856"/>
                    <a:pt x="2496" y="1883"/>
                    <a:pt x="2496" y="1883"/>
                  </a:cubicBezTo>
                  <a:cubicBezTo>
                    <a:pt x="2495" y="1883"/>
                    <a:pt x="2500" y="1851"/>
                    <a:pt x="2511" y="1786"/>
                  </a:cubicBezTo>
                  <a:cubicBezTo>
                    <a:pt x="2532" y="1618"/>
                    <a:pt x="2574" y="1430"/>
                    <a:pt x="2595" y="1283"/>
                  </a:cubicBezTo>
                  <a:lnTo>
                    <a:pt x="2595" y="1242"/>
                  </a:lnTo>
                  <a:cubicBezTo>
                    <a:pt x="2953" y="714"/>
                    <a:pt x="2565" y="0"/>
                    <a:pt x="1965" y="0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995;p51"/>
            <p:cNvSpPr/>
            <p:nvPr/>
          </p:nvSpPr>
          <p:spPr>
            <a:xfrm>
              <a:off x="6440125" y="2641075"/>
              <a:ext cx="1450" cy="1625"/>
            </a:xfrm>
            <a:custGeom>
              <a:avLst/>
              <a:gdLst/>
              <a:ahLst/>
              <a:cxnLst/>
              <a:rect l="l" t="t" r="r" b="b"/>
              <a:pathLst>
                <a:path w="58" h="65" extrusionOk="0">
                  <a:moveTo>
                    <a:pt x="3" y="0"/>
                  </a:moveTo>
                  <a:cubicBezTo>
                    <a:pt x="1" y="0"/>
                    <a:pt x="23" y="29"/>
                    <a:pt x="58" y="64"/>
                  </a:cubicBezTo>
                  <a:cubicBezTo>
                    <a:pt x="21" y="18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996;p51"/>
            <p:cNvSpPr/>
            <p:nvPr/>
          </p:nvSpPr>
          <p:spPr>
            <a:xfrm>
              <a:off x="7449500" y="2712900"/>
              <a:ext cx="149150" cy="149900"/>
            </a:xfrm>
            <a:custGeom>
              <a:avLst/>
              <a:gdLst/>
              <a:ahLst/>
              <a:cxnLst/>
              <a:rect l="l" t="t" r="r" b="b"/>
              <a:pathLst>
                <a:path w="5966" h="5996" extrusionOk="0">
                  <a:moveTo>
                    <a:pt x="3653" y="1"/>
                  </a:moveTo>
                  <a:cubicBezTo>
                    <a:pt x="3403" y="1"/>
                    <a:pt x="3156" y="126"/>
                    <a:pt x="2995" y="413"/>
                  </a:cubicBezTo>
                  <a:cubicBezTo>
                    <a:pt x="2639" y="957"/>
                    <a:pt x="2262" y="1480"/>
                    <a:pt x="2095" y="2129"/>
                  </a:cubicBezTo>
                  <a:cubicBezTo>
                    <a:pt x="1990" y="2527"/>
                    <a:pt x="1949" y="2945"/>
                    <a:pt x="1907" y="3364"/>
                  </a:cubicBezTo>
                  <a:lnTo>
                    <a:pt x="1802" y="3364"/>
                  </a:lnTo>
                  <a:cubicBezTo>
                    <a:pt x="1783" y="3363"/>
                    <a:pt x="1765" y="3362"/>
                    <a:pt x="1746" y="3362"/>
                  </a:cubicBezTo>
                  <a:cubicBezTo>
                    <a:pt x="329" y="3362"/>
                    <a:pt x="1" y="5710"/>
                    <a:pt x="1467" y="5958"/>
                  </a:cubicBezTo>
                  <a:cubicBezTo>
                    <a:pt x="1641" y="5983"/>
                    <a:pt x="1809" y="5996"/>
                    <a:pt x="1971" y="5996"/>
                  </a:cubicBezTo>
                  <a:cubicBezTo>
                    <a:pt x="2744" y="5996"/>
                    <a:pt x="3386" y="5718"/>
                    <a:pt x="3957" y="5268"/>
                  </a:cubicBezTo>
                  <a:cubicBezTo>
                    <a:pt x="4355" y="5142"/>
                    <a:pt x="4690" y="4828"/>
                    <a:pt x="4794" y="4410"/>
                  </a:cubicBezTo>
                  <a:cubicBezTo>
                    <a:pt x="5234" y="3803"/>
                    <a:pt x="5568" y="3133"/>
                    <a:pt x="5819" y="2422"/>
                  </a:cubicBezTo>
                  <a:cubicBezTo>
                    <a:pt x="5966" y="1815"/>
                    <a:pt x="5652" y="1146"/>
                    <a:pt x="5129" y="832"/>
                  </a:cubicBezTo>
                  <a:cubicBezTo>
                    <a:pt x="4920" y="685"/>
                    <a:pt x="4710" y="644"/>
                    <a:pt x="4501" y="644"/>
                  </a:cubicBezTo>
                  <a:cubicBezTo>
                    <a:pt x="4501" y="623"/>
                    <a:pt x="4501" y="581"/>
                    <a:pt x="4480" y="581"/>
                  </a:cubicBezTo>
                  <a:cubicBezTo>
                    <a:pt x="4325" y="222"/>
                    <a:pt x="3986" y="1"/>
                    <a:pt x="3653" y="1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997;p51"/>
            <p:cNvSpPr/>
            <p:nvPr/>
          </p:nvSpPr>
          <p:spPr>
            <a:xfrm>
              <a:off x="6583325" y="2726875"/>
              <a:ext cx="45525" cy="57625"/>
            </a:xfrm>
            <a:custGeom>
              <a:avLst/>
              <a:gdLst/>
              <a:ahLst/>
              <a:cxnLst/>
              <a:rect l="l" t="t" r="r" b="b"/>
              <a:pathLst>
                <a:path w="1821" h="2305" extrusionOk="0">
                  <a:moveTo>
                    <a:pt x="1067" y="1"/>
                  </a:moveTo>
                  <a:cubicBezTo>
                    <a:pt x="649" y="1"/>
                    <a:pt x="419" y="315"/>
                    <a:pt x="335" y="691"/>
                  </a:cubicBezTo>
                  <a:cubicBezTo>
                    <a:pt x="314" y="712"/>
                    <a:pt x="314" y="733"/>
                    <a:pt x="293" y="754"/>
                  </a:cubicBezTo>
                  <a:cubicBezTo>
                    <a:pt x="188" y="921"/>
                    <a:pt x="105" y="1110"/>
                    <a:pt x="84" y="1277"/>
                  </a:cubicBezTo>
                  <a:cubicBezTo>
                    <a:pt x="0" y="1738"/>
                    <a:pt x="188" y="2177"/>
                    <a:pt x="649" y="2282"/>
                  </a:cubicBezTo>
                  <a:cubicBezTo>
                    <a:pt x="715" y="2297"/>
                    <a:pt x="781" y="2305"/>
                    <a:pt x="846" y="2305"/>
                  </a:cubicBezTo>
                  <a:cubicBezTo>
                    <a:pt x="1295" y="2305"/>
                    <a:pt x="1695" y="1944"/>
                    <a:pt x="1695" y="1486"/>
                  </a:cubicBezTo>
                  <a:lnTo>
                    <a:pt x="1695" y="1445"/>
                  </a:lnTo>
                  <a:cubicBezTo>
                    <a:pt x="1716" y="1382"/>
                    <a:pt x="1716" y="1340"/>
                    <a:pt x="1758" y="1277"/>
                  </a:cubicBezTo>
                  <a:cubicBezTo>
                    <a:pt x="1800" y="1152"/>
                    <a:pt x="1821" y="942"/>
                    <a:pt x="1800" y="733"/>
                  </a:cubicBezTo>
                  <a:cubicBezTo>
                    <a:pt x="1779" y="336"/>
                    <a:pt x="1486" y="1"/>
                    <a:pt x="1067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998;p51"/>
            <p:cNvSpPr/>
            <p:nvPr/>
          </p:nvSpPr>
          <p:spPr>
            <a:xfrm>
              <a:off x="7077125" y="2773250"/>
              <a:ext cx="46050" cy="53050"/>
            </a:xfrm>
            <a:custGeom>
              <a:avLst/>
              <a:gdLst/>
              <a:ahLst/>
              <a:cxnLst/>
              <a:rect l="l" t="t" r="r" b="b"/>
              <a:pathLst>
                <a:path w="1842" h="2122" extrusionOk="0">
                  <a:moveTo>
                    <a:pt x="782" y="1"/>
                  </a:moveTo>
                  <a:cubicBezTo>
                    <a:pt x="590" y="1"/>
                    <a:pt x="380" y="128"/>
                    <a:pt x="251" y="238"/>
                  </a:cubicBezTo>
                  <a:cubicBezTo>
                    <a:pt x="105" y="406"/>
                    <a:pt x="21" y="594"/>
                    <a:pt x="21" y="845"/>
                  </a:cubicBezTo>
                  <a:cubicBezTo>
                    <a:pt x="21" y="971"/>
                    <a:pt x="0" y="1096"/>
                    <a:pt x="0" y="1243"/>
                  </a:cubicBezTo>
                  <a:cubicBezTo>
                    <a:pt x="0" y="1305"/>
                    <a:pt x="21" y="1389"/>
                    <a:pt x="21" y="1473"/>
                  </a:cubicBezTo>
                  <a:cubicBezTo>
                    <a:pt x="63" y="1619"/>
                    <a:pt x="126" y="1724"/>
                    <a:pt x="251" y="1849"/>
                  </a:cubicBezTo>
                  <a:cubicBezTo>
                    <a:pt x="419" y="2017"/>
                    <a:pt x="649" y="2121"/>
                    <a:pt x="858" y="2121"/>
                  </a:cubicBezTo>
                  <a:cubicBezTo>
                    <a:pt x="1088" y="2121"/>
                    <a:pt x="1297" y="2017"/>
                    <a:pt x="1444" y="1849"/>
                  </a:cubicBezTo>
                  <a:lnTo>
                    <a:pt x="1590" y="1682"/>
                  </a:lnTo>
                  <a:cubicBezTo>
                    <a:pt x="1653" y="1577"/>
                    <a:pt x="1695" y="1452"/>
                    <a:pt x="1695" y="1305"/>
                  </a:cubicBezTo>
                  <a:cubicBezTo>
                    <a:pt x="1799" y="1138"/>
                    <a:pt x="1841" y="971"/>
                    <a:pt x="1841" y="824"/>
                  </a:cubicBezTo>
                  <a:cubicBezTo>
                    <a:pt x="1841" y="615"/>
                    <a:pt x="1779" y="406"/>
                    <a:pt x="1611" y="259"/>
                  </a:cubicBezTo>
                  <a:cubicBezTo>
                    <a:pt x="1486" y="134"/>
                    <a:pt x="1318" y="92"/>
                    <a:pt x="1172" y="50"/>
                  </a:cubicBezTo>
                  <a:cubicBezTo>
                    <a:pt x="1067" y="29"/>
                    <a:pt x="963" y="8"/>
                    <a:pt x="858" y="8"/>
                  </a:cubicBezTo>
                  <a:cubicBezTo>
                    <a:pt x="833" y="3"/>
                    <a:pt x="808" y="1"/>
                    <a:pt x="782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999;p51"/>
            <p:cNvSpPr/>
            <p:nvPr/>
          </p:nvSpPr>
          <p:spPr>
            <a:xfrm>
              <a:off x="5948275" y="2297825"/>
              <a:ext cx="2178175" cy="2151575"/>
            </a:xfrm>
            <a:custGeom>
              <a:avLst/>
              <a:gdLst/>
              <a:ahLst/>
              <a:cxnLst/>
              <a:rect l="l" t="t" r="r" b="b"/>
              <a:pathLst>
                <a:path w="87127" h="86063" extrusionOk="0">
                  <a:moveTo>
                    <a:pt x="21529" y="10767"/>
                  </a:moveTo>
                  <a:cubicBezTo>
                    <a:pt x="21558" y="10767"/>
                    <a:pt x="21587" y="10772"/>
                    <a:pt x="21615" y="10781"/>
                  </a:cubicBezTo>
                  <a:lnTo>
                    <a:pt x="21636" y="10781"/>
                  </a:lnTo>
                  <a:cubicBezTo>
                    <a:pt x="21197" y="11534"/>
                    <a:pt x="20799" y="12329"/>
                    <a:pt x="20904" y="12769"/>
                  </a:cubicBezTo>
                  <a:cubicBezTo>
                    <a:pt x="20778" y="12936"/>
                    <a:pt x="20778" y="13166"/>
                    <a:pt x="20862" y="13355"/>
                  </a:cubicBezTo>
                  <a:cubicBezTo>
                    <a:pt x="20904" y="13397"/>
                    <a:pt x="20925" y="13418"/>
                    <a:pt x="20945" y="13480"/>
                  </a:cubicBezTo>
                  <a:cubicBezTo>
                    <a:pt x="20841" y="13585"/>
                    <a:pt x="20736" y="13669"/>
                    <a:pt x="20632" y="13773"/>
                  </a:cubicBezTo>
                  <a:cubicBezTo>
                    <a:pt x="20590" y="13690"/>
                    <a:pt x="20506" y="13585"/>
                    <a:pt x="20422" y="13480"/>
                  </a:cubicBezTo>
                  <a:cubicBezTo>
                    <a:pt x="20171" y="13104"/>
                    <a:pt x="20276" y="12853"/>
                    <a:pt x="20464" y="12455"/>
                  </a:cubicBezTo>
                  <a:cubicBezTo>
                    <a:pt x="20632" y="12037"/>
                    <a:pt x="20736" y="11618"/>
                    <a:pt x="20987" y="11221"/>
                  </a:cubicBezTo>
                  <a:cubicBezTo>
                    <a:pt x="21080" y="11035"/>
                    <a:pt x="21304" y="10767"/>
                    <a:pt x="21529" y="10767"/>
                  </a:cubicBezTo>
                  <a:close/>
                  <a:moveTo>
                    <a:pt x="13891" y="6606"/>
                  </a:moveTo>
                  <a:cubicBezTo>
                    <a:pt x="14602" y="6606"/>
                    <a:pt x="15361" y="7112"/>
                    <a:pt x="15924" y="7433"/>
                  </a:cubicBezTo>
                  <a:cubicBezTo>
                    <a:pt x="16677" y="7873"/>
                    <a:pt x="17493" y="8291"/>
                    <a:pt x="18246" y="8752"/>
                  </a:cubicBezTo>
                  <a:cubicBezTo>
                    <a:pt x="18707" y="9003"/>
                    <a:pt x="19062" y="9275"/>
                    <a:pt x="19397" y="9651"/>
                  </a:cubicBezTo>
                  <a:cubicBezTo>
                    <a:pt x="19585" y="9840"/>
                    <a:pt x="19753" y="10049"/>
                    <a:pt x="19920" y="10216"/>
                  </a:cubicBezTo>
                  <a:cubicBezTo>
                    <a:pt x="19606" y="10572"/>
                    <a:pt x="19397" y="11053"/>
                    <a:pt x="19230" y="11513"/>
                  </a:cubicBezTo>
                  <a:cubicBezTo>
                    <a:pt x="18958" y="12225"/>
                    <a:pt x="18518" y="12894"/>
                    <a:pt x="18832" y="13669"/>
                  </a:cubicBezTo>
                  <a:cubicBezTo>
                    <a:pt x="19020" y="14108"/>
                    <a:pt x="19292" y="14464"/>
                    <a:pt x="19711" y="14631"/>
                  </a:cubicBezTo>
                  <a:cubicBezTo>
                    <a:pt x="19669" y="14673"/>
                    <a:pt x="19648" y="14736"/>
                    <a:pt x="19585" y="14778"/>
                  </a:cubicBezTo>
                  <a:cubicBezTo>
                    <a:pt x="18435" y="16347"/>
                    <a:pt x="17744" y="18104"/>
                    <a:pt x="17179" y="19883"/>
                  </a:cubicBezTo>
                  <a:cubicBezTo>
                    <a:pt x="17116" y="20113"/>
                    <a:pt x="17054" y="20385"/>
                    <a:pt x="16970" y="20636"/>
                  </a:cubicBezTo>
                  <a:cubicBezTo>
                    <a:pt x="16531" y="20804"/>
                    <a:pt x="16112" y="20929"/>
                    <a:pt x="15610" y="20950"/>
                  </a:cubicBezTo>
                  <a:cubicBezTo>
                    <a:pt x="15137" y="20991"/>
                    <a:pt x="14647" y="21014"/>
                    <a:pt x="14161" y="21014"/>
                  </a:cubicBezTo>
                  <a:cubicBezTo>
                    <a:pt x="13895" y="21014"/>
                    <a:pt x="13631" y="21007"/>
                    <a:pt x="13371" y="20992"/>
                  </a:cubicBezTo>
                  <a:cubicBezTo>
                    <a:pt x="12660" y="20929"/>
                    <a:pt x="13476" y="19883"/>
                    <a:pt x="13664" y="19485"/>
                  </a:cubicBezTo>
                  <a:cubicBezTo>
                    <a:pt x="13831" y="19130"/>
                    <a:pt x="14459" y="18544"/>
                    <a:pt x="14417" y="17811"/>
                  </a:cubicBezTo>
                  <a:cubicBezTo>
                    <a:pt x="14374" y="16940"/>
                    <a:pt x="13836" y="16758"/>
                    <a:pt x="13172" y="16758"/>
                  </a:cubicBezTo>
                  <a:cubicBezTo>
                    <a:pt x="12698" y="16758"/>
                    <a:pt x="12159" y="16851"/>
                    <a:pt x="11690" y="16851"/>
                  </a:cubicBezTo>
                  <a:cubicBezTo>
                    <a:pt x="11240" y="16851"/>
                    <a:pt x="10854" y="16765"/>
                    <a:pt x="10651" y="16431"/>
                  </a:cubicBezTo>
                  <a:cubicBezTo>
                    <a:pt x="10442" y="16096"/>
                    <a:pt x="11049" y="15384"/>
                    <a:pt x="11216" y="15154"/>
                  </a:cubicBezTo>
                  <a:cubicBezTo>
                    <a:pt x="11572" y="14715"/>
                    <a:pt x="12011" y="14317"/>
                    <a:pt x="12471" y="14024"/>
                  </a:cubicBezTo>
                  <a:cubicBezTo>
                    <a:pt x="13371" y="13501"/>
                    <a:pt x="15338" y="13041"/>
                    <a:pt x="15275" y="11702"/>
                  </a:cubicBezTo>
                  <a:cubicBezTo>
                    <a:pt x="15233" y="10363"/>
                    <a:pt x="13706" y="9798"/>
                    <a:pt x="12890" y="8961"/>
                  </a:cubicBezTo>
                  <a:cubicBezTo>
                    <a:pt x="12576" y="8647"/>
                    <a:pt x="12367" y="8249"/>
                    <a:pt x="12346" y="7810"/>
                  </a:cubicBezTo>
                  <a:cubicBezTo>
                    <a:pt x="12325" y="7287"/>
                    <a:pt x="12869" y="6973"/>
                    <a:pt x="13266" y="6764"/>
                  </a:cubicBezTo>
                  <a:cubicBezTo>
                    <a:pt x="13466" y="6652"/>
                    <a:pt x="13676" y="6606"/>
                    <a:pt x="13891" y="6606"/>
                  </a:cubicBezTo>
                  <a:close/>
                  <a:moveTo>
                    <a:pt x="62960" y="17142"/>
                  </a:moveTo>
                  <a:lnTo>
                    <a:pt x="62960" y="17142"/>
                  </a:lnTo>
                  <a:cubicBezTo>
                    <a:pt x="63190" y="17267"/>
                    <a:pt x="63379" y="17498"/>
                    <a:pt x="63630" y="17644"/>
                  </a:cubicBezTo>
                  <a:cubicBezTo>
                    <a:pt x="64048" y="17895"/>
                    <a:pt x="64508" y="18083"/>
                    <a:pt x="64718" y="18586"/>
                  </a:cubicBezTo>
                  <a:cubicBezTo>
                    <a:pt x="65052" y="19423"/>
                    <a:pt x="64718" y="20280"/>
                    <a:pt x="64215" y="20929"/>
                  </a:cubicBezTo>
                  <a:lnTo>
                    <a:pt x="63985" y="20929"/>
                  </a:lnTo>
                  <a:cubicBezTo>
                    <a:pt x="63274" y="20950"/>
                    <a:pt x="62374" y="21201"/>
                    <a:pt x="61726" y="21473"/>
                  </a:cubicBezTo>
                  <a:cubicBezTo>
                    <a:pt x="61495" y="21578"/>
                    <a:pt x="61286" y="21724"/>
                    <a:pt x="61098" y="21850"/>
                  </a:cubicBezTo>
                  <a:cubicBezTo>
                    <a:pt x="61056" y="21452"/>
                    <a:pt x="60993" y="21034"/>
                    <a:pt x="60951" y="20636"/>
                  </a:cubicBezTo>
                  <a:cubicBezTo>
                    <a:pt x="61182" y="20594"/>
                    <a:pt x="61474" y="20511"/>
                    <a:pt x="61726" y="20427"/>
                  </a:cubicBezTo>
                  <a:cubicBezTo>
                    <a:pt x="61746" y="20490"/>
                    <a:pt x="61746" y="20532"/>
                    <a:pt x="61788" y="20615"/>
                  </a:cubicBezTo>
                  <a:cubicBezTo>
                    <a:pt x="61872" y="20887"/>
                    <a:pt x="62113" y="21023"/>
                    <a:pt x="62351" y="21023"/>
                  </a:cubicBezTo>
                  <a:cubicBezTo>
                    <a:pt x="62589" y="21023"/>
                    <a:pt x="62824" y="20887"/>
                    <a:pt x="62897" y="20615"/>
                  </a:cubicBezTo>
                  <a:cubicBezTo>
                    <a:pt x="63274" y="19423"/>
                    <a:pt x="63086" y="18314"/>
                    <a:pt x="62960" y="17142"/>
                  </a:cubicBezTo>
                  <a:close/>
                  <a:moveTo>
                    <a:pt x="63985" y="22247"/>
                  </a:moveTo>
                  <a:cubicBezTo>
                    <a:pt x="65178" y="22247"/>
                    <a:pt x="65973" y="23147"/>
                    <a:pt x="66182" y="24256"/>
                  </a:cubicBezTo>
                  <a:cubicBezTo>
                    <a:pt x="66412" y="25386"/>
                    <a:pt x="65827" y="26558"/>
                    <a:pt x="65052" y="27332"/>
                  </a:cubicBezTo>
                  <a:cubicBezTo>
                    <a:pt x="64048" y="28315"/>
                    <a:pt x="62563" y="28273"/>
                    <a:pt x="61286" y="28315"/>
                  </a:cubicBezTo>
                  <a:lnTo>
                    <a:pt x="61182" y="28315"/>
                  </a:lnTo>
                  <a:cubicBezTo>
                    <a:pt x="61391" y="26578"/>
                    <a:pt x="61391" y="24821"/>
                    <a:pt x="61223" y="23084"/>
                  </a:cubicBezTo>
                  <a:cubicBezTo>
                    <a:pt x="61788" y="22289"/>
                    <a:pt x="63107" y="22268"/>
                    <a:pt x="63985" y="22247"/>
                  </a:cubicBezTo>
                  <a:close/>
                  <a:moveTo>
                    <a:pt x="71492" y="19296"/>
                  </a:moveTo>
                  <a:cubicBezTo>
                    <a:pt x="72995" y="19296"/>
                    <a:pt x="74514" y="19510"/>
                    <a:pt x="75828" y="20280"/>
                  </a:cubicBezTo>
                  <a:cubicBezTo>
                    <a:pt x="76435" y="20636"/>
                    <a:pt x="77314" y="21013"/>
                    <a:pt x="77397" y="21829"/>
                  </a:cubicBezTo>
                  <a:cubicBezTo>
                    <a:pt x="77481" y="22687"/>
                    <a:pt x="76142" y="23126"/>
                    <a:pt x="75514" y="23293"/>
                  </a:cubicBezTo>
                  <a:cubicBezTo>
                    <a:pt x="74363" y="23607"/>
                    <a:pt x="72962" y="24172"/>
                    <a:pt x="73317" y="25616"/>
                  </a:cubicBezTo>
                  <a:cubicBezTo>
                    <a:pt x="73673" y="27102"/>
                    <a:pt x="75472" y="27687"/>
                    <a:pt x="76267" y="28859"/>
                  </a:cubicBezTo>
                  <a:cubicBezTo>
                    <a:pt x="76707" y="29529"/>
                    <a:pt x="75849" y="30407"/>
                    <a:pt x="75242" y="30638"/>
                  </a:cubicBezTo>
                  <a:cubicBezTo>
                    <a:pt x="74887" y="30763"/>
                    <a:pt x="74510" y="30931"/>
                    <a:pt x="74154" y="31014"/>
                  </a:cubicBezTo>
                  <a:cubicBezTo>
                    <a:pt x="74026" y="31048"/>
                    <a:pt x="73897" y="31060"/>
                    <a:pt x="73769" y="31060"/>
                  </a:cubicBezTo>
                  <a:cubicBezTo>
                    <a:pt x="73500" y="31060"/>
                    <a:pt x="73231" y="31008"/>
                    <a:pt x="72962" y="30993"/>
                  </a:cubicBezTo>
                  <a:cubicBezTo>
                    <a:pt x="72936" y="30992"/>
                    <a:pt x="72911" y="30992"/>
                    <a:pt x="72886" y="30992"/>
                  </a:cubicBezTo>
                  <a:cubicBezTo>
                    <a:pt x="72052" y="30992"/>
                    <a:pt x="71536" y="31665"/>
                    <a:pt x="71455" y="32437"/>
                  </a:cubicBezTo>
                  <a:cubicBezTo>
                    <a:pt x="71392" y="33148"/>
                    <a:pt x="71811" y="33923"/>
                    <a:pt x="71874" y="34634"/>
                  </a:cubicBezTo>
                  <a:cubicBezTo>
                    <a:pt x="71936" y="35387"/>
                    <a:pt x="71371" y="35764"/>
                    <a:pt x="70806" y="36078"/>
                  </a:cubicBezTo>
                  <a:cubicBezTo>
                    <a:pt x="70543" y="36216"/>
                    <a:pt x="70097" y="36428"/>
                    <a:pt x="69728" y="36428"/>
                  </a:cubicBezTo>
                  <a:cubicBezTo>
                    <a:pt x="69539" y="36428"/>
                    <a:pt x="69371" y="36373"/>
                    <a:pt x="69258" y="36224"/>
                  </a:cubicBezTo>
                  <a:cubicBezTo>
                    <a:pt x="69136" y="36064"/>
                    <a:pt x="68969" y="35996"/>
                    <a:pt x="68796" y="35996"/>
                  </a:cubicBezTo>
                  <a:cubicBezTo>
                    <a:pt x="68406" y="35996"/>
                    <a:pt x="67988" y="36341"/>
                    <a:pt x="68003" y="36747"/>
                  </a:cubicBezTo>
                  <a:cubicBezTo>
                    <a:pt x="68024" y="37208"/>
                    <a:pt x="68128" y="37773"/>
                    <a:pt x="67919" y="38191"/>
                  </a:cubicBezTo>
                  <a:cubicBezTo>
                    <a:pt x="67668" y="38693"/>
                    <a:pt x="67480" y="38840"/>
                    <a:pt x="66977" y="39049"/>
                  </a:cubicBezTo>
                  <a:cubicBezTo>
                    <a:pt x="66641" y="39190"/>
                    <a:pt x="66335" y="39255"/>
                    <a:pt x="66051" y="39255"/>
                  </a:cubicBezTo>
                  <a:cubicBezTo>
                    <a:pt x="65362" y="39255"/>
                    <a:pt x="64799" y="38870"/>
                    <a:pt x="64236" y="38233"/>
                  </a:cubicBezTo>
                  <a:cubicBezTo>
                    <a:pt x="63588" y="37480"/>
                    <a:pt x="62939" y="36392"/>
                    <a:pt x="62625" y="35450"/>
                  </a:cubicBezTo>
                  <a:cubicBezTo>
                    <a:pt x="62437" y="34864"/>
                    <a:pt x="62270" y="34299"/>
                    <a:pt x="62144" y="33713"/>
                  </a:cubicBezTo>
                  <a:cubicBezTo>
                    <a:pt x="62102" y="33358"/>
                    <a:pt x="62039" y="33002"/>
                    <a:pt x="61935" y="32667"/>
                  </a:cubicBezTo>
                  <a:cubicBezTo>
                    <a:pt x="61809" y="32228"/>
                    <a:pt x="61516" y="31642"/>
                    <a:pt x="61516" y="31182"/>
                  </a:cubicBezTo>
                  <a:cubicBezTo>
                    <a:pt x="61516" y="30889"/>
                    <a:pt x="61516" y="30596"/>
                    <a:pt x="61537" y="30324"/>
                  </a:cubicBezTo>
                  <a:cubicBezTo>
                    <a:pt x="61537" y="30135"/>
                    <a:pt x="61579" y="29926"/>
                    <a:pt x="61600" y="29738"/>
                  </a:cubicBezTo>
                  <a:cubicBezTo>
                    <a:pt x="61621" y="29654"/>
                    <a:pt x="61621" y="29591"/>
                    <a:pt x="61642" y="29508"/>
                  </a:cubicBezTo>
                  <a:cubicBezTo>
                    <a:pt x="62119" y="29791"/>
                    <a:pt x="62630" y="29915"/>
                    <a:pt x="63149" y="29915"/>
                  </a:cubicBezTo>
                  <a:cubicBezTo>
                    <a:pt x="64201" y="29915"/>
                    <a:pt x="65285" y="29406"/>
                    <a:pt x="66182" y="28692"/>
                  </a:cubicBezTo>
                  <a:cubicBezTo>
                    <a:pt x="67668" y="27520"/>
                    <a:pt x="68170" y="25365"/>
                    <a:pt x="67752" y="23586"/>
                  </a:cubicBezTo>
                  <a:cubicBezTo>
                    <a:pt x="67480" y="22540"/>
                    <a:pt x="66747" y="21745"/>
                    <a:pt x="65806" y="21285"/>
                  </a:cubicBezTo>
                  <a:cubicBezTo>
                    <a:pt x="65889" y="21201"/>
                    <a:pt x="65973" y="21055"/>
                    <a:pt x="66015" y="20908"/>
                  </a:cubicBezTo>
                  <a:cubicBezTo>
                    <a:pt x="66182" y="20573"/>
                    <a:pt x="66245" y="20197"/>
                    <a:pt x="66287" y="19799"/>
                  </a:cubicBezTo>
                  <a:cubicBezTo>
                    <a:pt x="67605" y="19213"/>
                    <a:pt x="69153" y="19381"/>
                    <a:pt x="70618" y="19318"/>
                  </a:cubicBezTo>
                  <a:cubicBezTo>
                    <a:pt x="70908" y="19304"/>
                    <a:pt x="71200" y="19296"/>
                    <a:pt x="71492" y="19296"/>
                  </a:cubicBezTo>
                  <a:close/>
                  <a:moveTo>
                    <a:pt x="25758" y="40409"/>
                  </a:moveTo>
                  <a:cubicBezTo>
                    <a:pt x="27787" y="41476"/>
                    <a:pt x="29984" y="42208"/>
                    <a:pt x="32202" y="42731"/>
                  </a:cubicBezTo>
                  <a:cubicBezTo>
                    <a:pt x="32077" y="43024"/>
                    <a:pt x="31993" y="43317"/>
                    <a:pt x="31888" y="43631"/>
                  </a:cubicBezTo>
                  <a:cubicBezTo>
                    <a:pt x="31679" y="44447"/>
                    <a:pt x="31407" y="45242"/>
                    <a:pt x="31198" y="46058"/>
                  </a:cubicBezTo>
                  <a:cubicBezTo>
                    <a:pt x="31135" y="46351"/>
                    <a:pt x="31072" y="46602"/>
                    <a:pt x="30989" y="46895"/>
                  </a:cubicBezTo>
                  <a:cubicBezTo>
                    <a:pt x="30944" y="46898"/>
                    <a:pt x="30899" y="46899"/>
                    <a:pt x="30854" y="46899"/>
                  </a:cubicBezTo>
                  <a:cubicBezTo>
                    <a:pt x="29660" y="46899"/>
                    <a:pt x="28665" y="46110"/>
                    <a:pt x="27515" y="45807"/>
                  </a:cubicBezTo>
                  <a:cubicBezTo>
                    <a:pt x="26595" y="45577"/>
                    <a:pt x="25716" y="45284"/>
                    <a:pt x="24858" y="44887"/>
                  </a:cubicBezTo>
                  <a:cubicBezTo>
                    <a:pt x="24482" y="44698"/>
                    <a:pt x="24084" y="44531"/>
                    <a:pt x="23812" y="44196"/>
                  </a:cubicBezTo>
                  <a:lnTo>
                    <a:pt x="23770" y="44175"/>
                  </a:lnTo>
                  <a:cubicBezTo>
                    <a:pt x="23875" y="43820"/>
                    <a:pt x="24335" y="43443"/>
                    <a:pt x="24565" y="43150"/>
                  </a:cubicBezTo>
                  <a:cubicBezTo>
                    <a:pt x="25130" y="42480"/>
                    <a:pt x="25570" y="41413"/>
                    <a:pt x="25758" y="40409"/>
                  </a:cubicBezTo>
                  <a:close/>
                  <a:moveTo>
                    <a:pt x="36847" y="43527"/>
                  </a:moveTo>
                  <a:cubicBezTo>
                    <a:pt x="38142" y="43639"/>
                    <a:pt x="39454" y="43718"/>
                    <a:pt x="40782" y="43718"/>
                  </a:cubicBezTo>
                  <a:cubicBezTo>
                    <a:pt x="40935" y="43718"/>
                    <a:pt x="41088" y="43717"/>
                    <a:pt x="41241" y="43715"/>
                  </a:cubicBezTo>
                  <a:lnTo>
                    <a:pt x="41241" y="43715"/>
                  </a:lnTo>
                  <a:cubicBezTo>
                    <a:pt x="41095" y="44761"/>
                    <a:pt x="41032" y="45870"/>
                    <a:pt x="40237" y="46686"/>
                  </a:cubicBezTo>
                  <a:cubicBezTo>
                    <a:pt x="40061" y="46856"/>
                    <a:pt x="39872" y="46922"/>
                    <a:pt x="39681" y="46922"/>
                  </a:cubicBezTo>
                  <a:cubicBezTo>
                    <a:pt x="39261" y="46922"/>
                    <a:pt x="38831" y="46602"/>
                    <a:pt x="38500" y="46372"/>
                  </a:cubicBezTo>
                  <a:cubicBezTo>
                    <a:pt x="37642" y="45765"/>
                    <a:pt x="36806" y="44698"/>
                    <a:pt x="36847" y="43610"/>
                  </a:cubicBezTo>
                  <a:lnTo>
                    <a:pt x="36847" y="43527"/>
                  </a:lnTo>
                  <a:close/>
                  <a:moveTo>
                    <a:pt x="48021" y="42773"/>
                  </a:moveTo>
                  <a:cubicBezTo>
                    <a:pt x="48083" y="42815"/>
                    <a:pt x="48125" y="42878"/>
                    <a:pt x="48230" y="42920"/>
                  </a:cubicBezTo>
                  <a:cubicBezTo>
                    <a:pt x="49966" y="43506"/>
                    <a:pt x="51703" y="43527"/>
                    <a:pt x="53482" y="43757"/>
                  </a:cubicBezTo>
                  <a:cubicBezTo>
                    <a:pt x="54360" y="43861"/>
                    <a:pt x="55135" y="44029"/>
                    <a:pt x="55951" y="44343"/>
                  </a:cubicBezTo>
                  <a:cubicBezTo>
                    <a:pt x="56264" y="44468"/>
                    <a:pt x="55972" y="44740"/>
                    <a:pt x="55888" y="44991"/>
                  </a:cubicBezTo>
                  <a:cubicBezTo>
                    <a:pt x="55783" y="45326"/>
                    <a:pt x="55574" y="45786"/>
                    <a:pt x="55574" y="46142"/>
                  </a:cubicBezTo>
                  <a:cubicBezTo>
                    <a:pt x="55553" y="46561"/>
                    <a:pt x="55553" y="46979"/>
                    <a:pt x="55511" y="47418"/>
                  </a:cubicBezTo>
                  <a:cubicBezTo>
                    <a:pt x="55448" y="47900"/>
                    <a:pt x="55260" y="48360"/>
                    <a:pt x="55260" y="48841"/>
                  </a:cubicBezTo>
                  <a:cubicBezTo>
                    <a:pt x="55260" y="48982"/>
                    <a:pt x="55221" y="49513"/>
                    <a:pt x="55406" y="49513"/>
                  </a:cubicBezTo>
                  <a:cubicBezTo>
                    <a:pt x="55409" y="49513"/>
                    <a:pt x="55412" y="49513"/>
                    <a:pt x="55415" y="49513"/>
                  </a:cubicBezTo>
                  <a:lnTo>
                    <a:pt x="55415" y="49513"/>
                  </a:lnTo>
                  <a:cubicBezTo>
                    <a:pt x="55377" y="49518"/>
                    <a:pt x="55339" y="49520"/>
                    <a:pt x="55301" y="49520"/>
                  </a:cubicBezTo>
                  <a:cubicBezTo>
                    <a:pt x="55076" y="49520"/>
                    <a:pt x="54862" y="49435"/>
                    <a:pt x="54632" y="49364"/>
                  </a:cubicBezTo>
                  <a:cubicBezTo>
                    <a:pt x="54088" y="49197"/>
                    <a:pt x="53544" y="48967"/>
                    <a:pt x="53000" y="48778"/>
                  </a:cubicBezTo>
                  <a:cubicBezTo>
                    <a:pt x="52268" y="48527"/>
                    <a:pt x="51557" y="48130"/>
                    <a:pt x="50803" y="47962"/>
                  </a:cubicBezTo>
                  <a:cubicBezTo>
                    <a:pt x="50767" y="47957"/>
                    <a:pt x="50730" y="47955"/>
                    <a:pt x="50694" y="47955"/>
                  </a:cubicBezTo>
                  <a:cubicBezTo>
                    <a:pt x="50586" y="47955"/>
                    <a:pt x="50484" y="47978"/>
                    <a:pt x="50406" y="48025"/>
                  </a:cubicBezTo>
                  <a:cubicBezTo>
                    <a:pt x="50218" y="47565"/>
                    <a:pt x="50008" y="47105"/>
                    <a:pt x="49820" y="46665"/>
                  </a:cubicBezTo>
                  <a:cubicBezTo>
                    <a:pt x="49234" y="45305"/>
                    <a:pt x="48523" y="44071"/>
                    <a:pt x="47728" y="42836"/>
                  </a:cubicBezTo>
                  <a:cubicBezTo>
                    <a:pt x="47832" y="42815"/>
                    <a:pt x="47916" y="42794"/>
                    <a:pt x="48021" y="42773"/>
                  </a:cubicBezTo>
                  <a:close/>
                  <a:moveTo>
                    <a:pt x="32977" y="42899"/>
                  </a:moveTo>
                  <a:cubicBezTo>
                    <a:pt x="33186" y="42962"/>
                    <a:pt x="33395" y="42983"/>
                    <a:pt x="33646" y="43024"/>
                  </a:cubicBezTo>
                  <a:cubicBezTo>
                    <a:pt x="34441" y="43192"/>
                    <a:pt x="35257" y="43317"/>
                    <a:pt x="36073" y="43401"/>
                  </a:cubicBezTo>
                  <a:cubicBezTo>
                    <a:pt x="36073" y="43422"/>
                    <a:pt x="36073" y="43422"/>
                    <a:pt x="36031" y="43443"/>
                  </a:cubicBezTo>
                  <a:cubicBezTo>
                    <a:pt x="35787" y="45307"/>
                    <a:pt x="37558" y="48136"/>
                    <a:pt x="39622" y="48136"/>
                  </a:cubicBezTo>
                  <a:cubicBezTo>
                    <a:pt x="39852" y="48136"/>
                    <a:pt x="40086" y="48101"/>
                    <a:pt x="40321" y="48025"/>
                  </a:cubicBezTo>
                  <a:cubicBezTo>
                    <a:pt x="41241" y="47732"/>
                    <a:pt x="41764" y="46853"/>
                    <a:pt x="42078" y="46017"/>
                  </a:cubicBezTo>
                  <a:cubicBezTo>
                    <a:pt x="42371" y="45305"/>
                    <a:pt x="42580" y="44405"/>
                    <a:pt x="42580" y="43610"/>
                  </a:cubicBezTo>
                  <a:cubicBezTo>
                    <a:pt x="43982" y="43527"/>
                    <a:pt x="45384" y="43317"/>
                    <a:pt x="46765" y="43024"/>
                  </a:cubicBezTo>
                  <a:cubicBezTo>
                    <a:pt x="48418" y="45640"/>
                    <a:pt x="49318" y="48737"/>
                    <a:pt x="50427" y="51582"/>
                  </a:cubicBezTo>
                  <a:cubicBezTo>
                    <a:pt x="51034" y="53151"/>
                    <a:pt x="51431" y="54721"/>
                    <a:pt x="51766" y="56311"/>
                  </a:cubicBezTo>
                  <a:cubicBezTo>
                    <a:pt x="51954" y="57148"/>
                    <a:pt x="52122" y="58027"/>
                    <a:pt x="52226" y="58864"/>
                  </a:cubicBezTo>
                  <a:cubicBezTo>
                    <a:pt x="52310" y="59596"/>
                    <a:pt x="52226" y="60265"/>
                    <a:pt x="52519" y="60914"/>
                  </a:cubicBezTo>
                  <a:cubicBezTo>
                    <a:pt x="51098" y="60305"/>
                    <a:pt x="49578" y="59972"/>
                    <a:pt x="48017" y="59972"/>
                  </a:cubicBezTo>
                  <a:cubicBezTo>
                    <a:pt x="47969" y="59972"/>
                    <a:pt x="47922" y="59972"/>
                    <a:pt x="47874" y="59973"/>
                  </a:cubicBezTo>
                  <a:cubicBezTo>
                    <a:pt x="45845" y="60014"/>
                    <a:pt x="43815" y="60286"/>
                    <a:pt x="41848" y="60705"/>
                  </a:cubicBezTo>
                  <a:cubicBezTo>
                    <a:pt x="40927" y="60914"/>
                    <a:pt x="40028" y="61165"/>
                    <a:pt x="39128" y="61395"/>
                  </a:cubicBezTo>
                  <a:cubicBezTo>
                    <a:pt x="38689" y="61521"/>
                    <a:pt x="38249" y="61626"/>
                    <a:pt x="37789" y="61751"/>
                  </a:cubicBezTo>
                  <a:cubicBezTo>
                    <a:pt x="37642" y="61814"/>
                    <a:pt x="37517" y="61856"/>
                    <a:pt x="37370" y="61939"/>
                  </a:cubicBezTo>
                  <a:cubicBezTo>
                    <a:pt x="37119" y="61542"/>
                    <a:pt x="36785" y="61186"/>
                    <a:pt x="36534" y="60872"/>
                  </a:cubicBezTo>
                  <a:cubicBezTo>
                    <a:pt x="35864" y="60035"/>
                    <a:pt x="35027" y="59449"/>
                    <a:pt x="34085" y="58989"/>
                  </a:cubicBezTo>
                  <a:cubicBezTo>
                    <a:pt x="33081" y="58466"/>
                    <a:pt x="32098" y="57901"/>
                    <a:pt x="31093" y="57420"/>
                  </a:cubicBezTo>
                  <a:cubicBezTo>
                    <a:pt x="31093" y="57232"/>
                    <a:pt x="31135" y="57085"/>
                    <a:pt x="31135" y="56897"/>
                  </a:cubicBezTo>
                  <a:cubicBezTo>
                    <a:pt x="31282" y="55181"/>
                    <a:pt x="31554" y="53486"/>
                    <a:pt x="31721" y="51770"/>
                  </a:cubicBezTo>
                  <a:cubicBezTo>
                    <a:pt x="31909" y="50034"/>
                    <a:pt x="32098" y="48360"/>
                    <a:pt x="32412" y="46665"/>
                  </a:cubicBezTo>
                  <a:cubicBezTo>
                    <a:pt x="32537" y="45912"/>
                    <a:pt x="32809" y="45096"/>
                    <a:pt x="32851" y="44301"/>
                  </a:cubicBezTo>
                  <a:cubicBezTo>
                    <a:pt x="32872" y="43840"/>
                    <a:pt x="32914" y="43359"/>
                    <a:pt x="32977" y="42899"/>
                  </a:cubicBezTo>
                  <a:close/>
                  <a:moveTo>
                    <a:pt x="23613" y="57104"/>
                  </a:moveTo>
                  <a:cubicBezTo>
                    <a:pt x="23672" y="57104"/>
                    <a:pt x="23731" y="57105"/>
                    <a:pt x="23791" y="57106"/>
                  </a:cubicBezTo>
                  <a:cubicBezTo>
                    <a:pt x="24879" y="57127"/>
                    <a:pt x="25946" y="57294"/>
                    <a:pt x="26992" y="57524"/>
                  </a:cubicBezTo>
                  <a:cubicBezTo>
                    <a:pt x="29001" y="57985"/>
                    <a:pt x="30780" y="59031"/>
                    <a:pt x="32579" y="60035"/>
                  </a:cubicBezTo>
                  <a:cubicBezTo>
                    <a:pt x="33416" y="60496"/>
                    <a:pt x="34253" y="60872"/>
                    <a:pt x="34943" y="61542"/>
                  </a:cubicBezTo>
                  <a:cubicBezTo>
                    <a:pt x="35278" y="61877"/>
                    <a:pt x="35550" y="62337"/>
                    <a:pt x="35864" y="62734"/>
                  </a:cubicBezTo>
                  <a:cubicBezTo>
                    <a:pt x="35718" y="62734"/>
                    <a:pt x="35571" y="62776"/>
                    <a:pt x="35445" y="62902"/>
                  </a:cubicBezTo>
                  <a:cubicBezTo>
                    <a:pt x="34609" y="63927"/>
                    <a:pt x="33604" y="64743"/>
                    <a:pt x="32558" y="65517"/>
                  </a:cubicBezTo>
                  <a:cubicBezTo>
                    <a:pt x="31616" y="66229"/>
                    <a:pt x="30989" y="67296"/>
                    <a:pt x="30173" y="68133"/>
                  </a:cubicBezTo>
                  <a:cubicBezTo>
                    <a:pt x="29336" y="69012"/>
                    <a:pt x="28478" y="69807"/>
                    <a:pt x="27767" y="70790"/>
                  </a:cubicBezTo>
                  <a:cubicBezTo>
                    <a:pt x="27495" y="71209"/>
                    <a:pt x="27223" y="71648"/>
                    <a:pt x="26971" y="72066"/>
                  </a:cubicBezTo>
                  <a:cubicBezTo>
                    <a:pt x="26867" y="72171"/>
                    <a:pt x="26804" y="72213"/>
                    <a:pt x="26762" y="72297"/>
                  </a:cubicBezTo>
                  <a:cubicBezTo>
                    <a:pt x="25779" y="71146"/>
                    <a:pt x="24921" y="69911"/>
                    <a:pt x="23728" y="69012"/>
                  </a:cubicBezTo>
                  <a:cubicBezTo>
                    <a:pt x="22285" y="67903"/>
                    <a:pt x="20590" y="67191"/>
                    <a:pt x="18832" y="66815"/>
                  </a:cubicBezTo>
                  <a:cubicBezTo>
                    <a:pt x="17826" y="66593"/>
                    <a:pt x="16796" y="66518"/>
                    <a:pt x="15762" y="66518"/>
                  </a:cubicBezTo>
                  <a:cubicBezTo>
                    <a:pt x="14839" y="66518"/>
                    <a:pt x="13912" y="66578"/>
                    <a:pt x="12994" y="66647"/>
                  </a:cubicBezTo>
                  <a:cubicBezTo>
                    <a:pt x="12053" y="66731"/>
                    <a:pt x="11090" y="66877"/>
                    <a:pt x="10149" y="66919"/>
                  </a:cubicBezTo>
                  <a:cubicBezTo>
                    <a:pt x="10044" y="66919"/>
                    <a:pt x="9919" y="66940"/>
                    <a:pt x="9793" y="66940"/>
                  </a:cubicBezTo>
                  <a:cubicBezTo>
                    <a:pt x="10044" y="66563"/>
                    <a:pt x="10274" y="66208"/>
                    <a:pt x="10546" y="65873"/>
                  </a:cubicBezTo>
                  <a:cubicBezTo>
                    <a:pt x="11153" y="64973"/>
                    <a:pt x="11906" y="64199"/>
                    <a:pt x="12471" y="63299"/>
                  </a:cubicBezTo>
                  <a:cubicBezTo>
                    <a:pt x="13099" y="62337"/>
                    <a:pt x="13790" y="61416"/>
                    <a:pt x="14522" y="60537"/>
                  </a:cubicBezTo>
                  <a:cubicBezTo>
                    <a:pt x="15171" y="59721"/>
                    <a:pt x="15715" y="58801"/>
                    <a:pt x="16405" y="58027"/>
                  </a:cubicBezTo>
                  <a:cubicBezTo>
                    <a:pt x="16426" y="58027"/>
                    <a:pt x="16468" y="58027"/>
                    <a:pt x="16510" y="57985"/>
                  </a:cubicBezTo>
                  <a:cubicBezTo>
                    <a:pt x="16928" y="57880"/>
                    <a:pt x="17347" y="57797"/>
                    <a:pt x="17765" y="57755"/>
                  </a:cubicBezTo>
                  <a:cubicBezTo>
                    <a:pt x="18748" y="57608"/>
                    <a:pt x="19753" y="57608"/>
                    <a:pt x="20736" y="57441"/>
                  </a:cubicBezTo>
                  <a:cubicBezTo>
                    <a:pt x="21703" y="57263"/>
                    <a:pt x="22633" y="57104"/>
                    <a:pt x="23613" y="57104"/>
                  </a:cubicBezTo>
                  <a:close/>
                  <a:moveTo>
                    <a:pt x="9479" y="70957"/>
                  </a:moveTo>
                  <a:cubicBezTo>
                    <a:pt x="10463" y="71125"/>
                    <a:pt x="11467" y="71229"/>
                    <a:pt x="12450" y="71418"/>
                  </a:cubicBezTo>
                  <a:cubicBezTo>
                    <a:pt x="12739" y="71464"/>
                    <a:pt x="13019" y="71485"/>
                    <a:pt x="13293" y="71485"/>
                  </a:cubicBezTo>
                  <a:cubicBezTo>
                    <a:pt x="14010" y="71485"/>
                    <a:pt x="14689" y="71343"/>
                    <a:pt x="15401" y="71146"/>
                  </a:cubicBezTo>
                  <a:lnTo>
                    <a:pt x="15401" y="71146"/>
                  </a:lnTo>
                  <a:cubicBezTo>
                    <a:pt x="15087" y="71564"/>
                    <a:pt x="14919" y="72066"/>
                    <a:pt x="14836" y="72631"/>
                  </a:cubicBezTo>
                  <a:cubicBezTo>
                    <a:pt x="14836" y="72569"/>
                    <a:pt x="14773" y="72506"/>
                    <a:pt x="14710" y="72485"/>
                  </a:cubicBezTo>
                  <a:cubicBezTo>
                    <a:pt x="13894" y="72108"/>
                    <a:pt x="13057" y="72087"/>
                    <a:pt x="12158" y="72087"/>
                  </a:cubicBezTo>
                  <a:cubicBezTo>
                    <a:pt x="11279" y="72087"/>
                    <a:pt x="10316" y="72150"/>
                    <a:pt x="9437" y="72380"/>
                  </a:cubicBezTo>
                  <a:cubicBezTo>
                    <a:pt x="9417" y="72380"/>
                    <a:pt x="9396" y="72401"/>
                    <a:pt x="9396" y="72401"/>
                  </a:cubicBezTo>
                  <a:lnTo>
                    <a:pt x="9396" y="72380"/>
                  </a:lnTo>
                  <a:cubicBezTo>
                    <a:pt x="9375" y="72297"/>
                    <a:pt x="8998" y="71962"/>
                    <a:pt x="8873" y="71836"/>
                  </a:cubicBezTo>
                  <a:cubicBezTo>
                    <a:pt x="8998" y="71732"/>
                    <a:pt x="9103" y="71627"/>
                    <a:pt x="9207" y="71481"/>
                  </a:cubicBezTo>
                  <a:cubicBezTo>
                    <a:pt x="9333" y="71334"/>
                    <a:pt x="9417" y="71146"/>
                    <a:pt x="9479" y="70957"/>
                  </a:cubicBezTo>
                  <a:close/>
                  <a:moveTo>
                    <a:pt x="9500" y="72589"/>
                  </a:moveTo>
                  <a:lnTo>
                    <a:pt x="9500" y="72589"/>
                  </a:lnTo>
                  <a:cubicBezTo>
                    <a:pt x="10036" y="72720"/>
                    <a:pt x="10602" y="72740"/>
                    <a:pt x="11164" y="72740"/>
                  </a:cubicBezTo>
                  <a:cubicBezTo>
                    <a:pt x="11413" y="72740"/>
                    <a:pt x="11662" y="72736"/>
                    <a:pt x="11906" y="72736"/>
                  </a:cubicBezTo>
                  <a:cubicBezTo>
                    <a:pt x="12785" y="72736"/>
                    <a:pt x="13685" y="72903"/>
                    <a:pt x="14606" y="72924"/>
                  </a:cubicBezTo>
                  <a:cubicBezTo>
                    <a:pt x="14710" y="72924"/>
                    <a:pt x="14773" y="72841"/>
                    <a:pt x="14836" y="72778"/>
                  </a:cubicBezTo>
                  <a:lnTo>
                    <a:pt x="14836" y="72778"/>
                  </a:lnTo>
                  <a:cubicBezTo>
                    <a:pt x="14815" y="73050"/>
                    <a:pt x="14773" y="73343"/>
                    <a:pt x="14773" y="73636"/>
                  </a:cubicBezTo>
                  <a:cubicBezTo>
                    <a:pt x="14020" y="73678"/>
                    <a:pt x="13287" y="73761"/>
                    <a:pt x="12534" y="73866"/>
                  </a:cubicBezTo>
                  <a:cubicBezTo>
                    <a:pt x="12011" y="73950"/>
                    <a:pt x="11488" y="73991"/>
                    <a:pt x="10986" y="74138"/>
                  </a:cubicBezTo>
                  <a:cubicBezTo>
                    <a:pt x="10777" y="74180"/>
                    <a:pt x="10588" y="74201"/>
                    <a:pt x="10379" y="74263"/>
                  </a:cubicBezTo>
                  <a:cubicBezTo>
                    <a:pt x="10308" y="74107"/>
                    <a:pt x="10121" y="73970"/>
                    <a:pt x="9917" y="73970"/>
                  </a:cubicBezTo>
                  <a:cubicBezTo>
                    <a:pt x="9821" y="73970"/>
                    <a:pt x="9720" y="74001"/>
                    <a:pt x="9626" y="74075"/>
                  </a:cubicBezTo>
                  <a:lnTo>
                    <a:pt x="9479" y="74242"/>
                  </a:lnTo>
                  <a:cubicBezTo>
                    <a:pt x="9417" y="74180"/>
                    <a:pt x="9396" y="74138"/>
                    <a:pt x="9333" y="74075"/>
                  </a:cubicBezTo>
                  <a:cubicBezTo>
                    <a:pt x="9417" y="73887"/>
                    <a:pt x="9521" y="73719"/>
                    <a:pt x="9584" y="73531"/>
                  </a:cubicBezTo>
                  <a:cubicBezTo>
                    <a:pt x="9689" y="73217"/>
                    <a:pt x="9605" y="72903"/>
                    <a:pt x="9500" y="72589"/>
                  </a:cubicBezTo>
                  <a:close/>
                  <a:moveTo>
                    <a:pt x="15509" y="68276"/>
                  </a:moveTo>
                  <a:cubicBezTo>
                    <a:pt x="16122" y="68276"/>
                    <a:pt x="16729" y="68298"/>
                    <a:pt x="17326" y="68342"/>
                  </a:cubicBezTo>
                  <a:cubicBezTo>
                    <a:pt x="19104" y="68509"/>
                    <a:pt x="20820" y="69158"/>
                    <a:pt x="22305" y="70121"/>
                  </a:cubicBezTo>
                  <a:cubicBezTo>
                    <a:pt x="23875" y="71146"/>
                    <a:pt x="24754" y="72841"/>
                    <a:pt x="26051" y="74117"/>
                  </a:cubicBezTo>
                  <a:cubicBezTo>
                    <a:pt x="26072" y="74180"/>
                    <a:pt x="26134" y="74222"/>
                    <a:pt x="26176" y="74284"/>
                  </a:cubicBezTo>
                  <a:cubicBezTo>
                    <a:pt x="26134" y="74452"/>
                    <a:pt x="26114" y="74619"/>
                    <a:pt x="26072" y="74786"/>
                  </a:cubicBezTo>
                  <a:cubicBezTo>
                    <a:pt x="25507" y="74326"/>
                    <a:pt x="24774" y="74033"/>
                    <a:pt x="24063" y="73845"/>
                  </a:cubicBezTo>
                  <a:cubicBezTo>
                    <a:pt x="23080" y="73552"/>
                    <a:pt x="22033" y="73447"/>
                    <a:pt x="20987" y="73426"/>
                  </a:cubicBezTo>
                  <a:cubicBezTo>
                    <a:pt x="20244" y="71841"/>
                    <a:pt x="18928" y="70113"/>
                    <a:pt x="17377" y="70113"/>
                  </a:cubicBezTo>
                  <a:cubicBezTo>
                    <a:pt x="16963" y="70113"/>
                    <a:pt x="16532" y="70236"/>
                    <a:pt x="16091" y="70518"/>
                  </a:cubicBezTo>
                  <a:cubicBezTo>
                    <a:pt x="16028" y="70539"/>
                    <a:pt x="15987" y="70602"/>
                    <a:pt x="15903" y="70644"/>
                  </a:cubicBezTo>
                  <a:cubicBezTo>
                    <a:pt x="15882" y="70581"/>
                    <a:pt x="15798" y="70518"/>
                    <a:pt x="15715" y="70497"/>
                  </a:cubicBezTo>
                  <a:cubicBezTo>
                    <a:pt x="15313" y="70402"/>
                    <a:pt x="14911" y="70376"/>
                    <a:pt x="14509" y="70376"/>
                  </a:cubicBezTo>
                  <a:cubicBezTo>
                    <a:pt x="14016" y="70376"/>
                    <a:pt x="13522" y="70415"/>
                    <a:pt x="13026" y="70415"/>
                  </a:cubicBezTo>
                  <a:cubicBezTo>
                    <a:pt x="12765" y="70415"/>
                    <a:pt x="12504" y="70404"/>
                    <a:pt x="12241" y="70372"/>
                  </a:cubicBezTo>
                  <a:cubicBezTo>
                    <a:pt x="11697" y="70288"/>
                    <a:pt x="11174" y="70309"/>
                    <a:pt x="10630" y="70288"/>
                  </a:cubicBezTo>
                  <a:cubicBezTo>
                    <a:pt x="10170" y="70267"/>
                    <a:pt x="9751" y="70225"/>
                    <a:pt x="9312" y="70225"/>
                  </a:cubicBezTo>
                  <a:cubicBezTo>
                    <a:pt x="9228" y="70100"/>
                    <a:pt x="9124" y="69995"/>
                    <a:pt x="9019" y="69890"/>
                  </a:cubicBezTo>
                  <a:cubicBezTo>
                    <a:pt x="8768" y="69681"/>
                    <a:pt x="8454" y="69535"/>
                    <a:pt x="8182" y="69346"/>
                  </a:cubicBezTo>
                  <a:cubicBezTo>
                    <a:pt x="7952" y="69179"/>
                    <a:pt x="8475" y="68865"/>
                    <a:pt x="8663" y="68719"/>
                  </a:cubicBezTo>
                  <a:cubicBezTo>
                    <a:pt x="8898" y="68753"/>
                    <a:pt x="9145" y="68767"/>
                    <a:pt x="9394" y="68767"/>
                  </a:cubicBezTo>
                  <a:cubicBezTo>
                    <a:pt x="10054" y="68767"/>
                    <a:pt x="10738" y="68669"/>
                    <a:pt x="11300" y="68593"/>
                  </a:cubicBezTo>
                  <a:cubicBezTo>
                    <a:pt x="12670" y="68389"/>
                    <a:pt x="14102" y="68276"/>
                    <a:pt x="15509" y="68276"/>
                  </a:cubicBezTo>
                  <a:close/>
                  <a:moveTo>
                    <a:pt x="8036" y="74305"/>
                  </a:moveTo>
                  <a:cubicBezTo>
                    <a:pt x="8056" y="74368"/>
                    <a:pt x="8056" y="74410"/>
                    <a:pt x="8119" y="74494"/>
                  </a:cubicBezTo>
                  <a:cubicBezTo>
                    <a:pt x="8391" y="74975"/>
                    <a:pt x="8663" y="75100"/>
                    <a:pt x="9165" y="75247"/>
                  </a:cubicBezTo>
                  <a:cubicBezTo>
                    <a:pt x="9214" y="75261"/>
                    <a:pt x="9260" y="75268"/>
                    <a:pt x="9302" y="75268"/>
                  </a:cubicBezTo>
                  <a:cubicBezTo>
                    <a:pt x="9441" y="75268"/>
                    <a:pt x="9546" y="75197"/>
                    <a:pt x="9626" y="75100"/>
                  </a:cubicBezTo>
                  <a:cubicBezTo>
                    <a:pt x="9869" y="75195"/>
                    <a:pt x="10130" y="75220"/>
                    <a:pt x="10386" y="75220"/>
                  </a:cubicBezTo>
                  <a:cubicBezTo>
                    <a:pt x="10526" y="75220"/>
                    <a:pt x="10664" y="75212"/>
                    <a:pt x="10797" y="75205"/>
                  </a:cubicBezTo>
                  <a:cubicBezTo>
                    <a:pt x="12158" y="75142"/>
                    <a:pt x="13518" y="75038"/>
                    <a:pt x="14878" y="74975"/>
                  </a:cubicBezTo>
                  <a:cubicBezTo>
                    <a:pt x="14919" y="75142"/>
                    <a:pt x="14940" y="75330"/>
                    <a:pt x="14961" y="75498"/>
                  </a:cubicBezTo>
                  <a:cubicBezTo>
                    <a:pt x="13162" y="75602"/>
                    <a:pt x="11362" y="75728"/>
                    <a:pt x="9542" y="75770"/>
                  </a:cubicBezTo>
                  <a:cubicBezTo>
                    <a:pt x="9260" y="75791"/>
                    <a:pt x="8920" y="75833"/>
                    <a:pt x="8585" y="75833"/>
                  </a:cubicBezTo>
                  <a:cubicBezTo>
                    <a:pt x="8250" y="75833"/>
                    <a:pt x="7920" y="75791"/>
                    <a:pt x="7659" y="75644"/>
                  </a:cubicBezTo>
                  <a:cubicBezTo>
                    <a:pt x="7345" y="75498"/>
                    <a:pt x="7345" y="74870"/>
                    <a:pt x="7554" y="74661"/>
                  </a:cubicBezTo>
                  <a:cubicBezTo>
                    <a:pt x="7701" y="74514"/>
                    <a:pt x="7847" y="74410"/>
                    <a:pt x="8036" y="74305"/>
                  </a:cubicBezTo>
                  <a:close/>
                  <a:moveTo>
                    <a:pt x="21510" y="74870"/>
                  </a:moveTo>
                  <a:cubicBezTo>
                    <a:pt x="21929" y="74891"/>
                    <a:pt x="22305" y="74933"/>
                    <a:pt x="22703" y="74996"/>
                  </a:cubicBezTo>
                  <a:cubicBezTo>
                    <a:pt x="23707" y="75142"/>
                    <a:pt x="24607" y="75456"/>
                    <a:pt x="25423" y="76063"/>
                  </a:cubicBezTo>
                  <a:cubicBezTo>
                    <a:pt x="25737" y="76335"/>
                    <a:pt x="26030" y="76607"/>
                    <a:pt x="26365" y="76774"/>
                  </a:cubicBezTo>
                  <a:cubicBezTo>
                    <a:pt x="26302" y="76795"/>
                    <a:pt x="26281" y="76816"/>
                    <a:pt x="26239" y="76858"/>
                  </a:cubicBezTo>
                  <a:cubicBezTo>
                    <a:pt x="25842" y="76439"/>
                    <a:pt x="25486" y="76167"/>
                    <a:pt x="24900" y="76021"/>
                  </a:cubicBezTo>
                  <a:cubicBezTo>
                    <a:pt x="24147" y="75812"/>
                    <a:pt x="23352" y="75686"/>
                    <a:pt x="22577" y="75498"/>
                  </a:cubicBezTo>
                  <a:cubicBezTo>
                    <a:pt x="22264" y="75414"/>
                    <a:pt x="21908" y="75351"/>
                    <a:pt x="21615" y="75330"/>
                  </a:cubicBezTo>
                  <a:cubicBezTo>
                    <a:pt x="21573" y="75163"/>
                    <a:pt x="21531" y="75017"/>
                    <a:pt x="21510" y="74870"/>
                  </a:cubicBezTo>
                  <a:close/>
                  <a:moveTo>
                    <a:pt x="21741" y="76460"/>
                  </a:moveTo>
                  <a:lnTo>
                    <a:pt x="21741" y="76460"/>
                  </a:lnTo>
                  <a:cubicBezTo>
                    <a:pt x="21950" y="76481"/>
                    <a:pt x="22138" y="76502"/>
                    <a:pt x="22347" y="76544"/>
                  </a:cubicBezTo>
                  <a:cubicBezTo>
                    <a:pt x="22305" y="76565"/>
                    <a:pt x="22285" y="76586"/>
                    <a:pt x="22243" y="76607"/>
                  </a:cubicBezTo>
                  <a:cubicBezTo>
                    <a:pt x="22075" y="76774"/>
                    <a:pt x="21929" y="76963"/>
                    <a:pt x="21741" y="77088"/>
                  </a:cubicBezTo>
                  <a:cubicBezTo>
                    <a:pt x="21761" y="76879"/>
                    <a:pt x="21761" y="76670"/>
                    <a:pt x="21741" y="76460"/>
                  </a:cubicBezTo>
                  <a:close/>
                  <a:moveTo>
                    <a:pt x="47572" y="61639"/>
                  </a:moveTo>
                  <a:cubicBezTo>
                    <a:pt x="49253" y="61639"/>
                    <a:pt x="50978" y="61963"/>
                    <a:pt x="52456" y="62693"/>
                  </a:cubicBezTo>
                  <a:cubicBezTo>
                    <a:pt x="53377" y="63111"/>
                    <a:pt x="54172" y="63781"/>
                    <a:pt x="54925" y="64408"/>
                  </a:cubicBezTo>
                  <a:cubicBezTo>
                    <a:pt x="55302" y="64722"/>
                    <a:pt x="55658" y="65036"/>
                    <a:pt x="55972" y="65371"/>
                  </a:cubicBezTo>
                  <a:cubicBezTo>
                    <a:pt x="56097" y="65496"/>
                    <a:pt x="56202" y="65622"/>
                    <a:pt x="56348" y="65768"/>
                  </a:cubicBezTo>
                  <a:cubicBezTo>
                    <a:pt x="56245" y="65830"/>
                    <a:pt x="56162" y="65973"/>
                    <a:pt x="56140" y="66098"/>
                  </a:cubicBezTo>
                  <a:lnTo>
                    <a:pt x="56140" y="66098"/>
                  </a:lnTo>
                  <a:cubicBezTo>
                    <a:pt x="56140" y="66091"/>
                    <a:pt x="56138" y="66088"/>
                    <a:pt x="56132" y="66088"/>
                  </a:cubicBezTo>
                  <a:cubicBezTo>
                    <a:pt x="56086" y="66088"/>
                    <a:pt x="55838" y="66318"/>
                    <a:pt x="55783" y="66354"/>
                  </a:cubicBezTo>
                  <a:cubicBezTo>
                    <a:pt x="55616" y="66501"/>
                    <a:pt x="55448" y="66647"/>
                    <a:pt x="55302" y="66815"/>
                  </a:cubicBezTo>
                  <a:cubicBezTo>
                    <a:pt x="54842" y="67296"/>
                    <a:pt x="54402" y="67882"/>
                    <a:pt x="54047" y="68426"/>
                  </a:cubicBezTo>
                  <a:cubicBezTo>
                    <a:pt x="53335" y="69556"/>
                    <a:pt x="52791" y="70748"/>
                    <a:pt x="51871" y="71732"/>
                  </a:cubicBezTo>
                  <a:cubicBezTo>
                    <a:pt x="50845" y="72799"/>
                    <a:pt x="49966" y="74033"/>
                    <a:pt x="49046" y="75184"/>
                  </a:cubicBezTo>
                  <a:cubicBezTo>
                    <a:pt x="48606" y="75728"/>
                    <a:pt x="48125" y="76272"/>
                    <a:pt x="47707" y="76858"/>
                  </a:cubicBezTo>
                  <a:cubicBezTo>
                    <a:pt x="47518" y="77109"/>
                    <a:pt x="47351" y="77381"/>
                    <a:pt x="47142" y="77611"/>
                  </a:cubicBezTo>
                  <a:cubicBezTo>
                    <a:pt x="46995" y="77758"/>
                    <a:pt x="46953" y="78030"/>
                    <a:pt x="46849" y="78239"/>
                  </a:cubicBezTo>
                  <a:cubicBezTo>
                    <a:pt x="46556" y="77967"/>
                    <a:pt x="46242" y="77758"/>
                    <a:pt x="45991" y="77590"/>
                  </a:cubicBezTo>
                  <a:cubicBezTo>
                    <a:pt x="45217" y="77067"/>
                    <a:pt x="44589" y="76356"/>
                    <a:pt x="43836" y="75812"/>
                  </a:cubicBezTo>
                  <a:cubicBezTo>
                    <a:pt x="43062" y="75226"/>
                    <a:pt x="42288" y="74933"/>
                    <a:pt x="41430" y="74556"/>
                  </a:cubicBezTo>
                  <a:cubicBezTo>
                    <a:pt x="40593" y="74159"/>
                    <a:pt x="39777" y="73761"/>
                    <a:pt x="38898" y="73510"/>
                  </a:cubicBezTo>
                  <a:cubicBezTo>
                    <a:pt x="37341" y="73003"/>
                    <a:pt x="35696" y="72700"/>
                    <a:pt x="34074" y="72700"/>
                  </a:cubicBezTo>
                  <a:cubicBezTo>
                    <a:pt x="33756" y="72700"/>
                    <a:pt x="33439" y="72712"/>
                    <a:pt x="33123" y="72736"/>
                  </a:cubicBezTo>
                  <a:cubicBezTo>
                    <a:pt x="32202" y="72820"/>
                    <a:pt x="31240" y="72945"/>
                    <a:pt x="30319" y="73134"/>
                  </a:cubicBezTo>
                  <a:cubicBezTo>
                    <a:pt x="29461" y="73301"/>
                    <a:pt x="28624" y="73636"/>
                    <a:pt x="27746" y="73782"/>
                  </a:cubicBezTo>
                  <a:cubicBezTo>
                    <a:pt x="28206" y="73259"/>
                    <a:pt x="28520" y="72589"/>
                    <a:pt x="28875" y="72045"/>
                  </a:cubicBezTo>
                  <a:cubicBezTo>
                    <a:pt x="29566" y="70999"/>
                    <a:pt x="30361" y="70121"/>
                    <a:pt x="31198" y="69221"/>
                  </a:cubicBezTo>
                  <a:cubicBezTo>
                    <a:pt x="32014" y="68321"/>
                    <a:pt x="32579" y="67170"/>
                    <a:pt x="33500" y="66396"/>
                  </a:cubicBezTo>
                  <a:cubicBezTo>
                    <a:pt x="34462" y="65580"/>
                    <a:pt x="35445" y="64722"/>
                    <a:pt x="36220" y="63739"/>
                  </a:cubicBezTo>
                  <a:cubicBezTo>
                    <a:pt x="36324" y="63613"/>
                    <a:pt x="36345" y="63488"/>
                    <a:pt x="36345" y="63383"/>
                  </a:cubicBezTo>
                  <a:cubicBezTo>
                    <a:pt x="36429" y="63425"/>
                    <a:pt x="36534" y="63488"/>
                    <a:pt x="36638" y="63488"/>
                  </a:cubicBezTo>
                  <a:cubicBezTo>
                    <a:pt x="36705" y="63492"/>
                    <a:pt x="36770" y="63494"/>
                    <a:pt x="36834" y="63494"/>
                  </a:cubicBezTo>
                  <a:cubicBezTo>
                    <a:pt x="37091" y="63494"/>
                    <a:pt x="37329" y="63454"/>
                    <a:pt x="37580" y="63320"/>
                  </a:cubicBezTo>
                  <a:cubicBezTo>
                    <a:pt x="37768" y="63258"/>
                    <a:pt x="37894" y="63174"/>
                    <a:pt x="38061" y="63069"/>
                  </a:cubicBezTo>
                  <a:cubicBezTo>
                    <a:pt x="38082" y="63048"/>
                    <a:pt x="38542" y="63006"/>
                    <a:pt x="38626" y="63006"/>
                  </a:cubicBezTo>
                  <a:cubicBezTo>
                    <a:pt x="39526" y="62839"/>
                    <a:pt x="40425" y="62651"/>
                    <a:pt x="41325" y="62442"/>
                  </a:cubicBezTo>
                  <a:cubicBezTo>
                    <a:pt x="43229" y="62002"/>
                    <a:pt x="45196" y="61730"/>
                    <a:pt x="47121" y="61646"/>
                  </a:cubicBezTo>
                  <a:cubicBezTo>
                    <a:pt x="47271" y="61641"/>
                    <a:pt x="47421" y="61639"/>
                    <a:pt x="47572" y="61639"/>
                  </a:cubicBezTo>
                  <a:close/>
                  <a:moveTo>
                    <a:pt x="17303" y="71639"/>
                  </a:moveTo>
                  <a:cubicBezTo>
                    <a:pt x="18286" y="71639"/>
                    <a:pt x="19512" y="74020"/>
                    <a:pt x="19732" y="74577"/>
                  </a:cubicBezTo>
                  <a:cubicBezTo>
                    <a:pt x="20088" y="75519"/>
                    <a:pt x="20297" y="76586"/>
                    <a:pt x="20004" y="77548"/>
                  </a:cubicBezTo>
                  <a:cubicBezTo>
                    <a:pt x="19795" y="78218"/>
                    <a:pt x="19230" y="78427"/>
                    <a:pt x="18623" y="78448"/>
                  </a:cubicBezTo>
                  <a:cubicBezTo>
                    <a:pt x="18267" y="78385"/>
                    <a:pt x="17849" y="78385"/>
                    <a:pt x="17577" y="78343"/>
                  </a:cubicBezTo>
                  <a:cubicBezTo>
                    <a:pt x="17535" y="78343"/>
                    <a:pt x="17472" y="78323"/>
                    <a:pt x="17388" y="78281"/>
                  </a:cubicBezTo>
                  <a:cubicBezTo>
                    <a:pt x="17033" y="77486"/>
                    <a:pt x="16719" y="76272"/>
                    <a:pt x="16635" y="75979"/>
                  </a:cubicBezTo>
                  <a:cubicBezTo>
                    <a:pt x="16342" y="74828"/>
                    <a:pt x="16028" y="73217"/>
                    <a:pt x="16656" y="72108"/>
                  </a:cubicBezTo>
                  <a:cubicBezTo>
                    <a:pt x="16846" y="71776"/>
                    <a:pt x="17068" y="71639"/>
                    <a:pt x="17303" y="71639"/>
                  </a:cubicBezTo>
                  <a:close/>
                  <a:moveTo>
                    <a:pt x="29168" y="77632"/>
                  </a:moveTo>
                  <a:cubicBezTo>
                    <a:pt x="29671" y="77653"/>
                    <a:pt x="30131" y="77716"/>
                    <a:pt x="30654" y="77799"/>
                  </a:cubicBezTo>
                  <a:cubicBezTo>
                    <a:pt x="30968" y="77841"/>
                    <a:pt x="31282" y="77925"/>
                    <a:pt x="31616" y="78009"/>
                  </a:cubicBezTo>
                  <a:cubicBezTo>
                    <a:pt x="31575" y="78176"/>
                    <a:pt x="31512" y="78364"/>
                    <a:pt x="31470" y="78532"/>
                  </a:cubicBezTo>
                  <a:cubicBezTo>
                    <a:pt x="30717" y="78239"/>
                    <a:pt x="29922" y="77946"/>
                    <a:pt x="29168" y="77632"/>
                  </a:cubicBezTo>
                  <a:close/>
                  <a:moveTo>
                    <a:pt x="33638" y="73589"/>
                  </a:moveTo>
                  <a:cubicBezTo>
                    <a:pt x="35345" y="73589"/>
                    <a:pt x="37049" y="74057"/>
                    <a:pt x="38647" y="74661"/>
                  </a:cubicBezTo>
                  <a:cubicBezTo>
                    <a:pt x="39421" y="74933"/>
                    <a:pt x="40091" y="75330"/>
                    <a:pt x="40823" y="75728"/>
                  </a:cubicBezTo>
                  <a:cubicBezTo>
                    <a:pt x="41220" y="75937"/>
                    <a:pt x="41660" y="76063"/>
                    <a:pt x="42057" y="76272"/>
                  </a:cubicBezTo>
                  <a:cubicBezTo>
                    <a:pt x="42476" y="76481"/>
                    <a:pt x="42832" y="76816"/>
                    <a:pt x="43208" y="77130"/>
                  </a:cubicBezTo>
                  <a:cubicBezTo>
                    <a:pt x="43920" y="77716"/>
                    <a:pt x="44505" y="78385"/>
                    <a:pt x="45238" y="78971"/>
                  </a:cubicBezTo>
                  <a:cubicBezTo>
                    <a:pt x="45447" y="79118"/>
                    <a:pt x="45656" y="79327"/>
                    <a:pt x="45865" y="79515"/>
                  </a:cubicBezTo>
                  <a:cubicBezTo>
                    <a:pt x="45552" y="79683"/>
                    <a:pt x="45301" y="79745"/>
                    <a:pt x="44924" y="79829"/>
                  </a:cubicBezTo>
                  <a:cubicBezTo>
                    <a:pt x="44673" y="79850"/>
                    <a:pt x="44401" y="79913"/>
                    <a:pt x="44233" y="80038"/>
                  </a:cubicBezTo>
                  <a:cubicBezTo>
                    <a:pt x="43648" y="80373"/>
                    <a:pt x="43689" y="81064"/>
                    <a:pt x="44024" y="81566"/>
                  </a:cubicBezTo>
                  <a:cubicBezTo>
                    <a:pt x="43961" y="81587"/>
                    <a:pt x="43920" y="81587"/>
                    <a:pt x="43899" y="81608"/>
                  </a:cubicBezTo>
                  <a:cubicBezTo>
                    <a:pt x="43606" y="81712"/>
                    <a:pt x="43313" y="81880"/>
                    <a:pt x="43124" y="82131"/>
                  </a:cubicBezTo>
                  <a:cubicBezTo>
                    <a:pt x="43104" y="82193"/>
                    <a:pt x="43083" y="82214"/>
                    <a:pt x="43062" y="82256"/>
                  </a:cubicBezTo>
                  <a:lnTo>
                    <a:pt x="42580" y="82026"/>
                  </a:lnTo>
                  <a:cubicBezTo>
                    <a:pt x="41806" y="81628"/>
                    <a:pt x="41199" y="80875"/>
                    <a:pt x="40467" y="80415"/>
                  </a:cubicBezTo>
                  <a:cubicBezTo>
                    <a:pt x="40049" y="80143"/>
                    <a:pt x="39630" y="79913"/>
                    <a:pt x="39191" y="79683"/>
                  </a:cubicBezTo>
                  <a:cubicBezTo>
                    <a:pt x="39295" y="79201"/>
                    <a:pt x="39337" y="78699"/>
                    <a:pt x="39316" y="78239"/>
                  </a:cubicBezTo>
                  <a:lnTo>
                    <a:pt x="39316" y="78239"/>
                  </a:lnTo>
                  <a:cubicBezTo>
                    <a:pt x="39337" y="78260"/>
                    <a:pt x="39400" y="78260"/>
                    <a:pt x="39421" y="78281"/>
                  </a:cubicBezTo>
                  <a:cubicBezTo>
                    <a:pt x="40781" y="78950"/>
                    <a:pt x="41806" y="80059"/>
                    <a:pt x="43083" y="80854"/>
                  </a:cubicBezTo>
                  <a:cubicBezTo>
                    <a:pt x="43138" y="80890"/>
                    <a:pt x="43194" y="80905"/>
                    <a:pt x="43249" y="80905"/>
                  </a:cubicBezTo>
                  <a:cubicBezTo>
                    <a:pt x="43483" y="80905"/>
                    <a:pt x="43675" y="80619"/>
                    <a:pt x="43522" y="80415"/>
                  </a:cubicBezTo>
                  <a:cubicBezTo>
                    <a:pt x="42664" y="79055"/>
                    <a:pt x="41116" y="78030"/>
                    <a:pt x="39672" y="77381"/>
                  </a:cubicBezTo>
                  <a:cubicBezTo>
                    <a:pt x="39505" y="77297"/>
                    <a:pt x="39337" y="77214"/>
                    <a:pt x="39149" y="77130"/>
                  </a:cubicBezTo>
                  <a:cubicBezTo>
                    <a:pt x="39128" y="77067"/>
                    <a:pt x="39107" y="76983"/>
                    <a:pt x="39107" y="76921"/>
                  </a:cubicBezTo>
                  <a:cubicBezTo>
                    <a:pt x="38772" y="75958"/>
                    <a:pt x="37998" y="75310"/>
                    <a:pt x="37036" y="75017"/>
                  </a:cubicBezTo>
                  <a:cubicBezTo>
                    <a:pt x="36549" y="74865"/>
                    <a:pt x="36034" y="74768"/>
                    <a:pt x="35526" y="74768"/>
                  </a:cubicBezTo>
                  <a:cubicBezTo>
                    <a:pt x="35401" y="74768"/>
                    <a:pt x="35276" y="74774"/>
                    <a:pt x="35153" y="74786"/>
                  </a:cubicBezTo>
                  <a:cubicBezTo>
                    <a:pt x="34420" y="74828"/>
                    <a:pt x="33876" y="75226"/>
                    <a:pt x="33290" y="75623"/>
                  </a:cubicBezTo>
                  <a:cubicBezTo>
                    <a:pt x="32872" y="75916"/>
                    <a:pt x="32558" y="76272"/>
                    <a:pt x="32286" y="76670"/>
                  </a:cubicBezTo>
                  <a:cubicBezTo>
                    <a:pt x="31287" y="76406"/>
                    <a:pt x="30278" y="76253"/>
                    <a:pt x="29285" y="76253"/>
                  </a:cubicBezTo>
                  <a:cubicBezTo>
                    <a:pt x="28781" y="76253"/>
                    <a:pt x="28281" y="76292"/>
                    <a:pt x="27787" y="76377"/>
                  </a:cubicBezTo>
                  <a:cubicBezTo>
                    <a:pt x="27808" y="76126"/>
                    <a:pt x="27725" y="75854"/>
                    <a:pt x="27474" y="75728"/>
                  </a:cubicBezTo>
                  <a:cubicBezTo>
                    <a:pt x="27432" y="75707"/>
                    <a:pt x="27390" y="75707"/>
                    <a:pt x="27369" y="75665"/>
                  </a:cubicBezTo>
                  <a:cubicBezTo>
                    <a:pt x="27306" y="75247"/>
                    <a:pt x="27118" y="74724"/>
                    <a:pt x="27202" y="74305"/>
                  </a:cubicBezTo>
                  <a:cubicBezTo>
                    <a:pt x="27327" y="74242"/>
                    <a:pt x="27432" y="74159"/>
                    <a:pt x="27536" y="74054"/>
                  </a:cubicBezTo>
                  <a:cubicBezTo>
                    <a:pt x="27608" y="74056"/>
                    <a:pt x="27680" y="74057"/>
                    <a:pt x="27753" y="74057"/>
                  </a:cubicBezTo>
                  <a:cubicBezTo>
                    <a:pt x="28371" y="74057"/>
                    <a:pt x="28987" y="73980"/>
                    <a:pt x="29587" y="73887"/>
                  </a:cubicBezTo>
                  <a:cubicBezTo>
                    <a:pt x="30633" y="73719"/>
                    <a:pt x="31679" y="73740"/>
                    <a:pt x="32725" y="73636"/>
                  </a:cubicBezTo>
                  <a:cubicBezTo>
                    <a:pt x="33029" y="73604"/>
                    <a:pt x="33334" y="73589"/>
                    <a:pt x="33638" y="73589"/>
                  </a:cubicBezTo>
                  <a:close/>
                  <a:moveTo>
                    <a:pt x="35431" y="76188"/>
                  </a:moveTo>
                  <a:cubicBezTo>
                    <a:pt x="35575" y="76188"/>
                    <a:pt x="35720" y="76202"/>
                    <a:pt x="35864" y="76230"/>
                  </a:cubicBezTo>
                  <a:cubicBezTo>
                    <a:pt x="36596" y="76356"/>
                    <a:pt x="37224" y="76544"/>
                    <a:pt x="37580" y="77214"/>
                  </a:cubicBezTo>
                  <a:cubicBezTo>
                    <a:pt x="38207" y="78364"/>
                    <a:pt x="37538" y="80101"/>
                    <a:pt x="36889" y="81064"/>
                  </a:cubicBezTo>
                  <a:cubicBezTo>
                    <a:pt x="36429" y="81712"/>
                    <a:pt x="35697" y="82340"/>
                    <a:pt x="34922" y="82528"/>
                  </a:cubicBezTo>
                  <a:cubicBezTo>
                    <a:pt x="34749" y="82574"/>
                    <a:pt x="34557" y="82598"/>
                    <a:pt x="34361" y="82598"/>
                  </a:cubicBezTo>
                  <a:cubicBezTo>
                    <a:pt x="33752" y="82598"/>
                    <a:pt x="33099" y="82370"/>
                    <a:pt x="32830" y="81880"/>
                  </a:cubicBezTo>
                  <a:cubicBezTo>
                    <a:pt x="32767" y="81796"/>
                    <a:pt x="32725" y="81712"/>
                    <a:pt x="32663" y="81670"/>
                  </a:cubicBezTo>
                  <a:cubicBezTo>
                    <a:pt x="32621" y="81210"/>
                    <a:pt x="32558" y="80771"/>
                    <a:pt x="32537" y="80415"/>
                  </a:cubicBezTo>
                  <a:cubicBezTo>
                    <a:pt x="32516" y="79327"/>
                    <a:pt x="32746" y="78260"/>
                    <a:pt x="33353" y="77339"/>
                  </a:cubicBezTo>
                  <a:cubicBezTo>
                    <a:pt x="33833" y="76628"/>
                    <a:pt x="34616" y="76188"/>
                    <a:pt x="35431" y="76188"/>
                  </a:cubicBezTo>
                  <a:close/>
                  <a:moveTo>
                    <a:pt x="55992" y="68133"/>
                  </a:moveTo>
                  <a:cubicBezTo>
                    <a:pt x="56013" y="68363"/>
                    <a:pt x="56097" y="68614"/>
                    <a:pt x="56264" y="68740"/>
                  </a:cubicBezTo>
                  <a:cubicBezTo>
                    <a:pt x="56285" y="68760"/>
                    <a:pt x="56327" y="68802"/>
                    <a:pt x="56369" y="68823"/>
                  </a:cubicBezTo>
                  <a:cubicBezTo>
                    <a:pt x="56411" y="68865"/>
                    <a:pt x="56411" y="68907"/>
                    <a:pt x="56432" y="68907"/>
                  </a:cubicBezTo>
                  <a:lnTo>
                    <a:pt x="56285" y="69284"/>
                  </a:lnTo>
                  <a:cubicBezTo>
                    <a:pt x="55825" y="70204"/>
                    <a:pt x="54716" y="71146"/>
                    <a:pt x="54319" y="72213"/>
                  </a:cubicBezTo>
                  <a:cubicBezTo>
                    <a:pt x="54277" y="72276"/>
                    <a:pt x="54214" y="72317"/>
                    <a:pt x="54193" y="72380"/>
                  </a:cubicBezTo>
                  <a:cubicBezTo>
                    <a:pt x="53963" y="72778"/>
                    <a:pt x="53586" y="72945"/>
                    <a:pt x="53377" y="73364"/>
                  </a:cubicBezTo>
                  <a:cubicBezTo>
                    <a:pt x="53084" y="73929"/>
                    <a:pt x="52707" y="74347"/>
                    <a:pt x="52331" y="74828"/>
                  </a:cubicBezTo>
                  <a:cubicBezTo>
                    <a:pt x="51619" y="75854"/>
                    <a:pt x="50950" y="76879"/>
                    <a:pt x="50050" y="77758"/>
                  </a:cubicBezTo>
                  <a:cubicBezTo>
                    <a:pt x="49590" y="78239"/>
                    <a:pt x="49088" y="78595"/>
                    <a:pt x="48648" y="79097"/>
                  </a:cubicBezTo>
                  <a:cubicBezTo>
                    <a:pt x="48167" y="79599"/>
                    <a:pt x="47749" y="80143"/>
                    <a:pt x="47330" y="80687"/>
                  </a:cubicBezTo>
                  <a:cubicBezTo>
                    <a:pt x="46953" y="81189"/>
                    <a:pt x="46598" y="81712"/>
                    <a:pt x="46221" y="82214"/>
                  </a:cubicBezTo>
                  <a:lnTo>
                    <a:pt x="46179" y="82235"/>
                  </a:lnTo>
                  <a:cubicBezTo>
                    <a:pt x="46075" y="82361"/>
                    <a:pt x="45949" y="82465"/>
                    <a:pt x="45845" y="82612"/>
                  </a:cubicBezTo>
                  <a:cubicBezTo>
                    <a:pt x="45593" y="82884"/>
                    <a:pt x="45384" y="83177"/>
                    <a:pt x="45175" y="83491"/>
                  </a:cubicBezTo>
                  <a:cubicBezTo>
                    <a:pt x="45133" y="83512"/>
                    <a:pt x="45112" y="83553"/>
                    <a:pt x="45091" y="83553"/>
                  </a:cubicBezTo>
                  <a:lnTo>
                    <a:pt x="45029" y="83553"/>
                  </a:lnTo>
                  <a:cubicBezTo>
                    <a:pt x="45008" y="83553"/>
                    <a:pt x="44987" y="83553"/>
                    <a:pt x="44966" y="83574"/>
                  </a:cubicBezTo>
                  <a:lnTo>
                    <a:pt x="44924" y="83574"/>
                  </a:lnTo>
                  <a:cubicBezTo>
                    <a:pt x="44861" y="83574"/>
                    <a:pt x="44777" y="83553"/>
                    <a:pt x="44673" y="83553"/>
                  </a:cubicBezTo>
                  <a:lnTo>
                    <a:pt x="44505" y="83553"/>
                  </a:lnTo>
                  <a:lnTo>
                    <a:pt x="44505" y="83386"/>
                  </a:lnTo>
                  <a:cubicBezTo>
                    <a:pt x="44505" y="83386"/>
                    <a:pt x="44547" y="83240"/>
                    <a:pt x="44547" y="83198"/>
                  </a:cubicBezTo>
                  <a:cubicBezTo>
                    <a:pt x="44568" y="83093"/>
                    <a:pt x="44568" y="82989"/>
                    <a:pt x="44568" y="82884"/>
                  </a:cubicBezTo>
                  <a:cubicBezTo>
                    <a:pt x="44568" y="82842"/>
                    <a:pt x="44568" y="82821"/>
                    <a:pt x="44547" y="82758"/>
                  </a:cubicBezTo>
                  <a:cubicBezTo>
                    <a:pt x="44736" y="82717"/>
                    <a:pt x="44903" y="82633"/>
                    <a:pt x="45070" y="82507"/>
                  </a:cubicBezTo>
                  <a:cubicBezTo>
                    <a:pt x="45531" y="82047"/>
                    <a:pt x="45405" y="81377"/>
                    <a:pt x="45070" y="80896"/>
                  </a:cubicBezTo>
                  <a:cubicBezTo>
                    <a:pt x="45133" y="80875"/>
                    <a:pt x="45196" y="80875"/>
                    <a:pt x="45301" y="80854"/>
                  </a:cubicBezTo>
                  <a:cubicBezTo>
                    <a:pt x="45719" y="80792"/>
                    <a:pt x="46054" y="80561"/>
                    <a:pt x="46430" y="80352"/>
                  </a:cubicBezTo>
                  <a:cubicBezTo>
                    <a:pt x="46640" y="80248"/>
                    <a:pt x="46681" y="80059"/>
                    <a:pt x="46681" y="79913"/>
                  </a:cubicBezTo>
                  <a:cubicBezTo>
                    <a:pt x="46807" y="79913"/>
                    <a:pt x="46953" y="79850"/>
                    <a:pt x="47100" y="79787"/>
                  </a:cubicBezTo>
                  <a:cubicBezTo>
                    <a:pt x="47288" y="79683"/>
                    <a:pt x="47393" y="79452"/>
                    <a:pt x="47393" y="79285"/>
                  </a:cubicBezTo>
                  <a:cubicBezTo>
                    <a:pt x="47393" y="79160"/>
                    <a:pt x="47372" y="79055"/>
                    <a:pt x="47309" y="78908"/>
                  </a:cubicBezTo>
                  <a:cubicBezTo>
                    <a:pt x="47497" y="78783"/>
                    <a:pt x="47623" y="78595"/>
                    <a:pt x="47770" y="78427"/>
                  </a:cubicBezTo>
                  <a:cubicBezTo>
                    <a:pt x="48209" y="77820"/>
                    <a:pt x="48837" y="77297"/>
                    <a:pt x="49339" y="76711"/>
                  </a:cubicBezTo>
                  <a:cubicBezTo>
                    <a:pt x="50448" y="75456"/>
                    <a:pt x="51578" y="74201"/>
                    <a:pt x="52687" y="72924"/>
                  </a:cubicBezTo>
                  <a:cubicBezTo>
                    <a:pt x="53649" y="71794"/>
                    <a:pt x="54381" y="70644"/>
                    <a:pt x="55135" y="69367"/>
                  </a:cubicBezTo>
                  <a:cubicBezTo>
                    <a:pt x="55365" y="68970"/>
                    <a:pt x="55679" y="68530"/>
                    <a:pt x="55992" y="68133"/>
                  </a:cubicBezTo>
                  <a:close/>
                  <a:moveTo>
                    <a:pt x="38647" y="81105"/>
                  </a:moveTo>
                  <a:cubicBezTo>
                    <a:pt x="38919" y="81273"/>
                    <a:pt x="39212" y="81419"/>
                    <a:pt x="39463" y="81587"/>
                  </a:cubicBezTo>
                  <a:cubicBezTo>
                    <a:pt x="40718" y="82340"/>
                    <a:pt x="41827" y="83784"/>
                    <a:pt x="43313" y="84035"/>
                  </a:cubicBezTo>
                  <a:lnTo>
                    <a:pt x="43522" y="84035"/>
                  </a:lnTo>
                  <a:cubicBezTo>
                    <a:pt x="43585" y="84202"/>
                    <a:pt x="43689" y="84328"/>
                    <a:pt x="43836" y="84453"/>
                  </a:cubicBezTo>
                  <a:cubicBezTo>
                    <a:pt x="43940" y="84537"/>
                    <a:pt x="44108" y="84621"/>
                    <a:pt x="44233" y="84641"/>
                  </a:cubicBezTo>
                  <a:cubicBezTo>
                    <a:pt x="44150" y="84767"/>
                    <a:pt x="44171" y="84934"/>
                    <a:pt x="44275" y="85060"/>
                  </a:cubicBezTo>
                  <a:cubicBezTo>
                    <a:pt x="44275" y="85061"/>
                    <a:pt x="44275" y="85062"/>
                    <a:pt x="44276" y="85064"/>
                  </a:cubicBezTo>
                  <a:lnTo>
                    <a:pt x="44276" y="85064"/>
                  </a:lnTo>
                  <a:cubicBezTo>
                    <a:pt x="43877" y="84885"/>
                    <a:pt x="43013" y="84220"/>
                    <a:pt x="42832" y="84139"/>
                  </a:cubicBezTo>
                  <a:cubicBezTo>
                    <a:pt x="41325" y="83344"/>
                    <a:pt x="39881" y="82424"/>
                    <a:pt x="38333" y="81670"/>
                  </a:cubicBezTo>
                  <a:lnTo>
                    <a:pt x="38647" y="81105"/>
                  </a:lnTo>
                  <a:close/>
                  <a:moveTo>
                    <a:pt x="45071" y="0"/>
                  </a:moveTo>
                  <a:cubicBezTo>
                    <a:pt x="44820" y="0"/>
                    <a:pt x="44568" y="10"/>
                    <a:pt x="44317" y="26"/>
                  </a:cubicBezTo>
                  <a:cubicBezTo>
                    <a:pt x="44045" y="68"/>
                    <a:pt x="43731" y="26"/>
                    <a:pt x="43459" y="89"/>
                  </a:cubicBezTo>
                  <a:cubicBezTo>
                    <a:pt x="43271" y="131"/>
                    <a:pt x="43041" y="236"/>
                    <a:pt x="42811" y="298"/>
                  </a:cubicBezTo>
                  <a:cubicBezTo>
                    <a:pt x="42301" y="380"/>
                    <a:pt x="42506" y="1116"/>
                    <a:pt x="42981" y="1116"/>
                  </a:cubicBezTo>
                  <a:cubicBezTo>
                    <a:pt x="42994" y="1116"/>
                    <a:pt x="43007" y="1116"/>
                    <a:pt x="43020" y="1114"/>
                  </a:cubicBezTo>
                  <a:cubicBezTo>
                    <a:pt x="43426" y="1056"/>
                    <a:pt x="43761" y="945"/>
                    <a:pt x="44173" y="945"/>
                  </a:cubicBezTo>
                  <a:cubicBezTo>
                    <a:pt x="44206" y="945"/>
                    <a:pt x="44241" y="945"/>
                    <a:pt x="44275" y="947"/>
                  </a:cubicBezTo>
                  <a:cubicBezTo>
                    <a:pt x="44924" y="968"/>
                    <a:pt x="45552" y="1073"/>
                    <a:pt x="46179" y="1219"/>
                  </a:cubicBezTo>
                  <a:cubicBezTo>
                    <a:pt x="47539" y="1491"/>
                    <a:pt x="48837" y="1993"/>
                    <a:pt x="50134" y="2433"/>
                  </a:cubicBezTo>
                  <a:cubicBezTo>
                    <a:pt x="50762" y="2684"/>
                    <a:pt x="51410" y="2893"/>
                    <a:pt x="52080" y="3039"/>
                  </a:cubicBezTo>
                  <a:cubicBezTo>
                    <a:pt x="52666" y="3207"/>
                    <a:pt x="53272" y="3646"/>
                    <a:pt x="53816" y="3981"/>
                  </a:cubicBezTo>
                  <a:cubicBezTo>
                    <a:pt x="54946" y="4713"/>
                    <a:pt x="56118" y="5550"/>
                    <a:pt x="57101" y="6471"/>
                  </a:cubicBezTo>
                  <a:cubicBezTo>
                    <a:pt x="58922" y="8187"/>
                    <a:pt x="60240" y="10467"/>
                    <a:pt x="60826" y="12936"/>
                  </a:cubicBezTo>
                  <a:cubicBezTo>
                    <a:pt x="60993" y="13522"/>
                    <a:pt x="61035" y="14150"/>
                    <a:pt x="61202" y="14757"/>
                  </a:cubicBezTo>
                  <a:cubicBezTo>
                    <a:pt x="61349" y="15384"/>
                    <a:pt x="61433" y="15991"/>
                    <a:pt x="61454" y="16640"/>
                  </a:cubicBezTo>
                  <a:cubicBezTo>
                    <a:pt x="61495" y="17267"/>
                    <a:pt x="61642" y="17895"/>
                    <a:pt x="61642" y="18523"/>
                  </a:cubicBezTo>
                  <a:cubicBezTo>
                    <a:pt x="61642" y="18900"/>
                    <a:pt x="61642" y="19234"/>
                    <a:pt x="61663" y="19569"/>
                  </a:cubicBezTo>
                  <a:lnTo>
                    <a:pt x="60805" y="19423"/>
                  </a:lnTo>
                  <a:cubicBezTo>
                    <a:pt x="60679" y="18837"/>
                    <a:pt x="60512" y="18272"/>
                    <a:pt x="60303" y="17707"/>
                  </a:cubicBezTo>
                  <a:cubicBezTo>
                    <a:pt x="60196" y="17417"/>
                    <a:pt x="59916" y="17270"/>
                    <a:pt x="59647" y="17270"/>
                  </a:cubicBezTo>
                  <a:cubicBezTo>
                    <a:pt x="59334" y="17270"/>
                    <a:pt x="59036" y="17469"/>
                    <a:pt x="59047" y="17874"/>
                  </a:cubicBezTo>
                  <a:cubicBezTo>
                    <a:pt x="59089" y="18314"/>
                    <a:pt x="59110" y="18753"/>
                    <a:pt x="59152" y="19213"/>
                  </a:cubicBezTo>
                  <a:cubicBezTo>
                    <a:pt x="57834" y="19067"/>
                    <a:pt x="56474" y="19004"/>
                    <a:pt x="55135" y="18711"/>
                  </a:cubicBezTo>
                  <a:cubicBezTo>
                    <a:pt x="52812" y="18209"/>
                    <a:pt x="50678" y="17184"/>
                    <a:pt x="48648" y="15991"/>
                  </a:cubicBezTo>
                  <a:cubicBezTo>
                    <a:pt x="46849" y="14924"/>
                    <a:pt x="45259" y="13522"/>
                    <a:pt x="43794" y="12037"/>
                  </a:cubicBezTo>
                  <a:cubicBezTo>
                    <a:pt x="43020" y="11262"/>
                    <a:pt x="42350" y="10467"/>
                    <a:pt x="41723" y="9588"/>
                  </a:cubicBezTo>
                  <a:cubicBezTo>
                    <a:pt x="41513" y="9296"/>
                    <a:pt x="41304" y="8982"/>
                    <a:pt x="41095" y="8689"/>
                  </a:cubicBezTo>
                  <a:cubicBezTo>
                    <a:pt x="41011" y="8542"/>
                    <a:pt x="40927" y="8396"/>
                    <a:pt x="40865" y="8249"/>
                  </a:cubicBezTo>
                  <a:cubicBezTo>
                    <a:pt x="40676" y="7852"/>
                    <a:pt x="40614" y="7412"/>
                    <a:pt x="40383" y="7078"/>
                  </a:cubicBezTo>
                  <a:cubicBezTo>
                    <a:pt x="40288" y="6939"/>
                    <a:pt x="40143" y="6866"/>
                    <a:pt x="40002" y="6866"/>
                  </a:cubicBezTo>
                  <a:cubicBezTo>
                    <a:pt x="39866" y="6866"/>
                    <a:pt x="39733" y="6934"/>
                    <a:pt x="39651" y="7078"/>
                  </a:cubicBezTo>
                  <a:cubicBezTo>
                    <a:pt x="39191" y="7831"/>
                    <a:pt x="39651" y="8898"/>
                    <a:pt x="40049" y="9609"/>
                  </a:cubicBezTo>
                  <a:cubicBezTo>
                    <a:pt x="40342" y="10133"/>
                    <a:pt x="40802" y="10990"/>
                    <a:pt x="41409" y="11367"/>
                  </a:cubicBezTo>
                  <a:cubicBezTo>
                    <a:pt x="41702" y="11744"/>
                    <a:pt x="42016" y="12141"/>
                    <a:pt x="42350" y="12518"/>
                  </a:cubicBezTo>
                  <a:cubicBezTo>
                    <a:pt x="43899" y="14213"/>
                    <a:pt x="45593" y="15761"/>
                    <a:pt x="47518" y="17016"/>
                  </a:cubicBezTo>
                  <a:cubicBezTo>
                    <a:pt x="49590" y="18335"/>
                    <a:pt x="51871" y="19444"/>
                    <a:pt x="54277" y="20071"/>
                  </a:cubicBezTo>
                  <a:cubicBezTo>
                    <a:pt x="55720" y="20446"/>
                    <a:pt x="57297" y="20754"/>
                    <a:pt x="58858" y="20754"/>
                  </a:cubicBezTo>
                  <a:cubicBezTo>
                    <a:pt x="59040" y="20754"/>
                    <a:pt x="59222" y="20750"/>
                    <a:pt x="59403" y="20741"/>
                  </a:cubicBezTo>
                  <a:cubicBezTo>
                    <a:pt x="59550" y="21766"/>
                    <a:pt x="59717" y="22791"/>
                    <a:pt x="59759" y="23837"/>
                  </a:cubicBezTo>
                  <a:cubicBezTo>
                    <a:pt x="59905" y="25867"/>
                    <a:pt x="59801" y="27897"/>
                    <a:pt x="59298" y="29884"/>
                  </a:cubicBezTo>
                  <a:cubicBezTo>
                    <a:pt x="58441" y="33358"/>
                    <a:pt x="56369" y="36517"/>
                    <a:pt x="53419" y="38526"/>
                  </a:cubicBezTo>
                  <a:cubicBezTo>
                    <a:pt x="49746" y="41037"/>
                    <a:pt x="45177" y="41988"/>
                    <a:pt x="40639" y="41988"/>
                  </a:cubicBezTo>
                  <a:cubicBezTo>
                    <a:pt x="38068" y="41988"/>
                    <a:pt x="35507" y="41683"/>
                    <a:pt x="33123" y="41183"/>
                  </a:cubicBezTo>
                  <a:cubicBezTo>
                    <a:pt x="29922" y="40493"/>
                    <a:pt x="26846" y="39300"/>
                    <a:pt x="24189" y="37354"/>
                  </a:cubicBezTo>
                  <a:cubicBezTo>
                    <a:pt x="21657" y="35534"/>
                    <a:pt x="19899" y="32772"/>
                    <a:pt x="18958" y="29843"/>
                  </a:cubicBezTo>
                  <a:cubicBezTo>
                    <a:pt x="17974" y="26788"/>
                    <a:pt x="17891" y="23545"/>
                    <a:pt x="18602" y="20427"/>
                  </a:cubicBezTo>
                  <a:cubicBezTo>
                    <a:pt x="19000" y="18711"/>
                    <a:pt x="19481" y="17121"/>
                    <a:pt x="20360" y="15573"/>
                  </a:cubicBezTo>
                  <a:cubicBezTo>
                    <a:pt x="20694" y="14966"/>
                    <a:pt x="21113" y="14401"/>
                    <a:pt x="21573" y="13836"/>
                  </a:cubicBezTo>
                  <a:cubicBezTo>
                    <a:pt x="21866" y="14003"/>
                    <a:pt x="22180" y="14087"/>
                    <a:pt x="22515" y="14129"/>
                  </a:cubicBezTo>
                  <a:cubicBezTo>
                    <a:pt x="23088" y="14189"/>
                    <a:pt x="23597" y="14282"/>
                    <a:pt x="24142" y="14282"/>
                  </a:cubicBezTo>
                  <a:cubicBezTo>
                    <a:pt x="24352" y="14282"/>
                    <a:pt x="24568" y="14268"/>
                    <a:pt x="24795" y="14234"/>
                  </a:cubicBezTo>
                  <a:cubicBezTo>
                    <a:pt x="26532" y="13982"/>
                    <a:pt x="28269" y="13606"/>
                    <a:pt x="29922" y="13062"/>
                  </a:cubicBezTo>
                  <a:cubicBezTo>
                    <a:pt x="31512" y="12539"/>
                    <a:pt x="33060" y="11911"/>
                    <a:pt x="34650" y="11367"/>
                  </a:cubicBezTo>
                  <a:cubicBezTo>
                    <a:pt x="35466" y="11074"/>
                    <a:pt x="36262" y="10677"/>
                    <a:pt x="37036" y="10321"/>
                  </a:cubicBezTo>
                  <a:cubicBezTo>
                    <a:pt x="37852" y="9923"/>
                    <a:pt x="38772" y="9421"/>
                    <a:pt x="39358" y="8772"/>
                  </a:cubicBezTo>
                  <a:cubicBezTo>
                    <a:pt x="39559" y="8551"/>
                    <a:pt x="39451" y="8080"/>
                    <a:pt x="39127" y="8080"/>
                  </a:cubicBezTo>
                  <a:cubicBezTo>
                    <a:pt x="39114" y="8080"/>
                    <a:pt x="39100" y="8080"/>
                    <a:pt x="39086" y="8082"/>
                  </a:cubicBezTo>
                  <a:cubicBezTo>
                    <a:pt x="38354" y="8166"/>
                    <a:pt x="37642" y="8459"/>
                    <a:pt x="36952" y="8752"/>
                  </a:cubicBezTo>
                  <a:lnTo>
                    <a:pt x="34692" y="9693"/>
                  </a:lnTo>
                  <a:cubicBezTo>
                    <a:pt x="33186" y="10258"/>
                    <a:pt x="31679" y="10781"/>
                    <a:pt x="30152" y="11367"/>
                  </a:cubicBezTo>
                  <a:cubicBezTo>
                    <a:pt x="28687" y="11890"/>
                    <a:pt x="27223" y="12162"/>
                    <a:pt x="25716" y="12539"/>
                  </a:cubicBezTo>
                  <a:cubicBezTo>
                    <a:pt x="24963" y="12727"/>
                    <a:pt x="24251" y="12873"/>
                    <a:pt x="23456" y="12873"/>
                  </a:cubicBezTo>
                  <a:cubicBezTo>
                    <a:pt x="23171" y="12873"/>
                    <a:pt x="22886" y="12787"/>
                    <a:pt x="22600" y="12787"/>
                  </a:cubicBezTo>
                  <a:cubicBezTo>
                    <a:pt x="22572" y="12787"/>
                    <a:pt x="22543" y="12788"/>
                    <a:pt x="22515" y="12790"/>
                  </a:cubicBezTo>
                  <a:cubicBezTo>
                    <a:pt x="22460" y="12799"/>
                    <a:pt x="22404" y="12803"/>
                    <a:pt x="22347" y="12803"/>
                  </a:cubicBezTo>
                  <a:cubicBezTo>
                    <a:pt x="22146" y="12803"/>
                    <a:pt x="21941" y="12751"/>
                    <a:pt x="21761" y="12685"/>
                  </a:cubicBezTo>
                  <a:cubicBezTo>
                    <a:pt x="21741" y="12664"/>
                    <a:pt x="21678" y="12643"/>
                    <a:pt x="21636" y="12643"/>
                  </a:cubicBezTo>
                  <a:cubicBezTo>
                    <a:pt x="21636" y="12622"/>
                    <a:pt x="21657" y="12581"/>
                    <a:pt x="21657" y="12539"/>
                  </a:cubicBezTo>
                  <a:cubicBezTo>
                    <a:pt x="21678" y="12518"/>
                    <a:pt x="21678" y="12476"/>
                    <a:pt x="21720" y="12434"/>
                  </a:cubicBezTo>
                  <a:cubicBezTo>
                    <a:pt x="21845" y="12246"/>
                    <a:pt x="21950" y="12057"/>
                    <a:pt x="22075" y="11848"/>
                  </a:cubicBezTo>
                  <a:cubicBezTo>
                    <a:pt x="22494" y="10969"/>
                    <a:pt x="23121" y="10216"/>
                    <a:pt x="23812" y="9505"/>
                  </a:cubicBezTo>
                  <a:cubicBezTo>
                    <a:pt x="23854" y="9442"/>
                    <a:pt x="23917" y="9400"/>
                    <a:pt x="23979" y="9337"/>
                  </a:cubicBezTo>
                  <a:cubicBezTo>
                    <a:pt x="24189" y="9065"/>
                    <a:pt x="24398" y="8793"/>
                    <a:pt x="24649" y="8542"/>
                  </a:cubicBezTo>
                  <a:cubicBezTo>
                    <a:pt x="26134" y="7036"/>
                    <a:pt x="27746" y="5822"/>
                    <a:pt x="29524" y="4692"/>
                  </a:cubicBezTo>
                  <a:cubicBezTo>
                    <a:pt x="31156" y="3667"/>
                    <a:pt x="32977" y="2642"/>
                    <a:pt x="34901" y="2286"/>
                  </a:cubicBezTo>
                  <a:cubicBezTo>
                    <a:pt x="35948" y="2077"/>
                    <a:pt x="37015" y="1972"/>
                    <a:pt x="38082" y="1868"/>
                  </a:cubicBezTo>
                  <a:cubicBezTo>
                    <a:pt x="39107" y="1784"/>
                    <a:pt x="40153" y="1805"/>
                    <a:pt x="41137" y="1533"/>
                  </a:cubicBezTo>
                  <a:cubicBezTo>
                    <a:pt x="41513" y="1428"/>
                    <a:pt x="41513" y="905"/>
                    <a:pt x="41137" y="801"/>
                  </a:cubicBezTo>
                  <a:cubicBezTo>
                    <a:pt x="40611" y="638"/>
                    <a:pt x="40063" y="585"/>
                    <a:pt x="39512" y="585"/>
                  </a:cubicBezTo>
                  <a:cubicBezTo>
                    <a:pt x="38856" y="585"/>
                    <a:pt x="38195" y="660"/>
                    <a:pt x="37559" y="717"/>
                  </a:cubicBezTo>
                  <a:cubicBezTo>
                    <a:pt x="36387" y="821"/>
                    <a:pt x="35236" y="968"/>
                    <a:pt x="34085" y="1219"/>
                  </a:cubicBezTo>
                  <a:cubicBezTo>
                    <a:pt x="33039" y="1428"/>
                    <a:pt x="31972" y="1993"/>
                    <a:pt x="31031" y="2474"/>
                  </a:cubicBezTo>
                  <a:cubicBezTo>
                    <a:pt x="29943" y="3018"/>
                    <a:pt x="28938" y="3646"/>
                    <a:pt x="27913" y="4316"/>
                  </a:cubicBezTo>
                  <a:cubicBezTo>
                    <a:pt x="26051" y="5571"/>
                    <a:pt x="24189" y="7099"/>
                    <a:pt x="22996" y="9003"/>
                  </a:cubicBezTo>
                  <a:cubicBezTo>
                    <a:pt x="22912" y="9128"/>
                    <a:pt x="22703" y="9421"/>
                    <a:pt x="22452" y="9819"/>
                  </a:cubicBezTo>
                  <a:cubicBezTo>
                    <a:pt x="22143" y="9636"/>
                    <a:pt x="21844" y="9482"/>
                    <a:pt x="21523" y="9482"/>
                  </a:cubicBezTo>
                  <a:cubicBezTo>
                    <a:pt x="21365" y="9482"/>
                    <a:pt x="21202" y="9520"/>
                    <a:pt x="21029" y="9609"/>
                  </a:cubicBezTo>
                  <a:cubicBezTo>
                    <a:pt x="20778" y="9086"/>
                    <a:pt x="20401" y="8584"/>
                    <a:pt x="19962" y="8249"/>
                  </a:cubicBezTo>
                  <a:cubicBezTo>
                    <a:pt x="19125" y="7601"/>
                    <a:pt x="18163" y="7224"/>
                    <a:pt x="17263" y="6659"/>
                  </a:cubicBezTo>
                  <a:cubicBezTo>
                    <a:pt x="16255" y="6002"/>
                    <a:pt x="15165" y="5395"/>
                    <a:pt x="14030" y="5395"/>
                  </a:cubicBezTo>
                  <a:cubicBezTo>
                    <a:pt x="13539" y="5395"/>
                    <a:pt x="13039" y="5509"/>
                    <a:pt x="12534" y="5780"/>
                  </a:cubicBezTo>
                  <a:cubicBezTo>
                    <a:pt x="10777" y="6764"/>
                    <a:pt x="10902" y="8647"/>
                    <a:pt x="12116" y="9965"/>
                  </a:cubicBezTo>
                  <a:cubicBezTo>
                    <a:pt x="12534" y="10425"/>
                    <a:pt x="13057" y="10739"/>
                    <a:pt x="13518" y="11095"/>
                  </a:cubicBezTo>
                  <a:cubicBezTo>
                    <a:pt x="13727" y="11262"/>
                    <a:pt x="14020" y="11472"/>
                    <a:pt x="14103" y="11702"/>
                  </a:cubicBezTo>
                  <a:cubicBezTo>
                    <a:pt x="14187" y="11890"/>
                    <a:pt x="13622" y="12141"/>
                    <a:pt x="13518" y="12204"/>
                  </a:cubicBezTo>
                  <a:cubicBezTo>
                    <a:pt x="12430" y="12832"/>
                    <a:pt x="11425" y="13208"/>
                    <a:pt x="10525" y="14150"/>
                  </a:cubicBezTo>
                  <a:cubicBezTo>
                    <a:pt x="9730" y="14966"/>
                    <a:pt x="8956" y="16305"/>
                    <a:pt x="9730" y="17372"/>
                  </a:cubicBezTo>
                  <a:cubicBezTo>
                    <a:pt x="10170" y="17979"/>
                    <a:pt x="10881" y="18272"/>
                    <a:pt x="11634" y="18293"/>
                  </a:cubicBezTo>
                  <a:cubicBezTo>
                    <a:pt x="11670" y="18295"/>
                    <a:pt x="11706" y="18295"/>
                    <a:pt x="11742" y="18295"/>
                  </a:cubicBezTo>
                  <a:cubicBezTo>
                    <a:pt x="12107" y="18295"/>
                    <a:pt x="12488" y="18207"/>
                    <a:pt x="12869" y="18188"/>
                  </a:cubicBezTo>
                  <a:lnTo>
                    <a:pt x="12974" y="18188"/>
                  </a:lnTo>
                  <a:cubicBezTo>
                    <a:pt x="12932" y="18272"/>
                    <a:pt x="12848" y="18314"/>
                    <a:pt x="12785" y="18376"/>
                  </a:cubicBezTo>
                  <a:cubicBezTo>
                    <a:pt x="11906" y="19360"/>
                    <a:pt x="11007" y="21578"/>
                    <a:pt x="12639" y="22310"/>
                  </a:cubicBezTo>
                  <a:cubicBezTo>
                    <a:pt x="13088" y="22514"/>
                    <a:pt x="13603" y="22569"/>
                    <a:pt x="14124" y="22569"/>
                  </a:cubicBezTo>
                  <a:cubicBezTo>
                    <a:pt x="14669" y="22569"/>
                    <a:pt x="15222" y="22509"/>
                    <a:pt x="15715" y="22498"/>
                  </a:cubicBezTo>
                  <a:cubicBezTo>
                    <a:pt x="16070" y="22498"/>
                    <a:pt x="16405" y="22457"/>
                    <a:pt x="16740" y="22373"/>
                  </a:cubicBezTo>
                  <a:lnTo>
                    <a:pt x="16740" y="22373"/>
                  </a:lnTo>
                  <a:cubicBezTo>
                    <a:pt x="16342" y="25093"/>
                    <a:pt x="16635" y="27918"/>
                    <a:pt x="17451" y="30533"/>
                  </a:cubicBezTo>
                  <a:cubicBezTo>
                    <a:pt x="18497" y="33965"/>
                    <a:pt x="20590" y="36894"/>
                    <a:pt x="23498" y="38986"/>
                  </a:cubicBezTo>
                  <a:cubicBezTo>
                    <a:pt x="23938" y="39300"/>
                    <a:pt x="24377" y="39614"/>
                    <a:pt x="24858" y="39865"/>
                  </a:cubicBezTo>
                  <a:cubicBezTo>
                    <a:pt x="24670" y="40346"/>
                    <a:pt x="24440" y="40807"/>
                    <a:pt x="24230" y="41225"/>
                  </a:cubicBezTo>
                  <a:cubicBezTo>
                    <a:pt x="24147" y="41099"/>
                    <a:pt x="23979" y="40974"/>
                    <a:pt x="23812" y="40890"/>
                  </a:cubicBezTo>
                  <a:cubicBezTo>
                    <a:pt x="22829" y="40493"/>
                    <a:pt x="21866" y="40137"/>
                    <a:pt x="21008" y="39530"/>
                  </a:cubicBezTo>
                  <a:cubicBezTo>
                    <a:pt x="19941" y="38819"/>
                    <a:pt x="18958" y="38045"/>
                    <a:pt x="17870" y="37375"/>
                  </a:cubicBezTo>
                  <a:cubicBezTo>
                    <a:pt x="16761" y="36705"/>
                    <a:pt x="15756" y="35764"/>
                    <a:pt x="14815" y="34864"/>
                  </a:cubicBezTo>
                  <a:cubicBezTo>
                    <a:pt x="13831" y="33965"/>
                    <a:pt x="12743" y="33148"/>
                    <a:pt x="11739" y="32228"/>
                  </a:cubicBezTo>
                  <a:cubicBezTo>
                    <a:pt x="9919" y="30554"/>
                    <a:pt x="8747" y="28483"/>
                    <a:pt x="7429" y="26411"/>
                  </a:cubicBezTo>
                  <a:cubicBezTo>
                    <a:pt x="6717" y="25323"/>
                    <a:pt x="5985" y="24277"/>
                    <a:pt x="5399" y="23126"/>
                  </a:cubicBezTo>
                  <a:cubicBezTo>
                    <a:pt x="5085" y="22519"/>
                    <a:pt x="4709" y="21954"/>
                    <a:pt x="4499" y="21327"/>
                  </a:cubicBezTo>
                  <a:cubicBezTo>
                    <a:pt x="4771" y="21117"/>
                    <a:pt x="4981" y="20845"/>
                    <a:pt x="5148" y="20511"/>
                  </a:cubicBezTo>
                  <a:cubicBezTo>
                    <a:pt x="5357" y="20113"/>
                    <a:pt x="5713" y="19548"/>
                    <a:pt x="5818" y="18983"/>
                  </a:cubicBezTo>
                  <a:cubicBezTo>
                    <a:pt x="6257" y="18125"/>
                    <a:pt x="6090" y="16891"/>
                    <a:pt x="5985" y="15949"/>
                  </a:cubicBezTo>
                  <a:cubicBezTo>
                    <a:pt x="5954" y="15677"/>
                    <a:pt x="5760" y="15541"/>
                    <a:pt x="5564" y="15541"/>
                  </a:cubicBezTo>
                  <a:cubicBezTo>
                    <a:pt x="5368" y="15541"/>
                    <a:pt x="5169" y="15677"/>
                    <a:pt x="5127" y="15949"/>
                  </a:cubicBezTo>
                  <a:cubicBezTo>
                    <a:pt x="5043" y="16472"/>
                    <a:pt x="5023" y="17037"/>
                    <a:pt x="5002" y="17581"/>
                  </a:cubicBezTo>
                  <a:cubicBezTo>
                    <a:pt x="5002" y="17665"/>
                    <a:pt x="4981" y="17728"/>
                    <a:pt x="4939" y="17811"/>
                  </a:cubicBezTo>
                  <a:cubicBezTo>
                    <a:pt x="4918" y="17811"/>
                    <a:pt x="4897" y="17832"/>
                    <a:pt x="4876" y="17874"/>
                  </a:cubicBezTo>
                  <a:cubicBezTo>
                    <a:pt x="4395" y="18188"/>
                    <a:pt x="4416" y="18607"/>
                    <a:pt x="4207" y="19088"/>
                  </a:cubicBezTo>
                  <a:cubicBezTo>
                    <a:pt x="4165" y="18941"/>
                    <a:pt x="4102" y="18774"/>
                    <a:pt x="4060" y="18648"/>
                  </a:cubicBezTo>
                  <a:cubicBezTo>
                    <a:pt x="3683" y="17728"/>
                    <a:pt x="3370" y="16786"/>
                    <a:pt x="3307" y="15803"/>
                  </a:cubicBezTo>
                  <a:cubicBezTo>
                    <a:pt x="3275" y="15473"/>
                    <a:pt x="3011" y="15301"/>
                    <a:pt x="2756" y="15301"/>
                  </a:cubicBezTo>
                  <a:cubicBezTo>
                    <a:pt x="2509" y="15301"/>
                    <a:pt x="2271" y="15463"/>
                    <a:pt x="2261" y="15803"/>
                  </a:cubicBezTo>
                  <a:cubicBezTo>
                    <a:pt x="2219" y="16765"/>
                    <a:pt x="2302" y="17937"/>
                    <a:pt x="2721" y="18837"/>
                  </a:cubicBezTo>
                  <a:cubicBezTo>
                    <a:pt x="2909" y="19234"/>
                    <a:pt x="2993" y="19590"/>
                    <a:pt x="2930" y="20008"/>
                  </a:cubicBezTo>
                  <a:cubicBezTo>
                    <a:pt x="2616" y="19820"/>
                    <a:pt x="2323" y="19548"/>
                    <a:pt x="2177" y="19339"/>
                  </a:cubicBezTo>
                  <a:cubicBezTo>
                    <a:pt x="1779" y="18774"/>
                    <a:pt x="1340" y="18188"/>
                    <a:pt x="1277" y="17498"/>
                  </a:cubicBezTo>
                  <a:cubicBezTo>
                    <a:pt x="1256" y="17090"/>
                    <a:pt x="932" y="16886"/>
                    <a:pt x="618" y="16886"/>
                  </a:cubicBezTo>
                  <a:cubicBezTo>
                    <a:pt x="304" y="16886"/>
                    <a:pt x="1" y="17090"/>
                    <a:pt x="22" y="17498"/>
                  </a:cubicBezTo>
                  <a:cubicBezTo>
                    <a:pt x="106" y="19172"/>
                    <a:pt x="1633" y="21431"/>
                    <a:pt x="3370" y="21661"/>
                  </a:cubicBezTo>
                  <a:lnTo>
                    <a:pt x="3579" y="21661"/>
                  </a:lnTo>
                  <a:cubicBezTo>
                    <a:pt x="4039" y="23461"/>
                    <a:pt x="5106" y="25135"/>
                    <a:pt x="5985" y="26683"/>
                  </a:cubicBezTo>
                  <a:cubicBezTo>
                    <a:pt x="7324" y="28985"/>
                    <a:pt x="8433" y="31370"/>
                    <a:pt x="10379" y="33253"/>
                  </a:cubicBezTo>
                  <a:cubicBezTo>
                    <a:pt x="11404" y="34237"/>
                    <a:pt x="12576" y="35073"/>
                    <a:pt x="13601" y="36099"/>
                  </a:cubicBezTo>
                  <a:cubicBezTo>
                    <a:pt x="14543" y="37040"/>
                    <a:pt x="15652" y="38066"/>
                    <a:pt x="16803" y="38735"/>
                  </a:cubicBezTo>
                  <a:cubicBezTo>
                    <a:pt x="17974" y="39446"/>
                    <a:pt x="19041" y="40221"/>
                    <a:pt x="20150" y="41016"/>
                  </a:cubicBezTo>
                  <a:cubicBezTo>
                    <a:pt x="21113" y="41685"/>
                    <a:pt x="22264" y="42083"/>
                    <a:pt x="23352" y="42480"/>
                  </a:cubicBezTo>
                  <a:cubicBezTo>
                    <a:pt x="23101" y="42794"/>
                    <a:pt x="22808" y="43108"/>
                    <a:pt x="22598" y="43464"/>
                  </a:cubicBezTo>
                  <a:cubicBezTo>
                    <a:pt x="21950" y="44615"/>
                    <a:pt x="22996" y="45535"/>
                    <a:pt x="23938" y="46058"/>
                  </a:cubicBezTo>
                  <a:cubicBezTo>
                    <a:pt x="24921" y="46581"/>
                    <a:pt x="26051" y="46916"/>
                    <a:pt x="27118" y="47209"/>
                  </a:cubicBezTo>
                  <a:cubicBezTo>
                    <a:pt x="28324" y="47536"/>
                    <a:pt x="29450" y="48382"/>
                    <a:pt x="30730" y="48382"/>
                  </a:cubicBezTo>
                  <a:cubicBezTo>
                    <a:pt x="30760" y="48382"/>
                    <a:pt x="30791" y="48382"/>
                    <a:pt x="30821" y="48381"/>
                  </a:cubicBezTo>
                  <a:lnTo>
                    <a:pt x="30821" y="48381"/>
                  </a:lnTo>
                  <a:cubicBezTo>
                    <a:pt x="30612" y="49532"/>
                    <a:pt x="30445" y="50682"/>
                    <a:pt x="30298" y="51875"/>
                  </a:cubicBezTo>
                  <a:cubicBezTo>
                    <a:pt x="30089" y="53465"/>
                    <a:pt x="29712" y="55076"/>
                    <a:pt x="29608" y="56708"/>
                  </a:cubicBezTo>
                  <a:cubicBezTo>
                    <a:pt x="29001" y="56436"/>
                    <a:pt x="28373" y="56227"/>
                    <a:pt x="27725" y="56060"/>
                  </a:cubicBezTo>
                  <a:cubicBezTo>
                    <a:pt x="26498" y="55748"/>
                    <a:pt x="25288" y="55602"/>
                    <a:pt x="24084" y="55602"/>
                  </a:cubicBezTo>
                  <a:cubicBezTo>
                    <a:pt x="22945" y="55602"/>
                    <a:pt x="21812" y="55732"/>
                    <a:pt x="20673" y="55976"/>
                  </a:cubicBezTo>
                  <a:cubicBezTo>
                    <a:pt x="19544" y="56206"/>
                    <a:pt x="18393" y="56290"/>
                    <a:pt x="17263" y="56583"/>
                  </a:cubicBezTo>
                  <a:cubicBezTo>
                    <a:pt x="16531" y="56750"/>
                    <a:pt x="15547" y="57001"/>
                    <a:pt x="14961" y="57462"/>
                  </a:cubicBezTo>
                  <a:cubicBezTo>
                    <a:pt x="14836" y="57566"/>
                    <a:pt x="14815" y="57776"/>
                    <a:pt x="14836" y="57943"/>
                  </a:cubicBezTo>
                  <a:cubicBezTo>
                    <a:pt x="14857" y="58048"/>
                    <a:pt x="14919" y="58110"/>
                    <a:pt x="14961" y="58194"/>
                  </a:cubicBezTo>
                  <a:cubicBezTo>
                    <a:pt x="14627" y="58633"/>
                    <a:pt x="14250" y="59052"/>
                    <a:pt x="13831" y="59449"/>
                  </a:cubicBezTo>
                  <a:cubicBezTo>
                    <a:pt x="12994" y="60203"/>
                    <a:pt x="12262" y="61040"/>
                    <a:pt x="11572" y="61939"/>
                  </a:cubicBezTo>
                  <a:cubicBezTo>
                    <a:pt x="10881" y="62797"/>
                    <a:pt x="10212" y="63634"/>
                    <a:pt x="9521" y="64471"/>
                  </a:cubicBezTo>
                  <a:cubicBezTo>
                    <a:pt x="8852" y="65308"/>
                    <a:pt x="8328" y="66271"/>
                    <a:pt x="7450" y="66961"/>
                  </a:cubicBezTo>
                  <a:cubicBezTo>
                    <a:pt x="7115" y="67212"/>
                    <a:pt x="7115" y="67903"/>
                    <a:pt x="7450" y="68196"/>
                  </a:cubicBezTo>
                  <a:cubicBezTo>
                    <a:pt x="7596" y="68300"/>
                    <a:pt x="7743" y="68363"/>
                    <a:pt x="7868" y="68447"/>
                  </a:cubicBezTo>
                  <a:cubicBezTo>
                    <a:pt x="7387" y="68823"/>
                    <a:pt x="6906" y="69137"/>
                    <a:pt x="7282" y="69911"/>
                  </a:cubicBezTo>
                  <a:cubicBezTo>
                    <a:pt x="7429" y="70246"/>
                    <a:pt x="7847" y="70455"/>
                    <a:pt x="8140" y="70644"/>
                  </a:cubicBezTo>
                  <a:cubicBezTo>
                    <a:pt x="8182" y="70665"/>
                    <a:pt x="8224" y="70706"/>
                    <a:pt x="8266" y="70727"/>
                  </a:cubicBezTo>
                  <a:cubicBezTo>
                    <a:pt x="8266" y="70748"/>
                    <a:pt x="8245" y="70748"/>
                    <a:pt x="8224" y="70769"/>
                  </a:cubicBezTo>
                  <a:cubicBezTo>
                    <a:pt x="8077" y="70874"/>
                    <a:pt x="7931" y="70957"/>
                    <a:pt x="7826" y="71083"/>
                  </a:cubicBezTo>
                  <a:cubicBezTo>
                    <a:pt x="7596" y="71376"/>
                    <a:pt x="7533" y="71815"/>
                    <a:pt x="7638" y="72192"/>
                  </a:cubicBezTo>
                  <a:cubicBezTo>
                    <a:pt x="7743" y="72506"/>
                    <a:pt x="8454" y="72841"/>
                    <a:pt x="8391" y="73154"/>
                  </a:cubicBezTo>
                  <a:cubicBezTo>
                    <a:pt x="8370" y="73259"/>
                    <a:pt x="8328" y="73364"/>
                    <a:pt x="8266" y="73468"/>
                  </a:cubicBezTo>
                  <a:cubicBezTo>
                    <a:pt x="7659" y="73803"/>
                    <a:pt x="7010" y="73740"/>
                    <a:pt x="6613" y="74389"/>
                  </a:cubicBezTo>
                  <a:cubicBezTo>
                    <a:pt x="6257" y="74975"/>
                    <a:pt x="6571" y="75875"/>
                    <a:pt x="7010" y="76293"/>
                  </a:cubicBezTo>
                  <a:cubicBezTo>
                    <a:pt x="7492" y="76732"/>
                    <a:pt x="8245" y="76732"/>
                    <a:pt x="8873" y="76732"/>
                  </a:cubicBezTo>
                  <a:cubicBezTo>
                    <a:pt x="10044" y="76732"/>
                    <a:pt x="11216" y="76670"/>
                    <a:pt x="12409" y="76586"/>
                  </a:cubicBezTo>
                  <a:cubicBezTo>
                    <a:pt x="13350" y="76523"/>
                    <a:pt x="14292" y="76481"/>
                    <a:pt x="15254" y="76419"/>
                  </a:cubicBezTo>
                  <a:cubicBezTo>
                    <a:pt x="15579" y="77717"/>
                    <a:pt x="16297" y="79919"/>
                    <a:pt x="17732" y="79919"/>
                  </a:cubicBezTo>
                  <a:cubicBezTo>
                    <a:pt x="17777" y="79919"/>
                    <a:pt x="17823" y="79917"/>
                    <a:pt x="17870" y="79913"/>
                  </a:cubicBezTo>
                  <a:cubicBezTo>
                    <a:pt x="17912" y="79934"/>
                    <a:pt x="17974" y="79934"/>
                    <a:pt x="18058" y="79955"/>
                  </a:cubicBezTo>
                  <a:cubicBezTo>
                    <a:pt x="18266" y="79985"/>
                    <a:pt x="18474" y="80001"/>
                    <a:pt x="18680" y="80001"/>
                  </a:cubicBezTo>
                  <a:cubicBezTo>
                    <a:pt x="19322" y="80001"/>
                    <a:pt x="19941" y="79848"/>
                    <a:pt x="20464" y="79515"/>
                  </a:cubicBezTo>
                  <a:cubicBezTo>
                    <a:pt x="20527" y="79515"/>
                    <a:pt x="20590" y="79494"/>
                    <a:pt x="20632" y="79452"/>
                  </a:cubicBezTo>
                  <a:cubicBezTo>
                    <a:pt x="20945" y="79348"/>
                    <a:pt x="21217" y="79201"/>
                    <a:pt x="21469" y="78992"/>
                  </a:cubicBezTo>
                  <a:cubicBezTo>
                    <a:pt x="21761" y="78783"/>
                    <a:pt x="21971" y="78511"/>
                    <a:pt x="22159" y="78239"/>
                  </a:cubicBezTo>
                  <a:cubicBezTo>
                    <a:pt x="22305" y="78176"/>
                    <a:pt x="22494" y="78092"/>
                    <a:pt x="22661" y="77967"/>
                  </a:cubicBezTo>
                  <a:cubicBezTo>
                    <a:pt x="23121" y="77611"/>
                    <a:pt x="23498" y="77193"/>
                    <a:pt x="23854" y="76774"/>
                  </a:cubicBezTo>
                  <a:lnTo>
                    <a:pt x="23854" y="76732"/>
                  </a:lnTo>
                  <a:cubicBezTo>
                    <a:pt x="24482" y="76816"/>
                    <a:pt x="25109" y="76942"/>
                    <a:pt x="25507" y="77423"/>
                  </a:cubicBezTo>
                  <a:cubicBezTo>
                    <a:pt x="25598" y="77525"/>
                    <a:pt x="25725" y="77572"/>
                    <a:pt x="25847" y="77572"/>
                  </a:cubicBezTo>
                  <a:cubicBezTo>
                    <a:pt x="25976" y="77572"/>
                    <a:pt x="26101" y="77519"/>
                    <a:pt x="26176" y="77423"/>
                  </a:cubicBezTo>
                  <a:lnTo>
                    <a:pt x="26239" y="77360"/>
                  </a:lnTo>
                  <a:cubicBezTo>
                    <a:pt x="26260" y="77402"/>
                    <a:pt x="26323" y="77423"/>
                    <a:pt x="26365" y="77444"/>
                  </a:cubicBezTo>
                  <a:cubicBezTo>
                    <a:pt x="26699" y="77569"/>
                    <a:pt x="27076" y="77611"/>
                    <a:pt x="27432" y="77632"/>
                  </a:cubicBezTo>
                  <a:cubicBezTo>
                    <a:pt x="28687" y="78343"/>
                    <a:pt x="30005" y="78888"/>
                    <a:pt x="31303" y="79432"/>
                  </a:cubicBezTo>
                  <a:cubicBezTo>
                    <a:pt x="31261" y="80038"/>
                    <a:pt x="31303" y="80582"/>
                    <a:pt x="31386" y="81189"/>
                  </a:cubicBezTo>
                  <a:cubicBezTo>
                    <a:pt x="31407" y="81419"/>
                    <a:pt x="31470" y="81712"/>
                    <a:pt x="31491" y="81963"/>
                  </a:cubicBezTo>
                  <a:cubicBezTo>
                    <a:pt x="31449" y="82110"/>
                    <a:pt x="31449" y="82235"/>
                    <a:pt x="31449" y="82361"/>
                  </a:cubicBezTo>
                  <a:cubicBezTo>
                    <a:pt x="31491" y="82758"/>
                    <a:pt x="31679" y="83051"/>
                    <a:pt x="31909" y="83281"/>
                  </a:cubicBezTo>
                  <a:cubicBezTo>
                    <a:pt x="31930" y="83302"/>
                    <a:pt x="31972" y="83365"/>
                    <a:pt x="31993" y="83386"/>
                  </a:cubicBezTo>
                  <a:cubicBezTo>
                    <a:pt x="32014" y="83428"/>
                    <a:pt x="32077" y="83428"/>
                    <a:pt x="32119" y="83470"/>
                  </a:cubicBezTo>
                  <a:cubicBezTo>
                    <a:pt x="32663" y="83846"/>
                    <a:pt x="33437" y="84014"/>
                    <a:pt x="34065" y="84035"/>
                  </a:cubicBezTo>
                  <a:cubicBezTo>
                    <a:pt x="34797" y="84035"/>
                    <a:pt x="35341" y="84014"/>
                    <a:pt x="36010" y="83721"/>
                  </a:cubicBezTo>
                  <a:cubicBezTo>
                    <a:pt x="36638" y="83470"/>
                    <a:pt x="37203" y="82905"/>
                    <a:pt x="37663" y="82445"/>
                  </a:cubicBezTo>
                  <a:cubicBezTo>
                    <a:pt x="37873" y="82235"/>
                    <a:pt x="38040" y="82005"/>
                    <a:pt x="38207" y="81754"/>
                  </a:cubicBezTo>
                  <a:lnTo>
                    <a:pt x="38207" y="81754"/>
                  </a:lnTo>
                  <a:cubicBezTo>
                    <a:pt x="38103" y="82026"/>
                    <a:pt x="37998" y="82256"/>
                    <a:pt x="37852" y="82486"/>
                  </a:cubicBezTo>
                  <a:cubicBezTo>
                    <a:pt x="38040" y="82570"/>
                    <a:pt x="38186" y="82675"/>
                    <a:pt x="38375" y="82758"/>
                  </a:cubicBezTo>
                  <a:cubicBezTo>
                    <a:pt x="39233" y="83198"/>
                    <a:pt x="40091" y="83679"/>
                    <a:pt x="40927" y="84160"/>
                  </a:cubicBezTo>
                  <a:cubicBezTo>
                    <a:pt x="41325" y="84411"/>
                    <a:pt x="41723" y="84621"/>
                    <a:pt x="42120" y="84851"/>
                  </a:cubicBezTo>
                  <a:cubicBezTo>
                    <a:pt x="42455" y="85060"/>
                    <a:pt x="42999" y="85269"/>
                    <a:pt x="43292" y="85520"/>
                  </a:cubicBezTo>
                  <a:cubicBezTo>
                    <a:pt x="43601" y="85829"/>
                    <a:pt x="43923" y="86063"/>
                    <a:pt x="44316" y="86063"/>
                  </a:cubicBezTo>
                  <a:cubicBezTo>
                    <a:pt x="44429" y="86063"/>
                    <a:pt x="44547" y="86043"/>
                    <a:pt x="44673" y="86002"/>
                  </a:cubicBezTo>
                  <a:cubicBezTo>
                    <a:pt x="45196" y="85813"/>
                    <a:pt x="45614" y="85186"/>
                    <a:pt x="45824" y="84725"/>
                  </a:cubicBezTo>
                  <a:cubicBezTo>
                    <a:pt x="45886" y="84641"/>
                    <a:pt x="45886" y="84537"/>
                    <a:pt x="45845" y="84453"/>
                  </a:cubicBezTo>
                  <a:cubicBezTo>
                    <a:pt x="46054" y="84202"/>
                    <a:pt x="46263" y="83930"/>
                    <a:pt x="46368" y="83784"/>
                  </a:cubicBezTo>
                  <a:cubicBezTo>
                    <a:pt x="46828" y="83219"/>
                    <a:pt x="47372" y="82737"/>
                    <a:pt x="47916" y="82277"/>
                  </a:cubicBezTo>
                  <a:cubicBezTo>
                    <a:pt x="48418" y="81859"/>
                    <a:pt x="48795" y="81503"/>
                    <a:pt x="48983" y="80854"/>
                  </a:cubicBezTo>
                  <a:cubicBezTo>
                    <a:pt x="49025" y="80771"/>
                    <a:pt x="49025" y="80687"/>
                    <a:pt x="48983" y="80603"/>
                  </a:cubicBezTo>
                  <a:cubicBezTo>
                    <a:pt x="49611" y="79955"/>
                    <a:pt x="50259" y="79306"/>
                    <a:pt x="50971" y="78699"/>
                  </a:cubicBezTo>
                  <a:cubicBezTo>
                    <a:pt x="51996" y="77820"/>
                    <a:pt x="52728" y="76607"/>
                    <a:pt x="53482" y="75519"/>
                  </a:cubicBezTo>
                  <a:cubicBezTo>
                    <a:pt x="53670" y="75247"/>
                    <a:pt x="53879" y="75017"/>
                    <a:pt x="54068" y="74745"/>
                  </a:cubicBezTo>
                  <a:cubicBezTo>
                    <a:pt x="54256" y="74514"/>
                    <a:pt x="54381" y="74075"/>
                    <a:pt x="54591" y="73887"/>
                  </a:cubicBezTo>
                  <a:cubicBezTo>
                    <a:pt x="54632" y="73845"/>
                    <a:pt x="54695" y="73803"/>
                    <a:pt x="54737" y="73761"/>
                  </a:cubicBezTo>
                  <a:cubicBezTo>
                    <a:pt x="54800" y="73761"/>
                    <a:pt x="54842" y="73740"/>
                    <a:pt x="54904" y="73698"/>
                  </a:cubicBezTo>
                  <a:cubicBezTo>
                    <a:pt x="55574" y="73322"/>
                    <a:pt x="55867" y="72443"/>
                    <a:pt x="56306" y="71815"/>
                  </a:cubicBezTo>
                  <a:cubicBezTo>
                    <a:pt x="56578" y="71460"/>
                    <a:pt x="56871" y="71146"/>
                    <a:pt x="57122" y="70769"/>
                  </a:cubicBezTo>
                  <a:cubicBezTo>
                    <a:pt x="57415" y="70393"/>
                    <a:pt x="57562" y="69974"/>
                    <a:pt x="57750" y="69556"/>
                  </a:cubicBezTo>
                  <a:cubicBezTo>
                    <a:pt x="58064" y="68865"/>
                    <a:pt x="57980" y="68196"/>
                    <a:pt x="57353" y="67714"/>
                  </a:cubicBezTo>
                  <a:lnTo>
                    <a:pt x="57353" y="67714"/>
                  </a:lnTo>
                  <a:cubicBezTo>
                    <a:pt x="57451" y="67782"/>
                    <a:pt x="57492" y="67815"/>
                    <a:pt x="57507" y="67815"/>
                  </a:cubicBezTo>
                  <a:cubicBezTo>
                    <a:pt x="57534" y="67815"/>
                    <a:pt x="57480" y="67713"/>
                    <a:pt x="57520" y="67526"/>
                  </a:cubicBezTo>
                  <a:cubicBezTo>
                    <a:pt x="57562" y="67359"/>
                    <a:pt x="57604" y="67149"/>
                    <a:pt x="57645" y="66961"/>
                  </a:cubicBezTo>
                  <a:cubicBezTo>
                    <a:pt x="57708" y="66668"/>
                    <a:pt x="57729" y="66438"/>
                    <a:pt x="57666" y="66166"/>
                  </a:cubicBezTo>
                  <a:cubicBezTo>
                    <a:pt x="57980" y="65915"/>
                    <a:pt x="58085" y="65413"/>
                    <a:pt x="57771" y="65015"/>
                  </a:cubicBezTo>
                  <a:cubicBezTo>
                    <a:pt x="56495" y="63488"/>
                    <a:pt x="54925" y="62170"/>
                    <a:pt x="53147" y="61249"/>
                  </a:cubicBezTo>
                  <a:cubicBezTo>
                    <a:pt x="53251" y="61228"/>
                    <a:pt x="53356" y="61144"/>
                    <a:pt x="53419" y="61040"/>
                  </a:cubicBezTo>
                  <a:cubicBezTo>
                    <a:pt x="54068" y="59680"/>
                    <a:pt x="53482" y="57838"/>
                    <a:pt x="53210" y="56416"/>
                  </a:cubicBezTo>
                  <a:cubicBezTo>
                    <a:pt x="52854" y="54742"/>
                    <a:pt x="52477" y="53047"/>
                    <a:pt x="51787" y="51478"/>
                  </a:cubicBezTo>
                  <a:lnTo>
                    <a:pt x="51075" y="49741"/>
                  </a:lnTo>
                  <a:lnTo>
                    <a:pt x="51075" y="49741"/>
                  </a:lnTo>
                  <a:cubicBezTo>
                    <a:pt x="51431" y="49929"/>
                    <a:pt x="51808" y="50055"/>
                    <a:pt x="52205" y="50201"/>
                  </a:cubicBezTo>
                  <a:cubicBezTo>
                    <a:pt x="52917" y="50431"/>
                    <a:pt x="53628" y="50724"/>
                    <a:pt x="54360" y="50934"/>
                  </a:cubicBezTo>
                  <a:cubicBezTo>
                    <a:pt x="54643" y="51002"/>
                    <a:pt x="54951" y="51060"/>
                    <a:pt x="55250" y="51060"/>
                  </a:cubicBezTo>
                  <a:cubicBezTo>
                    <a:pt x="55681" y="51060"/>
                    <a:pt x="56094" y="50940"/>
                    <a:pt x="56390" y="50557"/>
                  </a:cubicBezTo>
                  <a:cubicBezTo>
                    <a:pt x="56662" y="50201"/>
                    <a:pt x="56725" y="49804"/>
                    <a:pt x="56725" y="49364"/>
                  </a:cubicBezTo>
                  <a:cubicBezTo>
                    <a:pt x="56704" y="48778"/>
                    <a:pt x="56767" y="48255"/>
                    <a:pt x="56788" y="47690"/>
                  </a:cubicBezTo>
                  <a:lnTo>
                    <a:pt x="56788" y="47418"/>
                  </a:lnTo>
                  <a:cubicBezTo>
                    <a:pt x="58852" y="47955"/>
                    <a:pt x="61017" y="48037"/>
                    <a:pt x="63175" y="48037"/>
                  </a:cubicBezTo>
                  <a:cubicBezTo>
                    <a:pt x="63796" y="48037"/>
                    <a:pt x="64415" y="48030"/>
                    <a:pt x="65031" y="48025"/>
                  </a:cubicBezTo>
                  <a:cubicBezTo>
                    <a:pt x="68003" y="47962"/>
                    <a:pt x="71016" y="47586"/>
                    <a:pt x="73778" y="46456"/>
                  </a:cubicBezTo>
                  <a:cubicBezTo>
                    <a:pt x="76351" y="45410"/>
                    <a:pt x="78695" y="44154"/>
                    <a:pt x="80766" y="42313"/>
                  </a:cubicBezTo>
                  <a:cubicBezTo>
                    <a:pt x="81791" y="41413"/>
                    <a:pt x="82628" y="40325"/>
                    <a:pt x="83235" y="39112"/>
                  </a:cubicBezTo>
                  <a:cubicBezTo>
                    <a:pt x="83654" y="38275"/>
                    <a:pt x="84030" y="37291"/>
                    <a:pt x="84177" y="36329"/>
                  </a:cubicBezTo>
                  <a:cubicBezTo>
                    <a:pt x="84762" y="36224"/>
                    <a:pt x="85327" y="35931"/>
                    <a:pt x="85788" y="35576"/>
                  </a:cubicBezTo>
                  <a:cubicBezTo>
                    <a:pt x="86206" y="35241"/>
                    <a:pt x="86332" y="34676"/>
                    <a:pt x="86541" y="34195"/>
                  </a:cubicBezTo>
                  <a:cubicBezTo>
                    <a:pt x="86792" y="33504"/>
                    <a:pt x="87127" y="32856"/>
                    <a:pt x="86939" y="32186"/>
                  </a:cubicBezTo>
                  <a:cubicBezTo>
                    <a:pt x="86859" y="31883"/>
                    <a:pt x="86598" y="31721"/>
                    <a:pt x="86331" y="31721"/>
                  </a:cubicBezTo>
                  <a:cubicBezTo>
                    <a:pt x="86175" y="31721"/>
                    <a:pt x="86016" y="31777"/>
                    <a:pt x="85892" y="31893"/>
                  </a:cubicBezTo>
                  <a:cubicBezTo>
                    <a:pt x="85181" y="32563"/>
                    <a:pt x="85181" y="33881"/>
                    <a:pt x="84553" y="34446"/>
                  </a:cubicBezTo>
                  <a:cubicBezTo>
                    <a:pt x="84595" y="34195"/>
                    <a:pt x="84595" y="33965"/>
                    <a:pt x="84616" y="33776"/>
                  </a:cubicBezTo>
                  <a:cubicBezTo>
                    <a:pt x="84700" y="32688"/>
                    <a:pt x="84407" y="31726"/>
                    <a:pt x="84030" y="30742"/>
                  </a:cubicBezTo>
                  <a:cubicBezTo>
                    <a:pt x="83945" y="30530"/>
                    <a:pt x="83763" y="30435"/>
                    <a:pt x="83587" y="30435"/>
                  </a:cubicBezTo>
                  <a:cubicBezTo>
                    <a:pt x="83330" y="30435"/>
                    <a:pt x="83085" y="30637"/>
                    <a:pt x="83172" y="30972"/>
                  </a:cubicBezTo>
                  <a:cubicBezTo>
                    <a:pt x="83402" y="31809"/>
                    <a:pt x="83465" y="32646"/>
                    <a:pt x="83381" y="33504"/>
                  </a:cubicBezTo>
                  <a:cubicBezTo>
                    <a:pt x="83361" y="33818"/>
                    <a:pt x="83256" y="34237"/>
                    <a:pt x="83151" y="34655"/>
                  </a:cubicBezTo>
                  <a:cubicBezTo>
                    <a:pt x="81770" y="34299"/>
                    <a:pt x="81185" y="33148"/>
                    <a:pt x="80850" y="31809"/>
                  </a:cubicBezTo>
                  <a:cubicBezTo>
                    <a:pt x="80797" y="31598"/>
                    <a:pt x="80594" y="31488"/>
                    <a:pt x="80398" y="31488"/>
                  </a:cubicBezTo>
                  <a:cubicBezTo>
                    <a:pt x="80207" y="31488"/>
                    <a:pt x="80023" y="31592"/>
                    <a:pt x="79992" y="31809"/>
                  </a:cubicBezTo>
                  <a:cubicBezTo>
                    <a:pt x="79573" y="33839"/>
                    <a:pt x="80724" y="35450"/>
                    <a:pt x="82545" y="36099"/>
                  </a:cubicBezTo>
                  <a:cubicBezTo>
                    <a:pt x="82252" y="36852"/>
                    <a:pt x="82042" y="37689"/>
                    <a:pt x="81687" y="38400"/>
                  </a:cubicBezTo>
                  <a:cubicBezTo>
                    <a:pt x="81143" y="39530"/>
                    <a:pt x="80327" y="40388"/>
                    <a:pt x="79406" y="41204"/>
                  </a:cubicBezTo>
                  <a:cubicBezTo>
                    <a:pt x="77523" y="42899"/>
                    <a:pt x="75242" y="44050"/>
                    <a:pt x="72920" y="44970"/>
                  </a:cubicBezTo>
                  <a:cubicBezTo>
                    <a:pt x="70430" y="45954"/>
                    <a:pt x="67752" y="46247"/>
                    <a:pt x="65073" y="46351"/>
                  </a:cubicBezTo>
                  <a:cubicBezTo>
                    <a:pt x="63975" y="46394"/>
                    <a:pt x="62852" y="46443"/>
                    <a:pt x="61728" y="46443"/>
                  </a:cubicBezTo>
                  <a:cubicBezTo>
                    <a:pt x="60092" y="46443"/>
                    <a:pt x="58455" y="46338"/>
                    <a:pt x="56892" y="45954"/>
                  </a:cubicBezTo>
                  <a:cubicBezTo>
                    <a:pt x="56892" y="45933"/>
                    <a:pt x="56892" y="45870"/>
                    <a:pt x="56913" y="45849"/>
                  </a:cubicBezTo>
                  <a:cubicBezTo>
                    <a:pt x="56997" y="45493"/>
                    <a:pt x="57227" y="44866"/>
                    <a:pt x="57143" y="44510"/>
                  </a:cubicBezTo>
                  <a:cubicBezTo>
                    <a:pt x="56934" y="43715"/>
                    <a:pt x="56202" y="43464"/>
                    <a:pt x="55469" y="43255"/>
                  </a:cubicBezTo>
                  <a:cubicBezTo>
                    <a:pt x="55009" y="43108"/>
                    <a:pt x="54486" y="43045"/>
                    <a:pt x="53984" y="43004"/>
                  </a:cubicBezTo>
                  <a:cubicBezTo>
                    <a:pt x="53377" y="42920"/>
                    <a:pt x="52749" y="42794"/>
                    <a:pt x="52163" y="42794"/>
                  </a:cubicBezTo>
                  <a:cubicBezTo>
                    <a:pt x="51180" y="42794"/>
                    <a:pt x="50238" y="42669"/>
                    <a:pt x="49297" y="42439"/>
                  </a:cubicBezTo>
                  <a:cubicBezTo>
                    <a:pt x="50950" y="41874"/>
                    <a:pt x="52519" y="41141"/>
                    <a:pt x="54005" y="40200"/>
                  </a:cubicBezTo>
                  <a:cubicBezTo>
                    <a:pt x="57018" y="38254"/>
                    <a:pt x="59026" y="35387"/>
                    <a:pt x="60324" y="32060"/>
                  </a:cubicBezTo>
                  <a:cubicBezTo>
                    <a:pt x="60345" y="31998"/>
                    <a:pt x="60366" y="31893"/>
                    <a:pt x="60428" y="31809"/>
                  </a:cubicBezTo>
                  <a:cubicBezTo>
                    <a:pt x="60449" y="31935"/>
                    <a:pt x="60470" y="32060"/>
                    <a:pt x="60533" y="32207"/>
                  </a:cubicBezTo>
                  <a:cubicBezTo>
                    <a:pt x="60282" y="32981"/>
                    <a:pt x="60366" y="33692"/>
                    <a:pt x="60554" y="34488"/>
                  </a:cubicBezTo>
                  <a:cubicBezTo>
                    <a:pt x="60700" y="35157"/>
                    <a:pt x="60889" y="36015"/>
                    <a:pt x="61265" y="36622"/>
                  </a:cubicBezTo>
                  <a:cubicBezTo>
                    <a:pt x="61998" y="37940"/>
                    <a:pt x="62646" y="39300"/>
                    <a:pt x="63818" y="40263"/>
                  </a:cubicBezTo>
                  <a:cubicBezTo>
                    <a:pt x="64449" y="40780"/>
                    <a:pt x="65151" y="41000"/>
                    <a:pt x="65864" y="41000"/>
                  </a:cubicBezTo>
                  <a:cubicBezTo>
                    <a:pt x="66594" y="41000"/>
                    <a:pt x="67336" y="40769"/>
                    <a:pt x="68024" y="40388"/>
                  </a:cubicBezTo>
                  <a:cubicBezTo>
                    <a:pt x="68965" y="39865"/>
                    <a:pt x="69321" y="38986"/>
                    <a:pt x="69446" y="38045"/>
                  </a:cubicBezTo>
                  <a:cubicBezTo>
                    <a:pt x="69540" y="38057"/>
                    <a:pt x="69635" y="38063"/>
                    <a:pt x="69732" y="38063"/>
                  </a:cubicBezTo>
                  <a:cubicBezTo>
                    <a:pt x="70435" y="38063"/>
                    <a:pt x="71206" y="37751"/>
                    <a:pt x="71832" y="37438"/>
                  </a:cubicBezTo>
                  <a:cubicBezTo>
                    <a:pt x="72418" y="37124"/>
                    <a:pt x="72920" y="36685"/>
                    <a:pt x="73254" y="36078"/>
                  </a:cubicBezTo>
                  <a:cubicBezTo>
                    <a:pt x="73715" y="35262"/>
                    <a:pt x="73547" y="34320"/>
                    <a:pt x="73401" y="33483"/>
                  </a:cubicBezTo>
                  <a:cubicBezTo>
                    <a:pt x="73338" y="33232"/>
                    <a:pt x="73234" y="32939"/>
                    <a:pt x="73192" y="32667"/>
                  </a:cubicBezTo>
                  <a:cubicBezTo>
                    <a:pt x="73296" y="32667"/>
                    <a:pt x="73401" y="32709"/>
                    <a:pt x="73506" y="32730"/>
                  </a:cubicBezTo>
                  <a:cubicBezTo>
                    <a:pt x="73654" y="32745"/>
                    <a:pt x="73781" y="32760"/>
                    <a:pt x="73916" y="32760"/>
                  </a:cubicBezTo>
                  <a:cubicBezTo>
                    <a:pt x="73972" y="32760"/>
                    <a:pt x="74030" y="32757"/>
                    <a:pt x="74091" y="32751"/>
                  </a:cubicBezTo>
                  <a:cubicBezTo>
                    <a:pt x="74887" y="32709"/>
                    <a:pt x="75828" y="32332"/>
                    <a:pt x="76498" y="31935"/>
                  </a:cubicBezTo>
                  <a:cubicBezTo>
                    <a:pt x="77209" y="31496"/>
                    <a:pt x="77690" y="30784"/>
                    <a:pt x="78004" y="30031"/>
                  </a:cubicBezTo>
                  <a:cubicBezTo>
                    <a:pt x="78339" y="29194"/>
                    <a:pt x="77962" y="28273"/>
                    <a:pt x="77418" y="27625"/>
                  </a:cubicBezTo>
                  <a:cubicBezTo>
                    <a:pt x="76916" y="27081"/>
                    <a:pt x="76288" y="26641"/>
                    <a:pt x="75744" y="26139"/>
                  </a:cubicBezTo>
                  <a:cubicBezTo>
                    <a:pt x="75493" y="25909"/>
                    <a:pt x="75221" y="25658"/>
                    <a:pt x="75012" y="25344"/>
                  </a:cubicBezTo>
                  <a:cubicBezTo>
                    <a:pt x="74991" y="25302"/>
                    <a:pt x="74991" y="25281"/>
                    <a:pt x="74970" y="25239"/>
                  </a:cubicBezTo>
                  <a:cubicBezTo>
                    <a:pt x="75075" y="25177"/>
                    <a:pt x="75221" y="25135"/>
                    <a:pt x="75326" y="25093"/>
                  </a:cubicBezTo>
                  <a:cubicBezTo>
                    <a:pt x="76770" y="24549"/>
                    <a:pt x="78485" y="24151"/>
                    <a:pt x="78946" y="22415"/>
                  </a:cubicBezTo>
                  <a:cubicBezTo>
                    <a:pt x="79385" y="20636"/>
                    <a:pt x="77544" y="19569"/>
                    <a:pt x="76267" y="18900"/>
                  </a:cubicBezTo>
                  <a:cubicBezTo>
                    <a:pt x="74963" y="18213"/>
                    <a:pt x="73420" y="17991"/>
                    <a:pt x="71926" y="17991"/>
                  </a:cubicBezTo>
                  <a:cubicBezTo>
                    <a:pt x="71599" y="17991"/>
                    <a:pt x="71273" y="18002"/>
                    <a:pt x="70953" y="18021"/>
                  </a:cubicBezTo>
                  <a:cubicBezTo>
                    <a:pt x="69363" y="18125"/>
                    <a:pt x="67772" y="18104"/>
                    <a:pt x="66329" y="18711"/>
                  </a:cubicBezTo>
                  <a:cubicBezTo>
                    <a:pt x="66308" y="18607"/>
                    <a:pt x="66308" y="18502"/>
                    <a:pt x="66287" y="18376"/>
                  </a:cubicBezTo>
                  <a:cubicBezTo>
                    <a:pt x="66120" y="17665"/>
                    <a:pt x="65513" y="17037"/>
                    <a:pt x="64927" y="16703"/>
                  </a:cubicBezTo>
                  <a:cubicBezTo>
                    <a:pt x="64320" y="16347"/>
                    <a:pt x="63692" y="15887"/>
                    <a:pt x="63002" y="15803"/>
                  </a:cubicBezTo>
                  <a:cubicBezTo>
                    <a:pt x="62960" y="15301"/>
                    <a:pt x="62855" y="14840"/>
                    <a:pt x="62730" y="14338"/>
                  </a:cubicBezTo>
                  <a:cubicBezTo>
                    <a:pt x="62542" y="13669"/>
                    <a:pt x="62458" y="12978"/>
                    <a:pt x="62270" y="12309"/>
                  </a:cubicBezTo>
                  <a:cubicBezTo>
                    <a:pt x="61600" y="9609"/>
                    <a:pt x="60010" y="7182"/>
                    <a:pt x="57959" y="5299"/>
                  </a:cubicBezTo>
                  <a:cubicBezTo>
                    <a:pt x="56934" y="4358"/>
                    <a:pt x="55720" y="3542"/>
                    <a:pt x="54528" y="2788"/>
                  </a:cubicBezTo>
                  <a:cubicBezTo>
                    <a:pt x="53251" y="1972"/>
                    <a:pt x="51912" y="1638"/>
                    <a:pt x="50510" y="1177"/>
                  </a:cubicBezTo>
                  <a:cubicBezTo>
                    <a:pt x="49088" y="738"/>
                    <a:pt x="47728" y="298"/>
                    <a:pt x="46263" y="89"/>
                  </a:cubicBezTo>
                  <a:cubicBezTo>
                    <a:pt x="45866" y="25"/>
                    <a:pt x="45468" y="0"/>
                    <a:pt x="450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000;p51"/>
            <p:cNvSpPr/>
            <p:nvPr/>
          </p:nvSpPr>
          <p:spPr>
            <a:xfrm>
              <a:off x="6330675" y="3827250"/>
              <a:ext cx="284050" cy="89900"/>
            </a:xfrm>
            <a:custGeom>
              <a:avLst/>
              <a:gdLst/>
              <a:ahLst/>
              <a:cxnLst/>
              <a:rect l="l" t="t" r="r" b="b"/>
              <a:pathLst>
                <a:path w="11362" h="3596" extrusionOk="0">
                  <a:moveTo>
                    <a:pt x="2365" y="0"/>
                  </a:moveTo>
                  <a:cubicBezTo>
                    <a:pt x="1582" y="0"/>
                    <a:pt x="798" y="762"/>
                    <a:pt x="209" y="1160"/>
                  </a:cubicBezTo>
                  <a:cubicBezTo>
                    <a:pt x="0" y="1317"/>
                    <a:pt x="139" y="1619"/>
                    <a:pt x="337" y="1619"/>
                  </a:cubicBezTo>
                  <a:cubicBezTo>
                    <a:pt x="376" y="1619"/>
                    <a:pt x="418" y="1606"/>
                    <a:pt x="460" y="1578"/>
                  </a:cubicBezTo>
                  <a:cubicBezTo>
                    <a:pt x="1071" y="1126"/>
                    <a:pt x="1514" y="525"/>
                    <a:pt x="2296" y="525"/>
                  </a:cubicBezTo>
                  <a:cubicBezTo>
                    <a:pt x="2345" y="525"/>
                    <a:pt x="2396" y="527"/>
                    <a:pt x="2448" y="532"/>
                  </a:cubicBezTo>
                  <a:cubicBezTo>
                    <a:pt x="3411" y="616"/>
                    <a:pt x="2929" y="1620"/>
                    <a:pt x="3411" y="2081"/>
                  </a:cubicBezTo>
                  <a:cubicBezTo>
                    <a:pt x="3644" y="2314"/>
                    <a:pt x="3903" y="2423"/>
                    <a:pt x="4171" y="2423"/>
                  </a:cubicBezTo>
                  <a:cubicBezTo>
                    <a:pt x="4432" y="2423"/>
                    <a:pt x="4701" y="2319"/>
                    <a:pt x="4959" y="2122"/>
                  </a:cubicBezTo>
                  <a:cubicBezTo>
                    <a:pt x="5185" y="1936"/>
                    <a:pt x="5530" y="1902"/>
                    <a:pt x="5886" y="1902"/>
                  </a:cubicBezTo>
                  <a:cubicBezTo>
                    <a:pt x="6089" y="1902"/>
                    <a:pt x="6296" y="1913"/>
                    <a:pt x="6486" y="1913"/>
                  </a:cubicBezTo>
                  <a:cubicBezTo>
                    <a:pt x="6675" y="2248"/>
                    <a:pt x="6737" y="2604"/>
                    <a:pt x="7072" y="2855"/>
                  </a:cubicBezTo>
                  <a:cubicBezTo>
                    <a:pt x="7200" y="2955"/>
                    <a:pt x="7351" y="2994"/>
                    <a:pt x="7510" y="2994"/>
                  </a:cubicBezTo>
                  <a:cubicBezTo>
                    <a:pt x="7847" y="2994"/>
                    <a:pt x="8218" y="2822"/>
                    <a:pt x="8474" y="2708"/>
                  </a:cubicBezTo>
                  <a:cubicBezTo>
                    <a:pt x="8659" y="2616"/>
                    <a:pt x="8848" y="2571"/>
                    <a:pt x="9029" y="2571"/>
                  </a:cubicBezTo>
                  <a:cubicBezTo>
                    <a:pt x="9424" y="2571"/>
                    <a:pt x="9787" y="2782"/>
                    <a:pt x="10002" y="3169"/>
                  </a:cubicBezTo>
                  <a:cubicBezTo>
                    <a:pt x="10163" y="3476"/>
                    <a:pt x="10425" y="3596"/>
                    <a:pt x="10728" y="3596"/>
                  </a:cubicBezTo>
                  <a:cubicBezTo>
                    <a:pt x="10818" y="3596"/>
                    <a:pt x="10911" y="3585"/>
                    <a:pt x="11006" y="3566"/>
                  </a:cubicBezTo>
                  <a:cubicBezTo>
                    <a:pt x="11362" y="3482"/>
                    <a:pt x="11299" y="3022"/>
                    <a:pt x="11048" y="2918"/>
                  </a:cubicBezTo>
                  <a:cubicBezTo>
                    <a:pt x="10566" y="2750"/>
                    <a:pt x="10399" y="2311"/>
                    <a:pt x="9981" y="2081"/>
                  </a:cubicBezTo>
                  <a:cubicBezTo>
                    <a:pt x="9688" y="1918"/>
                    <a:pt x="9231" y="1768"/>
                    <a:pt x="8846" y="1768"/>
                  </a:cubicBezTo>
                  <a:cubicBezTo>
                    <a:pt x="8735" y="1768"/>
                    <a:pt x="8630" y="1781"/>
                    <a:pt x="8537" y="1809"/>
                  </a:cubicBezTo>
                  <a:cubicBezTo>
                    <a:pt x="8244" y="1892"/>
                    <a:pt x="7993" y="2081"/>
                    <a:pt x="7700" y="2185"/>
                  </a:cubicBezTo>
                  <a:cubicBezTo>
                    <a:pt x="7677" y="2192"/>
                    <a:pt x="7654" y="2196"/>
                    <a:pt x="7632" y="2196"/>
                  </a:cubicBezTo>
                  <a:cubicBezTo>
                    <a:pt x="7342" y="2196"/>
                    <a:pt x="7188" y="1586"/>
                    <a:pt x="7051" y="1411"/>
                  </a:cubicBezTo>
                  <a:cubicBezTo>
                    <a:pt x="6875" y="1199"/>
                    <a:pt x="6566" y="1153"/>
                    <a:pt x="6244" y="1153"/>
                  </a:cubicBezTo>
                  <a:cubicBezTo>
                    <a:pt x="5993" y="1153"/>
                    <a:pt x="5734" y="1181"/>
                    <a:pt x="5524" y="1181"/>
                  </a:cubicBezTo>
                  <a:cubicBezTo>
                    <a:pt x="5412" y="1181"/>
                    <a:pt x="5271" y="1157"/>
                    <a:pt x="5135" y="1157"/>
                  </a:cubicBezTo>
                  <a:cubicBezTo>
                    <a:pt x="5016" y="1157"/>
                    <a:pt x="4900" y="1175"/>
                    <a:pt x="4812" y="1244"/>
                  </a:cubicBezTo>
                  <a:cubicBezTo>
                    <a:pt x="4644" y="1342"/>
                    <a:pt x="4352" y="1639"/>
                    <a:pt x="4122" y="1639"/>
                  </a:cubicBezTo>
                  <a:cubicBezTo>
                    <a:pt x="4010" y="1639"/>
                    <a:pt x="3912" y="1568"/>
                    <a:pt x="3850" y="1369"/>
                  </a:cubicBezTo>
                  <a:cubicBezTo>
                    <a:pt x="3745" y="1055"/>
                    <a:pt x="3850" y="1034"/>
                    <a:pt x="3599" y="825"/>
                  </a:cubicBezTo>
                  <a:cubicBezTo>
                    <a:pt x="3411" y="658"/>
                    <a:pt x="3285" y="428"/>
                    <a:pt x="3097" y="260"/>
                  </a:cubicBezTo>
                  <a:cubicBezTo>
                    <a:pt x="2857" y="75"/>
                    <a:pt x="2611" y="0"/>
                    <a:pt x="23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001;p51"/>
            <p:cNvSpPr/>
            <p:nvPr/>
          </p:nvSpPr>
          <p:spPr>
            <a:xfrm>
              <a:off x="6431850" y="3773825"/>
              <a:ext cx="256525" cy="105025"/>
            </a:xfrm>
            <a:custGeom>
              <a:avLst/>
              <a:gdLst/>
              <a:ahLst/>
              <a:cxnLst/>
              <a:rect l="l" t="t" r="r" b="b"/>
              <a:pathLst>
                <a:path w="10261" h="4201" extrusionOk="0">
                  <a:moveTo>
                    <a:pt x="4065" y="1"/>
                  </a:moveTo>
                  <a:cubicBezTo>
                    <a:pt x="3484" y="1"/>
                    <a:pt x="2855" y="315"/>
                    <a:pt x="2314" y="409"/>
                  </a:cubicBezTo>
                  <a:cubicBezTo>
                    <a:pt x="2167" y="439"/>
                    <a:pt x="2020" y="448"/>
                    <a:pt x="1874" y="448"/>
                  </a:cubicBezTo>
                  <a:cubicBezTo>
                    <a:pt x="1610" y="448"/>
                    <a:pt x="1348" y="417"/>
                    <a:pt x="1099" y="417"/>
                  </a:cubicBezTo>
                  <a:cubicBezTo>
                    <a:pt x="699" y="417"/>
                    <a:pt x="331" y="497"/>
                    <a:pt x="33" y="912"/>
                  </a:cubicBezTo>
                  <a:cubicBezTo>
                    <a:pt x="1" y="944"/>
                    <a:pt x="57" y="1015"/>
                    <a:pt x="103" y="1015"/>
                  </a:cubicBezTo>
                  <a:cubicBezTo>
                    <a:pt x="116" y="1015"/>
                    <a:pt x="129" y="1009"/>
                    <a:pt x="138" y="995"/>
                  </a:cubicBezTo>
                  <a:cubicBezTo>
                    <a:pt x="366" y="734"/>
                    <a:pt x="571" y="640"/>
                    <a:pt x="764" y="640"/>
                  </a:cubicBezTo>
                  <a:cubicBezTo>
                    <a:pt x="1189" y="640"/>
                    <a:pt x="1560" y="1096"/>
                    <a:pt x="2021" y="1225"/>
                  </a:cubicBezTo>
                  <a:cubicBezTo>
                    <a:pt x="2153" y="1259"/>
                    <a:pt x="2278" y="1273"/>
                    <a:pt x="2399" y="1273"/>
                  </a:cubicBezTo>
                  <a:cubicBezTo>
                    <a:pt x="2660" y="1273"/>
                    <a:pt x="2907" y="1207"/>
                    <a:pt x="3193" y="1121"/>
                  </a:cubicBezTo>
                  <a:cubicBezTo>
                    <a:pt x="3444" y="1037"/>
                    <a:pt x="3695" y="953"/>
                    <a:pt x="3967" y="953"/>
                  </a:cubicBezTo>
                  <a:cubicBezTo>
                    <a:pt x="3979" y="953"/>
                    <a:pt x="3991" y="952"/>
                    <a:pt x="4002" y="952"/>
                  </a:cubicBezTo>
                  <a:cubicBezTo>
                    <a:pt x="4330" y="952"/>
                    <a:pt x="4433" y="1233"/>
                    <a:pt x="4595" y="1456"/>
                  </a:cubicBezTo>
                  <a:cubicBezTo>
                    <a:pt x="4867" y="1895"/>
                    <a:pt x="5452" y="2293"/>
                    <a:pt x="5955" y="2481"/>
                  </a:cubicBezTo>
                  <a:cubicBezTo>
                    <a:pt x="6499" y="2690"/>
                    <a:pt x="7168" y="2460"/>
                    <a:pt x="7649" y="2878"/>
                  </a:cubicBezTo>
                  <a:cubicBezTo>
                    <a:pt x="8068" y="3213"/>
                    <a:pt x="8110" y="3778"/>
                    <a:pt x="8612" y="4092"/>
                  </a:cubicBezTo>
                  <a:cubicBezTo>
                    <a:pt x="8754" y="4163"/>
                    <a:pt x="8957" y="4200"/>
                    <a:pt x="9165" y="4200"/>
                  </a:cubicBezTo>
                  <a:cubicBezTo>
                    <a:pt x="9696" y="4200"/>
                    <a:pt x="10260" y="3957"/>
                    <a:pt x="9930" y="3402"/>
                  </a:cubicBezTo>
                  <a:cubicBezTo>
                    <a:pt x="9742" y="3109"/>
                    <a:pt x="9365" y="3171"/>
                    <a:pt x="9135" y="2941"/>
                  </a:cubicBezTo>
                  <a:cubicBezTo>
                    <a:pt x="8947" y="2774"/>
                    <a:pt x="8842" y="2460"/>
                    <a:pt x="8696" y="2272"/>
                  </a:cubicBezTo>
                  <a:cubicBezTo>
                    <a:pt x="8507" y="2000"/>
                    <a:pt x="8298" y="1853"/>
                    <a:pt x="8047" y="1686"/>
                  </a:cubicBezTo>
                  <a:cubicBezTo>
                    <a:pt x="7566" y="1414"/>
                    <a:pt x="7001" y="1414"/>
                    <a:pt x="6478" y="1414"/>
                  </a:cubicBezTo>
                  <a:cubicBezTo>
                    <a:pt x="6227" y="1414"/>
                    <a:pt x="5871" y="1100"/>
                    <a:pt x="5662" y="953"/>
                  </a:cubicBezTo>
                  <a:cubicBezTo>
                    <a:pt x="5369" y="807"/>
                    <a:pt x="5180" y="598"/>
                    <a:pt x="4950" y="368"/>
                  </a:cubicBezTo>
                  <a:cubicBezTo>
                    <a:pt x="4684" y="94"/>
                    <a:pt x="4382" y="1"/>
                    <a:pt x="40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002;p51"/>
            <p:cNvSpPr/>
            <p:nvPr/>
          </p:nvSpPr>
          <p:spPr>
            <a:xfrm>
              <a:off x="6780100" y="4036475"/>
              <a:ext cx="303850" cy="113200"/>
            </a:xfrm>
            <a:custGeom>
              <a:avLst/>
              <a:gdLst/>
              <a:ahLst/>
              <a:cxnLst/>
              <a:rect l="l" t="t" r="r" b="b"/>
              <a:pathLst>
                <a:path w="12154" h="4528" extrusionOk="0">
                  <a:moveTo>
                    <a:pt x="2766" y="1"/>
                  </a:moveTo>
                  <a:cubicBezTo>
                    <a:pt x="1816" y="1"/>
                    <a:pt x="858" y="625"/>
                    <a:pt x="227" y="1202"/>
                  </a:cubicBezTo>
                  <a:cubicBezTo>
                    <a:pt x="1" y="1412"/>
                    <a:pt x="223" y="1709"/>
                    <a:pt x="452" y="1709"/>
                  </a:cubicBezTo>
                  <a:cubicBezTo>
                    <a:pt x="519" y="1709"/>
                    <a:pt x="588" y="1683"/>
                    <a:pt x="645" y="1621"/>
                  </a:cubicBezTo>
                  <a:cubicBezTo>
                    <a:pt x="1105" y="1181"/>
                    <a:pt x="1628" y="847"/>
                    <a:pt x="2214" y="658"/>
                  </a:cubicBezTo>
                  <a:cubicBezTo>
                    <a:pt x="2383" y="599"/>
                    <a:pt x="2531" y="572"/>
                    <a:pt x="2663" y="572"/>
                  </a:cubicBezTo>
                  <a:cubicBezTo>
                    <a:pt x="3189" y="572"/>
                    <a:pt x="3470" y="994"/>
                    <a:pt x="3805" y="1495"/>
                  </a:cubicBezTo>
                  <a:cubicBezTo>
                    <a:pt x="4008" y="1801"/>
                    <a:pt x="4471" y="2186"/>
                    <a:pt x="4882" y="2186"/>
                  </a:cubicBezTo>
                  <a:cubicBezTo>
                    <a:pt x="4892" y="2186"/>
                    <a:pt x="4903" y="2186"/>
                    <a:pt x="4913" y="2186"/>
                  </a:cubicBezTo>
                  <a:cubicBezTo>
                    <a:pt x="5400" y="2144"/>
                    <a:pt x="5849" y="1973"/>
                    <a:pt x="6298" y="1973"/>
                  </a:cubicBezTo>
                  <a:cubicBezTo>
                    <a:pt x="6525" y="1973"/>
                    <a:pt x="6753" y="2017"/>
                    <a:pt x="6985" y="2144"/>
                  </a:cubicBezTo>
                  <a:cubicBezTo>
                    <a:pt x="7215" y="2290"/>
                    <a:pt x="7382" y="2541"/>
                    <a:pt x="7529" y="2751"/>
                  </a:cubicBezTo>
                  <a:cubicBezTo>
                    <a:pt x="7717" y="2960"/>
                    <a:pt x="7968" y="3064"/>
                    <a:pt x="8240" y="3169"/>
                  </a:cubicBezTo>
                  <a:cubicBezTo>
                    <a:pt x="8333" y="3205"/>
                    <a:pt x="8428" y="3219"/>
                    <a:pt x="8522" y="3219"/>
                  </a:cubicBezTo>
                  <a:cubicBezTo>
                    <a:pt x="8837" y="3219"/>
                    <a:pt x="9155" y="3066"/>
                    <a:pt x="9441" y="3066"/>
                  </a:cubicBezTo>
                  <a:cubicBezTo>
                    <a:pt x="9572" y="3066"/>
                    <a:pt x="9696" y="3098"/>
                    <a:pt x="9810" y="3190"/>
                  </a:cubicBezTo>
                  <a:cubicBezTo>
                    <a:pt x="10308" y="3619"/>
                    <a:pt x="10749" y="4527"/>
                    <a:pt x="11435" y="4527"/>
                  </a:cubicBezTo>
                  <a:cubicBezTo>
                    <a:pt x="11585" y="4527"/>
                    <a:pt x="11746" y="4484"/>
                    <a:pt x="11923" y="4383"/>
                  </a:cubicBezTo>
                  <a:cubicBezTo>
                    <a:pt x="12090" y="4215"/>
                    <a:pt x="12153" y="3860"/>
                    <a:pt x="11944" y="3692"/>
                  </a:cubicBezTo>
                  <a:cubicBezTo>
                    <a:pt x="11588" y="3399"/>
                    <a:pt x="11191" y="3232"/>
                    <a:pt x="10856" y="2876"/>
                  </a:cubicBezTo>
                  <a:cubicBezTo>
                    <a:pt x="10521" y="2541"/>
                    <a:pt x="10186" y="2248"/>
                    <a:pt x="9747" y="2081"/>
                  </a:cubicBezTo>
                  <a:cubicBezTo>
                    <a:pt x="9644" y="2040"/>
                    <a:pt x="9541" y="2025"/>
                    <a:pt x="9440" y="2025"/>
                  </a:cubicBezTo>
                  <a:cubicBezTo>
                    <a:pt x="9141" y="2025"/>
                    <a:pt x="8849" y="2156"/>
                    <a:pt x="8585" y="2156"/>
                  </a:cubicBezTo>
                  <a:cubicBezTo>
                    <a:pt x="8389" y="2156"/>
                    <a:pt x="8209" y="2084"/>
                    <a:pt x="8052" y="1830"/>
                  </a:cubicBezTo>
                  <a:cubicBezTo>
                    <a:pt x="7759" y="1370"/>
                    <a:pt x="7048" y="1056"/>
                    <a:pt x="6525" y="972"/>
                  </a:cubicBezTo>
                  <a:cubicBezTo>
                    <a:pt x="6456" y="963"/>
                    <a:pt x="6386" y="960"/>
                    <a:pt x="6316" y="960"/>
                  </a:cubicBezTo>
                  <a:cubicBezTo>
                    <a:pt x="5951" y="960"/>
                    <a:pt x="5564" y="1059"/>
                    <a:pt x="5207" y="1059"/>
                  </a:cubicBezTo>
                  <a:cubicBezTo>
                    <a:pt x="4981" y="1059"/>
                    <a:pt x="4767" y="1019"/>
                    <a:pt x="4579" y="888"/>
                  </a:cubicBezTo>
                  <a:cubicBezTo>
                    <a:pt x="4097" y="575"/>
                    <a:pt x="3784" y="219"/>
                    <a:pt x="3219" y="51"/>
                  </a:cubicBezTo>
                  <a:cubicBezTo>
                    <a:pt x="3069" y="17"/>
                    <a:pt x="2917" y="1"/>
                    <a:pt x="27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003;p51"/>
            <p:cNvSpPr/>
            <p:nvPr/>
          </p:nvSpPr>
          <p:spPr>
            <a:xfrm>
              <a:off x="6885750" y="3950350"/>
              <a:ext cx="209700" cy="69775"/>
            </a:xfrm>
            <a:custGeom>
              <a:avLst/>
              <a:gdLst/>
              <a:ahLst/>
              <a:cxnLst/>
              <a:rect l="l" t="t" r="r" b="b"/>
              <a:pathLst>
                <a:path w="8388" h="2791" extrusionOk="0">
                  <a:moveTo>
                    <a:pt x="2621" y="1"/>
                  </a:moveTo>
                  <a:cubicBezTo>
                    <a:pt x="1903" y="1"/>
                    <a:pt x="1222" y="219"/>
                    <a:pt x="541" y="400"/>
                  </a:cubicBezTo>
                  <a:cubicBezTo>
                    <a:pt x="1" y="535"/>
                    <a:pt x="172" y="1274"/>
                    <a:pt x="645" y="1274"/>
                  </a:cubicBezTo>
                  <a:cubicBezTo>
                    <a:pt x="685" y="1274"/>
                    <a:pt x="727" y="1269"/>
                    <a:pt x="771" y="1258"/>
                  </a:cubicBezTo>
                  <a:cubicBezTo>
                    <a:pt x="1148" y="1153"/>
                    <a:pt x="1524" y="1027"/>
                    <a:pt x="1922" y="923"/>
                  </a:cubicBezTo>
                  <a:cubicBezTo>
                    <a:pt x="2071" y="884"/>
                    <a:pt x="2199" y="866"/>
                    <a:pt x="2312" y="866"/>
                  </a:cubicBezTo>
                  <a:cubicBezTo>
                    <a:pt x="2694" y="866"/>
                    <a:pt x="2913" y="1075"/>
                    <a:pt x="3219" y="1446"/>
                  </a:cubicBezTo>
                  <a:cubicBezTo>
                    <a:pt x="3349" y="1600"/>
                    <a:pt x="3600" y="1633"/>
                    <a:pt x="3853" y="1633"/>
                  </a:cubicBezTo>
                  <a:cubicBezTo>
                    <a:pt x="4048" y="1633"/>
                    <a:pt x="4245" y="1613"/>
                    <a:pt x="4391" y="1613"/>
                  </a:cubicBezTo>
                  <a:cubicBezTo>
                    <a:pt x="4577" y="1613"/>
                    <a:pt x="4771" y="1605"/>
                    <a:pt x="4966" y="1605"/>
                  </a:cubicBezTo>
                  <a:cubicBezTo>
                    <a:pt x="5210" y="1605"/>
                    <a:pt x="5456" y="1618"/>
                    <a:pt x="5688" y="1676"/>
                  </a:cubicBezTo>
                  <a:cubicBezTo>
                    <a:pt x="5793" y="2136"/>
                    <a:pt x="6023" y="2513"/>
                    <a:pt x="6546" y="2659"/>
                  </a:cubicBezTo>
                  <a:cubicBezTo>
                    <a:pt x="6786" y="2733"/>
                    <a:pt x="7062" y="2791"/>
                    <a:pt x="7331" y="2791"/>
                  </a:cubicBezTo>
                  <a:cubicBezTo>
                    <a:pt x="7671" y="2791"/>
                    <a:pt x="7998" y="2698"/>
                    <a:pt x="8220" y="2429"/>
                  </a:cubicBezTo>
                  <a:cubicBezTo>
                    <a:pt x="8387" y="2241"/>
                    <a:pt x="8387" y="1990"/>
                    <a:pt x="8199" y="1781"/>
                  </a:cubicBezTo>
                  <a:cubicBezTo>
                    <a:pt x="7864" y="1383"/>
                    <a:pt x="7341" y="1404"/>
                    <a:pt x="6860" y="1362"/>
                  </a:cubicBezTo>
                  <a:cubicBezTo>
                    <a:pt x="6672" y="944"/>
                    <a:pt x="6421" y="735"/>
                    <a:pt x="5897" y="567"/>
                  </a:cubicBezTo>
                  <a:cubicBezTo>
                    <a:pt x="5512" y="468"/>
                    <a:pt x="5082" y="442"/>
                    <a:pt x="4657" y="442"/>
                  </a:cubicBezTo>
                  <a:cubicBezTo>
                    <a:pt x="4366" y="442"/>
                    <a:pt x="4077" y="454"/>
                    <a:pt x="3805" y="462"/>
                  </a:cubicBezTo>
                  <a:cubicBezTo>
                    <a:pt x="3491" y="211"/>
                    <a:pt x="3198" y="23"/>
                    <a:pt x="2717" y="2"/>
                  </a:cubicBezTo>
                  <a:cubicBezTo>
                    <a:pt x="2685" y="1"/>
                    <a:pt x="2653" y="1"/>
                    <a:pt x="26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004;p51"/>
            <p:cNvSpPr/>
            <p:nvPr/>
          </p:nvSpPr>
          <p:spPr>
            <a:xfrm>
              <a:off x="6946350" y="3895950"/>
              <a:ext cx="232800" cy="48775"/>
            </a:xfrm>
            <a:custGeom>
              <a:avLst/>
              <a:gdLst/>
              <a:ahLst/>
              <a:cxnLst/>
              <a:rect l="l" t="t" r="r" b="b"/>
              <a:pathLst>
                <a:path w="9312" h="1951" extrusionOk="0">
                  <a:moveTo>
                    <a:pt x="6281" y="1"/>
                  </a:moveTo>
                  <a:cubicBezTo>
                    <a:pt x="6013" y="1"/>
                    <a:pt x="5738" y="36"/>
                    <a:pt x="5440" y="107"/>
                  </a:cubicBezTo>
                  <a:cubicBezTo>
                    <a:pt x="5262" y="150"/>
                    <a:pt x="5083" y="166"/>
                    <a:pt x="4904" y="166"/>
                  </a:cubicBezTo>
                  <a:cubicBezTo>
                    <a:pt x="4560" y="166"/>
                    <a:pt x="4215" y="106"/>
                    <a:pt x="3871" y="65"/>
                  </a:cubicBezTo>
                  <a:cubicBezTo>
                    <a:pt x="3821" y="56"/>
                    <a:pt x="3773" y="52"/>
                    <a:pt x="3726" y="52"/>
                  </a:cubicBezTo>
                  <a:cubicBezTo>
                    <a:pt x="3410" y="52"/>
                    <a:pt x="3137" y="226"/>
                    <a:pt x="2839" y="226"/>
                  </a:cubicBezTo>
                  <a:cubicBezTo>
                    <a:pt x="2766" y="226"/>
                    <a:pt x="2692" y="216"/>
                    <a:pt x="2616" y="190"/>
                  </a:cubicBezTo>
                  <a:cubicBezTo>
                    <a:pt x="2272" y="79"/>
                    <a:pt x="1940" y="45"/>
                    <a:pt x="1607" y="45"/>
                  </a:cubicBezTo>
                  <a:cubicBezTo>
                    <a:pt x="1130" y="45"/>
                    <a:pt x="653" y="115"/>
                    <a:pt x="147" y="128"/>
                  </a:cubicBezTo>
                  <a:cubicBezTo>
                    <a:pt x="0" y="128"/>
                    <a:pt x="0" y="358"/>
                    <a:pt x="147" y="358"/>
                  </a:cubicBezTo>
                  <a:cubicBezTo>
                    <a:pt x="691" y="400"/>
                    <a:pt x="1256" y="400"/>
                    <a:pt x="1779" y="462"/>
                  </a:cubicBezTo>
                  <a:cubicBezTo>
                    <a:pt x="2093" y="525"/>
                    <a:pt x="2239" y="986"/>
                    <a:pt x="2553" y="1090"/>
                  </a:cubicBezTo>
                  <a:cubicBezTo>
                    <a:pt x="2665" y="1122"/>
                    <a:pt x="2786" y="1136"/>
                    <a:pt x="2909" y="1136"/>
                  </a:cubicBezTo>
                  <a:cubicBezTo>
                    <a:pt x="3108" y="1136"/>
                    <a:pt x="3313" y="1100"/>
                    <a:pt x="3494" y="1048"/>
                  </a:cubicBezTo>
                  <a:cubicBezTo>
                    <a:pt x="4080" y="881"/>
                    <a:pt x="4561" y="755"/>
                    <a:pt x="5168" y="755"/>
                  </a:cubicBezTo>
                  <a:cubicBezTo>
                    <a:pt x="5901" y="776"/>
                    <a:pt x="6968" y="714"/>
                    <a:pt x="7449" y="1341"/>
                  </a:cubicBezTo>
                  <a:cubicBezTo>
                    <a:pt x="7743" y="1723"/>
                    <a:pt x="8088" y="1951"/>
                    <a:pt x="8485" y="1951"/>
                  </a:cubicBezTo>
                  <a:cubicBezTo>
                    <a:pt x="8654" y="1951"/>
                    <a:pt x="8831" y="1910"/>
                    <a:pt x="9018" y="1822"/>
                  </a:cubicBezTo>
                  <a:cubicBezTo>
                    <a:pt x="9311" y="1760"/>
                    <a:pt x="9248" y="1341"/>
                    <a:pt x="9039" y="1216"/>
                  </a:cubicBezTo>
                  <a:cubicBezTo>
                    <a:pt x="8579" y="923"/>
                    <a:pt x="8160" y="504"/>
                    <a:pt x="7637" y="295"/>
                  </a:cubicBezTo>
                  <a:cubicBezTo>
                    <a:pt x="7153" y="99"/>
                    <a:pt x="6727" y="1"/>
                    <a:pt x="62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005;p51"/>
            <p:cNvSpPr/>
            <p:nvPr/>
          </p:nvSpPr>
          <p:spPr>
            <a:xfrm>
              <a:off x="6399700" y="2828975"/>
              <a:ext cx="190975" cy="176125"/>
            </a:xfrm>
            <a:custGeom>
              <a:avLst/>
              <a:gdLst/>
              <a:ahLst/>
              <a:cxnLst/>
              <a:rect l="l" t="t" r="r" b="b"/>
              <a:pathLst>
                <a:path w="7639" h="7045" extrusionOk="0">
                  <a:moveTo>
                    <a:pt x="4020" y="0"/>
                  </a:moveTo>
                  <a:cubicBezTo>
                    <a:pt x="3406" y="0"/>
                    <a:pt x="2769" y="164"/>
                    <a:pt x="2156" y="478"/>
                  </a:cubicBezTo>
                  <a:cubicBezTo>
                    <a:pt x="1905" y="604"/>
                    <a:pt x="1675" y="750"/>
                    <a:pt x="1466" y="939"/>
                  </a:cubicBezTo>
                  <a:cubicBezTo>
                    <a:pt x="1194" y="1127"/>
                    <a:pt x="963" y="1357"/>
                    <a:pt x="796" y="1650"/>
                  </a:cubicBezTo>
                  <a:cubicBezTo>
                    <a:pt x="231" y="2466"/>
                    <a:pt x="1" y="3470"/>
                    <a:pt x="231" y="4475"/>
                  </a:cubicBezTo>
                  <a:cubicBezTo>
                    <a:pt x="357" y="4998"/>
                    <a:pt x="587" y="5416"/>
                    <a:pt x="880" y="5730"/>
                  </a:cubicBezTo>
                  <a:cubicBezTo>
                    <a:pt x="1005" y="5939"/>
                    <a:pt x="1194" y="6148"/>
                    <a:pt x="1403" y="6316"/>
                  </a:cubicBezTo>
                  <a:cubicBezTo>
                    <a:pt x="1997" y="6820"/>
                    <a:pt x="2699" y="7045"/>
                    <a:pt x="3416" y="7045"/>
                  </a:cubicBezTo>
                  <a:cubicBezTo>
                    <a:pt x="3533" y="7045"/>
                    <a:pt x="3650" y="7039"/>
                    <a:pt x="3767" y="7027"/>
                  </a:cubicBezTo>
                  <a:cubicBezTo>
                    <a:pt x="3835" y="7040"/>
                    <a:pt x="3904" y="7045"/>
                    <a:pt x="3975" y="7045"/>
                  </a:cubicBezTo>
                  <a:cubicBezTo>
                    <a:pt x="4146" y="7045"/>
                    <a:pt x="4328" y="7015"/>
                    <a:pt x="4520" y="6985"/>
                  </a:cubicBezTo>
                  <a:cubicBezTo>
                    <a:pt x="4960" y="6881"/>
                    <a:pt x="5336" y="6672"/>
                    <a:pt x="5671" y="6379"/>
                  </a:cubicBezTo>
                  <a:cubicBezTo>
                    <a:pt x="5881" y="6253"/>
                    <a:pt x="6090" y="6086"/>
                    <a:pt x="6278" y="5918"/>
                  </a:cubicBezTo>
                  <a:cubicBezTo>
                    <a:pt x="7450" y="4788"/>
                    <a:pt x="7638" y="2780"/>
                    <a:pt x="6697" y="1420"/>
                  </a:cubicBezTo>
                  <a:cubicBezTo>
                    <a:pt x="6004" y="453"/>
                    <a:pt x="5042" y="0"/>
                    <a:pt x="4020" y="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006;p51"/>
            <p:cNvSpPr/>
            <p:nvPr/>
          </p:nvSpPr>
          <p:spPr>
            <a:xfrm>
              <a:off x="7162900" y="2891625"/>
              <a:ext cx="258425" cy="236625"/>
            </a:xfrm>
            <a:custGeom>
              <a:avLst/>
              <a:gdLst/>
              <a:ahLst/>
              <a:cxnLst/>
              <a:rect l="l" t="t" r="r" b="b"/>
              <a:pathLst>
                <a:path w="10337" h="9465" extrusionOk="0">
                  <a:moveTo>
                    <a:pt x="5082" y="1"/>
                  </a:moveTo>
                  <a:cubicBezTo>
                    <a:pt x="2856" y="1"/>
                    <a:pt x="824" y="1622"/>
                    <a:pt x="210" y="3789"/>
                  </a:cubicBezTo>
                  <a:cubicBezTo>
                    <a:pt x="1" y="4563"/>
                    <a:pt x="42" y="5295"/>
                    <a:pt x="252" y="5986"/>
                  </a:cubicBezTo>
                  <a:cubicBezTo>
                    <a:pt x="377" y="6927"/>
                    <a:pt x="817" y="7744"/>
                    <a:pt x="1674" y="8455"/>
                  </a:cubicBezTo>
                  <a:cubicBezTo>
                    <a:pt x="2449" y="9083"/>
                    <a:pt x="3286" y="9396"/>
                    <a:pt x="4122" y="9417"/>
                  </a:cubicBezTo>
                  <a:cubicBezTo>
                    <a:pt x="4321" y="9449"/>
                    <a:pt x="4522" y="9464"/>
                    <a:pt x="4725" y="9464"/>
                  </a:cubicBezTo>
                  <a:cubicBezTo>
                    <a:pt x="5868" y="9464"/>
                    <a:pt x="7041" y="8973"/>
                    <a:pt x="7805" y="8120"/>
                  </a:cubicBezTo>
                  <a:cubicBezTo>
                    <a:pt x="7993" y="7911"/>
                    <a:pt x="8119" y="7702"/>
                    <a:pt x="8244" y="7451"/>
                  </a:cubicBezTo>
                  <a:cubicBezTo>
                    <a:pt x="8433" y="7241"/>
                    <a:pt x="8579" y="7032"/>
                    <a:pt x="8726" y="6823"/>
                  </a:cubicBezTo>
                  <a:cubicBezTo>
                    <a:pt x="10337" y="4417"/>
                    <a:pt x="9040" y="818"/>
                    <a:pt x="6152" y="127"/>
                  </a:cubicBezTo>
                  <a:cubicBezTo>
                    <a:pt x="5794" y="41"/>
                    <a:pt x="5436" y="1"/>
                    <a:pt x="5082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007;p51"/>
            <p:cNvSpPr/>
            <p:nvPr/>
          </p:nvSpPr>
          <p:spPr>
            <a:xfrm rot="509414">
              <a:off x="6628090" y="2955867"/>
              <a:ext cx="479645" cy="258549"/>
            </a:xfrm>
            <a:custGeom>
              <a:avLst/>
              <a:gdLst/>
              <a:ahLst/>
              <a:cxnLst/>
              <a:rect l="l" t="t" r="r" b="b"/>
              <a:pathLst>
                <a:path w="12199" h="7952" extrusionOk="0">
                  <a:moveTo>
                    <a:pt x="12136" y="210"/>
                  </a:moveTo>
                  <a:cubicBezTo>
                    <a:pt x="12178" y="691"/>
                    <a:pt x="12199" y="1110"/>
                    <a:pt x="11990" y="1486"/>
                  </a:cubicBezTo>
                  <a:cubicBezTo>
                    <a:pt x="11906" y="1654"/>
                    <a:pt x="11906" y="1842"/>
                    <a:pt x="11864" y="2009"/>
                  </a:cubicBezTo>
                  <a:lnTo>
                    <a:pt x="11467" y="3202"/>
                  </a:lnTo>
                  <a:cubicBezTo>
                    <a:pt x="11446" y="3265"/>
                    <a:pt x="11383" y="3349"/>
                    <a:pt x="11362" y="3432"/>
                  </a:cubicBezTo>
                  <a:cubicBezTo>
                    <a:pt x="11090" y="4395"/>
                    <a:pt x="10462" y="5106"/>
                    <a:pt x="9730" y="5734"/>
                  </a:cubicBezTo>
                  <a:cubicBezTo>
                    <a:pt x="9416" y="5985"/>
                    <a:pt x="9102" y="6278"/>
                    <a:pt x="8830" y="6592"/>
                  </a:cubicBezTo>
                  <a:cubicBezTo>
                    <a:pt x="8203" y="7282"/>
                    <a:pt x="7407" y="7554"/>
                    <a:pt x="6529" y="7638"/>
                  </a:cubicBezTo>
                  <a:cubicBezTo>
                    <a:pt x="6236" y="7659"/>
                    <a:pt x="5922" y="7742"/>
                    <a:pt x="5629" y="7805"/>
                  </a:cubicBezTo>
                  <a:cubicBezTo>
                    <a:pt x="4897" y="7952"/>
                    <a:pt x="4269" y="7847"/>
                    <a:pt x="3599" y="7491"/>
                  </a:cubicBezTo>
                  <a:cubicBezTo>
                    <a:pt x="2407" y="6801"/>
                    <a:pt x="1549" y="5838"/>
                    <a:pt x="691" y="4834"/>
                  </a:cubicBezTo>
                  <a:cubicBezTo>
                    <a:pt x="210" y="4290"/>
                    <a:pt x="1" y="3579"/>
                    <a:pt x="147" y="2784"/>
                  </a:cubicBezTo>
                  <a:cubicBezTo>
                    <a:pt x="628" y="2491"/>
                    <a:pt x="1193" y="2219"/>
                    <a:pt x="1737" y="2051"/>
                  </a:cubicBezTo>
                  <a:cubicBezTo>
                    <a:pt x="2616" y="1758"/>
                    <a:pt x="3495" y="1444"/>
                    <a:pt x="4374" y="1152"/>
                  </a:cubicBezTo>
                  <a:cubicBezTo>
                    <a:pt x="4687" y="1047"/>
                    <a:pt x="5001" y="963"/>
                    <a:pt x="5336" y="963"/>
                  </a:cubicBezTo>
                  <a:cubicBezTo>
                    <a:pt x="5796" y="942"/>
                    <a:pt x="6236" y="900"/>
                    <a:pt x="6675" y="754"/>
                  </a:cubicBezTo>
                  <a:cubicBezTo>
                    <a:pt x="7261" y="608"/>
                    <a:pt x="7826" y="440"/>
                    <a:pt x="8454" y="503"/>
                  </a:cubicBezTo>
                  <a:cubicBezTo>
                    <a:pt x="8621" y="503"/>
                    <a:pt x="8768" y="482"/>
                    <a:pt x="8893" y="440"/>
                  </a:cubicBezTo>
                  <a:cubicBezTo>
                    <a:pt x="9416" y="273"/>
                    <a:pt x="9939" y="273"/>
                    <a:pt x="10504" y="294"/>
                  </a:cubicBezTo>
                  <a:cubicBezTo>
                    <a:pt x="10755" y="294"/>
                    <a:pt x="11027" y="210"/>
                    <a:pt x="11278" y="168"/>
                  </a:cubicBezTo>
                  <a:cubicBezTo>
                    <a:pt x="11508" y="84"/>
                    <a:pt x="11801" y="1"/>
                    <a:pt x="12136" y="21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1008;p51"/>
            <p:cNvSpPr/>
            <p:nvPr/>
          </p:nvSpPr>
          <p:spPr>
            <a:xfrm>
              <a:off x="6588025" y="2923500"/>
              <a:ext cx="541425" cy="297525"/>
            </a:xfrm>
            <a:custGeom>
              <a:avLst/>
              <a:gdLst/>
              <a:ahLst/>
              <a:cxnLst/>
              <a:rect l="l" t="t" r="r" b="b"/>
              <a:pathLst>
                <a:path w="21657" h="11901" extrusionOk="0">
                  <a:moveTo>
                    <a:pt x="1863" y="1007"/>
                  </a:moveTo>
                  <a:cubicBezTo>
                    <a:pt x="3976" y="1332"/>
                    <a:pt x="6105" y="1436"/>
                    <a:pt x="8234" y="1436"/>
                  </a:cubicBezTo>
                  <a:cubicBezTo>
                    <a:pt x="10363" y="1436"/>
                    <a:pt x="12492" y="1332"/>
                    <a:pt x="14605" y="1238"/>
                  </a:cubicBezTo>
                  <a:cubicBezTo>
                    <a:pt x="15139" y="1217"/>
                    <a:pt x="15667" y="1206"/>
                    <a:pt x="16198" y="1206"/>
                  </a:cubicBezTo>
                  <a:cubicBezTo>
                    <a:pt x="16729" y="1206"/>
                    <a:pt x="17262" y="1217"/>
                    <a:pt x="17806" y="1238"/>
                  </a:cubicBezTo>
                  <a:cubicBezTo>
                    <a:pt x="17842" y="1239"/>
                    <a:pt x="17879" y="1239"/>
                    <a:pt x="17917" y="1239"/>
                  </a:cubicBezTo>
                  <a:cubicBezTo>
                    <a:pt x="18125" y="1239"/>
                    <a:pt x="18375" y="1226"/>
                    <a:pt x="18634" y="1226"/>
                  </a:cubicBezTo>
                  <a:cubicBezTo>
                    <a:pt x="19319" y="1226"/>
                    <a:pt x="20072" y="1314"/>
                    <a:pt x="20317" y="1949"/>
                  </a:cubicBezTo>
                  <a:cubicBezTo>
                    <a:pt x="20506" y="2326"/>
                    <a:pt x="20213" y="2912"/>
                    <a:pt x="20129" y="3330"/>
                  </a:cubicBezTo>
                  <a:cubicBezTo>
                    <a:pt x="20024" y="3832"/>
                    <a:pt x="19899" y="4292"/>
                    <a:pt x="19731" y="4774"/>
                  </a:cubicBezTo>
                  <a:cubicBezTo>
                    <a:pt x="19397" y="5820"/>
                    <a:pt x="18853" y="6782"/>
                    <a:pt x="18246" y="7682"/>
                  </a:cubicBezTo>
                  <a:cubicBezTo>
                    <a:pt x="17032" y="9419"/>
                    <a:pt x="15421" y="10339"/>
                    <a:pt x="13371" y="10528"/>
                  </a:cubicBezTo>
                  <a:cubicBezTo>
                    <a:pt x="13132" y="10550"/>
                    <a:pt x="12892" y="10559"/>
                    <a:pt x="12651" y="10559"/>
                  </a:cubicBezTo>
                  <a:cubicBezTo>
                    <a:pt x="11983" y="10559"/>
                    <a:pt x="11306" y="10490"/>
                    <a:pt x="10630" y="10444"/>
                  </a:cubicBezTo>
                  <a:cubicBezTo>
                    <a:pt x="9563" y="10423"/>
                    <a:pt x="8495" y="10256"/>
                    <a:pt x="7470" y="9984"/>
                  </a:cubicBezTo>
                  <a:cubicBezTo>
                    <a:pt x="5608" y="9461"/>
                    <a:pt x="4102" y="8121"/>
                    <a:pt x="2993" y="6448"/>
                  </a:cubicBezTo>
                  <a:cubicBezTo>
                    <a:pt x="2490" y="5694"/>
                    <a:pt x="2135" y="4878"/>
                    <a:pt x="1905" y="3979"/>
                  </a:cubicBezTo>
                  <a:cubicBezTo>
                    <a:pt x="1800" y="3560"/>
                    <a:pt x="1737" y="3142"/>
                    <a:pt x="1716" y="2702"/>
                  </a:cubicBezTo>
                  <a:cubicBezTo>
                    <a:pt x="1695" y="2200"/>
                    <a:pt x="1842" y="1740"/>
                    <a:pt x="1863" y="1259"/>
                  </a:cubicBezTo>
                  <a:lnTo>
                    <a:pt x="1863" y="1007"/>
                  </a:lnTo>
                  <a:close/>
                  <a:moveTo>
                    <a:pt x="1270" y="0"/>
                  </a:moveTo>
                  <a:cubicBezTo>
                    <a:pt x="942" y="0"/>
                    <a:pt x="739" y="393"/>
                    <a:pt x="858" y="673"/>
                  </a:cubicBezTo>
                  <a:cubicBezTo>
                    <a:pt x="0" y="1886"/>
                    <a:pt x="377" y="3916"/>
                    <a:pt x="837" y="5213"/>
                  </a:cubicBezTo>
                  <a:cubicBezTo>
                    <a:pt x="1423" y="6971"/>
                    <a:pt x="2553" y="8519"/>
                    <a:pt x="3913" y="9670"/>
                  </a:cubicBezTo>
                  <a:cubicBezTo>
                    <a:pt x="5420" y="10946"/>
                    <a:pt x="7261" y="11511"/>
                    <a:pt x="9165" y="11720"/>
                  </a:cubicBezTo>
                  <a:cubicBezTo>
                    <a:pt x="10071" y="11823"/>
                    <a:pt x="11022" y="11901"/>
                    <a:pt x="11972" y="11901"/>
                  </a:cubicBezTo>
                  <a:cubicBezTo>
                    <a:pt x="12952" y="11901"/>
                    <a:pt x="13931" y="11818"/>
                    <a:pt x="14856" y="11595"/>
                  </a:cubicBezTo>
                  <a:cubicBezTo>
                    <a:pt x="16635" y="11176"/>
                    <a:pt x="18016" y="10026"/>
                    <a:pt x="19104" y="8477"/>
                  </a:cubicBezTo>
                  <a:cubicBezTo>
                    <a:pt x="20317" y="6782"/>
                    <a:pt x="20840" y="4983"/>
                    <a:pt x="21384" y="2974"/>
                  </a:cubicBezTo>
                  <a:cubicBezTo>
                    <a:pt x="21656" y="2137"/>
                    <a:pt x="21468" y="1363"/>
                    <a:pt x="20903" y="715"/>
                  </a:cubicBezTo>
                  <a:cubicBezTo>
                    <a:pt x="20443" y="150"/>
                    <a:pt x="19501" y="108"/>
                    <a:pt x="18853" y="87"/>
                  </a:cubicBezTo>
                  <a:cubicBezTo>
                    <a:pt x="18176" y="61"/>
                    <a:pt x="17506" y="49"/>
                    <a:pt x="16839" y="49"/>
                  </a:cubicBezTo>
                  <a:cubicBezTo>
                    <a:pt x="15380" y="49"/>
                    <a:pt x="13935" y="105"/>
                    <a:pt x="12471" y="191"/>
                  </a:cubicBezTo>
                  <a:cubicBezTo>
                    <a:pt x="10630" y="307"/>
                    <a:pt x="8767" y="411"/>
                    <a:pt x="6903" y="411"/>
                  </a:cubicBezTo>
                  <a:cubicBezTo>
                    <a:pt x="5038" y="411"/>
                    <a:pt x="3170" y="307"/>
                    <a:pt x="1319" y="3"/>
                  </a:cubicBezTo>
                  <a:cubicBezTo>
                    <a:pt x="1302" y="1"/>
                    <a:pt x="1286" y="0"/>
                    <a:pt x="12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423027" y="1923189"/>
            <a:ext cx="9249794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en-US" sz="3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An”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40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893213" y="65211"/>
            <a:ext cx="8147817" cy="1025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HUYỆN</a:t>
            </a:r>
            <a:r>
              <a:rPr kumimoji="0" lang="en-US" sz="2667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PHÙ CÁT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4323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E4323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 HỌC SỐ 1 CÁT TÂN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E4323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53590" y="3417243"/>
            <a:ext cx="10515600" cy="1839893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NGOAN, HỌC GIỎI!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0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4BA3731C-3803-46C7-AE5D-EB872650DAB9}"/>
              </a:ext>
            </a:extLst>
          </p:cNvPr>
          <p:cNvGrpSpPr/>
          <p:nvPr/>
        </p:nvGrpSpPr>
        <p:grpSpPr>
          <a:xfrm>
            <a:off x="0" y="2600287"/>
            <a:ext cx="4046581" cy="2319364"/>
            <a:chOff x="798913" y="3504564"/>
            <a:chExt cx="1995316" cy="176649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913" y="3504564"/>
              <a:ext cx="1995316" cy="176649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A237FD-083F-4210-9D5F-09A7A775E8D5}"/>
                </a:ext>
              </a:extLst>
            </p:cNvPr>
            <p:cNvSpPr txBox="1"/>
            <p:nvPr/>
          </p:nvSpPr>
          <p:spPr>
            <a:xfrm>
              <a:off x="1142531" y="4413137"/>
              <a:ext cx="1228471" cy="3985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Quảng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Nam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3023247" y="4336810"/>
            <a:ext cx="4054263" cy="2431231"/>
            <a:chOff x="-1688163" y="3409406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8163" y="3409406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-1335750" y="4376712"/>
              <a:ext cx="1215887" cy="4341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Quảng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Bình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5832608" y="2208628"/>
            <a:ext cx="3865235" cy="2546935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079381" y="4377261"/>
              <a:ext cx="1144041" cy="5181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Quảng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Trị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322413" y="4380097"/>
            <a:ext cx="4234495" cy="2565455"/>
            <a:chOff x="803916" y="3451840"/>
            <a:chExt cx="1995316" cy="194894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916" y="3451840"/>
              <a:ext cx="1995316" cy="1948943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026599" y="4429225"/>
              <a:ext cx="1349738" cy="397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Quảng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Ngãi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2792100" y="462455"/>
            <a:ext cx="7435114" cy="1310075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1.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Phố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cổ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Hội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An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thuộc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tỉnh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  <a:endPara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7" name="Picture 26">
            <a:hlinkClick r:id="rId4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167642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8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84407" y="2680563"/>
            <a:ext cx="3398247" cy="2017486"/>
            <a:chOff x="562096" y="2318613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096" y="2318613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671203" y="3278217"/>
              <a:ext cx="17743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Cầu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Rồng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D76F64-315F-4E39-B28D-48C1D333B14A}"/>
              </a:ext>
            </a:extLst>
          </p:cNvPr>
          <p:cNvGrpSpPr/>
          <p:nvPr/>
        </p:nvGrpSpPr>
        <p:grpSpPr>
          <a:xfrm>
            <a:off x="2422769" y="4325861"/>
            <a:ext cx="4162806" cy="2474337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211B4A-797D-42BD-8346-58BBD3C3C4CF}"/>
                </a:ext>
              </a:extLst>
            </p:cNvPr>
            <p:cNvSpPr txBox="1"/>
            <p:nvPr/>
          </p:nvSpPr>
          <p:spPr>
            <a:xfrm>
              <a:off x="1071699" y="4195631"/>
              <a:ext cx="114347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Nhà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cổ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Phùng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Hưng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5790534" y="2276280"/>
            <a:ext cx="3593732" cy="2389674"/>
            <a:chOff x="124573" y="1965038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73" y="1965038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609579" y="2837307"/>
              <a:ext cx="1025304" cy="701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Cầu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Trường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Tiền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589225" y="3790949"/>
            <a:ext cx="3602775" cy="3067050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701637" y="4359371"/>
              <a:ext cx="1864173" cy="546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Nhà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cổ</a:t>
              </a:r>
              <a:endPara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Đường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Lâm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6321D38-5D18-4B3D-AEA2-302F1282CEE1}"/>
              </a:ext>
            </a:extLst>
          </p:cNvPr>
          <p:cNvGrpSpPr/>
          <p:nvPr/>
        </p:nvGrpSpPr>
        <p:grpSpPr>
          <a:xfrm>
            <a:off x="2422769" y="243797"/>
            <a:ext cx="8746979" cy="1080410"/>
            <a:chOff x="1930400" y="663984"/>
            <a:chExt cx="9143085" cy="2017486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7AC8390-AE75-4D56-9539-8DE508D6CE8A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1892DED-C0AC-48C6-90C0-F322DC320A52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Công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thuộc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phố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cổ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Hội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An?</a:t>
              </a:r>
              <a:endPara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69" name="Picture 68">
            <a:hlinkClick r:id="rId4" action="ppaction://hlinksldjump"/>
            <a:extLst>
              <a:ext uri="{FF2B5EF4-FFF2-40B4-BE49-F238E27FC236}">
                <a16:creationId xmlns:a16="http://schemas.microsoft.com/office/drawing/2014/main" id="{830505CF-7341-4FD8-ABF7-10FBAE2EEE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167642"/>
            <a:ext cx="2176806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7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2679956" y="4323806"/>
            <a:ext cx="3590215" cy="2382697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240118" y="4250596"/>
              <a:ext cx="916016" cy="755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</a:t>
              </a:r>
              <a:r>
                <a:rPr kumimoji="0" lang="en-US" sz="2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Nhà</a:t>
              </a:r>
              <a:r>
                <a:rPr kumimoji="0" lang="en-US" sz="2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cổ</a:t>
              </a:r>
              <a:r>
                <a:rPr kumimoji="0" lang="en-US" sz="2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Tấn</a:t>
              </a:r>
              <a:r>
                <a:rPr kumimoji="0" lang="en-US" sz="2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Ký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19A996-EBEE-44D8-98FF-8086BE362966}"/>
              </a:ext>
            </a:extLst>
          </p:cNvPr>
          <p:cNvGrpSpPr/>
          <p:nvPr/>
        </p:nvGrpSpPr>
        <p:grpSpPr>
          <a:xfrm>
            <a:off x="5625645" y="2974130"/>
            <a:ext cx="3469078" cy="2320000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0B2E73D-B51E-40AD-B863-E683475A782F}"/>
                </a:ext>
              </a:extLst>
            </p:cNvPr>
            <p:cNvSpPr txBox="1"/>
            <p:nvPr/>
          </p:nvSpPr>
          <p:spPr>
            <a:xfrm>
              <a:off x="916303" y="4448693"/>
              <a:ext cx="1416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Chùa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Cầu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-91440" y="2913787"/>
            <a:ext cx="3604684" cy="2315072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133379" y="4295682"/>
              <a:ext cx="1033014" cy="7241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cổ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Hưng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534523" y="3992263"/>
            <a:ext cx="3587990" cy="2519882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012000" y="4259346"/>
              <a:ext cx="1363803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Hội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quán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Phúc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Kiến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D853EB3-8EBD-472C-9BD3-3A70C81B5FED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6CC59FE-44F9-4433-A4E7-B996619E9E10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3AD1692-03E5-4CBE-ADDC-7A3C3ED5545E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3.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tượng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phố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Hội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An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  <a:endPara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Picture 28">
            <a:hlinkClick r:id="rId4" action="ppaction://hlinksldjump"/>
            <a:extLst>
              <a:ext uri="{FF2B5EF4-FFF2-40B4-BE49-F238E27FC236}">
                <a16:creationId xmlns:a16="http://schemas.microsoft.com/office/drawing/2014/main" id="{B0E8154B-B306-4ED7-8535-3F396D397B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1"/>
            <a:ext cx="2547257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10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3334145" y="4151416"/>
            <a:ext cx="3209294" cy="2574609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108517" y="4248585"/>
              <a:ext cx="117921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Sông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Gianh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C1373CF-9DF8-490E-A5DD-654B80652E18}"/>
              </a:ext>
            </a:extLst>
          </p:cNvPr>
          <p:cNvGrpSpPr/>
          <p:nvPr/>
        </p:nvGrpSpPr>
        <p:grpSpPr>
          <a:xfrm>
            <a:off x="8385480" y="4140926"/>
            <a:ext cx="3806519" cy="2396324"/>
            <a:chOff x="929607" y="4157814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977DD93-E09D-409B-A169-13E79E205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07" y="4157814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BFCAF13-F602-4AF5-BEC3-787B848D5586}"/>
                </a:ext>
              </a:extLst>
            </p:cNvPr>
            <p:cNvSpPr txBox="1"/>
            <p:nvPr/>
          </p:nvSpPr>
          <p:spPr>
            <a:xfrm>
              <a:off x="1312781" y="4891436"/>
              <a:ext cx="118596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Sông</a:t>
              </a:r>
              <a:endPara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Thu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Bồn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47093" y="376601"/>
            <a:ext cx="10122800" cy="1334633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4.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Phố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cổ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Hội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An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nằm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ven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dòng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sông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  <a:endPara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1" y="14732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6487" y="2703149"/>
            <a:ext cx="3409673" cy="2652622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063740" y="4179619"/>
              <a:ext cx="111516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514350" marR="0" lvl="0" indent="-5143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UcPeriod"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Sông</a:t>
              </a:r>
              <a:endPara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Hồng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5753960" y="2333359"/>
            <a:ext cx="3362512" cy="2483237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168944" y="4213222"/>
              <a:ext cx="920974" cy="8751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Sông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Hương</a:t>
              </a:r>
              <a:endPara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844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05993" y="1314753"/>
            <a:ext cx="529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Phố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An (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66206" y="102898"/>
            <a:ext cx="10897868" cy="12817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defRPr/>
            </a:pPr>
            <a:r>
              <a:rPr lang="en-US" sz="3600" b="1" dirty="0" err="1">
                <a:latin typeface="Amazone" panose="03020702060507090A04" pitchFamily="66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Amazone" panose="03020702060507090A04" pitchFamily="66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Amazone" panose="03020702060507090A04" pitchFamily="66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latin typeface="Amazone" panose="03020702060507090A04" pitchFamily="66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Amazone" panose="03020702060507090A04" pitchFamily="66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Amazone" panose="03020702060507090A04" pitchFamily="66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Amazone" panose="03020702060507090A04" pitchFamily="66" charset="0"/>
                <a:cs typeface="Times New Roman" panose="02020603050405020304" pitchFamily="18" charset="0"/>
              </a:rPr>
              <a:t>20 </a:t>
            </a:r>
            <a:r>
              <a:rPr lang="en-US" sz="3600" b="1" dirty="0" err="1">
                <a:latin typeface="Amazone" panose="03020702060507090A04" pitchFamily="66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Amazone" panose="03020702060507090A04" pitchFamily="66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Amazone" panose="03020702060507090A04" pitchFamily="66" charset="0"/>
                <a:cs typeface="Times New Roman" panose="02020603050405020304" pitchFamily="18" charset="0"/>
              </a:rPr>
              <a:t>02 </a:t>
            </a:r>
            <a:r>
              <a:rPr lang="en-US" sz="3600" b="1" dirty="0" err="1">
                <a:latin typeface="Amazone" panose="03020702060507090A04" pitchFamily="66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Amazone" panose="03020702060507090A04" pitchFamily="66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Amazone" panose="03020702060507090A04" pitchFamily="66" charset="0"/>
                <a:cs typeface="Times New Roman" panose="02020603050405020304" pitchFamily="18" charset="0"/>
              </a:rPr>
              <a:t>2025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Lịch</a:t>
            </a:r>
            <a:r>
              <a:rPr kumimoji="0" lang="en-US" sz="3600" b="0" i="0" u="sng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sng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sử</a:t>
            </a:r>
            <a:r>
              <a:rPr kumimoji="0" lang="en-US" sz="3600" b="0" i="0" u="sng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sng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3600" b="0" i="0" u="sng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sng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Địa</a:t>
            </a:r>
            <a:r>
              <a:rPr kumimoji="0" lang="en-US" sz="3600" b="0" i="0" u="sng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sng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lí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:</a:t>
            </a:r>
            <a:endParaRPr kumimoji="0" lang="en-US" sz="36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zone" panose="03020702060507090A04" pitchFamily="66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361" y="5179442"/>
            <a:ext cx="1810669" cy="1390008"/>
          </a:xfrm>
          <a:prstGeom prst="rect">
            <a:avLst/>
          </a:prstGeom>
        </p:spPr>
      </p:pic>
      <p:grpSp>
        <p:nvGrpSpPr>
          <p:cNvPr id="10" name="Google Shape;178;p33"/>
          <p:cNvGrpSpPr/>
          <p:nvPr/>
        </p:nvGrpSpPr>
        <p:grpSpPr>
          <a:xfrm>
            <a:off x="171077" y="4715555"/>
            <a:ext cx="1488200" cy="2088988"/>
            <a:chOff x="347000" y="2571750"/>
            <a:chExt cx="1767550" cy="2473200"/>
          </a:xfrm>
        </p:grpSpPr>
        <p:sp>
          <p:nvSpPr>
            <p:cNvPr id="11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9" name="Google Shape;361;p37"/>
          <p:cNvGrpSpPr/>
          <p:nvPr/>
        </p:nvGrpSpPr>
        <p:grpSpPr>
          <a:xfrm flipH="1">
            <a:off x="8173457" y="4865302"/>
            <a:ext cx="1675035" cy="1503275"/>
            <a:chOff x="-2314175" y="910675"/>
            <a:chExt cx="2012875" cy="1733025"/>
          </a:xfrm>
        </p:grpSpPr>
        <p:sp>
          <p:nvSpPr>
            <p:cNvPr id="60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rgbClr val="485058">
                <a:lumMod val="7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3" name="Google Shape;976;p51"/>
          <p:cNvGrpSpPr/>
          <p:nvPr/>
        </p:nvGrpSpPr>
        <p:grpSpPr>
          <a:xfrm>
            <a:off x="10256073" y="5331803"/>
            <a:ext cx="1580501" cy="1429886"/>
            <a:chOff x="5948275" y="2297825"/>
            <a:chExt cx="2178175" cy="2151575"/>
          </a:xfrm>
        </p:grpSpPr>
        <p:sp>
          <p:nvSpPr>
            <p:cNvPr id="84" name="Google Shape;977;p51"/>
            <p:cNvSpPr/>
            <p:nvPr/>
          </p:nvSpPr>
          <p:spPr>
            <a:xfrm rot="175061">
              <a:off x="6717042" y="3312008"/>
              <a:ext cx="572749" cy="556047"/>
            </a:xfrm>
            <a:custGeom>
              <a:avLst/>
              <a:gdLst/>
              <a:ahLst/>
              <a:cxnLst/>
              <a:rect l="l" t="t" r="r" b="b"/>
              <a:pathLst>
                <a:path w="21280" h="19965" extrusionOk="0">
                  <a:moveTo>
                    <a:pt x="2867" y="16725"/>
                  </a:moveTo>
                  <a:cubicBezTo>
                    <a:pt x="3003" y="16735"/>
                    <a:pt x="3055" y="16740"/>
                    <a:pt x="3029" y="16740"/>
                  </a:cubicBezTo>
                  <a:cubicBezTo>
                    <a:pt x="3006" y="16740"/>
                    <a:pt x="2920" y="16736"/>
                    <a:pt x="2775" y="16728"/>
                  </a:cubicBezTo>
                  <a:lnTo>
                    <a:pt x="2775" y="16728"/>
                  </a:lnTo>
                  <a:cubicBezTo>
                    <a:pt x="2806" y="16728"/>
                    <a:pt x="2836" y="16727"/>
                    <a:pt x="2867" y="16725"/>
                  </a:cubicBezTo>
                  <a:close/>
                  <a:moveTo>
                    <a:pt x="14319" y="1"/>
                  </a:moveTo>
                  <a:cubicBezTo>
                    <a:pt x="14140" y="1"/>
                    <a:pt x="13950" y="23"/>
                    <a:pt x="13747" y="69"/>
                  </a:cubicBezTo>
                  <a:cubicBezTo>
                    <a:pt x="12283" y="383"/>
                    <a:pt x="11446" y="948"/>
                    <a:pt x="10483" y="2099"/>
                  </a:cubicBezTo>
                  <a:cubicBezTo>
                    <a:pt x="10044" y="2643"/>
                    <a:pt x="9772" y="3271"/>
                    <a:pt x="9667" y="3961"/>
                  </a:cubicBezTo>
                  <a:cubicBezTo>
                    <a:pt x="9563" y="4631"/>
                    <a:pt x="9667" y="5468"/>
                    <a:pt x="9353" y="6095"/>
                  </a:cubicBezTo>
                  <a:cubicBezTo>
                    <a:pt x="9332" y="6158"/>
                    <a:pt x="9353" y="6179"/>
                    <a:pt x="9416" y="6179"/>
                  </a:cubicBezTo>
                  <a:cubicBezTo>
                    <a:pt x="9353" y="6179"/>
                    <a:pt x="9311" y="6200"/>
                    <a:pt x="9207" y="6242"/>
                  </a:cubicBezTo>
                  <a:cubicBezTo>
                    <a:pt x="8977" y="6305"/>
                    <a:pt x="8726" y="6347"/>
                    <a:pt x="8495" y="6367"/>
                  </a:cubicBezTo>
                  <a:cubicBezTo>
                    <a:pt x="8366" y="6382"/>
                    <a:pt x="8249" y="6389"/>
                    <a:pt x="8142" y="6389"/>
                  </a:cubicBezTo>
                  <a:cubicBezTo>
                    <a:pt x="7612" y="6389"/>
                    <a:pt x="7312" y="6217"/>
                    <a:pt x="6738" y="5886"/>
                  </a:cubicBezTo>
                  <a:cubicBezTo>
                    <a:pt x="6696" y="5865"/>
                    <a:pt x="6633" y="5823"/>
                    <a:pt x="6591" y="5782"/>
                  </a:cubicBezTo>
                  <a:cubicBezTo>
                    <a:pt x="6550" y="5510"/>
                    <a:pt x="6529" y="5217"/>
                    <a:pt x="6487" y="4924"/>
                  </a:cubicBezTo>
                  <a:cubicBezTo>
                    <a:pt x="6298" y="4087"/>
                    <a:pt x="5880" y="3543"/>
                    <a:pt x="5190" y="3041"/>
                  </a:cubicBezTo>
                  <a:cubicBezTo>
                    <a:pt x="4951" y="2866"/>
                    <a:pt x="4701" y="2788"/>
                    <a:pt x="4447" y="2788"/>
                  </a:cubicBezTo>
                  <a:cubicBezTo>
                    <a:pt x="4367" y="2788"/>
                    <a:pt x="4287" y="2795"/>
                    <a:pt x="4206" y="2810"/>
                  </a:cubicBezTo>
                  <a:cubicBezTo>
                    <a:pt x="4206" y="2497"/>
                    <a:pt x="4185" y="2204"/>
                    <a:pt x="4143" y="1890"/>
                  </a:cubicBezTo>
                  <a:cubicBezTo>
                    <a:pt x="4081" y="1045"/>
                    <a:pt x="3472" y="627"/>
                    <a:pt x="2854" y="627"/>
                  </a:cubicBezTo>
                  <a:cubicBezTo>
                    <a:pt x="2233" y="627"/>
                    <a:pt x="1601" y="1050"/>
                    <a:pt x="1507" y="1890"/>
                  </a:cubicBezTo>
                  <a:cubicBezTo>
                    <a:pt x="1381" y="3229"/>
                    <a:pt x="1151" y="4526"/>
                    <a:pt x="984" y="5844"/>
                  </a:cubicBezTo>
                  <a:cubicBezTo>
                    <a:pt x="754" y="6619"/>
                    <a:pt x="461" y="7414"/>
                    <a:pt x="461" y="8272"/>
                  </a:cubicBezTo>
                  <a:lnTo>
                    <a:pt x="461" y="8355"/>
                  </a:lnTo>
                  <a:cubicBezTo>
                    <a:pt x="461" y="8460"/>
                    <a:pt x="440" y="8564"/>
                    <a:pt x="440" y="8669"/>
                  </a:cubicBezTo>
                  <a:cubicBezTo>
                    <a:pt x="356" y="10134"/>
                    <a:pt x="21" y="11577"/>
                    <a:pt x="21" y="13042"/>
                  </a:cubicBezTo>
                  <a:cubicBezTo>
                    <a:pt x="0" y="14444"/>
                    <a:pt x="21" y="15595"/>
                    <a:pt x="1465" y="16306"/>
                  </a:cubicBezTo>
                  <a:cubicBezTo>
                    <a:pt x="1612" y="16390"/>
                    <a:pt x="1779" y="16432"/>
                    <a:pt x="1925" y="16515"/>
                  </a:cubicBezTo>
                  <a:cubicBezTo>
                    <a:pt x="1946" y="16515"/>
                    <a:pt x="1946" y="16536"/>
                    <a:pt x="1988" y="16536"/>
                  </a:cubicBezTo>
                  <a:cubicBezTo>
                    <a:pt x="2219" y="16643"/>
                    <a:pt x="2464" y="16719"/>
                    <a:pt x="2725" y="16727"/>
                  </a:cubicBezTo>
                  <a:lnTo>
                    <a:pt x="2725" y="16727"/>
                  </a:lnTo>
                  <a:cubicBezTo>
                    <a:pt x="3288" y="17042"/>
                    <a:pt x="3684" y="17668"/>
                    <a:pt x="4081" y="18168"/>
                  </a:cubicBezTo>
                  <a:cubicBezTo>
                    <a:pt x="4810" y="19098"/>
                    <a:pt x="5587" y="19964"/>
                    <a:pt x="6771" y="19964"/>
                  </a:cubicBezTo>
                  <a:cubicBezTo>
                    <a:pt x="6946" y="19964"/>
                    <a:pt x="7130" y="19945"/>
                    <a:pt x="7324" y="19905"/>
                  </a:cubicBezTo>
                  <a:cubicBezTo>
                    <a:pt x="8537" y="19654"/>
                    <a:pt x="9353" y="18629"/>
                    <a:pt x="10567" y="18399"/>
                  </a:cubicBezTo>
                  <a:cubicBezTo>
                    <a:pt x="11969" y="18106"/>
                    <a:pt x="13392" y="17896"/>
                    <a:pt x="14814" y="17896"/>
                  </a:cubicBezTo>
                  <a:cubicBezTo>
                    <a:pt x="15289" y="17896"/>
                    <a:pt x="15809" y="17850"/>
                    <a:pt x="16315" y="17850"/>
                  </a:cubicBezTo>
                  <a:cubicBezTo>
                    <a:pt x="16567" y="17850"/>
                    <a:pt x="16816" y="17862"/>
                    <a:pt x="17053" y="17896"/>
                  </a:cubicBezTo>
                  <a:cubicBezTo>
                    <a:pt x="17702" y="18001"/>
                    <a:pt x="18330" y="18378"/>
                    <a:pt x="18957" y="18587"/>
                  </a:cubicBezTo>
                  <a:cubicBezTo>
                    <a:pt x="19132" y="18652"/>
                    <a:pt x="19303" y="18681"/>
                    <a:pt x="19467" y="18681"/>
                  </a:cubicBezTo>
                  <a:cubicBezTo>
                    <a:pt x="20359" y="18681"/>
                    <a:pt x="21045" y="17800"/>
                    <a:pt x="21133" y="16934"/>
                  </a:cubicBezTo>
                  <a:cubicBezTo>
                    <a:pt x="21280" y="15386"/>
                    <a:pt x="20840" y="13816"/>
                    <a:pt x="20192" y="12310"/>
                  </a:cubicBezTo>
                  <a:cubicBezTo>
                    <a:pt x="19501" y="10761"/>
                    <a:pt x="18811" y="9380"/>
                    <a:pt x="18350" y="7728"/>
                  </a:cubicBezTo>
                  <a:cubicBezTo>
                    <a:pt x="17827" y="5886"/>
                    <a:pt x="17283" y="4087"/>
                    <a:pt x="16677" y="2287"/>
                  </a:cubicBezTo>
                  <a:cubicBezTo>
                    <a:pt x="16292" y="1096"/>
                    <a:pt x="15586" y="1"/>
                    <a:pt x="14319" y="1"/>
                  </a:cubicBezTo>
                  <a:close/>
                </a:path>
              </a:pathLst>
            </a:custGeom>
            <a:solidFill>
              <a:srgbClr val="DD3947"/>
            </a:solidFill>
            <a:ln w="9525" cap="flat" cmpd="sng">
              <a:solidFill>
                <a:srgbClr val="DD39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978;p51"/>
            <p:cNvSpPr/>
            <p:nvPr/>
          </p:nvSpPr>
          <p:spPr>
            <a:xfrm>
              <a:off x="6522650" y="3312000"/>
              <a:ext cx="230174" cy="162225"/>
            </a:xfrm>
            <a:custGeom>
              <a:avLst/>
              <a:gdLst/>
              <a:ahLst/>
              <a:cxnLst/>
              <a:rect l="l" t="t" r="r" b="b"/>
              <a:pathLst>
                <a:path w="8099" h="6489" extrusionOk="0">
                  <a:moveTo>
                    <a:pt x="2951" y="0"/>
                  </a:moveTo>
                  <a:cubicBezTo>
                    <a:pt x="2649" y="0"/>
                    <a:pt x="2337" y="121"/>
                    <a:pt x="2072" y="344"/>
                  </a:cubicBezTo>
                  <a:cubicBezTo>
                    <a:pt x="1612" y="742"/>
                    <a:pt x="1466" y="1307"/>
                    <a:pt x="1319" y="1872"/>
                  </a:cubicBezTo>
                  <a:cubicBezTo>
                    <a:pt x="1215" y="2332"/>
                    <a:pt x="943" y="2709"/>
                    <a:pt x="712" y="3085"/>
                  </a:cubicBezTo>
                  <a:cubicBezTo>
                    <a:pt x="1" y="4215"/>
                    <a:pt x="922" y="5596"/>
                    <a:pt x="2177" y="5638"/>
                  </a:cubicBezTo>
                  <a:cubicBezTo>
                    <a:pt x="2805" y="5659"/>
                    <a:pt x="3412" y="5805"/>
                    <a:pt x="4018" y="5994"/>
                  </a:cubicBezTo>
                  <a:cubicBezTo>
                    <a:pt x="4524" y="6308"/>
                    <a:pt x="5110" y="6488"/>
                    <a:pt x="5712" y="6488"/>
                  </a:cubicBezTo>
                  <a:cubicBezTo>
                    <a:pt x="6032" y="6488"/>
                    <a:pt x="6356" y="6437"/>
                    <a:pt x="6676" y="6328"/>
                  </a:cubicBezTo>
                  <a:cubicBezTo>
                    <a:pt x="7889" y="5952"/>
                    <a:pt x="8098" y="4759"/>
                    <a:pt x="8015" y="3608"/>
                  </a:cubicBezTo>
                  <a:cubicBezTo>
                    <a:pt x="7931" y="2709"/>
                    <a:pt x="7889" y="1788"/>
                    <a:pt x="7094" y="1160"/>
                  </a:cubicBezTo>
                  <a:cubicBezTo>
                    <a:pt x="6320" y="512"/>
                    <a:pt x="5295" y="135"/>
                    <a:pt x="4269" y="30"/>
                  </a:cubicBezTo>
                  <a:cubicBezTo>
                    <a:pt x="4165" y="9"/>
                    <a:pt x="4060" y="9"/>
                    <a:pt x="3935" y="9"/>
                  </a:cubicBezTo>
                  <a:cubicBezTo>
                    <a:pt x="3725" y="9"/>
                    <a:pt x="3537" y="30"/>
                    <a:pt x="3391" y="93"/>
                  </a:cubicBezTo>
                  <a:cubicBezTo>
                    <a:pt x="3251" y="30"/>
                    <a:pt x="3102" y="0"/>
                    <a:pt x="2951" y="0"/>
                  </a:cubicBezTo>
                  <a:close/>
                </a:path>
              </a:pathLst>
            </a:custGeom>
            <a:solidFill>
              <a:srgbClr val="FB8897"/>
            </a:solidFill>
            <a:ln w="9525" cap="flat" cmpd="sng">
              <a:solidFill>
                <a:srgbClr val="FB88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979;p51"/>
            <p:cNvSpPr/>
            <p:nvPr/>
          </p:nvSpPr>
          <p:spPr>
            <a:xfrm>
              <a:off x="7158446" y="3377650"/>
              <a:ext cx="198155" cy="176131"/>
            </a:xfrm>
            <a:custGeom>
              <a:avLst/>
              <a:gdLst/>
              <a:ahLst/>
              <a:cxnLst/>
              <a:rect l="l" t="t" r="r" b="b"/>
              <a:pathLst>
                <a:path w="7513" h="6370" extrusionOk="0">
                  <a:moveTo>
                    <a:pt x="1962" y="0"/>
                  </a:moveTo>
                  <a:cubicBezTo>
                    <a:pt x="1717" y="0"/>
                    <a:pt x="1511" y="44"/>
                    <a:pt x="1319" y="131"/>
                  </a:cubicBezTo>
                  <a:cubicBezTo>
                    <a:pt x="1292" y="129"/>
                    <a:pt x="1266" y="128"/>
                    <a:pt x="1239" y="128"/>
                  </a:cubicBezTo>
                  <a:cubicBezTo>
                    <a:pt x="990" y="128"/>
                    <a:pt x="730" y="218"/>
                    <a:pt x="503" y="445"/>
                  </a:cubicBezTo>
                  <a:cubicBezTo>
                    <a:pt x="482" y="487"/>
                    <a:pt x="440" y="508"/>
                    <a:pt x="398" y="529"/>
                  </a:cubicBezTo>
                  <a:cubicBezTo>
                    <a:pt x="105" y="801"/>
                    <a:pt x="1" y="1240"/>
                    <a:pt x="105" y="1596"/>
                  </a:cubicBezTo>
                  <a:cubicBezTo>
                    <a:pt x="482" y="2747"/>
                    <a:pt x="796" y="4002"/>
                    <a:pt x="1256" y="5111"/>
                  </a:cubicBezTo>
                  <a:cubicBezTo>
                    <a:pt x="1549" y="5760"/>
                    <a:pt x="2407" y="6073"/>
                    <a:pt x="3056" y="6136"/>
                  </a:cubicBezTo>
                  <a:cubicBezTo>
                    <a:pt x="3078" y="6137"/>
                    <a:pt x="3102" y="6137"/>
                    <a:pt x="3125" y="6137"/>
                  </a:cubicBezTo>
                  <a:cubicBezTo>
                    <a:pt x="3505" y="6137"/>
                    <a:pt x="3970" y="6041"/>
                    <a:pt x="4397" y="6041"/>
                  </a:cubicBezTo>
                  <a:cubicBezTo>
                    <a:pt x="4647" y="6041"/>
                    <a:pt x="4885" y="6074"/>
                    <a:pt x="5085" y="6178"/>
                  </a:cubicBezTo>
                  <a:cubicBezTo>
                    <a:pt x="5336" y="6309"/>
                    <a:pt x="5601" y="6369"/>
                    <a:pt x="5858" y="6369"/>
                  </a:cubicBezTo>
                  <a:cubicBezTo>
                    <a:pt x="6672" y="6369"/>
                    <a:pt x="7413" y="5761"/>
                    <a:pt x="7429" y="4839"/>
                  </a:cubicBezTo>
                  <a:cubicBezTo>
                    <a:pt x="7449" y="3521"/>
                    <a:pt x="7512" y="2098"/>
                    <a:pt x="6675" y="1010"/>
                  </a:cubicBezTo>
                  <a:cubicBezTo>
                    <a:pt x="6173" y="382"/>
                    <a:pt x="5399" y="194"/>
                    <a:pt x="4625" y="194"/>
                  </a:cubicBezTo>
                  <a:cubicBezTo>
                    <a:pt x="4290" y="194"/>
                    <a:pt x="3955" y="278"/>
                    <a:pt x="3620" y="278"/>
                  </a:cubicBezTo>
                  <a:cubicBezTo>
                    <a:pt x="3601" y="278"/>
                    <a:pt x="3581" y="279"/>
                    <a:pt x="3560" y="279"/>
                  </a:cubicBezTo>
                  <a:cubicBezTo>
                    <a:pt x="3113" y="279"/>
                    <a:pt x="2596" y="66"/>
                    <a:pt x="2156" y="6"/>
                  </a:cubicBezTo>
                  <a:lnTo>
                    <a:pt x="2114" y="6"/>
                  </a:lnTo>
                  <a:cubicBezTo>
                    <a:pt x="2062" y="2"/>
                    <a:pt x="2011" y="0"/>
                    <a:pt x="1962" y="0"/>
                  </a:cubicBezTo>
                  <a:close/>
                </a:path>
              </a:pathLst>
            </a:custGeom>
            <a:solidFill>
              <a:srgbClr val="FB8897"/>
            </a:solidFill>
            <a:ln w="9525" cap="flat" cmpd="sng">
              <a:solidFill>
                <a:srgbClr val="FB88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980;p51"/>
            <p:cNvSpPr/>
            <p:nvPr/>
          </p:nvSpPr>
          <p:spPr>
            <a:xfrm>
              <a:off x="6407550" y="2525500"/>
              <a:ext cx="1196850" cy="951175"/>
            </a:xfrm>
            <a:custGeom>
              <a:avLst/>
              <a:gdLst/>
              <a:ahLst/>
              <a:cxnLst/>
              <a:rect l="l" t="t" r="r" b="b"/>
              <a:pathLst>
                <a:path w="47874" h="38047" extrusionOk="0">
                  <a:moveTo>
                    <a:pt x="18744" y="0"/>
                  </a:moveTo>
                  <a:cubicBezTo>
                    <a:pt x="18725" y="0"/>
                    <a:pt x="18705" y="0"/>
                    <a:pt x="18686" y="0"/>
                  </a:cubicBezTo>
                  <a:cubicBezTo>
                    <a:pt x="16468" y="21"/>
                    <a:pt x="14354" y="1318"/>
                    <a:pt x="12367" y="2176"/>
                  </a:cubicBezTo>
                  <a:cubicBezTo>
                    <a:pt x="10525" y="2950"/>
                    <a:pt x="8914" y="3662"/>
                    <a:pt x="6968" y="3662"/>
                  </a:cubicBezTo>
                  <a:cubicBezTo>
                    <a:pt x="6864" y="3641"/>
                    <a:pt x="6738" y="3641"/>
                    <a:pt x="6613" y="3641"/>
                  </a:cubicBezTo>
                  <a:lnTo>
                    <a:pt x="6215" y="3641"/>
                  </a:lnTo>
                  <a:cubicBezTo>
                    <a:pt x="5295" y="3641"/>
                    <a:pt x="4750" y="4101"/>
                    <a:pt x="4520" y="4708"/>
                  </a:cubicBezTo>
                  <a:cubicBezTo>
                    <a:pt x="3495" y="5461"/>
                    <a:pt x="2846" y="6570"/>
                    <a:pt x="2219" y="7721"/>
                  </a:cubicBezTo>
                  <a:cubicBezTo>
                    <a:pt x="1361" y="9290"/>
                    <a:pt x="315" y="10797"/>
                    <a:pt x="168" y="12638"/>
                  </a:cubicBezTo>
                  <a:cubicBezTo>
                    <a:pt x="147" y="13098"/>
                    <a:pt x="336" y="13517"/>
                    <a:pt x="649" y="13831"/>
                  </a:cubicBezTo>
                  <a:cubicBezTo>
                    <a:pt x="43" y="16614"/>
                    <a:pt x="1" y="19522"/>
                    <a:pt x="963" y="22242"/>
                  </a:cubicBezTo>
                  <a:cubicBezTo>
                    <a:pt x="2114" y="25402"/>
                    <a:pt x="4646" y="27850"/>
                    <a:pt x="7491" y="29523"/>
                  </a:cubicBezTo>
                  <a:cubicBezTo>
                    <a:pt x="10525" y="31302"/>
                    <a:pt x="14145" y="31909"/>
                    <a:pt x="17577" y="32348"/>
                  </a:cubicBezTo>
                  <a:lnTo>
                    <a:pt x="19062" y="32516"/>
                  </a:lnTo>
                  <a:cubicBezTo>
                    <a:pt x="18623" y="32641"/>
                    <a:pt x="18246" y="32976"/>
                    <a:pt x="18142" y="33520"/>
                  </a:cubicBezTo>
                  <a:cubicBezTo>
                    <a:pt x="18016" y="34399"/>
                    <a:pt x="18121" y="35131"/>
                    <a:pt x="18623" y="35863"/>
                  </a:cubicBezTo>
                  <a:cubicBezTo>
                    <a:pt x="18811" y="36135"/>
                    <a:pt x="19062" y="36428"/>
                    <a:pt x="19292" y="36700"/>
                  </a:cubicBezTo>
                  <a:cubicBezTo>
                    <a:pt x="19397" y="36805"/>
                    <a:pt x="19502" y="36930"/>
                    <a:pt x="19606" y="37056"/>
                  </a:cubicBezTo>
                  <a:cubicBezTo>
                    <a:pt x="19545" y="36989"/>
                    <a:pt x="19517" y="36963"/>
                    <a:pt x="19512" y="36963"/>
                  </a:cubicBezTo>
                  <a:cubicBezTo>
                    <a:pt x="19496" y="36963"/>
                    <a:pt x="19638" y="37151"/>
                    <a:pt x="19669" y="37182"/>
                  </a:cubicBezTo>
                  <a:cubicBezTo>
                    <a:pt x="19969" y="37781"/>
                    <a:pt x="20516" y="38046"/>
                    <a:pt x="21084" y="38046"/>
                  </a:cubicBezTo>
                  <a:cubicBezTo>
                    <a:pt x="21706" y="38046"/>
                    <a:pt x="22352" y="37728"/>
                    <a:pt x="22724" y="37182"/>
                  </a:cubicBezTo>
                  <a:cubicBezTo>
                    <a:pt x="23540" y="35968"/>
                    <a:pt x="23917" y="34441"/>
                    <a:pt x="23749" y="32997"/>
                  </a:cubicBezTo>
                  <a:cubicBezTo>
                    <a:pt x="23707" y="32829"/>
                    <a:pt x="23686" y="32662"/>
                    <a:pt x="23645" y="32516"/>
                  </a:cubicBezTo>
                  <a:cubicBezTo>
                    <a:pt x="25256" y="32369"/>
                    <a:pt x="26846" y="32097"/>
                    <a:pt x="28394" y="31616"/>
                  </a:cubicBezTo>
                  <a:cubicBezTo>
                    <a:pt x="31805" y="30611"/>
                    <a:pt x="34901" y="28666"/>
                    <a:pt x="37161" y="25925"/>
                  </a:cubicBezTo>
                  <a:cubicBezTo>
                    <a:pt x="38961" y="23728"/>
                    <a:pt x="40614" y="21091"/>
                    <a:pt x="41492" y="18308"/>
                  </a:cubicBezTo>
                  <a:cubicBezTo>
                    <a:pt x="41576" y="18392"/>
                    <a:pt x="41660" y="18476"/>
                    <a:pt x="41743" y="18518"/>
                  </a:cubicBezTo>
                  <a:cubicBezTo>
                    <a:pt x="41859" y="18617"/>
                    <a:pt x="42000" y="18742"/>
                    <a:pt x="42147" y="18841"/>
                  </a:cubicBezTo>
                  <a:lnTo>
                    <a:pt x="42147" y="18841"/>
                  </a:lnTo>
                  <a:cubicBezTo>
                    <a:pt x="42105" y="18815"/>
                    <a:pt x="42085" y="18804"/>
                    <a:pt x="42083" y="18804"/>
                  </a:cubicBezTo>
                  <a:lnTo>
                    <a:pt x="42083" y="18804"/>
                  </a:lnTo>
                  <a:cubicBezTo>
                    <a:pt x="42074" y="18804"/>
                    <a:pt x="42477" y="19067"/>
                    <a:pt x="42601" y="19145"/>
                  </a:cubicBezTo>
                  <a:cubicBezTo>
                    <a:pt x="42999" y="19438"/>
                    <a:pt x="43585" y="19564"/>
                    <a:pt x="44066" y="19585"/>
                  </a:cubicBezTo>
                  <a:cubicBezTo>
                    <a:pt x="44110" y="19587"/>
                    <a:pt x="44155" y="19588"/>
                    <a:pt x="44199" y="19588"/>
                  </a:cubicBezTo>
                  <a:cubicBezTo>
                    <a:pt x="45982" y="19588"/>
                    <a:pt x="47873" y="17970"/>
                    <a:pt x="47832" y="16132"/>
                  </a:cubicBezTo>
                  <a:cubicBezTo>
                    <a:pt x="47753" y="14243"/>
                    <a:pt x="45953" y="13469"/>
                    <a:pt x="44319" y="13469"/>
                  </a:cubicBezTo>
                  <a:cubicBezTo>
                    <a:pt x="44234" y="13469"/>
                    <a:pt x="44150" y="13471"/>
                    <a:pt x="44066" y="13475"/>
                  </a:cubicBezTo>
                  <a:cubicBezTo>
                    <a:pt x="43982" y="13475"/>
                    <a:pt x="43878" y="13496"/>
                    <a:pt x="43794" y="13496"/>
                  </a:cubicBezTo>
                  <a:cubicBezTo>
                    <a:pt x="43476" y="13178"/>
                    <a:pt x="43062" y="12969"/>
                    <a:pt x="42588" y="12969"/>
                  </a:cubicBezTo>
                  <a:cubicBezTo>
                    <a:pt x="42438" y="12969"/>
                    <a:pt x="42281" y="12990"/>
                    <a:pt x="42120" y="13036"/>
                  </a:cubicBezTo>
                  <a:cubicBezTo>
                    <a:pt x="42078" y="13057"/>
                    <a:pt x="42057" y="13057"/>
                    <a:pt x="41995" y="13078"/>
                  </a:cubicBezTo>
                  <a:cubicBezTo>
                    <a:pt x="41597" y="11299"/>
                    <a:pt x="40488" y="9855"/>
                    <a:pt x="38438" y="9102"/>
                  </a:cubicBezTo>
                  <a:cubicBezTo>
                    <a:pt x="37245" y="8663"/>
                    <a:pt x="35843" y="8642"/>
                    <a:pt x="34567" y="8537"/>
                  </a:cubicBezTo>
                  <a:cubicBezTo>
                    <a:pt x="33060" y="8391"/>
                    <a:pt x="31595" y="8056"/>
                    <a:pt x="30235" y="7344"/>
                  </a:cubicBezTo>
                  <a:cubicBezTo>
                    <a:pt x="26171" y="5302"/>
                    <a:pt x="23706" y="0"/>
                    <a:pt x="18744" y="0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981;p51"/>
            <p:cNvSpPr/>
            <p:nvPr/>
          </p:nvSpPr>
          <p:spPr>
            <a:xfrm>
              <a:off x="6180025" y="2450175"/>
              <a:ext cx="303400" cy="415400"/>
            </a:xfrm>
            <a:custGeom>
              <a:avLst/>
              <a:gdLst/>
              <a:ahLst/>
              <a:cxnLst/>
              <a:rect l="l" t="t" r="r" b="b"/>
              <a:pathLst>
                <a:path w="12136" h="16616" extrusionOk="0">
                  <a:moveTo>
                    <a:pt x="5236" y="1"/>
                  </a:moveTo>
                  <a:cubicBezTo>
                    <a:pt x="5118" y="1"/>
                    <a:pt x="4997" y="15"/>
                    <a:pt x="4875" y="42"/>
                  </a:cubicBezTo>
                  <a:cubicBezTo>
                    <a:pt x="4782" y="30"/>
                    <a:pt x="4688" y="25"/>
                    <a:pt x="4595" y="25"/>
                  </a:cubicBezTo>
                  <a:cubicBezTo>
                    <a:pt x="4354" y="25"/>
                    <a:pt x="4112" y="60"/>
                    <a:pt x="3871" y="105"/>
                  </a:cubicBezTo>
                  <a:cubicBezTo>
                    <a:pt x="3620" y="105"/>
                    <a:pt x="3452" y="189"/>
                    <a:pt x="3285" y="293"/>
                  </a:cubicBezTo>
                  <a:cubicBezTo>
                    <a:pt x="3267" y="292"/>
                    <a:pt x="3249" y="292"/>
                    <a:pt x="3231" y="292"/>
                  </a:cubicBezTo>
                  <a:cubicBezTo>
                    <a:pt x="2890" y="292"/>
                    <a:pt x="2523" y="476"/>
                    <a:pt x="2364" y="774"/>
                  </a:cubicBezTo>
                  <a:cubicBezTo>
                    <a:pt x="1255" y="2804"/>
                    <a:pt x="3808" y="4917"/>
                    <a:pt x="5503" y="6173"/>
                  </a:cubicBezTo>
                  <a:cubicBezTo>
                    <a:pt x="5398" y="6277"/>
                    <a:pt x="5294" y="6382"/>
                    <a:pt x="5189" y="6466"/>
                  </a:cubicBezTo>
                  <a:cubicBezTo>
                    <a:pt x="4938" y="6696"/>
                    <a:pt x="4708" y="6947"/>
                    <a:pt x="4457" y="7198"/>
                  </a:cubicBezTo>
                  <a:lnTo>
                    <a:pt x="4394" y="7282"/>
                  </a:lnTo>
                  <a:cubicBezTo>
                    <a:pt x="4310" y="7303"/>
                    <a:pt x="4227" y="7365"/>
                    <a:pt x="4122" y="7386"/>
                  </a:cubicBezTo>
                  <a:cubicBezTo>
                    <a:pt x="2971" y="7784"/>
                    <a:pt x="1590" y="8160"/>
                    <a:pt x="942" y="9290"/>
                  </a:cubicBezTo>
                  <a:cubicBezTo>
                    <a:pt x="0" y="10922"/>
                    <a:pt x="963" y="12492"/>
                    <a:pt x="2783" y="12513"/>
                  </a:cubicBezTo>
                  <a:cubicBezTo>
                    <a:pt x="2971" y="12513"/>
                    <a:pt x="3160" y="12492"/>
                    <a:pt x="3348" y="12450"/>
                  </a:cubicBezTo>
                  <a:lnTo>
                    <a:pt x="3348" y="12450"/>
                  </a:lnTo>
                  <a:cubicBezTo>
                    <a:pt x="3055" y="13245"/>
                    <a:pt x="2929" y="14103"/>
                    <a:pt x="2888" y="14919"/>
                  </a:cubicBezTo>
                  <a:cubicBezTo>
                    <a:pt x="2872" y="16060"/>
                    <a:pt x="3765" y="16615"/>
                    <a:pt x="4712" y="16615"/>
                  </a:cubicBezTo>
                  <a:cubicBezTo>
                    <a:pt x="5067" y="16615"/>
                    <a:pt x="5429" y="16537"/>
                    <a:pt x="5754" y="16383"/>
                  </a:cubicBezTo>
                  <a:cubicBezTo>
                    <a:pt x="6696" y="15902"/>
                    <a:pt x="7449" y="15065"/>
                    <a:pt x="8077" y="14207"/>
                  </a:cubicBezTo>
                  <a:cubicBezTo>
                    <a:pt x="8160" y="14082"/>
                    <a:pt x="8202" y="13956"/>
                    <a:pt x="8265" y="13810"/>
                  </a:cubicBezTo>
                  <a:cubicBezTo>
                    <a:pt x="8704" y="13224"/>
                    <a:pt x="9123" y="12596"/>
                    <a:pt x="9478" y="11969"/>
                  </a:cubicBezTo>
                  <a:cubicBezTo>
                    <a:pt x="10315" y="10567"/>
                    <a:pt x="11090" y="9186"/>
                    <a:pt x="11048" y="7491"/>
                  </a:cubicBezTo>
                  <a:cubicBezTo>
                    <a:pt x="11048" y="7177"/>
                    <a:pt x="10943" y="6884"/>
                    <a:pt x="10797" y="6654"/>
                  </a:cubicBezTo>
                  <a:cubicBezTo>
                    <a:pt x="10880" y="6319"/>
                    <a:pt x="10818" y="5943"/>
                    <a:pt x="10671" y="5629"/>
                  </a:cubicBezTo>
                  <a:cubicBezTo>
                    <a:pt x="11131" y="5378"/>
                    <a:pt x="11529" y="4980"/>
                    <a:pt x="11675" y="4373"/>
                  </a:cubicBezTo>
                  <a:cubicBezTo>
                    <a:pt x="12136" y="2804"/>
                    <a:pt x="10294" y="1988"/>
                    <a:pt x="9144" y="1528"/>
                  </a:cubicBezTo>
                  <a:cubicBezTo>
                    <a:pt x="8097" y="1088"/>
                    <a:pt x="7051" y="481"/>
                    <a:pt x="5963" y="189"/>
                  </a:cubicBezTo>
                  <a:cubicBezTo>
                    <a:pt x="5723" y="61"/>
                    <a:pt x="5483" y="1"/>
                    <a:pt x="5236" y="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982;p51"/>
            <p:cNvSpPr/>
            <p:nvPr/>
          </p:nvSpPr>
          <p:spPr>
            <a:xfrm>
              <a:off x="6479225" y="2313075"/>
              <a:ext cx="1035975" cy="494250"/>
            </a:xfrm>
            <a:custGeom>
              <a:avLst/>
              <a:gdLst/>
              <a:ahLst/>
              <a:cxnLst/>
              <a:rect l="l" t="t" r="r" b="b"/>
              <a:pathLst>
                <a:path w="41439" h="19770" extrusionOk="0">
                  <a:moveTo>
                    <a:pt x="24925" y="962"/>
                  </a:moveTo>
                  <a:lnTo>
                    <a:pt x="24925" y="962"/>
                  </a:lnTo>
                  <a:cubicBezTo>
                    <a:pt x="24985" y="970"/>
                    <a:pt x="25047" y="978"/>
                    <a:pt x="25109" y="986"/>
                  </a:cubicBezTo>
                  <a:cubicBezTo>
                    <a:pt x="25026" y="975"/>
                    <a:pt x="24966" y="968"/>
                    <a:pt x="24925" y="962"/>
                  </a:cubicBezTo>
                  <a:close/>
                  <a:moveTo>
                    <a:pt x="18646" y="1"/>
                  </a:moveTo>
                  <a:cubicBezTo>
                    <a:pt x="17441" y="1"/>
                    <a:pt x="16148" y="370"/>
                    <a:pt x="15065" y="756"/>
                  </a:cubicBezTo>
                  <a:cubicBezTo>
                    <a:pt x="14207" y="1069"/>
                    <a:pt x="13308" y="1341"/>
                    <a:pt x="12450" y="1697"/>
                  </a:cubicBezTo>
                  <a:cubicBezTo>
                    <a:pt x="11278" y="2199"/>
                    <a:pt x="10190" y="2932"/>
                    <a:pt x="9039" y="3455"/>
                  </a:cubicBezTo>
                  <a:cubicBezTo>
                    <a:pt x="6905" y="4417"/>
                    <a:pt x="5043" y="5945"/>
                    <a:pt x="3285" y="7451"/>
                  </a:cubicBezTo>
                  <a:cubicBezTo>
                    <a:pt x="1779" y="8769"/>
                    <a:pt x="0" y="10443"/>
                    <a:pt x="335" y="12556"/>
                  </a:cubicBezTo>
                  <a:cubicBezTo>
                    <a:pt x="428" y="13146"/>
                    <a:pt x="897" y="13417"/>
                    <a:pt x="1398" y="13417"/>
                  </a:cubicBezTo>
                  <a:cubicBezTo>
                    <a:pt x="1803" y="13417"/>
                    <a:pt x="2228" y="13240"/>
                    <a:pt x="2490" y="12912"/>
                  </a:cubicBezTo>
                  <a:cubicBezTo>
                    <a:pt x="2703" y="13492"/>
                    <a:pt x="3183" y="13947"/>
                    <a:pt x="3849" y="13947"/>
                  </a:cubicBezTo>
                  <a:cubicBezTo>
                    <a:pt x="3904" y="13947"/>
                    <a:pt x="3960" y="13944"/>
                    <a:pt x="4018" y="13937"/>
                  </a:cubicBezTo>
                  <a:cubicBezTo>
                    <a:pt x="5378" y="13791"/>
                    <a:pt x="6424" y="13059"/>
                    <a:pt x="7449" y="12263"/>
                  </a:cubicBezTo>
                  <a:cubicBezTo>
                    <a:pt x="8098" y="11908"/>
                    <a:pt x="8726" y="11531"/>
                    <a:pt x="9416" y="11196"/>
                  </a:cubicBezTo>
                  <a:cubicBezTo>
                    <a:pt x="11090" y="10339"/>
                    <a:pt x="12952" y="9627"/>
                    <a:pt x="14689" y="8937"/>
                  </a:cubicBezTo>
                  <a:cubicBezTo>
                    <a:pt x="16195" y="8372"/>
                    <a:pt x="17806" y="8162"/>
                    <a:pt x="19125" y="7221"/>
                  </a:cubicBezTo>
                  <a:cubicBezTo>
                    <a:pt x="19334" y="7095"/>
                    <a:pt x="19501" y="6928"/>
                    <a:pt x="19689" y="6782"/>
                  </a:cubicBezTo>
                  <a:cubicBezTo>
                    <a:pt x="20087" y="7514"/>
                    <a:pt x="20526" y="8162"/>
                    <a:pt x="20945" y="8727"/>
                  </a:cubicBezTo>
                  <a:cubicBezTo>
                    <a:pt x="22933" y="11531"/>
                    <a:pt x="25653" y="14021"/>
                    <a:pt x="28456" y="16009"/>
                  </a:cubicBezTo>
                  <a:cubicBezTo>
                    <a:pt x="29837" y="16992"/>
                    <a:pt x="31469" y="17683"/>
                    <a:pt x="33060" y="18290"/>
                  </a:cubicBezTo>
                  <a:cubicBezTo>
                    <a:pt x="34394" y="18788"/>
                    <a:pt x="35517" y="19770"/>
                    <a:pt x="36955" y="19770"/>
                  </a:cubicBezTo>
                  <a:cubicBezTo>
                    <a:pt x="37208" y="19770"/>
                    <a:pt x="37471" y="19739"/>
                    <a:pt x="37747" y="19670"/>
                  </a:cubicBezTo>
                  <a:cubicBezTo>
                    <a:pt x="37998" y="19587"/>
                    <a:pt x="38228" y="19503"/>
                    <a:pt x="38479" y="19378"/>
                  </a:cubicBezTo>
                  <a:cubicBezTo>
                    <a:pt x="38763" y="19577"/>
                    <a:pt x="39098" y="19670"/>
                    <a:pt x="39434" y="19670"/>
                  </a:cubicBezTo>
                  <a:cubicBezTo>
                    <a:pt x="40435" y="19670"/>
                    <a:pt x="41439" y="18847"/>
                    <a:pt x="41094" y="17578"/>
                  </a:cubicBezTo>
                  <a:cubicBezTo>
                    <a:pt x="40864" y="16678"/>
                    <a:pt x="40488" y="15841"/>
                    <a:pt x="40195" y="14984"/>
                  </a:cubicBezTo>
                  <a:cubicBezTo>
                    <a:pt x="39881" y="14063"/>
                    <a:pt x="39839" y="13017"/>
                    <a:pt x="39379" y="12159"/>
                  </a:cubicBezTo>
                  <a:cubicBezTo>
                    <a:pt x="38584" y="10590"/>
                    <a:pt x="37684" y="9083"/>
                    <a:pt x="36638" y="7660"/>
                  </a:cubicBezTo>
                  <a:cubicBezTo>
                    <a:pt x="35529" y="6112"/>
                    <a:pt x="34231" y="5212"/>
                    <a:pt x="32683" y="4124"/>
                  </a:cubicBezTo>
                  <a:cubicBezTo>
                    <a:pt x="31114" y="3036"/>
                    <a:pt x="29189" y="2722"/>
                    <a:pt x="27599" y="1718"/>
                  </a:cubicBezTo>
                  <a:cubicBezTo>
                    <a:pt x="27348" y="1592"/>
                    <a:pt x="27117" y="1509"/>
                    <a:pt x="26908" y="1488"/>
                  </a:cubicBezTo>
                  <a:cubicBezTo>
                    <a:pt x="26908" y="1488"/>
                    <a:pt x="26887" y="1488"/>
                    <a:pt x="26887" y="1467"/>
                  </a:cubicBezTo>
                  <a:cubicBezTo>
                    <a:pt x="26511" y="1300"/>
                    <a:pt x="26134" y="1195"/>
                    <a:pt x="25715" y="1090"/>
                  </a:cubicBezTo>
                  <a:cubicBezTo>
                    <a:pt x="25666" y="1074"/>
                    <a:pt x="24817" y="954"/>
                    <a:pt x="24850" y="954"/>
                  </a:cubicBezTo>
                  <a:cubicBezTo>
                    <a:pt x="24854" y="954"/>
                    <a:pt x="24878" y="957"/>
                    <a:pt x="24925" y="962"/>
                  </a:cubicBezTo>
                  <a:lnTo>
                    <a:pt x="24925" y="962"/>
                  </a:lnTo>
                  <a:cubicBezTo>
                    <a:pt x="24492" y="908"/>
                    <a:pt x="24084" y="855"/>
                    <a:pt x="23644" y="818"/>
                  </a:cubicBezTo>
                  <a:cubicBezTo>
                    <a:pt x="23519" y="805"/>
                    <a:pt x="23395" y="799"/>
                    <a:pt x="23274" y="799"/>
                  </a:cubicBezTo>
                  <a:cubicBezTo>
                    <a:pt x="22607" y="799"/>
                    <a:pt x="22012" y="994"/>
                    <a:pt x="21552" y="1383"/>
                  </a:cubicBezTo>
                  <a:cubicBezTo>
                    <a:pt x="21365" y="786"/>
                    <a:pt x="20845" y="272"/>
                    <a:pt x="20275" y="272"/>
                  </a:cubicBezTo>
                  <a:cubicBezTo>
                    <a:pt x="20206" y="272"/>
                    <a:pt x="20136" y="279"/>
                    <a:pt x="20066" y="295"/>
                  </a:cubicBezTo>
                  <a:cubicBezTo>
                    <a:pt x="19794" y="149"/>
                    <a:pt x="19480" y="44"/>
                    <a:pt x="19145" y="23"/>
                  </a:cubicBezTo>
                  <a:cubicBezTo>
                    <a:pt x="18981" y="8"/>
                    <a:pt x="18815" y="1"/>
                    <a:pt x="18646" y="1"/>
                  </a:cubicBezTo>
                  <a:close/>
                </a:path>
              </a:pathLst>
            </a:custGeom>
            <a:solidFill>
              <a:srgbClr val="FFBF4A"/>
            </a:solidFill>
            <a:ln w="28575" cap="flat" cmpd="sng">
              <a:solidFill>
                <a:srgbClr val="FFBF4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83;p51"/>
            <p:cNvSpPr/>
            <p:nvPr/>
          </p:nvSpPr>
          <p:spPr>
            <a:xfrm>
              <a:off x="7460025" y="2769500"/>
              <a:ext cx="436800" cy="520250"/>
            </a:xfrm>
            <a:custGeom>
              <a:avLst/>
              <a:gdLst/>
              <a:ahLst/>
              <a:cxnLst/>
              <a:rect l="l" t="t" r="r" b="b"/>
              <a:pathLst>
                <a:path w="17472" h="20810" extrusionOk="0">
                  <a:moveTo>
                    <a:pt x="7524" y="0"/>
                  </a:moveTo>
                  <a:cubicBezTo>
                    <a:pt x="7106" y="0"/>
                    <a:pt x="6687" y="76"/>
                    <a:pt x="6235" y="263"/>
                  </a:cubicBezTo>
                  <a:cubicBezTo>
                    <a:pt x="5106" y="702"/>
                    <a:pt x="4373" y="1665"/>
                    <a:pt x="4687" y="2899"/>
                  </a:cubicBezTo>
                  <a:cubicBezTo>
                    <a:pt x="4830" y="3531"/>
                    <a:pt x="5490" y="3925"/>
                    <a:pt x="6104" y="3925"/>
                  </a:cubicBezTo>
                  <a:cubicBezTo>
                    <a:pt x="6120" y="3925"/>
                    <a:pt x="6136" y="3925"/>
                    <a:pt x="6152" y="3924"/>
                  </a:cubicBezTo>
                  <a:cubicBezTo>
                    <a:pt x="6654" y="4845"/>
                    <a:pt x="6717" y="5745"/>
                    <a:pt x="6507" y="6937"/>
                  </a:cubicBezTo>
                  <a:cubicBezTo>
                    <a:pt x="6298" y="8130"/>
                    <a:pt x="5252" y="9239"/>
                    <a:pt x="4101" y="9595"/>
                  </a:cubicBezTo>
                  <a:cubicBezTo>
                    <a:pt x="3139" y="9908"/>
                    <a:pt x="2093" y="9532"/>
                    <a:pt x="1151" y="10118"/>
                  </a:cubicBezTo>
                  <a:cubicBezTo>
                    <a:pt x="0" y="10808"/>
                    <a:pt x="84" y="12126"/>
                    <a:pt x="586" y="13193"/>
                  </a:cubicBezTo>
                  <a:cubicBezTo>
                    <a:pt x="670" y="15872"/>
                    <a:pt x="1737" y="19722"/>
                    <a:pt x="4478" y="20663"/>
                  </a:cubicBezTo>
                  <a:cubicBezTo>
                    <a:pt x="4770" y="20762"/>
                    <a:pt x="5068" y="20809"/>
                    <a:pt x="5359" y="20809"/>
                  </a:cubicBezTo>
                  <a:cubicBezTo>
                    <a:pt x="6612" y="20809"/>
                    <a:pt x="7742" y="19934"/>
                    <a:pt x="7742" y="18508"/>
                  </a:cubicBezTo>
                  <a:cubicBezTo>
                    <a:pt x="7742" y="18152"/>
                    <a:pt x="7742" y="17838"/>
                    <a:pt x="7721" y="17483"/>
                  </a:cubicBezTo>
                  <a:lnTo>
                    <a:pt x="7721" y="17483"/>
                  </a:lnTo>
                  <a:cubicBezTo>
                    <a:pt x="8034" y="17555"/>
                    <a:pt x="8356" y="17597"/>
                    <a:pt x="8675" y="17597"/>
                  </a:cubicBezTo>
                  <a:cubicBezTo>
                    <a:pt x="9187" y="17597"/>
                    <a:pt x="9689" y="17490"/>
                    <a:pt x="10127" y="17232"/>
                  </a:cubicBezTo>
                  <a:cubicBezTo>
                    <a:pt x="12157" y="15976"/>
                    <a:pt x="12157" y="13968"/>
                    <a:pt x="11592" y="11980"/>
                  </a:cubicBezTo>
                  <a:lnTo>
                    <a:pt x="11592" y="11980"/>
                  </a:lnTo>
                  <a:cubicBezTo>
                    <a:pt x="11676" y="12001"/>
                    <a:pt x="11780" y="12022"/>
                    <a:pt x="11843" y="12043"/>
                  </a:cubicBezTo>
                  <a:cubicBezTo>
                    <a:pt x="12253" y="12172"/>
                    <a:pt x="12663" y="12237"/>
                    <a:pt x="13063" y="12237"/>
                  </a:cubicBezTo>
                  <a:cubicBezTo>
                    <a:pt x="13826" y="12237"/>
                    <a:pt x="14552" y="12000"/>
                    <a:pt x="15170" y="11520"/>
                  </a:cubicBezTo>
                  <a:cubicBezTo>
                    <a:pt x="17032" y="10055"/>
                    <a:pt x="14124" y="6770"/>
                    <a:pt x="13098" y="5745"/>
                  </a:cubicBezTo>
                  <a:cubicBezTo>
                    <a:pt x="12973" y="5619"/>
                    <a:pt x="12847" y="5494"/>
                    <a:pt x="12722" y="5389"/>
                  </a:cubicBezTo>
                  <a:cubicBezTo>
                    <a:pt x="13203" y="5284"/>
                    <a:pt x="13684" y="5201"/>
                    <a:pt x="14207" y="5117"/>
                  </a:cubicBezTo>
                  <a:cubicBezTo>
                    <a:pt x="15400" y="4929"/>
                    <a:pt x="16593" y="4657"/>
                    <a:pt x="17053" y="3401"/>
                  </a:cubicBezTo>
                  <a:cubicBezTo>
                    <a:pt x="17471" y="2355"/>
                    <a:pt x="16655" y="1309"/>
                    <a:pt x="15672" y="1016"/>
                  </a:cubicBezTo>
                  <a:cubicBezTo>
                    <a:pt x="13496" y="367"/>
                    <a:pt x="11152" y="828"/>
                    <a:pt x="8976" y="242"/>
                  </a:cubicBezTo>
                  <a:cubicBezTo>
                    <a:pt x="8466" y="97"/>
                    <a:pt x="7996" y="0"/>
                    <a:pt x="7524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84;p51"/>
            <p:cNvSpPr/>
            <p:nvPr/>
          </p:nvSpPr>
          <p:spPr>
            <a:xfrm>
              <a:off x="6348975" y="4066875"/>
              <a:ext cx="127125" cy="218269"/>
            </a:xfrm>
            <a:custGeom>
              <a:avLst/>
              <a:gdLst/>
              <a:ahLst/>
              <a:cxnLst/>
              <a:rect l="l" t="t" r="r" b="b"/>
              <a:pathLst>
                <a:path w="5085" h="7533" extrusionOk="0">
                  <a:moveTo>
                    <a:pt x="2379" y="1"/>
                  </a:moveTo>
                  <a:cubicBezTo>
                    <a:pt x="2320" y="1"/>
                    <a:pt x="2259" y="4"/>
                    <a:pt x="2197" y="10"/>
                  </a:cubicBezTo>
                  <a:cubicBezTo>
                    <a:pt x="168" y="178"/>
                    <a:pt x="0" y="2123"/>
                    <a:pt x="314" y="3776"/>
                  </a:cubicBezTo>
                  <a:cubicBezTo>
                    <a:pt x="628" y="5367"/>
                    <a:pt x="1047" y="7375"/>
                    <a:pt x="3202" y="7522"/>
                  </a:cubicBezTo>
                  <a:cubicBezTo>
                    <a:pt x="3253" y="7529"/>
                    <a:pt x="3303" y="7533"/>
                    <a:pt x="3351" y="7533"/>
                  </a:cubicBezTo>
                  <a:cubicBezTo>
                    <a:pt x="3580" y="7533"/>
                    <a:pt x="3779" y="7454"/>
                    <a:pt x="3934" y="7333"/>
                  </a:cubicBezTo>
                  <a:cubicBezTo>
                    <a:pt x="4478" y="7166"/>
                    <a:pt x="4917" y="6664"/>
                    <a:pt x="4980" y="5911"/>
                  </a:cubicBezTo>
                  <a:cubicBezTo>
                    <a:pt x="5085" y="4844"/>
                    <a:pt x="4855" y="3672"/>
                    <a:pt x="4604" y="2626"/>
                  </a:cubicBezTo>
                  <a:cubicBezTo>
                    <a:pt x="4363" y="1524"/>
                    <a:pt x="3701" y="1"/>
                    <a:pt x="2379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85;p51"/>
            <p:cNvSpPr/>
            <p:nvPr/>
          </p:nvSpPr>
          <p:spPr>
            <a:xfrm>
              <a:off x="6741750" y="4185430"/>
              <a:ext cx="182131" cy="201850"/>
            </a:xfrm>
            <a:custGeom>
              <a:avLst/>
              <a:gdLst/>
              <a:ahLst/>
              <a:cxnLst/>
              <a:rect l="l" t="t" r="r" b="b"/>
              <a:pathLst>
                <a:path w="6801" h="8074" extrusionOk="0">
                  <a:moveTo>
                    <a:pt x="4239" y="1"/>
                  </a:moveTo>
                  <a:cubicBezTo>
                    <a:pt x="3725" y="1"/>
                    <a:pt x="3195" y="168"/>
                    <a:pt x="2699" y="400"/>
                  </a:cubicBezTo>
                  <a:cubicBezTo>
                    <a:pt x="1632" y="902"/>
                    <a:pt x="1193" y="1655"/>
                    <a:pt x="795" y="2743"/>
                  </a:cubicBezTo>
                  <a:cubicBezTo>
                    <a:pt x="419" y="3706"/>
                    <a:pt x="0" y="5066"/>
                    <a:pt x="377" y="6049"/>
                  </a:cubicBezTo>
                  <a:cubicBezTo>
                    <a:pt x="189" y="6865"/>
                    <a:pt x="502" y="7723"/>
                    <a:pt x="1423" y="7974"/>
                  </a:cubicBezTo>
                  <a:cubicBezTo>
                    <a:pt x="1701" y="8042"/>
                    <a:pt x="1970" y="8074"/>
                    <a:pt x="2230" y="8074"/>
                  </a:cubicBezTo>
                  <a:cubicBezTo>
                    <a:pt x="3968" y="8074"/>
                    <a:pt x="5290" y="6649"/>
                    <a:pt x="5963" y="5066"/>
                  </a:cubicBezTo>
                  <a:cubicBezTo>
                    <a:pt x="6570" y="3726"/>
                    <a:pt x="6800" y="1550"/>
                    <a:pt x="5545" y="483"/>
                  </a:cubicBezTo>
                  <a:cubicBezTo>
                    <a:pt x="5149" y="136"/>
                    <a:pt x="4701" y="1"/>
                    <a:pt x="4239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986;p51"/>
            <p:cNvSpPr/>
            <p:nvPr/>
          </p:nvSpPr>
          <p:spPr>
            <a:xfrm>
              <a:off x="6164325" y="3984125"/>
              <a:ext cx="479893" cy="188329"/>
            </a:xfrm>
            <a:custGeom>
              <a:avLst/>
              <a:gdLst/>
              <a:ahLst/>
              <a:cxnLst/>
              <a:rect l="l" t="t" r="r" b="b"/>
              <a:pathLst>
                <a:path w="17236" h="6554" extrusionOk="0">
                  <a:moveTo>
                    <a:pt x="4234" y="0"/>
                  </a:moveTo>
                  <a:cubicBezTo>
                    <a:pt x="3456" y="0"/>
                    <a:pt x="2688" y="51"/>
                    <a:pt x="1946" y="162"/>
                  </a:cubicBezTo>
                  <a:cubicBezTo>
                    <a:pt x="1814" y="115"/>
                    <a:pt x="1672" y="91"/>
                    <a:pt x="1529" y="91"/>
                  </a:cubicBezTo>
                  <a:cubicBezTo>
                    <a:pt x="1041" y="91"/>
                    <a:pt x="548" y="370"/>
                    <a:pt x="419" y="936"/>
                  </a:cubicBezTo>
                  <a:cubicBezTo>
                    <a:pt x="377" y="1020"/>
                    <a:pt x="356" y="1104"/>
                    <a:pt x="356" y="1166"/>
                  </a:cubicBezTo>
                  <a:cubicBezTo>
                    <a:pt x="251" y="1543"/>
                    <a:pt x="356" y="1941"/>
                    <a:pt x="565" y="2254"/>
                  </a:cubicBezTo>
                  <a:cubicBezTo>
                    <a:pt x="440" y="2945"/>
                    <a:pt x="272" y="3677"/>
                    <a:pt x="147" y="4389"/>
                  </a:cubicBezTo>
                  <a:cubicBezTo>
                    <a:pt x="0" y="5351"/>
                    <a:pt x="544" y="6230"/>
                    <a:pt x="1570" y="6251"/>
                  </a:cubicBezTo>
                  <a:cubicBezTo>
                    <a:pt x="2022" y="6259"/>
                    <a:pt x="2466" y="6281"/>
                    <a:pt x="2905" y="6281"/>
                  </a:cubicBezTo>
                  <a:cubicBezTo>
                    <a:pt x="3642" y="6281"/>
                    <a:pt x="4363" y="6218"/>
                    <a:pt x="5085" y="5916"/>
                  </a:cubicBezTo>
                  <a:cubicBezTo>
                    <a:pt x="5566" y="5707"/>
                    <a:pt x="6005" y="5393"/>
                    <a:pt x="6215" y="4891"/>
                  </a:cubicBezTo>
                  <a:cubicBezTo>
                    <a:pt x="6298" y="4703"/>
                    <a:pt x="6382" y="4472"/>
                    <a:pt x="6487" y="4263"/>
                  </a:cubicBezTo>
                  <a:lnTo>
                    <a:pt x="6487" y="4263"/>
                  </a:lnTo>
                  <a:cubicBezTo>
                    <a:pt x="6485" y="4265"/>
                    <a:pt x="6484" y="4265"/>
                    <a:pt x="6484" y="4265"/>
                  </a:cubicBezTo>
                  <a:cubicBezTo>
                    <a:pt x="6471" y="4265"/>
                    <a:pt x="6801" y="3758"/>
                    <a:pt x="6821" y="3677"/>
                  </a:cubicBezTo>
                  <a:cubicBezTo>
                    <a:pt x="6863" y="3531"/>
                    <a:pt x="6926" y="3405"/>
                    <a:pt x="6947" y="3259"/>
                  </a:cubicBezTo>
                  <a:cubicBezTo>
                    <a:pt x="7575" y="3363"/>
                    <a:pt x="8202" y="3510"/>
                    <a:pt x="8830" y="3635"/>
                  </a:cubicBezTo>
                  <a:cubicBezTo>
                    <a:pt x="10065" y="3886"/>
                    <a:pt x="11257" y="4305"/>
                    <a:pt x="12450" y="4703"/>
                  </a:cubicBezTo>
                  <a:cubicBezTo>
                    <a:pt x="12994" y="4891"/>
                    <a:pt x="13810" y="5226"/>
                    <a:pt x="14061" y="5770"/>
                  </a:cubicBezTo>
                  <a:cubicBezTo>
                    <a:pt x="14325" y="6323"/>
                    <a:pt x="14763" y="6553"/>
                    <a:pt x="15214" y="6553"/>
                  </a:cubicBezTo>
                  <a:cubicBezTo>
                    <a:pt x="16194" y="6553"/>
                    <a:pt x="17235" y="5467"/>
                    <a:pt x="16676" y="4263"/>
                  </a:cubicBezTo>
                  <a:cubicBezTo>
                    <a:pt x="15651" y="2171"/>
                    <a:pt x="12513" y="1522"/>
                    <a:pt x="10525" y="936"/>
                  </a:cubicBezTo>
                  <a:cubicBezTo>
                    <a:pt x="8591" y="384"/>
                    <a:pt x="6375" y="0"/>
                    <a:pt x="423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987;p51"/>
            <p:cNvSpPr/>
            <p:nvPr/>
          </p:nvSpPr>
          <p:spPr>
            <a:xfrm>
              <a:off x="6611050" y="3985425"/>
              <a:ext cx="765825" cy="407275"/>
            </a:xfrm>
            <a:custGeom>
              <a:avLst/>
              <a:gdLst/>
              <a:ahLst/>
              <a:cxnLst/>
              <a:rect l="l" t="t" r="r" b="b"/>
              <a:pathLst>
                <a:path w="30633" h="16291" extrusionOk="0">
                  <a:moveTo>
                    <a:pt x="29640" y="0"/>
                  </a:moveTo>
                  <a:cubicBezTo>
                    <a:pt x="29374" y="0"/>
                    <a:pt x="29110" y="101"/>
                    <a:pt x="28937" y="315"/>
                  </a:cubicBezTo>
                  <a:cubicBezTo>
                    <a:pt x="28833" y="378"/>
                    <a:pt x="28749" y="461"/>
                    <a:pt x="28686" y="503"/>
                  </a:cubicBezTo>
                  <a:cubicBezTo>
                    <a:pt x="28519" y="671"/>
                    <a:pt x="28414" y="817"/>
                    <a:pt x="28331" y="1026"/>
                  </a:cubicBezTo>
                  <a:cubicBezTo>
                    <a:pt x="28356" y="957"/>
                    <a:pt x="28362" y="931"/>
                    <a:pt x="28358" y="931"/>
                  </a:cubicBezTo>
                  <a:lnTo>
                    <a:pt x="28358" y="931"/>
                  </a:lnTo>
                  <a:cubicBezTo>
                    <a:pt x="28348" y="931"/>
                    <a:pt x="28283" y="1066"/>
                    <a:pt x="28268" y="1110"/>
                  </a:cubicBezTo>
                  <a:cubicBezTo>
                    <a:pt x="28205" y="1194"/>
                    <a:pt x="28184" y="1256"/>
                    <a:pt x="28121" y="1361"/>
                  </a:cubicBezTo>
                  <a:cubicBezTo>
                    <a:pt x="28101" y="1445"/>
                    <a:pt x="27975" y="1675"/>
                    <a:pt x="27975" y="1738"/>
                  </a:cubicBezTo>
                  <a:cubicBezTo>
                    <a:pt x="27954" y="1759"/>
                    <a:pt x="27954" y="1780"/>
                    <a:pt x="27912" y="1842"/>
                  </a:cubicBezTo>
                  <a:cubicBezTo>
                    <a:pt x="26929" y="2303"/>
                    <a:pt x="26196" y="3474"/>
                    <a:pt x="25548" y="4269"/>
                  </a:cubicBezTo>
                  <a:cubicBezTo>
                    <a:pt x="24355" y="5713"/>
                    <a:pt x="23372" y="7282"/>
                    <a:pt x="22158" y="8684"/>
                  </a:cubicBezTo>
                  <a:cubicBezTo>
                    <a:pt x="21070" y="9961"/>
                    <a:pt x="19898" y="11091"/>
                    <a:pt x="18706" y="12283"/>
                  </a:cubicBezTo>
                  <a:cubicBezTo>
                    <a:pt x="18476" y="12513"/>
                    <a:pt x="18225" y="12764"/>
                    <a:pt x="17994" y="13036"/>
                  </a:cubicBezTo>
                  <a:cubicBezTo>
                    <a:pt x="17890" y="12890"/>
                    <a:pt x="17764" y="12764"/>
                    <a:pt x="17618" y="12702"/>
                  </a:cubicBezTo>
                  <a:cubicBezTo>
                    <a:pt x="18329" y="12492"/>
                    <a:pt x="18727" y="11551"/>
                    <a:pt x="18518" y="10860"/>
                  </a:cubicBezTo>
                  <a:cubicBezTo>
                    <a:pt x="18204" y="9793"/>
                    <a:pt x="17199" y="8454"/>
                    <a:pt x="16383" y="7701"/>
                  </a:cubicBezTo>
                  <a:cubicBezTo>
                    <a:pt x="15274" y="6676"/>
                    <a:pt x="13663" y="6320"/>
                    <a:pt x="12220" y="6027"/>
                  </a:cubicBezTo>
                  <a:cubicBezTo>
                    <a:pt x="11124" y="5813"/>
                    <a:pt x="9978" y="5745"/>
                    <a:pt x="8834" y="5745"/>
                  </a:cubicBezTo>
                  <a:cubicBezTo>
                    <a:pt x="8187" y="5745"/>
                    <a:pt x="7540" y="5767"/>
                    <a:pt x="6905" y="5797"/>
                  </a:cubicBezTo>
                  <a:cubicBezTo>
                    <a:pt x="6068" y="5818"/>
                    <a:pt x="5252" y="5902"/>
                    <a:pt x="4436" y="6027"/>
                  </a:cubicBezTo>
                  <a:cubicBezTo>
                    <a:pt x="3808" y="6090"/>
                    <a:pt x="3515" y="6550"/>
                    <a:pt x="3118" y="6885"/>
                  </a:cubicBezTo>
                  <a:lnTo>
                    <a:pt x="2992" y="7010"/>
                  </a:lnTo>
                  <a:lnTo>
                    <a:pt x="2971" y="7010"/>
                  </a:lnTo>
                  <a:cubicBezTo>
                    <a:pt x="2684" y="6795"/>
                    <a:pt x="2305" y="6642"/>
                    <a:pt x="1926" y="6642"/>
                  </a:cubicBezTo>
                  <a:cubicBezTo>
                    <a:pt x="1863" y="6642"/>
                    <a:pt x="1800" y="6646"/>
                    <a:pt x="1737" y="6655"/>
                  </a:cubicBezTo>
                  <a:cubicBezTo>
                    <a:pt x="377" y="6759"/>
                    <a:pt x="0" y="8329"/>
                    <a:pt x="921" y="9061"/>
                  </a:cubicBezTo>
                  <a:cubicBezTo>
                    <a:pt x="921" y="9103"/>
                    <a:pt x="942" y="9145"/>
                    <a:pt x="942" y="9187"/>
                  </a:cubicBezTo>
                  <a:cubicBezTo>
                    <a:pt x="1025" y="9521"/>
                    <a:pt x="1214" y="9877"/>
                    <a:pt x="1465" y="10107"/>
                  </a:cubicBezTo>
                  <a:cubicBezTo>
                    <a:pt x="1792" y="10424"/>
                    <a:pt x="2198" y="10558"/>
                    <a:pt x="2614" y="10558"/>
                  </a:cubicBezTo>
                  <a:cubicBezTo>
                    <a:pt x="3076" y="10558"/>
                    <a:pt x="3548" y="10392"/>
                    <a:pt x="3934" y="10128"/>
                  </a:cubicBezTo>
                  <a:cubicBezTo>
                    <a:pt x="4080" y="10023"/>
                    <a:pt x="4227" y="9898"/>
                    <a:pt x="4373" y="9793"/>
                  </a:cubicBezTo>
                  <a:cubicBezTo>
                    <a:pt x="4478" y="9712"/>
                    <a:pt x="4536" y="9685"/>
                    <a:pt x="4556" y="9685"/>
                  </a:cubicBezTo>
                  <a:cubicBezTo>
                    <a:pt x="4588" y="9685"/>
                    <a:pt x="4522" y="9755"/>
                    <a:pt x="4394" y="9793"/>
                  </a:cubicBezTo>
                  <a:cubicBezTo>
                    <a:pt x="4373" y="9793"/>
                    <a:pt x="4959" y="9835"/>
                    <a:pt x="5126" y="9877"/>
                  </a:cubicBezTo>
                  <a:cubicBezTo>
                    <a:pt x="5221" y="9887"/>
                    <a:pt x="5314" y="9892"/>
                    <a:pt x="5404" y="9892"/>
                  </a:cubicBezTo>
                  <a:cubicBezTo>
                    <a:pt x="6270" y="9892"/>
                    <a:pt x="6925" y="9446"/>
                    <a:pt x="7323" y="8726"/>
                  </a:cubicBezTo>
                  <a:cubicBezTo>
                    <a:pt x="8265" y="8747"/>
                    <a:pt x="9248" y="8747"/>
                    <a:pt x="10190" y="8768"/>
                  </a:cubicBezTo>
                  <a:cubicBezTo>
                    <a:pt x="10734" y="8789"/>
                    <a:pt x="11278" y="8873"/>
                    <a:pt x="11801" y="8998"/>
                  </a:cubicBezTo>
                  <a:cubicBezTo>
                    <a:pt x="11759" y="9166"/>
                    <a:pt x="11759" y="9312"/>
                    <a:pt x="11780" y="9500"/>
                  </a:cubicBezTo>
                  <a:cubicBezTo>
                    <a:pt x="11885" y="10400"/>
                    <a:pt x="12240" y="10819"/>
                    <a:pt x="12701" y="11551"/>
                  </a:cubicBezTo>
                  <a:cubicBezTo>
                    <a:pt x="12743" y="11656"/>
                    <a:pt x="12826" y="11718"/>
                    <a:pt x="12931" y="11823"/>
                  </a:cubicBezTo>
                  <a:cubicBezTo>
                    <a:pt x="12178" y="12597"/>
                    <a:pt x="12345" y="14208"/>
                    <a:pt x="13600" y="14585"/>
                  </a:cubicBezTo>
                  <a:cubicBezTo>
                    <a:pt x="14542" y="14857"/>
                    <a:pt x="15421" y="15359"/>
                    <a:pt x="16383" y="15568"/>
                  </a:cubicBezTo>
                  <a:cubicBezTo>
                    <a:pt x="16510" y="15603"/>
                    <a:pt x="16637" y="15618"/>
                    <a:pt x="16760" y="15618"/>
                  </a:cubicBezTo>
                  <a:cubicBezTo>
                    <a:pt x="16861" y="15618"/>
                    <a:pt x="16959" y="15608"/>
                    <a:pt x="17053" y="15589"/>
                  </a:cubicBezTo>
                  <a:cubicBezTo>
                    <a:pt x="17053" y="15652"/>
                    <a:pt x="17095" y="15694"/>
                    <a:pt x="17095" y="15757"/>
                  </a:cubicBezTo>
                  <a:cubicBezTo>
                    <a:pt x="17185" y="16089"/>
                    <a:pt x="17494" y="16290"/>
                    <a:pt x="17816" y="16290"/>
                  </a:cubicBezTo>
                  <a:cubicBezTo>
                    <a:pt x="17940" y="16290"/>
                    <a:pt x="18066" y="16260"/>
                    <a:pt x="18183" y="16196"/>
                  </a:cubicBezTo>
                  <a:cubicBezTo>
                    <a:pt x="19208" y="15631"/>
                    <a:pt x="20024" y="14689"/>
                    <a:pt x="20945" y="13915"/>
                  </a:cubicBezTo>
                  <a:cubicBezTo>
                    <a:pt x="22242" y="12911"/>
                    <a:pt x="23414" y="11614"/>
                    <a:pt x="24460" y="10358"/>
                  </a:cubicBezTo>
                  <a:cubicBezTo>
                    <a:pt x="25548" y="9082"/>
                    <a:pt x="26448" y="7701"/>
                    <a:pt x="27410" y="6341"/>
                  </a:cubicBezTo>
                  <a:cubicBezTo>
                    <a:pt x="27996" y="5546"/>
                    <a:pt x="29021" y="4541"/>
                    <a:pt x="29461" y="3516"/>
                  </a:cubicBezTo>
                  <a:cubicBezTo>
                    <a:pt x="29900" y="3244"/>
                    <a:pt x="30193" y="2784"/>
                    <a:pt x="30318" y="2261"/>
                  </a:cubicBezTo>
                  <a:cubicBezTo>
                    <a:pt x="30381" y="2031"/>
                    <a:pt x="30444" y="1780"/>
                    <a:pt x="30486" y="1549"/>
                  </a:cubicBezTo>
                  <a:cubicBezTo>
                    <a:pt x="30507" y="1508"/>
                    <a:pt x="30528" y="1445"/>
                    <a:pt x="30528" y="1403"/>
                  </a:cubicBezTo>
                  <a:cubicBezTo>
                    <a:pt x="30632" y="1110"/>
                    <a:pt x="30611" y="880"/>
                    <a:pt x="30570" y="671"/>
                  </a:cubicBezTo>
                  <a:cubicBezTo>
                    <a:pt x="30468" y="239"/>
                    <a:pt x="30051" y="0"/>
                    <a:pt x="29640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988;p51"/>
            <p:cNvSpPr/>
            <p:nvPr/>
          </p:nvSpPr>
          <p:spPr>
            <a:xfrm>
              <a:off x="6155950" y="3714500"/>
              <a:ext cx="704618" cy="397832"/>
            </a:xfrm>
            <a:custGeom>
              <a:avLst/>
              <a:gdLst/>
              <a:ahLst/>
              <a:cxnLst/>
              <a:rect l="l" t="t" r="r" b="b"/>
              <a:pathLst>
                <a:path w="25716" h="14207" extrusionOk="0">
                  <a:moveTo>
                    <a:pt x="13717" y="1"/>
                  </a:moveTo>
                  <a:cubicBezTo>
                    <a:pt x="11882" y="1"/>
                    <a:pt x="10025" y="231"/>
                    <a:pt x="8265" y="585"/>
                  </a:cubicBezTo>
                  <a:cubicBezTo>
                    <a:pt x="7700" y="690"/>
                    <a:pt x="7177" y="1381"/>
                    <a:pt x="7219" y="1987"/>
                  </a:cubicBezTo>
                  <a:cubicBezTo>
                    <a:pt x="7219" y="2050"/>
                    <a:pt x="7261" y="2134"/>
                    <a:pt x="7261" y="2238"/>
                  </a:cubicBezTo>
                  <a:cubicBezTo>
                    <a:pt x="7261" y="2259"/>
                    <a:pt x="7261" y="2301"/>
                    <a:pt x="7282" y="2322"/>
                  </a:cubicBezTo>
                  <a:cubicBezTo>
                    <a:pt x="6152" y="3117"/>
                    <a:pt x="5169" y="3850"/>
                    <a:pt x="4227" y="4959"/>
                  </a:cubicBezTo>
                  <a:cubicBezTo>
                    <a:pt x="3139" y="6193"/>
                    <a:pt x="1" y="8264"/>
                    <a:pt x="2135" y="10064"/>
                  </a:cubicBezTo>
                  <a:cubicBezTo>
                    <a:pt x="2699" y="10549"/>
                    <a:pt x="3320" y="10688"/>
                    <a:pt x="3964" y="10688"/>
                  </a:cubicBezTo>
                  <a:cubicBezTo>
                    <a:pt x="4680" y="10688"/>
                    <a:pt x="5425" y="10517"/>
                    <a:pt x="6152" y="10461"/>
                  </a:cubicBezTo>
                  <a:cubicBezTo>
                    <a:pt x="6647" y="10430"/>
                    <a:pt x="7116" y="10412"/>
                    <a:pt x="7572" y="10412"/>
                  </a:cubicBezTo>
                  <a:cubicBezTo>
                    <a:pt x="8640" y="10412"/>
                    <a:pt x="9641" y="10511"/>
                    <a:pt x="10755" y="10775"/>
                  </a:cubicBezTo>
                  <a:cubicBezTo>
                    <a:pt x="11948" y="11047"/>
                    <a:pt x="13538" y="10985"/>
                    <a:pt x="14417" y="11863"/>
                  </a:cubicBezTo>
                  <a:cubicBezTo>
                    <a:pt x="14940" y="12386"/>
                    <a:pt x="14982" y="12365"/>
                    <a:pt x="15296" y="12972"/>
                  </a:cubicBezTo>
                  <a:cubicBezTo>
                    <a:pt x="15610" y="13558"/>
                    <a:pt x="16070" y="13956"/>
                    <a:pt x="16739" y="14144"/>
                  </a:cubicBezTo>
                  <a:cubicBezTo>
                    <a:pt x="16896" y="14186"/>
                    <a:pt x="17049" y="14206"/>
                    <a:pt x="17198" y="14206"/>
                  </a:cubicBezTo>
                  <a:cubicBezTo>
                    <a:pt x="17789" y="14206"/>
                    <a:pt x="18309" y="13892"/>
                    <a:pt x="18644" y="13391"/>
                  </a:cubicBezTo>
                  <a:cubicBezTo>
                    <a:pt x="19355" y="12282"/>
                    <a:pt x="20108" y="11529"/>
                    <a:pt x="21071" y="10713"/>
                  </a:cubicBezTo>
                  <a:cubicBezTo>
                    <a:pt x="21929" y="9980"/>
                    <a:pt x="22682" y="9164"/>
                    <a:pt x="23791" y="8788"/>
                  </a:cubicBezTo>
                  <a:cubicBezTo>
                    <a:pt x="24837" y="8390"/>
                    <a:pt x="25716" y="7637"/>
                    <a:pt x="25716" y="6423"/>
                  </a:cubicBezTo>
                  <a:cubicBezTo>
                    <a:pt x="25716" y="5147"/>
                    <a:pt x="24628" y="4226"/>
                    <a:pt x="23728" y="3473"/>
                  </a:cubicBezTo>
                  <a:cubicBezTo>
                    <a:pt x="21636" y="1694"/>
                    <a:pt x="19020" y="544"/>
                    <a:pt x="16300" y="167"/>
                  </a:cubicBezTo>
                  <a:cubicBezTo>
                    <a:pt x="15452" y="53"/>
                    <a:pt x="14587" y="1"/>
                    <a:pt x="13717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989;p51"/>
            <p:cNvSpPr/>
            <p:nvPr/>
          </p:nvSpPr>
          <p:spPr>
            <a:xfrm>
              <a:off x="6622550" y="3830025"/>
              <a:ext cx="765813" cy="465926"/>
            </a:xfrm>
            <a:custGeom>
              <a:avLst/>
              <a:gdLst/>
              <a:ahLst/>
              <a:cxnLst/>
              <a:rect l="l" t="t" r="r" b="b"/>
              <a:pathLst>
                <a:path w="29210" h="15887" extrusionOk="0">
                  <a:moveTo>
                    <a:pt x="18738" y="0"/>
                  </a:moveTo>
                  <a:cubicBezTo>
                    <a:pt x="17431" y="0"/>
                    <a:pt x="16127" y="123"/>
                    <a:pt x="14835" y="233"/>
                  </a:cubicBezTo>
                  <a:cubicBezTo>
                    <a:pt x="13998" y="317"/>
                    <a:pt x="13203" y="338"/>
                    <a:pt x="12387" y="547"/>
                  </a:cubicBezTo>
                  <a:cubicBezTo>
                    <a:pt x="11634" y="735"/>
                    <a:pt x="10902" y="1070"/>
                    <a:pt x="10127" y="1154"/>
                  </a:cubicBezTo>
                  <a:cubicBezTo>
                    <a:pt x="9458" y="1195"/>
                    <a:pt x="9019" y="1593"/>
                    <a:pt x="8830" y="2095"/>
                  </a:cubicBezTo>
                  <a:cubicBezTo>
                    <a:pt x="8495" y="2221"/>
                    <a:pt x="8161" y="2409"/>
                    <a:pt x="7889" y="2597"/>
                  </a:cubicBezTo>
                  <a:cubicBezTo>
                    <a:pt x="7261" y="2953"/>
                    <a:pt x="6675" y="3455"/>
                    <a:pt x="6173" y="4020"/>
                  </a:cubicBezTo>
                  <a:cubicBezTo>
                    <a:pt x="5378" y="4962"/>
                    <a:pt x="4373" y="5673"/>
                    <a:pt x="3453" y="6489"/>
                  </a:cubicBezTo>
                  <a:cubicBezTo>
                    <a:pt x="2616" y="7200"/>
                    <a:pt x="2072" y="8163"/>
                    <a:pt x="1256" y="8895"/>
                  </a:cubicBezTo>
                  <a:cubicBezTo>
                    <a:pt x="398" y="9669"/>
                    <a:pt x="0" y="10485"/>
                    <a:pt x="231" y="11636"/>
                  </a:cubicBezTo>
                  <a:cubicBezTo>
                    <a:pt x="369" y="12331"/>
                    <a:pt x="1142" y="12881"/>
                    <a:pt x="1867" y="12881"/>
                  </a:cubicBezTo>
                  <a:cubicBezTo>
                    <a:pt x="2016" y="12881"/>
                    <a:pt x="2163" y="12858"/>
                    <a:pt x="2302" y="12808"/>
                  </a:cubicBezTo>
                  <a:cubicBezTo>
                    <a:pt x="3242" y="12455"/>
                    <a:pt x="4216" y="12349"/>
                    <a:pt x="5204" y="12349"/>
                  </a:cubicBezTo>
                  <a:cubicBezTo>
                    <a:pt x="6677" y="12349"/>
                    <a:pt x="8180" y="12586"/>
                    <a:pt x="9646" y="12599"/>
                  </a:cubicBezTo>
                  <a:cubicBezTo>
                    <a:pt x="11718" y="12641"/>
                    <a:pt x="14563" y="13185"/>
                    <a:pt x="15777" y="15047"/>
                  </a:cubicBezTo>
                  <a:cubicBezTo>
                    <a:pt x="16078" y="15521"/>
                    <a:pt x="16676" y="15886"/>
                    <a:pt x="17264" y="15886"/>
                  </a:cubicBezTo>
                  <a:cubicBezTo>
                    <a:pt x="17533" y="15886"/>
                    <a:pt x="17800" y="15810"/>
                    <a:pt x="18037" y="15633"/>
                  </a:cubicBezTo>
                  <a:cubicBezTo>
                    <a:pt x="18622" y="15214"/>
                    <a:pt x="18978" y="14754"/>
                    <a:pt x="19355" y="14147"/>
                  </a:cubicBezTo>
                  <a:cubicBezTo>
                    <a:pt x="19585" y="13791"/>
                    <a:pt x="20192" y="13226"/>
                    <a:pt x="20610" y="12871"/>
                  </a:cubicBezTo>
                  <a:cubicBezTo>
                    <a:pt x="21154" y="12390"/>
                    <a:pt x="21573" y="11929"/>
                    <a:pt x="21991" y="11301"/>
                  </a:cubicBezTo>
                  <a:cubicBezTo>
                    <a:pt x="22389" y="10716"/>
                    <a:pt x="23247" y="10234"/>
                    <a:pt x="23791" y="9774"/>
                  </a:cubicBezTo>
                  <a:cubicBezTo>
                    <a:pt x="25088" y="8707"/>
                    <a:pt x="26197" y="7431"/>
                    <a:pt x="27620" y="6531"/>
                  </a:cubicBezTo>
                  <a:cubicBezTo>
                    <a:pt x="28247" y="6154"/>
                    <a:pt x="28812" y="6008"/>
                    <a:pt x="29084" y="5213"/>
                  </a:cubicBezTo>
                  <a:cubicBezTo>
                    <a:pt x="29210" y="4480"/>
                    <a:pt x="28980" y="3685"/>
                    <a:pt x="28394" y="3162"/>
                  </a:cubicBezTo>
                  <a:cubicBezTo>
                    <a:pt x="26092" y="1028"/>
                    <a:pt x="23100" y="296"/>
                    <a:pt x="20024" y="45"/>
                  </a:cubicBezTo>
                  <a:cubicBezTo>
                    <a:pt x="19595" y="14"/>
                    <a:pt x="19167" y="0"/>
                    <a:pt x="18738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990;p51"/>
            <p:cNvSpPr/>
            <p:nvPr/>
          </p:nvSpPr>
          <p:spPr>
            <a:xfrm>
              <a:off x="6116800" y="4143325"/>
              <a:ext cx="244745" cy="61775"/>
            </a:xfrm>
            <a:custGeom>
              <a:avLst/>
              <a:gdLst/>
              <a:ahLst/>
              <a:cxnLst/>
              <a:rect l="l" t="t" r="r" b="b"/>
              <a:pathLst>
                <a:path w="9207" h="2471" extrusionOk="0">
                  <a:moveTo>
                    <a:pt x="784" y="0"/>
                  </a:moveTo>
                  <a:cubicBezTo>
                    <a:pt x="512" y="0"/>
                    <a:pt x="255" y="144"/>
                    <a:pt x="209" y="464"/>
                  </a:cubicBezTo>
                  <a:cubicBezTo>
                    <a:pt x="0" y="1866"/>
                    <a:pt x="1109" y="2306"/>
                    <a:pt x="2302" y="2431"/>
                  </a:cubicBezTo>
                  <a:cubicBezTo>
                    <a:pt x="2736" y="2459"/>
                    <a:pt x="3184" y="2471"/>
                    <a:pt x="3632" y="2471"/>
                  </a:cubicBezTo>
                  <a:cubicBezTo>
                    <a:pt x="4177" y="2471"/>
                    <a:pt x="4724" y="2454"/>
                    <a:pt x="5252" y="2431"/>
                  </a:cubicBezTo>
                  <a:cubicBezTo>
                    <a:pt x="6403" y="2347"/>
                    <a:pt x="7847" y="2452"/>
                    <a:pt x="8872" y="1824"/>
                  </a:cubicBezTo>
                  <a:cubicBezTo>
                    <a:pt x="9207" y="1615"/>
                    <a:pt x="9207" y="1155"/>
                    <a:pt x="8893" y="966"/>
                  </a:cubicBezTo>
                  <a:cubicBezTo>
                    <a:pt x="8348" y="654"/>
                    <a:pt x="7696" y="559"/>
                    <a:pt x="7016" y="559"/>
                  </a:cubicBezTo>
                  <a:cubicBezTo>
                    <a:pt x="6103" y="559"/>
                    <a:pt x="5138" y="730"/>
                    <a:pt x="4310" y="778"/>
                  </a:cubicBezTo>
                  <a:cubicBezTo>
                    <a:pt x="4149" y="791"/>
                    <a:pt x="3173" y="929"/>
                    <a:pt x="2413" y="929"/>
                  </a:cubicBezTo>
                  <a:cubicBezTo>
                    <a:pt x="1895" y="929"/>
                    <a:pt x="1477" y="865"/>
                    <a:pt x="1486" y="653"/>
                  </a:cubicBezTo>
                  <a:cubicBezTo>
                    <a:pt x="1509" y="240"/>
                    <a:pt x="1135" y="0"/>
                    <a:pt x="784" y="0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91;p51"/>
            <p:cNvSpPr/>
            <p:nvPr/>
          </p:nvSpPr>
          <p:spPr>
            <a:xfrm>
              <a:off x="6463000" y="4165400"/>
              <a:ext cx="165845" cy="58650"/>
            </a:xfrm>
            <a:custGeom>
              <a:avLst/>
              <a:gdLst/>
              <a:ahLst/>
              <a:cxnLst/>
              <a:rect l="l" t="t" r="r" b="b"/>
              <a:pathLst>
                <a:path w="7729" h="2346" extrusionOk="0">
                  <a:moveTo>
                    <a:pt x="3258" y="1"/>
                  </a:moveTo>
                  <a:cubicBezTo>
                    <a:pt x="2015" y="1"/>
                    <a:pt x="866" y="123"/>
                    <a:pt x="524" y="193"/>
                  </a:cubicBezTo>
                  <a:cubicBezTo>
                    <a:pt x="1" y="298"/>
                    <a:pt x="43" y="1072"/>
                    <a:pt x="524" y="1218"/>
                  </a:cubicBezTo>
                  <a:cubicBezTo>
                    <a:pt x="2302" y="1658"/>
                    <a:pt x="4060" y="2076"/>
                    <a:pt x="5859" y="2327"/>
                  </a:cubicBezTo>
                  <a:cubicBezTo>
                    <a:pt x="5939" y="2339"/>
                    <a:pt x="6020" y="2346"/>
                    <a:pt x="6100" y="2346"/>
                  </a:cubicBezTo>
                  <a:cubicBezTo>
                    <a:pt x="6437" y="2346"/>
                    <a:pt x="6757" y="2226"/>
                    <a:pt x="6926" y="1888"/>
                  </a:cubicBezTo>
                  <a:cubicBezTo>
                    <a:pt x="7728" y="350"/>
                    <a:pt x="5358" y="1"/>
                    <a:pt x="3258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2;p51"/>
            <p:cNvSpPr/>
            <p:nvPr/>
          </p:nvSpPr>
          <p:spPr>
            <a:xfrm rot="862269">
              <a:off x="6646489" y="4221149"/>
              <a:ext cx="105149" cy="31603"/>
            </a:xfrm>
            <a:custGeom>
              <a:avLst/>
              <a:gdLst/>
              <a:ahLst/>
              <a:cxnLst/>
              <a:rect l="l" t="t" r="r" b="b"/>
              <a:pathLst>
                <a:path w="4206" h="2218" extrusionOk="0">
                  <a:moveTo>
                    <a:pt x="1192" y="1"/>
                  </a:moveTo>
                  <a:cubicBezTo>
                    <a:pt x="826" y="1"/>
                    <a:pt x="443" y="212"/>
                    <a:pt x="272" y="511"/>
                  </a:cubicBezTo>
                  <a:cubicBezTo>
                    <a:pt x="0" y="971"/>
                    <a:pt x="105" y="1703"/>
                    <a:pt x="628" y="1934"/>
                  </a:cubicBezTo>
                  <a:cubicBezTo>
                    <a:pt x="1164" y="2161"/>
                    <a:pt x="1734" y="2217"/>
                    <a:pt x="2305" y="2217"/>
                  </a:cubicBezTo>
                  <a:cubicBezTo>
                    <a:pt x="2626" y="2217"/>
                    <a:pt x="2948" y="2200"/>
                    <a:pt x="3264" y="2185"/>
                  </a:cubicBezTo>
                  <a:cubicBezTo>
                    <a:pt x="3955" y="2164"/>
                    <a:pt x="4206" y="1410"/>
                    <a:pt x="3787" y="929"/>
                  </a:cubicBezTo>
                  <a:cubicBezTo>
                    <a:pt x="3473" y="574"/>
                    <a:pt x="3034" y="469"/>
                    <a:pt x="2574" y="406"/>
                  </a:cubicBezTo>
                  <a:cubicBezTo>
                    <a:pt x="2197" y="364"/>
                    <a:pt x="1988" y="385"/>
                    <a:pt x="1674" y="155"/>
                  </a:cubicBezTo>
                  <a:cubicBezTo>
                    <a:pt x="1533" y="48"/>
                    <a:pt x="1364" y="1"/>
                    <a:pt x="1192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993;p51"/>
            <p:cNvSpPr/>
            <p:nvPr/>
          </p:nvSpPr>
          <p:spPr>
            <a:xfrm>
              <a:off x="6885675" y="4320675"/>
              <a:ext cx="198150" cy="109975"/>
            </a:xfrm>
            <a:custGeom>
              <a:avLst/>
              <a:gdLst/>
              <a:ahLst/>
              <a:cxnLst/>
              <a:rect l="l" t="t" r="r" b="b"/>
              <a:pathLst>
                <a:path w="7926" h="4399" extrusionOk="0">
                  <a:moveTo>
                    <a:pt x="1011" y="0"/>
                  </a:moveTo>
                  <a:cubicBezTo>
                    <a:pt x="1" y="0"/>
                    <a:pt x="26" y="1616"/>
                    <a:pt x="1088" y="1677"/>
                  </a:cubicBezTo>
                  <a:cubicBezTo>
                    <a:pt x="2176" y="1782"/>
                    <a:pt x="3180" y="2681"/>
                    <a:pt x="4164" y="3121"/>
                  </a:cubicBezTo>
                  <a:cubicBezTo>
                    <a:pt x="4875" y="3435"/>
                    <a:pt x="5482" y="3853"/>
                    <a:pt x="6131" y="4251"/>
                  </a:cubicBezTo>
                  <a:cubicBezTo>
                    <a:pt x="6313" y="4353"/>
                    <a:pt x="6506" y="4399"/>
                    <a:pt x="6690" y="4399"/>
                  </a:cubicBezTo>
                  <a:cubicBezTo>
                    <a:pt x="7370" y="4399"/>
                    <a:pt x="7925" y="3775"/>
                    <a:pt x="7365" y="3100"/>
                  </a:cubicBezTo>
                  <a:cubicBezTo>
                    <a:pt x="7316" y="3039"/>
                    <a:pt x="7218" y="3006"/>
                    <a:pt x="7124" y="3006"/>
                  </a:cubicBezTo>
                  <a:cubicBezTo>
                    <a:pt x="7056" y="3006"/>
                    <a:pt x="6990" y="3023"/>
                    <a:pt x="6947" y="3058"/>
                  </a:cubicBezTo>
                  <a:cubicBezTo>
                    <a:pt x="6905" y="3058"/>
                    <a:pt x="6905" y="3079"/>
                    <a:pt x="6884" y="3079"/>
                  </a:cubicBezTo>
                  <a:cubicBezTo>
                    <a:pt x="6737" y="2953"/>
                    <a:pt x="6591" y="2807"/>
                    <a:pt x="6486" y="2681"/>
                  </a:cubicBezTo>
                  <a:cubicBezTo>
                    <a:pt x="6110" y="2263"/>
                    <a:pt x="5503" y="1970"/>
                    <a:pt x="5001" y="1719"/>
                  </a:cubicBezTo>
                  <a:cubicBezTo>
                    <a:pt x="3766" y="1007"/>
                    <a:pt x="2511" y="150"/>
                    <a:pt x="1088" y="3"/>
                  </a:cubicBezTo>
                  <a:cubicBezTo>
                    <a:pt x="1062" y="1"/>
                    <a:pt x="1036" y="0"/>
                    <a:pt x="1011" y="0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994;p51"/>
            <p:cNvSpPr/>
            <p:nvPr/>
          </p:nvSpPr>
          <p:spPr>
            <a:xfrm>
              <a:off x="6437375" y="2553575"/>
              <a:ext cx="73825" cy="110300"/>
            </a:xfrm>
            <a:custGeom>
              <a:avLst/>
              <a:gdLst/>
              <a:ahLst/>
              <a:cxnLst/>
              <a:rect l="l" t="t" r="r" b="b"/>
              <a:pathLst>
                <a:path w="2953" h="4412" extrusionOk="0">
                  <a:moveTo>
                    <a:pt x="1965" y="0"/>
                  </a:moveTo>
                  <a:cubicBezTo>
                    <a:pt x="1898" y="0"/>
                    <a:pt x="1829" y="9"/>
                    <a:pt x="1758" y="28"/>
                  </a:cubicBezTo>
                  <a:cubicBezTo>
                    <a:pt x="900" y="237"/>
                    <a:pt x="503" y="823"/>
                    <a:pt x="210" y="1618"/>
                  </a:cubicBezTo>
                  <a:cubicBezTo>
                    <a:pt x="84" y="2016"/>
                    <a:pt x="21" y="2434"/>
                    <a:pt x="0" y="2832"/>
                  </a:cubicBezTo>
                  <a:cubicBezTo>
                    <a:pt x="0" y="3076"/>
                    <a:pt x="60" y="3379"/>
                    <a:pt x="178" y="3588"/>
                  </a:cubicBezTo>
                  <a:lnTo>
                    <a:pt x="178" y="3588"/>
                  </a:lnTo>
                  <a:cubicBezTo>
                    <a:pt x="173" y="3585"/>
                    <a:pt x="168" y="3585"/>
                    <a:pt x="168" y="3585"/>
                  </a:cubicBezTo>
                  <a:lnTo>
                    <a:pt x="168" y="3585"/>
                  </a:lnTo>
                  <a:cubicBezTo>
                    <a:pt x="189" y="3606"/>
                    <a:pt x="210" y="3669"/>
                    <a:pt x="210" y="3690"/>
                  </a:cubicBezTo>
                  <a:cubicBezTo>
                    <a:pt x="388" y="4171"/>
                    <a:pt x="780" y="4412"/>
                    <a:pt x="1177" y="4412"/>
                  </a:cubicBezTo>
                  <a:cubicBezTo>
                    <a:pt x="1575" y="4412"/>
                    <a:pt x="1978" y="4171"/>
                    <a:pt x="2177" y="3690"/>
                  </a:cubicBezTo>
                  <a:cubicBezTo>
                    <a:pt x="2197" y="3648"/>
                    <a:pt x="2197" y="3585"/>
                    <a:pt x="2218" y="3522"/>
                  </a:cubicBezTo>
                  <a:cubicBezTo>
                    <a:pt x="2239" y="3477"/>
                    <a:pt x="2247" y="3460"/>
                    <a:pt x="2249" y="3460"/>
                  </a:cubicBezTo>
                  <a:lnTo>
                    <a:pt x="2249" y="3460"/>
                  </a:lnTo>
                  <a:cubicBezTo>
                    <a:pt x="2253" y="3460"/>
                    <a:pt x="2196" y="3605"/>
                    <a:pt x="2208" y="3605"/>
                  </a:cubicBezTo>
                  <a:cubicBezTo>
                    <a:pt x="2212" y="3605"/>
                    <a:pt x="2227" y="3583"/>
                    <a:pt x="2260" y="3522"/>
                  </a:cubicBezTo>
                  <a:cubicBezTo>
                    <a:pt x="2428" y="3188"/>
                    <a:pt x="2428" y="2769"/>
                    <a:pt x="2469" y="2392"/>
                  </a:cubicBezTo>
                  <a:cubicBezTo>
                    <a:pt x="2469" y="2288"/>
                    <a:pt x="2469" y="2141"/>
                    <a:pt x="2490" y="2037"/>
                  </a:cubicBezTo>
                  <a:cubicBezTo>
                    <a:pt x="2490" y="1953"/>
                    <a:pt x="2511" y="1890"/>
                    <a:pt x="2511" y="1807"/>
                  </a:cubicBezTo>
                  <a:lnTo>
                    <a:pt x="2511" y="1807"/>
                  </a:lnTo>
                  <a:cubicBezTo>
                    <a:pt x="2501" y="1856"/>
                    <a:pt x="2496" y="1883"/>
                    <a:pt x="2496" y="1883"/>
                  </a:cubicBezTo>
                  <a:cubicBezTo>
                    <a:pt x="2495" y="1883"/>
                    <a:pt x="2500" y="1851"/>
                    <a:pt x="2511" y="1786"/>
                  </a:cubicBezTo>
                  <a:cubicBezTo>
                    <a:pt x="2532" y="1618"/>
                    <a:pt x="2574" y="1430"/>
                    <a:pt x="2595" y="1283"/>
                  </a:cubicBezTo>
                  <a:lnTo>
                    <a:pt x="2595" y="1242"/>
                  </a:lnTo>
                  <a:cubicBezTo>
                    <a:pt x="2953" y="714"/>
                    <a:pt x="2565" y="0"/>
                    <a:pt x="1965" y="0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995;p51"/>
            <p:cNvSpPr/>
            <p:nvPr/>
          </p:nvSpPr>
          <p:spPr>
            <a:xfrm>
              <a:off x="6440125" y="2641075"/>
              <a:ext cx="1450" cy="1625"/>
            </a:xfrm>
            <a:custGeom>
              <a:avLst/>
              <a:gdLst/>
              <a:ahLst/>
              <a:cxnLst/>
              <a:rect l="l" t="t" r="r" b="b"/>
              <a:pathLst>
                <a:path w="58" h="65" extrusionOk="0">
                  <a:moveTo>
                    <a:pt x="3" y="0"/>
                  </a:moveTo>
                  <a:cubicBezTo>
                    <a:pt x="1" y="0"/>
                    <a:pt x="23" y="29"/>
                    <a:pt x="58" y="64"/>
                  </a:cubicBezTo>
                  <a:cubicBezTo>
                    <a:pt x="21" y="18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996;p51"/>
            <p:cNvSpPr/>
            <p:nvPr/>
          </p:nvSpPr>
          <p:spPr>
            <a:xfrm>
              <a:off x="7449500" y="2712900"/>
              <a:ext cx="149150" cy="149900"/>
            </a:xfrm>
            <a:custGeom>
              <a:avLst/>
              <a:gdLst/>
              <a:ahLst/>
              <a:cxnLst/>
              <a:rect l="l" t="t" r="r" b="b"/>
              <a:pathLst>
                <a:path w="5966" h="5996" extrusionOk="0">
                  <a:moveTo>
                    <a:pt x="3653" y="1"/>
                  </a:moveTo>
                  <a:cubicBezTo>
                    <a:pt x="3403" y="1"/>
                    <a:pt x="3156" y="126"/>
                    <a:pt x="2995" y="413"/>
                  </a:cubicBezTo>
                  <a:cubicBezTo>
                    <a:pt x="2639" y="957"/>
                    <a:pt x="2262" y="1480"/>
                    <a:pt x="2095" y="2129"/>
                  </a:cubicBezTo>
                  <a:cubicBezTo>
                    <a:pt x="1990" y="2527"/>
                    <a:pt x="1949" y="2945"/>
                    <a:pt x="1907" y="3364"/>
                  </a:cubicBezTo>
                  <a:lnTo>
                    <a:pt x="1802" y="3364"/>
                  </a:lnTo>
                  <a:cubicBezTo>
                    <a:pt x="1783" y="3363"/>
                    <a:pt x="1765" y="3362"/>
                    <a:pt x="1746" y="3362"/>
                  </a:cubicBezTo>
                  <a:cubicBezTo>
                    <a:pt x="329" y="3362"/>
                    <a:pt x="1" y="5710"/>
                    <a:pt x="1467" y="5958"/>
                  </a:cubicBezTo>
                  <a:cubicBezTo>
                    <a:pt x="1641" y="5983"/>
                    <a:pt x="1809" y="5996"/>
                    <a:pt x="1971" y="5996"/>
                  </a:cubicBezTo>
                  <a:cubicBezTo>
                    <a:pt x="2744" y="5996"/>
                    <a:pt x="3386" y="5718"/>
                    <a:pt x="3957" y="5268"/>
                  </a:cubicBezTo>
                  <a:cubicBezTo>
                    <a:pt x="4355" y="5142"/>
                    <a:pt x="4690" y="4828"/>
                    <a:pt x="4794" y="4410"/>
                  </a:cubicBezTo>
                  <a:cubicBezTo>
                    <a:pt x="5234" y="3803"/>
                    <a:pt x="5568" y="3133"/>
                    <a:pt x="5819" y="2422"/>
                  </a:cubicBezTo>
                  <a:cubicBezTo>
                    <a:pt x="5966" y="1815"/>
                    <a:pt x="5652" y="1146"/>
                    <a:pt x="5129" y="832"/>
                  </a:cubicBezTo>
                  <a:cubicBezTo>
                    <a:pt x="4920" y="685"/>
                    <a:pt x="4710" y="644"/>
                    <a:pt x="4501" y="644"/>
                  </a:cubicBezTo>
                  <a:cubicBezTo>
                    <a:pt x="4501" y="623"/>
                    <a:pt x="4501" y="581"/>
                    <a:pt x="4480" y="581"/>
                  </a:cubicBezTo>
                  <a:cubicBezTo>
                    <a:pt x="4325" y="222"/>
                    <a:pt x="3986" y="1"/>
                    <a:pt x="3653" y="1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997;p51"/>
            <p:cNvSpPr/>
            <p:nvPr/>
          </p:nvSpPr>
          <p:spPr>
            <a:xfrm>
              <a:off x="6583325" y="2726875"/>
              <a:ext cx="45525" cy="57625"/>
            </a:xfrm>
            <a:custGeom>
              <a:avLst/>
              <a:gdLst/>
              <a:ahLst/>
              <a:cxnLst/>
              <a:rect l="l" t="t" r="r" b="b"/>
              <a:pathLst>
                <a:path w="1821" h="2305" extrusionOk="0">
                  <a:moveTo>
                    <a:pt x="1067" y="1"/>
                  </a:moveTo>
                  <a:cubicBezTo>
                    <a:pt x="649" y="1"/>
                    <a:pt x="419" y="315"/>
                    <a:pt x="335" y="691"/>
                  </a:cubicBezTo>
                  <a:cubicBezTo>
                    <a:pt x="314" y="712"/>
                    <a:pt x="314" y="733"/>
                    <a:pt x="293" y="754"/>
                  </a:cubicBezTo>
                  <a:cubicBezTo>
                    <a:pt x="188" y="921"/>
                    <a:pt x="105" y="1110"/>
                    <a:pt x="84" y="1277"/>
                  </a:cubicBezTo>
                  <a:cubicBezTo>
                    <a:pt x="0" y="1738"/>
                    <a:pt x="188" y="2177"/>
                    <a:pt x="649" y="2282"/>
                  </a:cubicBezTo>
                  <a:cubicBezTo>
                    <a:pt x="715" y="2297"/>
                    <a:pt x="781" y="2305"/>
                    <a:pt x="846" y="2305"/>
                  </a:cubicBezTo>
                  <a:cubicBezTo>
                    <a:pt x="1295" y="2305"/>
                    <a:pt x="1695" y="1944"/>
                    <a:pt x="1695" y="1486"/>
                  </a:cubicBezTo>
                  <a:lnTo>
                    <a:pt x="1695" y="1445"/>
                  </a:lnTo>
                  <a:cubicBezTo>
                    <a:pt x="1716" y="1382"/>
                    <a:pt x="1716" y="1340"/>
                    <a:pt x="1758" y="1277"/>
                  </a:cubicBezTo>
                  <a:cubicBezTo>
                    <a:pt x="1800" y="1152"/>
                    <a:pt x="1821" y="942"/>
                    <a:pt x="1800" y="733"/>
                  </a:cubicBezTo>
                  <a:cubicBezTo>
                    <a:pt x="1779" y="336"/>
                    <a:pt x="1486" y="1"/>
                    <a:pt x="1067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998;p51"/>
            <p:cNvSpPr/>
            <p:nvPr/>
          </p:nvSpPr>
          <p:spPr>
            <a:xfrm>
              <a:off x="7077125" y="2773250"/>
              <a:ext cx="46050" cy="53050"/>
            </a:xfrm>
            <a:custGeom>
              <a:avLst/>
              <a:gdLst/>
              <a:ahLst/>
              <a:cxnLst/>
              <a:rect l="l" t="t" r="r" b="b"/>
              <a:pathLst>
                <a:path w="1842" h="2122" extrusionOk="0">
                  <a:moveTo>
                    <a:pt x="782" y="1"/>
                  </a:moveTo>
                  <a:cubicBezTo>
                    <a:pt x="590" y="1"/>
                    <a:pt x="380" y="128"/>
                    <a:pt x="251" y="238"/>
                  </a:cubicBezTo>
                  <a:cubicBezTo>
                    <a:pt x="105" y="406"/>
                    <a:pt x="21" y="594"/>
                    <a:pt x="21" y="845"/>
                  </a:cubicBezTo>
                  <a:cubicBezTo>
                    <a:pt x="21" y="971"/>
                    <a:pt x="0" y="1096"/>
                    <a:pt x="0" y="1243"/>
                  </a:cubicBezTo>
                  <a:cubicBezTo>
                    <a:pt x="0" y="1305"/>
                    <a:pt x="21" y="1389"/>
                    <a:pt x="21" y="1473"/>
                  </a:cubicBezTo>
                  <a:cubicBezTo>
                    <a:pt x="63" y="1619"/>
                    <a:pt x="126" y="1724"/>
                    <a:pt x="251" y="1849"/>
                  </a:cubicBezTo>
                  <a:cubicBezTo>
                    <a:pt x="419" y="2017"/>
                    <a:pt x="649" y="2121"/>
                    <a:pt x="858" y="2121"/>
                  </a:cubicBezTo>
                  <a:cubicBezTo>
                    <a:pt x="1088" y="2121"/>
                    <a:pt x="1297" y="2017"/>
                    <a:pt x="1444" y="1849"/>
                  </a:cubicBezTo>
                  <a:lnTo>
                    <a:pt x="1590" y="1682"/>
                  </a:lnTo>
                  <a:cubicBezTo>
                    <a:pt x="1653" y="1577"/>
                    <a:pt x="1695" y="1452"/>
                    <a:pt x="1695" y="1305"/>
                  </a:cubicBezTo>
                  <a:cubicBezTo>
                    <a:pt x="1799" y="1138"/>
                    <a:pt x="1841" y="971"/>
                    <a:pt x="1841" y="824"/>
                  </a:cubicBezTo>
                  <a:cubicBezTo>
                    <a:pt x="1841" y="615"/>
                    <a:pt x="1779" y="406"/>
                    <a:pt x="1611" y="259"/>
                  </a:cubicBezTo>
                  <a:cubicBezTo>
                    <a:pt x="1486" y="134"/>
                    <a:pt x="1318" y="92"/>
                    <a:pt x="1172" y="50"/>
                  </a:cubicBezTo>
                  <a:cubicBezTo>
                    <a:pt x="1067" y="29"/>
                    <a:pt x="963" y="8"/>
                    <a:pt x="858" y="8"/>
                  </a:cubicBezTo>
                  <a:cubicBezTo>
                    <a:pt x="833" y="3"/>
                    <a:pt x="808" y="1"/>
                    <a:pt x="782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999;p51"/>
            <p:cNvSpPr/>
            <p:nvPr/>
          </p:nvSpPr>
          <p:spPr>
            <a:xfrm>
              <a:off x="5948275" y="2297825"/>
              <a:ext cx="2178175" cy="2151575"/>
            </a:xfrm>
            <a:custGeom>
              <a:avLst/>
              <a:gdLst/>
              <a:ahLst/>
              <a:cxnLst/>
              <a:rect l="l" t="t" r="r" b="b"/>
              <a:pathLst>
                <a:path w="87127" h="86063" extrusionOk="0">
                  <a:moveTo>
                    <a:pt x="21529" y="10767"/>
                  </a:moveTo>
                  <a:cubicBezTo>
                    <a:pt x="21558" y="10767"/>
                    <a:pt x="21587" y="10772"/>
                    <a:pt x="21615" y="10781"/>
                  </a:cubicBezTo>
                  <a:lnTo>
                    <a:pt x="21636" y="10781"/>
                  </a:lnTo>
                  <a:cubicBezTo>
                    <a:pt x="21197" y="11534"/>
                    <a:pt x="20799" y="12329"/>
                    <a:pt x="20904" y="12769"/>
                  </a:cubicBezTo>
                  <a:cubicBezTo>
                    <a:pt x="20778" y="12936"/>
                    <a:pt x="20778" y="13166"/>
                    <a:pt x="20862" y="13355"/>
                  </a:cubicBezTo>
                  <a:cubicBezTo>
                    <a:pt x="20904" y="13397"/>
                    <a:pt x="20925" y="13418"/>
                    <a:pt x="20945" y="13480"/>
                  </a:cubicBezTo>
                  <a:cubicBezTo>
                    <a:pt x="20841" y="13585"/>
                    <a:pt x="20736" y="13669"/>
                    <a:pt x="20632" y="13773"/>
                  </a:cubicBezTo>
                  <a:cubicBezTo>
                    <a:pt x="20590" y="13690"/>
                    <a:pt x="20506" y="13585"/>
                    <a:pt x="20422" y="13480"/>
                  </a:cubicBezTo>
                  <a:cubicBezTo>
                    <a:pt x="20171" y="13104"/>
                    <a:pt x="20276" y="12853"/>
                    <a:pt x="20464" y="12455"/>
                  </a:cubicBezTo>
                  <a:cubicBezTo>
                    <a:pt x="20632" y="12037"/>
                    <a:pt x="20736" y="11618"/>
                    <a:pt x="20987" y="11221"/>
                  </a:cubicBezTo>
                  <a:cubicBezTo>
                    <a:pt x="21080" y="11035"/>
                    <a:pt x="21304" y="10767"/>
                    <a:pt x="21529" y="10767"/>
                  </a:cubicBezTo>
                  <a:close/>
                  <a:moveTo>
                    <a:pt x="13891" y="6606"/>
                  </a:moveTo>
                  <a:cubicBezTo>
                    <a:pt x="14602" y="6606"/>
                    <a:pt x="15361" y="7112"/>
                    <a:pt x="15924" y="7433"/>
                  </a:cubicBezTo>
                  <a:cubicBezTo>
                    <a:pt x="16677" y="7873"/>
                    <a:pt x="17493" y="8291"/>
                    <a:pt x="18246" y="8752"/>
                  </a:cubicBezTo>
                  <a:cubicBezTo>
                    <a:pt x="18707" y="9003"/>
                    <a:pt x="19062" y="9275"/>
                    <a:pt x="19397" y="9651"/>
                  </a:cubicBezTo>
                  <a:cubicBezTo>
                    <a:pt x="19585" y="9840"/>
                    <a:pt x="19753" y="10049"/>
                    <a:pt x="19920" y="10216"/>
                  </a:cubicBezTo>
                  <a:cubicBezTo>
                    <a:pt x="19606" y="10572"/>
                    <a:pt x="19397" y="11053"/>
                    <a:pt x="19230" y="11513"/>
                  </a:cubicBezTo>
                  <a:cubicBezTo>
                    <a:pt x="18958" y="12225"/>
                    <a:pt x="18518" y="12894"/>
                    <a:pt x="18832" y="13669"/>
                  </a:cubicBezTo>
                  <a:cubicBezTo>
                    <a:pt x="19020" y="14108"/>
                    <a:pt x="19292" y="14464"/>
                    <a:pt x="19711" y="14631"/>
                  </a:cubicBezTo>
                  <a:cubicBezTo>
                    <a:pt x="19669" y="14673"/>
                    <a:pt x="19648" y="14736"/>
                    <a:pt x="19585" y="14778"/>
                  </a:cubicBezTo>
                  <a:cubicBezTo>
                    <a:pt x="18435" y="16347"/>
                    <a:pt x="17744" y="18104"/>
                    <a:pt x="17179" y="19883"/>
                  </a:cubicBezTo>
                  <a:cubicBezTo>
                    <a:pt x="17116" y="20113"/>
                    <a:pt x="17054" y="20385"/>
                    <a:pt x="16970" y="20636"/>
                  </a:cubicBezTo>
                  <a:cubicBezTo>
                    <a:pt x="16531" y="20804"/>
                    <a:pt x="16112" y="20929"/>
                    <a:pt x="15610" y="20950"/>
                  </a:cubicBezTo>
                  <a:cubicBezTo>
                    <a:pt x="15137" y="20991"/>
                    <a:pt x="14647" y="21014"/>
                    <a:pt x="14161" y="21014"/>
                  </a:cubicBezTo>
                  <a:cubicBezTo>
                    <a:pt x="13895" y="21014"/>
                    <a:pt x="13631" y="21007"/>
                    <a:pt x="13371" y="20992"/>
                  </a:cubicBezTo>
                  <a:cubicBezTo>
                    <a:pt x="12660" y="20929"/>
                    <a:pt x="13476" y="19883"/>
                    <a:pt x="13664" y="19485"/>
                  </a:cubicBezTo>
                  <a:cubicBezTo>
                    <a:pt x="13831" y="19130"/>
                    <a:pt x="14459" y="18544"/>
                    <a:pt x="14417" y="17811"/>
                  </a:cubicBezTo>
                  <a:cubicBezTo>
                    <a:pt x="14374" y="16940"/>
                    <a:pt x="13836" y="16758"/>
                    <a:pt x="13172" y="16758"/>
                  </a:cubicBezTo>
                  <a:cubicBezTo>
                    <a:pt x="12698" y="16758"/>
                    <a:pt x="12159" y="16851"/>
                    <a:pt x="11690" y="16851"/>
                  </a:cubicBezTo>
                  <a:cubicBezTo>
                    <a:pt x="11240" y="16851"/>
                    <a:pt x="10854" y="16765"/>
                    <a:pt x="10651" y="16431"/>
                  </a:cubicBezTo>
                  <a:cubicBezTo>
                    <a:pt x="10442" y="16096"/>
                    <a:pt x="11049" y="15384"/>
                    <a:pt x="11216" y="15154"/>
                  </a:cubicBezTo>
                  <a:cubicBezTo>
                    <a:pt x="11572" y="14715"/>
                    <a:pt x="12011" y="14317"/>
                    <a:pt x="12471" y="14024"/>
                  </a:cubicBezTo>
                  <a:cubicBezTo>
                    <a:pt x="13371" y="13501"/>
                    <a:pt x="15338" y="13041"/>
                    <a:pt x="15275" y="11702"/>
                  </a:cubicBezTo>
                  <a:cubicBezTo>
                    <a:pt x="15233" y="10363"/>
                    <a:pt x="13706" y="9798"/>
                    <a:pt x="12890" y="8961"/>
                  </a:cubicBezTo>
                  <a:cubicBezTo>
                    <a:pt x="12576" y="8647"/>
                    <a:pt x="12367" y="8249"/>
                    <a:pt x="12346" y="7810"/>
                  </a:cubicBezTo>
                  <a:cubicBezTo>
                    <a:pt x="12325" y="7287"/>
                    <a:pt x="12869" y="6973"/>
                    <a:pt x="13266" y="6764"/>
                  </a:cubicBezTo>
                  <a:cubicBezTo>
                    <a:pt x="13466" y="6652"/>
                    <a:pt x="13676" y="6606"/>
                    <a:pt x="13891" y="6606"/>
                  </a:cubicBezTo>
                  <a:close/>
                  <a:moveTo>
                    <a:pt x="62960" y="17142"/>
                  </a:moveTo>
                  <a:lnTo>
                    <a:pt x="62960" y="17142"/>
                  </a:lnTo>
                  <a:cubicBezTo>
                    <a:pt x="63190" y="17267"/>
                    <a:pt x="63379" y="17498"/>
                    <a:pt x="63630" y="17644"/>
                  </a:cubicBezTo>
                  <a:cubicBezTo>
                    <a:pt x="64048" y="17895"/>
                    <a:pt x="64508" y="18083"/>
                    <a:pt x="64718" y="18586"/>
                  </a:cubicBezTo>
                  <a:cubicBezTo>
                    <a:pt x="65052" y="19423"/>
                    <a:pt x="64718" y="20280"/>
                    <a:pt x="64215" y="20929"/>
                  </a:cubicBezTo>
                  <a:lnTo>
                    <a:pt x="63985" y="20929"/>
                  </a:lnTo>
                  <a:cubicBezTo>
                    <a:pt x="63274" y="20950"/>
                    <a:pt x="62374" y="21201"/>
                    <a:pt x="61726" y="21473"/>
                  </a:cubicBezTo>
                  <a:cubicBezTo>
                    <a:pt x="61495" y="21578"/>
                    <a:pt x="61286" y="21724"/>
                    <a:pt x="61098" y="21850"/>
                  </a:cubicBezTo>
                  <a:cubicBezTo>
                    <a:pt x="61056" y="21452"/>
                    <a:pt x="60993" y="21034"/>
                    <a:pt x="60951" y="20636"/>
                  </a:cubicBezTo>
                  <a:cubicBezTo>
                    <a:pt x="61182" y="20594"/>
                    <a:pt x="61474" y="20511"/>
                    <a:pt x="61726" y="20427"/>
                  </a:cubicBezTo>
                  <a:cubicBezTo>
                    <a:pt x="61746" y="20490"/>
                    <a:pt x="61746" y="20532"/>
                    <a:pt x="61788" y="20615"/>
                  </a:cubicBezTo>
                  <a:cubicBezTo>
                    <a:pt x="61872" y="20887"/>
                    <a:pt x="62113" y="21023"/>
                    <a:pt x="62351" y="21023"/>
                  </a:cubicBezTo>
                  <a:cubicBezTo>
                    <a:pt x="62589" y="21023"/>
                    <a:pt x="62824" y="20887"/>
                    <a:pt x="62897" y="20615"/>
                  </a:cubicBezTo>
                  <a:cubicBezTo>
                    <a:pt x="63274" y="19423"/>
                    <a:pt x="63086" y="18314"/>
                    <a:pt x="62960" y="17142"/>
                  </a:cubicBezTo>
                  <a:close/>
                  <a:moveTo>
                    <a:pt x="63985" y="22247"/>
                  </a:moveTo>
                  <a:cubicBezTo>
                    <a:pt x="65178" y="22247"/>
                    <a:pt x="65973" y="23147"/>
                    <a:pt x="66182" y="24256"/>
                  </a:cubicBezTo>
                  <a:cubicBezTo>
                    <a:pt x="66412" y="25386"/>
                    <a:pt x="65827" y="26558"/>
                    <a:pt x="65052" y="27332"/>
                  </a:cubicBezTo>
                  <a:cubicBezTo>
                    <a:pt x="64048" y="28315"/>
                    <a:pt x="62563" y="28273"/>
                    <a:pt x="61286" y="28315"/>
                  </a:cubicBezTo>
                  <a:lnTo>
                    <a:pt x="61182" y="28315"/>
                  </a:lnTo>
                  <a:cubicBezTo>
                    <a:pt x="61391" y="26578"/>
                    <a:pt x="61391" y="24821"/>
                    <a:pt x="61223" y="23084"/>
                  </a:cubicBezTo>
                  <a:cubicBezTo>
                    <a:pt x="61788" y="22289"/>
                    <a:pt x="63107" y="22268"/>
                    <a:pt x="63985" y="22247"/>
                  </a:cubicBezTo>
                  <a:close/>
                  <a:moveTo>
                    <a:pt x="71492" y="19296"/>
                  </a:moveTo>
                  <a:cubicBezTo>
                    <a:pt x="72995" y="19296"/>
                    <a:pt x="74514" y="19510"/>
                    <a:pt x="75828" y="20280"/>
                  </a:cubicBezTo>
                  <a:cubicBezTo>
                    <a:pt x="76435" y="20636"/>
                    <a:pt x="77314" y="21013"/>
                    <a:pt x="77397" y="21829"/>
                  </a:cubicBezTo>
                  <a:cubicBezTo>
                    <a:pt x="77481" y="22687"/>
                    <a:pt x="76142" y="23126"/>
                    <a:pt x="75514" y="23293"/>
                  </a:cubicBezTo>
                  <a:cubicBezTo>
                    <a:pt x="74363" y="23607"/>
                    <a:pt x="72962" y="24172"/>
                    <a:pt x="73317" y="25616"/>
                  </a:cubicBezTo>
                  <a:cubicBezTo>
                    <a:pt x="73673" y="27102"/>
                    <a:pt x="75472" y="27687"/>
                    <a:pt x="76267" y="28859"/>
                  </a:cubicBezTo>
                  <a:cubicBezTo>
                    <a:pt x="76707" y="29529"/>
                    <a:pt x="75849" y="30407"/>
                    <a:pt x="75242" y="30638"/>
                  </a:cubicBezTo>
                  <a:cubicBezTo>
                    <a:pt x="74887" y="30763"/>
                    <a:pt x="74510" y="30931"/>
                    <a:pt x="74154" y="31014"/>
                  </a:cubicBezTo>
                  <a:cubicBezTo>
                    <a:pt x="74026" y="31048"/>
                    <a:pt x="73897" y="31060"/>
                    <a:pt x="73769" y="31060"/>
                  </a:cubicBezTo>
                  <a:cubicBezTo>
                    <a:pt x="73500" y="31060"/>
                    <a:pt x="73231" y="31008"/>
                    <a:pt x="72962" y="30993"/>
                  </a:cubicBezTo>
                  <a:cubicBezTo>
                    <a:pt x="72936" y="30992"/>
                    <a:pt x="72911" y="30992"/>
                    <a:pt x="72886" y="30992"/>
                  </a:cubicBezTo>
                  <a:cubicBezTo>
                    <a:pt x="72052" y="30992"/>
                    <a:pt x="71536" y="31665"/>
                    <a:pt x="71455" y="32437"/>
                  </a:cubicBezTo>
                  <a:cubicBezTo>
                    <a:pt x="71392" y="33148"/>
                    <a:pt x="71811" y="33923"/>
                    <a:pt x="71874" y="34634"/>
                  </a:cubicBezTo>
                  <a:cubicBezTo>
                    <a:pt x="71936" y="35387"/>
                    <a:pt x="71371" y="35764"/>
                    <a:pt x="70806" y="36078"/>
                  </a:cubicBezTo>
                  <a:cubicBezTo>
                    <a:pt x="70543" y="36216"/>
                    <a:pt x="70097" y="36428"/>
                    <a:pt x="69728" y="36428"/>
                  </a:cubicBezTo>
                  <a:cubicBezTo>
                    <a:pt x="69539" y="36428"/>
                    <a:pt x="69371" y="36373"/>
                    <a:pt x="69258" y="36224"/>
                  </a:cubicBezTo>
                  <a:cubicBezTo>
                    <a:pt x="69136" y="36064"/>
                    <a:pt x="68969" y="35996"/>
                    <a:pt x="68796" y="35996"/>
                  </a:cubicBezTo>
                  <a:cubicBezTo>
                    <a:pt x="68406" y="35996"/>
                    <a:pt x="67988" y="36341"/>
                    <a:pt x="68003" y="36747"/>
                  </a:cubicBezTo>
                  <a:cubicBezTo>
                    <a:pt x="68024" y="37208"/>
                    <a:pt x="68128" y="37773"/>
                    <a:pt x="67919" y="38191"/>
                  </a:cubicBezTo>
                  <a:cubicBezTo>
                    <a:pt x="67668" y="38693"/>
                    <a:pt x="67480" y="38840"/>
                    <a:pt x="66977" y="39049"/>
                  </a:cubicBezTo>
                  <a:cubicBezTo>
                    <a:pt x="66641" y="39190"/>
                    <a:pt x="66335" y="39255"/>
                    <a:pt x="66051" y="39255"/>
                  </a:cubicBezTo>
                  <a:cubicBezTo>
                    <a:pt x="65362" y="39255"/>
                    <a:pt x="64799" y="38870"/>
                    <a:pt x="64236" y="38233"/>
                  </a:cubicBezTo>
                  <a:cubicBezTo>
                    <a:pt x="63588" y="37480"/>
                    <a:pt x="62939" y="36392"/>
                    <a:pt x="62625" y="35450"/>
                  </a:cubicBezTo>
                  <a:cubicBezTo>
                    <a:pt x="62437" y="34864"/>
                    <a:pt x="62270" y="34299"/>
                    <a:pt x="62144" y="33713"/>
                  </a:cubicBezTo>
                  <a:cubicBezTo>
                    <a:pt x="62102" y="33358"/>
                    <a:pt x="62039" y="33002"/>
                    <a:pt x="61935" y="32667"/>
                  </a:cubicBezTo>
                  <a:cubicBezTo>
                    <a:pt x="61809" y="32228"/>
                    <a:pt x="61516" y="31642"/>
                    <a:pt x="61516" y="31182"/>
                  </a:cubicBezTo>
                  <a:cubicBezTo>
                    <a:pt x="61516" y="30889"/>
                    <a:pt x="61516" y="30596"/>
                    <a:pt x="61537" y="30324"/>
                  </a:cubicBezTo>
                  <a:cubicBezTo>
                    <a:pt x="61537" y="30135"/>
                    <a:pt x="61579" y="29926"/>
                    <a:pt x="61600" y="29738"/>
                  </a:cubicBezTo>
                  <a:cubicBezTo>
                    <a:pt x="61621" y="29654"/>
                    <a:pt x="61621" y="29591"/>
                    <a:pt x="61642" y="29508"/>
                  </a:cubicBezTo>
                  <a:cubicBezTo>
                    <a:pt x="62119" y="29791"/>
                    <a:pt x="62630" y="29915"/>
                    <a:pt x="63149" y="29915"/>
                  </a:cubicBezTo>
                  <a:cubicBezTo>
                    <a:pt x="64201" y="29915"/>
                    <a:pt x="65285" y="29406"/>
                    <a:pt x="66182" y="28692"/>
                  </a:cubicBezTo>
                  <a:cubicBezTo>
                    <a:pt x="67668" y="27520"/>
                    <a:pt x="68170" y="25365"/>
                    <a:pt x="67752" y="23586"/>
                  </a:cubicBezTo>
                  <a:cubicBezTo>
                    <a:pt x="67480" y="22540"/>
                    <a:pt x="66747" y="21745"/>
                    <a:pt x="65806" y="21285"/>
                  </a:cubicBezTo>
                  <a:cubicBezTo>
                    <a:pt x="65889" y="21201"/>
                    <a:pt x="65973" y="21055"/>
                    <a:pt x="66015" y="20908"/>
                  </a:cubicBezTo>
                  <a:cubicBezTo>
                    <a:pt x="66182" y="20573"/>
                    <a:pt x="66245" y="20197"/>
                    <a:pt x="66287" y="19799"/>
                  </a:cubicBezTo>
                  <a:cubicBezTo>
                    <a:pt x="67605" y="19213"/>
                    <a:pt x="69153" y="19381"/>
                    <a:pt x="70618" y="19318"/>
                  </a:cubicBezTo>
                  <a:cubicBezTo>
                    <a:pt x="70908" y="19304"/>
                    <a:pt x="71200" y="19296"/>
                    <a:pt x="71492" y="19296"/>
                  </a:cubicBezTo>
                  <a:close/>
                  <a:moveTo>
                    <a:pt x="25758" y="40409"/>
                  </a:moveTo>
                  <a:cubicBezTo>
                    <a:pt x="27787" y="41476"/>
                    <a:pt x="29984" y="42208"/>
                    <a:pt x="32202" y="42731"/>
                  </a:cubicBezTo>
                  <a:cubicBezTo>
                    <a:pt x="32077" y="43024"/>
                    <a:pt x="31993" y="43317"/>
                    <a:pt x="31888" y="43631"/>
                  </a:cubicBezTo>
                  <a:cubicBezTo>
                    <a:pt x="31679" y="44447"/>
                    <a:pt x="31407" y="45242"/>
                    <a:pt x="31198" y="46058"/>
                  </a:cubicBezTo>
                  <a:cubicBezTo>
                    <a:pt x="31135" y="46351"/>
                    <a:pt x="31072" y="46602"/>
                    <a:pt x="30989" y="46895"/>
                  </a:cubicBezTo>
                  <a:cubicBezTo>
                    <a:pt x="30944" y="46898"/>
                    <a:pt x="30899" y="46899"/>
                    <a:pt x="30854" y="46899"/>
                  </a:cubicBezTo>
                  <a:cubicBezTo>
                    <a:pt x="29660" y="46899"/>
                    <a:pt x="28665" y="46110"/>
                    <a:pt x="27515" y="45807"/>
                  </a:cubicBezTo>
                  <a:cubicBezTo>
                    <a:pt x="26595" y="45577"/>
                    <a:pt x="25716" y="45284"/>
                    <a:pt x="24858" y="44887"/>
                  </a:cubicBezTo>
                  <a:cubicBezTo>
                    <a:pt x="24482" y="44698"/>
                    <a:pt x="24084" y="44531"/>
                    <a:pt x="23812" y="44196"/>
                  </a:cubicBezTo>
                  <a:lnTo>
                    <a:pt x="23770" y="44175"/>
                  </a:lnTo>
                  <a:cubicBezTo>
                    <a:pt x="23875" y="43820"/>
                    <a:pt x="24335" y="43443"/>
                    <a:pt x="24565" y="43150"/>
                  </a:cubicBezTo>
                  <a:cubicBezTo>
                    <a:pt x="25130" y="42480"/>
                    <a:pt x="25570" y="41413"/>
                    <a:pt x="25758" y="40409"/>
                  </a:cubicBezTo>
                  <a:close/>
                  <a:moveTo>
                    <a:pt x="36847" y="43527"/>
                  </a:moveTo>
                  <a:cubicBezTo>
                    <a:pt x="38142" y="43639"/>
                    <a:pt x="39454" y="43718"/>
                    <a:pt x="40782" y="43718"/>
                  </a:cubicBezTo>
                  <a:cubicBezTo>
                    <a:pt x="40935" y="43718"/>
                    <a:pt x="41088" y="43717"/>
                    <a:pt x="41241" y="43715"/>
                  </a:cubicBezTo>
                  <a:lnTo>
                    <a:pt x="41241" y="43715"/>
                  </a:lnTo>
                  <a:cubicBezTo>
                    <a:pt x="41095" y="44761"/>
                    <a:pt x="41032" y="45870"/>
                    <a:pt x="40237" y="46686"/>
                  </a:cubicBezTo>
                  <a:cubicBezTo>
                    <a:pt x="40061" y="46856"/>
                    <a:pt x="39872" y="46922"/>
                    <a:pt x="39681" y="46922"/>
                  </a:cubicBezTo>
                  <a:cubicBezTo>
                    <a:pt x="39261" y="46922"/>
                    <a:pt x="38831" y="46602"/>
                    <a:pt x="38500" y="46372"/>
                  </a:cubicBezTo>
                  <a:cubicBezTo>
                    <a:pt x="37642" y="45765"/>
                    <a:pt x="36806" y="44698"/>
                    <a:pt x="36847" y="43610"/>
                  </a:cubicBezTo>
                  <a:lnTo>
                    <a:pt x="36847" y="43527"/>
                  </a:lnTo>
                  <a:close/>
                  <a:moveTo>
                    <a:pt x="48021" y="42773"/>
                  </a:moveTo>
                  <a:cubicBezTo>
                    <a:pt x="48083" y="42815"/>
                    <a:pt x="48125" y="42878"/>
                    <a:pt x="48230" y="42920"/>
                  </a:cubicBezTo>
                  <a:cubicBezTo>
                    <a:pt x="49966" y="43506"/>
                    <a:pt x="51703" y="43527"/>
                    <a:pt x="53482" y="43757"/>
                  </a:cubicBezTo>
                  <a:cubicBezTo>
                    <a:pt x="54360" y="43861"/>
                    <a:pt x="55135" y="44029"/>
                    <a:pt x="55951" y="44343"/>
                  </a:cubicBezTo>
                  <a:cubicBezTo>
                    <a:pt x="56264" y="44468"/>
                    <a:pt x="55972" y="44740"/>
                    <a:pt x="55888" y="44991"/>
                  </a:cubicBezTo>
                  <a:cubicBezTo>
                    <a:pt x="55783" y="45326"/>
                    <a:pt x="55574" y="45786"/>
                    <a:pt x="55574" y="46142"/>
                  </a:cubicBezTo>
                  <a:cubicBezTo>
                    <a:pt x="55553" y="46561"/>
                    <a:pt x="55553" y="46979"/>
                    <a:pt x="55511" y="47418"/>
                  </a:cubicBezTo>
                  <a:cubicBezTo>
                    <a:pt x="55448" y="47900"/>
                    <a:pt x="55260" y="48360"/>
                    <a:pt x="55260" y="48841"/>
                  </a:cubicBezTo>
                  <a:cubicBezTo>
                    <a:pt x="55260" y="48982"/>
                    <a:pt x="55221" y="49513"/>
                    <a:pt x="55406" y="49513"/>
                  </a:cubicBezTo>
                  <a:cubicBezTo>
                    <a:pt x="55409" y="49513"/>
                    <a:pt x="55412" y="49513"/>
                    <a:pt x="55415" y="49513"/>
                  </a:cubicBezTo>
                  <a:lnTo>
                    <a:pt x="55415" y="49513"/>
                  </a:lnTo>
                  <a:cubicBezTo>
                    <a:pt x="55377" y="49518"/>
                    <a:pt x="55339" y="49520"/>
                    <a:pt x="55301" y="49520"/>
                  </a:cubicBezTo>
                  <a:cubicBezTo>
                    <a:pt x="55076" y="49520"/>
                    <a:pt x="54862" y="49435"/>
                    <a:pt x="54632" y="49364"/>
                  </a:cubicBezTo>
                  <a:cubicBezTo>
                    <a:pt x="54088" y="49197"/>
                    <a:pt x="53544" y="48967"/>
                    <a:pt x="53000" y="48778"/>
                  </a:cubicBezTo>
                  <a:cubicBezTo>
                    <a:pt x="52268" y="48527"/>
                    <a:pt x="51557" y="48130"/>
                    <a:pt x="50803" y="47962"/>
                  </a:cubicBezTo>
                  <a:cubicBezTo>
                    <a:pt x="50767" y="47957"/>
                    <a:pt x="50730" y="47955"/>
                    <a:pt x="50694" y="47955"/>
                  </a:cubicBezTo>
                  <a:cubicBezTo>
                    <a:pt x="50586" y="47955"/>
                    <a:pt x="50484" y="47978"/>
                    <a:pt x="50406" y="48025"/>
                  </a:cubicBezTo>
                  <a:cubicBezTo>
                    <a:pt x="50218" y="47565"/>
                    <a:pt x="50008" y="47105"/>
                    <a:pt x="49820" y="46665"/>
                  </a:cubicBezTo>
                  <a:cubicBezTo>
                    <a:pt x="49234" y="45305"/>
                    <a:pt x="48523" y="44071"/>
                    <a:pt x="47728" y="42836"/>
                  </a:cubicBezTo>
                  <a:cubicBezTo>
                    <a:pt x="47832" y="42815"/>
                    <a:pt x="47916" y="42794"/>
                    <a:pt x="48021" y="42773"/>
                  </a:cubicBezTo>
                  <a:close/>
                  <a:moveTo>
                    <a:pt x="32977" y="42899"/>
                  </a:moveTo>
                  <a:cubicBezTo>
                    <a:pt x="33186" y="42962"/>
                    <a:pt x="33395" y="42983"/>
                    <a:pt x="33646" y="43024"/>
                  </a:cubicBezTo>
                  <a:cubicBezTo>
                    <a:pt x="34441" y="43192"/>
                    <a:pt x="35257" y="43317"/>
                    <a:pt x="36073" y="43401"/>
                  </a:cubicBezTo>
                  <a:cubicBezTo>
                    <a:pt x="36073" y="43422"/>
                    <a:pt x="36073" y="43422"/>
                    <a:pt x="36031" y="43443"/>
                  </a:cubicBezTo>
                  <a:cubicBezTo>
                    <a:pt x="35787" y="45307"/>
                    <a:pt x="37558" y="48136"/>
                    <a:pt x="39622" y="48136"/>
                  </a:cubicBezTo>
                  <a:cubicBezTo>
                    <a:pt x="39852" y="48136"/>
                    <a:pt x="40086" y="48101"/>
                    <a:pt x="40321" y="48025"/>
                  </a:cubicBezTo>
                  <a:cubicBezTo>
                    <a:pt x="41241" y="47732"/>
                    <a:pt x="41764" y="46853"/>
                    <a:pt x="42078" y="46017"/>
                  </a:cubicBezTo>
                  <a:cubicBezTo>
                    <a:pt x="42371" y="45305"/>
                    <a:pt x="42580" y="44405"/>
                    <a:pt x="42580" y="43610"/>
                  </a:cubicBezTo>
                  <a:cubicBezTo>
                    <a:pt x="43982" y="43527"/>
                    <a:pt x="45384" y="43317"/>
                    <a:pt x="46765" y="43024"/>
                  </a:cubicBezTo>
                  <a:cubicBezTo>
                    <a:pt x="48418" y="45640"/>
                    <a:pt x="49318" y="48737"/>
                    <a:pt x="50427" y="51582"/>
                  </a:cubicBezTo>
                  <a:cubicBezTo>
                    <a:pt x="51034" y="53151"/>
                    <a:pt x="51431" y="54721"/>
                    <a:pt x="51766" y="56311"/>
                  </a:cubicBezTo>
                  <a:cubicBezTo>
                    <a:pt x="51954" y="57148"/>
                    <a:pt x="52122" y="58027"/>
                    <a:pt x="52226" y="58864"/>
                  </a:cubicBezTo>
                  <a:cubicBezTo>
                    <a:pt x="52310" y="59596"/>
                    <a:pt x="52226" y="60265"/>
                    <a:pt x="52519" y="60914"/>
                  </a:cubicBezTo>
                  <a:cubicBezTo>
                    <a:pt x="51098" y="60305"/>
                    <a:pt x="49578" y="59972"/>
                    <a:pt x="48017" y="59972"/>
                  </a:cubicBezTo>
                  <a:cubicBezTo>
                    <a:pt x="47969" y="59972"/>
                    <a:pt x="47922" y="59972"/>
                    <a:pt x="47874" y="59973"/>
                  </a:cubicBezTo>
                  <a:cubicBezTo>
                    <a:pt x="45845" y="60014"/>
                    <a:pt x="43815" y="60286"/>
                    <a:pt x="41848" y="60705"/>
                  </a:cubicBezTo>
                  <a:cubicBezTo>
                    <a:pt x="40927" y="60914"/>
                    <a:pt x="40028" y="61165"/>
                    <a:pt x="39128" y="61395"/>
                  </a:cubicBezTo>
                  <a:cubicBezTo>
                    <a:pt x="38689" y="61521"/>
                    <a:pt x="38249" y="61626"/>
                    <a:pt x="37789" y="61751"/>
                  </a:cubicBezTo>
                  <a:cubicBezTo>
                    <a:pt x="37642" y="61814"/>
                    <a:pt x="37517" y="61856"/>
                    <a:pt x="37370" y="61939"/>
                  </a:cubicBezTo>
                  <a:cubicBezTo>
                    <a:pt x="37119" y="61542"/>
                    <a:pt x="36785" y="61186"/>
                    <a:pt x="36534" y="60872"/>
                  </a:cubicBezTo>
                  <a:cubicBezTo>
                    <a:pt x="35864" y="60035"/>
                    <a:pt x="35027" y="59449"/>
                    <a:pt x="34085" y="58989"/>
                  </a:cubicBezTo>
                  <a:cubicBezTo>
                    <a:pt x="33081" y="58466"/>
                    <a:pt x="32098" y="57901"/>
                    <a:pt x="31093" y="57420"/>
                  </a:cubicBezTo>
                  <a:cubicBezTo>
                    <a:pt x="31093" y="57232"/>
                    <a:pt x="31135" y="57085"/>
                    <a:pt x="31135" y="56897"/>
                  </a:cubicBezTo>
                  <a:cubicBezTo>
                    <a:pt x="31282" y="55181"/>
                    <a:pt x="31554" y="53486"/>
                    <a:pt x="31721" y="51770"/>
                  </a:cubicBezTo>
                  <a:cubicBezTo>
                    <a:pt x="31909" y="50034"/>
                    <a:pt x="32098" y="48360"/>
                    <a:pt x="32412" y="46665"/>
                  </a:cubicBezTo>
                  <a:cubicBezTo>
                    <a:pt x="32537" y="45912"/>
                    <a:pt x="32809" y="45096"/>
                    <a:pt x="32851" y="44301"/>
                  </a:cubicBezTo>
                  <a:cubicBezTo>
                    <a:pt x="32872" y="43840"/>
                    <a:pt x="32914" y="43359"/>
                    <a:pt x="32977" y="42899"/>
                  </a:cubicBezTo>
                  <a:close/>
                  <a:moveTo>
                    <a:pt x="23613" y="57104"/>
                  </a:moveTo>
                  <a:cubicBezTo>
                    <a:pt x="23672" y="57104"/>
                    <a:pt x="23731" y="57105"/>
                    <a:pt x="23791" y="57106"/>
                  </a:cubicBezTo>
                  <a:cubicBezTo>
                    <a:pt x="24879" y="57127"/>
                    <a:pt x="25946" y="57294"/>
                    <a:pt x="26992" y="57524"/>
                  </a:cubicBezTo>
                  <a:cubicBezTo>
                    <a:pt x="29001" y="57985"/>
                    <a:pt x="30780" y="59031"/>
                    <a:pt x="32579" y="60035"/>
                  </a:cubicBezTo>
                  <a:cubicBezTo>
                    <a:pt x="33416" y="60496"/>
                    <a:pt x="34253" y="60872"/>
                    <a:pt x="34943" y="61542"/>
                  </a:cubicBezTo>
                  <a:cubicBezTo>
                    <a:pt x="35278" y="61877"/>
                    <a:pt x="35550" y="62337"/>
                    <a:pt x="35864" y="62734"/>
                  </a:cubicBezTo>
                  <a:cubicBezTo>
                    <a:pt x="35718" y="62734"/>
                    <a:pt x="35571" y="62776"/>
                    <a:pt x="35445" y="62902"/>
                  </a:cubicBezTo>
                  <a:cubicBezTo>
                    <a:pt x="34609" y="63927"/>
                    <a:pt x="33604" y="64743"/>
                    <a:pt x="32558" y="65517"/>
                  </a:cubicBezTo>
                  <a:cubicBezTo>
                    <a:pt x="31616" y="66229"/>
                    <a:pt x="30989" y="67296"/>
                    <a:pt x="30173" y="68133"/>
                  </a:cubicBezTo>
                  <a:cubicBezTo>
                    <a:pt x="29336" y="69012"/>
                    <a:pt x="28478" y="69807"/>
                    <a:pt x="27767" y="70790"/>
                  </a:cubicBezTo>
                  <a:cubicBezTo>
                    <a:pt x="27495" y="71209"/>
                    <a:pt x="27223" y="71648"/>
                    <a:pt x="26971" y="72066"/>
                  </a:cubicBezTo>
                  <a:cubicBezTo>
                    <a:pt x="26867" y="72171"/>
                    <a:pt x="26804" y="72213"/>
                    <a:pt x="26762" y="72297"/>
                  </a:cubicBezTo>
                  <a:cubicBezTo>
                    <a:pt x="25779" y="71146"/>
                    <a:pt x="24921" y="69911"/>
                    <a:pt x="23728" y="69012"/>
                  </a:cubicBezTo>
                  <a:cubicBezTo>
                    <a:pt x="22285" y="67903"/>
                    <a:pt x="20590" y="67191"/>
                    <a:pt x="18832" y="66815"/>
                  </a:cubicBezTo>
                  <a:cubicBezTo>
                    <a:pt x="17826" y="66593"/>
                    <a:pt x="16796" y="66518"/>
                    <a:pt x="15762" y="66518"/>
                  </a:cubicBezTo>
                  <a:cubicBezTo>
                    <a:pt x="14839" y="66518"/>
                    <a:pt x="13912" y="66578"/>
                    <a:pt x="12994" y="66647"/>
                  </a:cubicBezTo>
                  <a:cubicBezTo>
                    <a:pt x="12053" y="66731"/>
                    <a:pt x="11090" y="66877"/>
                    <a:pt x="10149" y="66919"/>
                  </a:cubicBezTo>
                  <a:cubicBezTo>
                    <a:pt x="10044" y="66919"/>
                    <a:pt x="9919" y="66940"/>
                    <a:pt x="9793" y="66940"/>
                  </a:cubicBezTo>
                  <a:cubicBezTo>
                    <a:pt x="10044" y="66563"/>
                    <a:pt x="10274" y="66208"/>
                    <a:pt x="10546" y="65873"/>
                  </a:cubicBezTo>
                  <a:cubicBezTo>
                    <a:pt x="11153" y="64973"/>
                    <a:pt x="11906" y="64199"/>
                    <a:pt x="12471" y="63299"/>
                  </a:cubicBezTo>
                  <a:cubicBezTo>
                    <a:pt x="13099" y="62337"/>
                    <a:pt x="13790" y="61416"/>
                    <a:pt x="14522" y="60537"/>
                  </a:cubicBezTo>
                  <a:cubicBezTo>
                    <a:pt x="15171" y="59721"/>
                    <a:pt x="15715" y="58801"/>
                    <a:pt x="16405" y="58027"/>
                  </a:cubicBezTo>
                  <a:cubicBezTo>
                    <a:pt x="16426" y="58027"/>
                    <a:pt x="16468" y="58027"/>
                    <a:pt x="16510" y="57985"/>
                  </a:cubicBezTo>
                  <a:cubicBezTo>
                    <a:pt x="16928" y="57880"/>
                    <a:pt x="17347" y="57797"/>
                    <a:pt x="17765" y="57755"/>
                  </a:cubicBezTo>
                  <a:cubicBezTo>
                    <a:pt x="18748" y="57608"/>
                    <a:pt x="19753" y="57608"/>
                    <a:pt x="20736" y="57441"/>
                  </a:cubicBezTo>
                  <a:cubicBezTo>
                    <a:pt x="21703" y="57263"/>
                    <a:pt x="22633" y="57104"/>
                    <a:pt x="23613" y="57104"/>
                  </a:cubicBezTo>
                  <a:close/>
                  <a:moveTo>
                    <a:pt x="9479" y="70957"/>
                  </a:moveTo>
                  <a:cubicBezTo>
                    <a:pt x="10463" y="71125"/>
                    <a:pt x="11467" y="71229"/>
                    <a:pt x="12450" y="71418"/>
                  </a:cubicBezTo>
                  <a:cubicBezTo>
                    <a:pt x="12739" y="71464"/>
                    <a:pt x="13019" y="71485"/>
                    <a:pt x="13293" y="71485"/>
                  </a:cubicBezTo>
                  <a:cubicBezTo>
                    <a:pt x="14010" y="71485"/>
                    <a:pt x="14689" y="71343"/>
                    <a:pt x="15401" y="71146"/>
                  </a:cubicBezTo>
                  <a:lnTo>
                    <a:pt x="15401" y="71146"/>
                  </a:lnTo>
                  <a:cubicBezTo>
                    <a:pt x="15087" y="71564"/>
                    <a:pt x="14919" y="72066"/>
                    <a:pt x="14836" y="72631"/>
                  </a:cubicBezTo>
                  <a:cubicBezTo>
                    <a:pt x="14836" y="72569"/>
                    <a:pt x="14773" y="72506"/>
                    <a:pt x="14710" y="72485"/>
                  </a:cubicBezTo>
                  <a:cubicBezTo>
                    <a:pt x="13894" y="72108"/>
                    <a:pt x="13057" y="72087"/>
                    <a:pt x="12158" y="72087"/>
                  </a:cubicBezTo>
                  <a:cubicBezTo>
                    <a:pt x="11279" y="72087"/>
                    <a:pt x="10316" y="72150"/>
                    <a:pt x="9437" y="72380"/>
                  </a:cubicBezTo>
                  <a:cubicBezTo>
                    <a:pt x="9417" y="72380"/>
                    <a:pt x="9396" y="72401"/>
                    <a:pt x="9396" y="72401"/>
                  </a:cubicBezTo>
                  <a:lnTo>
                    <a:pt x="9396" y="72380"/>
                  </a:lnTo>
                  <a:cubicBezTo>
                    <a:pt x="9375" y="72297"/>
                    <a:pt x="8998" y="71962"/>
                    <a:pt x="8873" y="71836"/>
                  </a:cubicBezTo>
                  <a:cubicBezTo>
                    <a:pt x="8998" y="71732"/>
                    <a:pt x="9103" y="71627"/>
                    <a:pt x="9207" y="71481"/>
                  </a:cubicBezTo>
                  <a:cubicBezTo>
                    <a:pt x="9333" y="71334"/>
                    <a:pt x="9417" y="71146"/>
                    <a:pt x="9479" y="70957"/>
                  </a:cubicBezTo>
                  <a:close/>
                  <a:moveTo>
                    <a:pt x="9500" y="72589"/>
                  </a:moveTo>
                  <a:lnTo>
                    <a:pt x="9500" y="72589"/>
                  </a:lnTo>
                  <a:cubicBezTo>
                    <a:pt x="10036" y="72720"/>
                    <a:pt x="10602" y="72740"/>
                    <a:pt x="11164" y="72740"/>
                  </a:cubicBezTo>
                  <a:cubicBezTo>
                    <a:pt x="11413" y="72740"/>
                    <a:pt x="11662" y="72736"/>
                    <a:pt x="11906" y="72736"/>
                  </a:cubicBezTo>
                  <a:cubicBezTo>
                    <a:pt x="12785" y="72736"/>
                    <a:pt x="13685" y="72903"/>
                    <a:pt x="14606" y="72924"/>
                  </a:cubicBezTo>
                  <a:cubicBezTo>
                    <a:pt x="14710" y="72924"/>
                    <a:pt x="14773" y="72841"/>
                    <a:pt x="14836" y="72778"/>
                  </a:cubicBezTo>
                  <a:lnTo>
                    <a:pt x="14836" y="72778"/>
                  </a:lnTo>
                  <a:cubicBezTo>
                    <a:pt x="14815" y="73050"/>
                    <a:pt x="14773" y="73343"/>
                    <a:pt x="14773" y="73636"/>
                  </a:cubicBezTo>
                  <a:cubicBezTo>
                    <a:pt x="14020" y="73678"/>
                    <a:pt x="13287" y="73761"/>
                    <a:pt x="12534" y="73866"/>
                  </a:cubicBezTo>
                  <a:cubicBezTo>
                    <a:pt x="12011" y="73950"/>
                    <a:pt x="11488" y="73991"/>
                    <a:pt x="10986" y="74138"/>
                  </a:cubicBezTo>
                  <a:cubicBezTo>
                    <a:pt x="10777" y="74180"/>
                    <a:pt x="10588" y="74201"/>
                    <a:pt x="10379" y="74263"/>
                  </a:cubicBezTo>
                  <a:cubicBezTo>
                    <a:pt x="10308" y="74107"/>
                    <a:pt x="10121" y="73970"/>
                    <a:pt x="9917" y="73970"/>
                  </a:cubicBezTo>
                  <a:cubicBezTo>
                    <a:pt x="9821" y="73970"/>
                    <a:pt x="9720" y="74001"/>
                    <a:pt x="9626" y="74075"/>
                  </a:cubicBezTo>
                  <a:lnTo>
                    <a:pt x="9479" y="74242"/>
                  </a:lnTo>
                  <a:cubicBezTo>
                    <a:pt x="9417" y="74180"/>
                    <a:pt x="9396" y="74138"/>
                    <a:pt x="9333" y="74075"/>
                  </a:cubicBezTo>
                  <a:cubicBezTo>
                    <a:pt x="9417" y="73887"/>
                    <a:pt x="9521" y="73719"/>
                    <a:pt x="9584" y="73531"/>
                  </a:cubicBezTo>
                  <a:cubicBezTo>
                    <a:pt x="9689" y="73217"/>
                    <a:pt x="9605" y="72903"/>
                    <a:pt x="9500" y="72589"/>
                  </a:cubicBezTo>
                  <a:close/>
                  <a:moveTo>
                    <a:pt x="15509" y="68276"/>
                  </a:moveTo>
                  <a:cubicBezTo>
                    <a:pt x="16122" y="68276"/>
                    <a:pt x="16729" y="68298"/>
                    <a:pt x="17326" y="68342"/>
                  </a:cubicBezTo>
                  <a:cubicBezTo>
                    <a:pt x="19104" y="68509"/>
                    <a:pt x="20820" y="69158"/>
                    <a:pt x="22305" y="70121"/>
                  </a:cubicBezTo>
                  <a:cubicBezTo>
                    <a:pt x="23875" y="71146"/>
                    <a:pt x="24754" y="72841"/>
                    <a:pt x="26051" y="74117"/>
                  </a:cubicBezTo>
                  <a:cubicBezTo>
                    <a:pt x="26072" y="74180"/>
                    <a:pt x="26134" y="74222"/>
                    <a:pt x="26176" y="74284"/>
                  </a:cubicBezTo>
                  <a:cubicBezTo>
                    <a:pt x="26134" y="74452"/>
                    <a:pt x="26114" y="74619"/>
                    <a:pt x="26072" y="74786"/>
                  </a:cubicBezTo>
                  <a:cubicBezTo>
                    <a:pt x="25507" y="74326"/>
                    <a:pt x="24774" y="74033"/>
                    <a:pt x="24063" y="73845"/>
                  </a:cubicBezTo>
                  <a:cubicBezTo>
                    <a:pt x="23080" y="73552"/>
                    <a:pt x="22033" y="73447"/>
                    <a:pt x="20987" y="73426"/>
                  </a:cubicBezTo>
                  <a:cubicBezTo>
                    <a:pt x="20244" y="71841"/>
                    <a:pt x="18928" y="70113"/>
                    <a:pt x="17377" y="70113"/>
                  </a:cubicBezTo>
                  <a:cubicBezTo>
                    <a:pt x="16963" y="70113"/>
                    <a:pt x="16532" y="70236"/>
                    <a:pt x="16091" y="70518"/>
                  </a:cubicBezTo>
                  <a:cubicBezTo>
                    <a:pt x="16028" y="70539"/>
                    <a:pt x="15987" y="70602"/>
                    <a:pt x="15903" y="70644"/>
                  </a:cubicBezTo>
                  <a:cubicBezTo>
                    <a:pt x="15882" y="70581"/>
                    <a:pt x="15798" y="70518"/>
                    <a:pt x="15715" y="70497"/>
                  </a:cubicBezTo>
                  <a:cubicBezTo>
                    <a:pt x="15313" y="70402"/>
                    <a:pt x="14911" y="70376"/>
                    <a:pt x="14509" y="70376"/>
                  </a:cubicBezTo>
                  <a:cubicBezTo>
                    <a:pt x="14016" y="70376"/>
                    <a:pt x="13522" y="70415"/>
                    <a:pt x="13026" y="70415"/>
                  </a:cubicBezTo>
                  <a:cubicBezTo>
                    <a:pt x="12765" y="70415"/>
                    <a:pt x="12504" y="70404"/>
                    <a:pt x="12241" y="70372"/>
                  </a:cubicBezTo>
                  <a:cubicBezTo>
                    <a:pt x="11697" y="70288"/>
                    <a:pt x="11174" y="70309"/>
                    <a:pt x="10630" y="70288"/>
                  </a:cubicBezTo>
                  <a:cubicBezTo>
                    <a:pt x="10170" y="70267"/>
                    <a:pt x="9751" y="70225"/>
                    <a:pt x="9312" y="70225"/>
                  </a:cubicBezTo>
                  <a:cubicBezTo>
                    <a:pt x="9228" y="70100"/>
                    <a:pt x="9124" y="69995"/>
                    <a:pt x="9019" y="69890"/>
                  </a:cubicBezTo>
                  <a:cubicBezTo>
                    <a:pt x="8768" y="69681"/>
                    <a:pt x="8454" y="69535"/>
                    <a:pt x="8182" y="69346"/>
                  </a:cubicBezTo>
                  <a:cubicBezTo>
                    <a:pt x="7952" y="69179"/>
                    <a:pt x="8475" y="68865"/>
                    <a:pt x="8663" y="68719"/>
                  </a:cubicBezTo>
                  <a:cubicBezTo>
                    <a:pt x="8898" y="68753"/>
                    <a:pt x="9145" y="68767"/>
                    <a:pt x="9394" y="68767"/>
                  </a:cubicBezTo>
                  <a:cubicBezTo>
                    <a:pt x="10054" y="68767"/>
                    <a:pt x="10738" y="68669"/>
                    <a:pt x="11300" y="68593"/>
                  </a:cubicBezTo>
                  <a:cubicBezTo>
                    <a:pt x="12670" y="68389"/>
                    <a:pt x="14102" y="68276"/>
                    <a:pt x="15509" y="68276"/>
                  </a:cubicBezTo>
                  <a:close/>
                  <a:moveTo>
                    <a:pt x="8036" y="74305"/>
                  </a:moveTo>
                  <a:cubicBezTo>
                    <a:pt x="8056" y="74368"/>
                    <a:pt x="8056" y="74410"/>
                    <a:pt x="8119" y="74494"/>
                  </a:cubicBezTo>
                  <a:cubicBezTo>
                    <a:pt x="8391" y="74975"/>
                    <a:pt x="8663" y="75100"/>
                    <a:pt x="9165" y="75247"/>
                  </a:cubicBezTo>
                  <a:cubicBezTo>
                    <a:pt x="9214" y="75261"/>
                    <a:pt x="9260" y="75268"/>
                    <a:pt x="9302" y="75268"/>
                  </a:cubicBezTo>
                  <a:cubicBezTo>
                    <a:pt x="9441" y="75268"/>
                    <a:pt x="9546" y="75197"/>
                    <a:pt x="9626" y="75100"/>
                  </a:cubicBezTo>
                  <a:cubicBezTo>
                    <a:pt x="9869" y="75195"/>
                    <a:pt x="10130" y="75220"/>
                    <a:pt x="10386" y="75220"/>
                  </a:cubicBezTo>
                  <a:cubicBezTo>
                    <a:pt x="10526" y="75220"/>
                    <a:pt x="10664" y="75212"/>
                    <a:pt x="10797" y="75205"/>
                  </a:cubicBezTo>
                  <a:cubicBezTo>
                    <a:pt x="12158" y="75142"/>
                    <a:pt x="13518" y="75038"/>
                    <a:pt x="14878" y="74975"/>
                  </a:cubicBezTo>
                  <a:cubicBezTo>
                    <a:pt x="14919" y="75142"/>
                    <a:pt x="14940" y="75330"/>
                    <a:pt x="14961" y="75498"/>
                  </a:cubicBezTo>
                  <a:cubicBezTo>
                    <a:pt x="13162" y="75602"/>
                    <a:pt x="11362" y="75728"/>
                    <a:pt x="9542" y="75770"/>
                  </a:cubicBezTo>
                  <a:cubicBezTo>
                    <a:pt x="9260" y="75791"/>
                    <a:pt x="8920" y="75833"/>
                    <a:pt x="8585" y="75833"/>
                  </a:cubicBezTo>
                  <a:cubicBezTo>
                    <a:pt x="8250" y="75833"/>
                    <a:pt x="7920" y="75791"/>
                    <a:pt x="7659" y="75644"/>
                  </a:cubicBezTo>
                  <a:cubicBezTo>
                    <a:pt x="7345" y="75498"/>
                    <a:pt x="7345" y="74870"/>
                    <a:pt x="7554" y="74661"/>
                  </a:cubicBezTo>
                  <a:cubicBezTo>
                    <a:pt x="7701" y="74514"/>
                    <a:pt x="7847" y="74410"/>
                    <a:pt x="8036" y="74305"/>
                  </a:cubicBezTo>
                  <a:close/>
                  <a:moveTo>
                    <a:pt x="21510" y="74870"/>
                  </a:moveTo>
                  <a:cubicBezTo>
                    <a:pt x="21929" y="74891"/>
                    <a:pt x="22305" y="74933"/>
                    <a:pt x="22703" y="74996"/>
                  </a:cubicBezTo>
                  <a:cubicBezTo>
                    <a:pt x="23707" y="75142"/>
                    <a:pt x="24607" y="75456"/>
                    <a:pt x="25423" y="76063"/>
                  </a:cubicBezTo>
                  <a:cubicBezTo>
                    <a:pt x="25737" y="76335"/>
                    <a:pt x="26030" y="76607"/>
                    <a:pt x="26365" y="76774"/>
                  </a:cubicBezTo>
                  <a:cubicBezTo>
                    <a:pt x="26302" y="76795"/>
                    <a:pt x="26281" y="76816"/>
                    <a:pt x="26239" y="76858"/>
                  </a:cubicBezTo>
                  <a:cubicBezTo>
                    <a:pt x="25842" y="76439"/>
                    <a:pt x="25486" y="76167"/>
                    <a:pt x="24900" y="76021"/>
                  </a:cubicBezTo>
                  <a:cubicBezTo>
                    <a:pt x="24147" y="75812"/>
                    <a:pt x="23352" y="75686"/>
                    <a:pt x="22577" y="75498"/>
                  </a:cubicBezTo>
                  <a:cubicBezTo>
                    <a:pt x="22264" y="75414"/>
                    <a:pt x="21908" y="75351"/>
                    <a:pt x="21615" y="75330"/>
                  </a:cubicBezTo>
                  <a:cubicBezTo>
                    <a:pt x="21573" y="75163"/>
                    <a:pt x="21531" y="75017"/>
                    <a:pt x="21510" y="74870"/>
                  </a:cubicBezTo>
                  <a:close/>
                  <a:moveTo>
                    <a:pt x="21741" y="76460"/>
                  </a:moveTo>
                  <a:lnTo>
                    <a:pt x="21741" y="76460"/>
                  </a:lnTo>
                  <a:cubicBezTo>
                    <a:pt x="21950" y="76481"/>
                    <a:pt x="22138" y="76502"/>
                    <a:pt x="22347" y="76544"/>
                  </a:cubicBezTo>
                  <a:cubicBezTo>
                    <a:pt x="22305" y="76565"/>
                    <a:pt x="22285" y="76586"/>
                    <a:pt x="22243" y="76607"/>
                  </a:cubicBezTo>
                  <a:cubicBezTo>
                    <a:pt x="22075" y="76774"/>
                    <a:pt x="21929" y="76963"/>
                    <a:pt x="21741" y="77088"/>
                  </a:cubicBezTo>
                  <a:cubicBezTo>
                    <a:pt x="21761" y="76879"/>
                    <a:pt x="21761" y="76670"/>
                    <a:pt x="21741" y="76460"/>
                  </a:cubicBezTo>
                  <a:close/>
                  <a:moveTo>
                    <a:pt x="47572" y="61639"/>
                  </a:moveTo>
                  <a:cubicBezTo>
                    <a:pt x="49253" y="61639"/>
                    <a:pt x="50978" y="61963"/>
                    <a:pt x="52456" y="62693"/>
                  </a:cubicBezTo>
                  <a:cubicBezTo>
                    <a:pt x="53377" y="63111"/>
                    <a:pt x="54172" y="63781"/>
                    <a:pt x="54925" y="64408"/>
                  </a:cubicBezTo>
                  <a:cubicBezTo>
                    <a:pt x="55302" y="64722"/>
                    <a:pt x="55658" y="65036"/>
                    <a:pt x="55972" y="65371"/>
                  </a:cubicBezTo>
                  <a:cubicBezTo>
                    <a:pt x="56097" y="65496"/>
                    <a:pt x="56202" y="65622"/>
                    <a:pt x="56348" y="65768"/>
                  </a:cubicBezTo>
                  <a:cubicBezTo>
                    <a:pt x="56245" y="65830"/>
                    <a:pt x="56162" y="65973"/>
                    <a:pt x="56140" y="66098"/>
                  </a:cubicBezTo>
                  <a:lnTo>
                    <a:pt x="56140" y="66098"/>
                  </a:lnTo>
                  <a:cubicBezTo>
                    <a:pt x="56140" y="66091"/>
                    <a:pt x="56138" y="66088"/>
                    <a:pt x="56132" y="66088"/>
                  </a:cubicBezTo>
                  <a:cubicBezTo>
                    <a:pt x="56086" y="66088"/>
                    <a:pt x="55838" y="66318"/>
                    <a:pt x="55783" y="66354"/>
                  </a:cubicBezTo>
                  <a:cubicBezTo>
                    <a:pt x="55616" y="66501"/>
                    <a:pt x="55448" y="66647"/>
                    <a:pt x="55302" y="66815"/>
                  </a:cubicBezTo>
                  <a:cubicBezTo>
                    <a:pt x="54842" y="67296"/>
                    <a:pt x="54402" y="67882"/>
                    <a:pt x="54047" y="68426"/>
                  </a:cubicBezTo>
                  <a:cubicBezTo>
                    <a:pt x="53335" y="69556"/>
                    <a:pt x="52791" y="70748"/>
                    <a:pt x="51871" y="71732"/>
                  </a:cubicBezTo>
                  <a:cubicBezTo>
                    <a:pt x="50845" y="72799"/>
                    <a:pt x="49966" y="74033"/>
                    <a:pt x="49046" y="75184"/>
                  </a:cubicBezTo>
                  <a:cubicBezTo>
                    <a:pt x="48606" y="75728"/>
                    <a:pt x="48125" y="76272"/>
                    <a:pt x="47707" y="76858"/>
                  </a:cubicBezTo>
                  <a:cubicBezTo>
                    <a:pt x="47518" y="77109"/>
                    <a:pt x="47351" y="77381"/>
                    <a:pt x="47142" y="77611"/>
                  </a:cubicBezTo>
                  <a:cubicBezTo>
                    <a:pt x="46995" y="77758"/>
                    <a:pt x="46953" y="78030"/>
                    <a:pt x="46849" y="78239"/>
                  </a:cubicBezTo>
                  <a:cubicBezTo>
                    <a:pt x="46556" y="77967"/>
                    <a:pt x="46242" y="77758"/>
                    <a:pt x="45991" y="77590"/>
                  </a:cubicBezTo>
                  <a:cubicBezTo>
                    <a:pt x="45217" y="77067"/>
                    <a:pt x="44589" y="76356"/>
                    <a:pt x="43836" y="75812"/>
                  </a:cubicBezTo>
                  <a:cubicBezTo>
                    <a:pt x="43062" y="75226"/>
                    <a:pt x="42288" y="74933"/>
                    <a:pt x="41430" y="74556"/>
                  </a:cubicBezTo>
                  <a:cubicBezTo>
                    <a:pt x="40593" y="74159"/>
                    <a:pt x="39777" y="73761"/>
                    <a:pt x="38898" y="73510"/>
                  </a:cubicBezTo>
                  <a:cubicBezTo>
                    <a:pt x="37341" y="73003"/>
                    <a:pt x="35696" y="72700"/>
                    <a:pt x="34074" y="72700"/>
                  </a:cubicBezTo>
                  <a:cubicBezTo>
                    <a:pt x="33756" y="72700"/>
                    <a:pt x="33439" y="72712"/>
                    <a:pt x="33123" y="72736"/>
                  </a:cubicBezTo>
                  <a:cubicBezTo>
                    <a:pt x="32202" y="72820"/>
                    <a:pt x="31240" y="72945"/>
                    <a:pt x="30319" y="73134"/>
                  </a:cubicBezTo>
                  <a:cubicBezTo>
                    <a:pt x="29461" y="73301"/>
                    <a:pt x="28624" y="73636"/>
                    <a:pt x="27746" y="73782"/>
                  </a:cubicBezTo>
                  <a:cubicBezTo>
                    <a:pt x="28206" y="73259"/>
                    <a:pt x="28520" y="72589"/>
                    <a:pt x="28875" y="72045"/>
                  </a:cubicBezTo>
                  <a:cubicBezTo>
                    <a:pt x="29566" y="70999"/>
                    <a:pt x="30361" y="70121"/>
                    <a:pt x="31198" y="69221"/>
                  </a:cubicBezTo>
                  <a:cubicBezTo>
                    <a:pt x="32014" y="68321"/>
                    <a:pt x="32579" y="67170"/>
                    <a:pt x="33500" y="66396"/>
                  </a:cubicBezTo>
                  <a:cubicBezTo>
                    <a:pt x="34462" y="65580"/>
                    <a:pt x="35445" y="64722"/>
                    <a:pt x="36220" y="63739"/>
                  </a:cubicBezTo>
                  <a:cubicBezTo>
                    <a:pt x="36324" y="63613"/>
                    <a:pt x="36345" y="63488"/>
                    <a:pt x="36345" y="63383"/>
                  </a:cubicBezTo>
                  <a:cubicBezTo>
                    <a:pt x="36429" y="63425"/>
                    <a:pt x="36534" y="63488"/>
                    <a:pt x="36638" y="63488"/>
                  </a:cubicBezTo>
                  <a:cubicBezTo>
                    <a:pt x="36705" y="63492"/>
                    <a:pt x="36770" y="63494"/>
                    <a:pt x="36834" y="63494"/>
                  </a:cubicBezTo>
                  <a:cubicBezTo>
                    <a:pt x="37091" y="63494"/>
                    <a:pt x="37329" y="63454"/>
                    <a:pt x="37580" y="63320"/>
                  </a:cubicBezTo>
                  <a:cubicBezTo>
                    <a:pt x="37768" y="63258"/>
                    <a:pt x="37894" y="63174"/>
                    <a:pt x="38061" y="63069"/>
                  </a:cubicBezTo>
                  <a:cubicBezTo>
                    <a:pt x="38082" y="63048"/>
                    <a:pt x="38542" y="63006"/>
                    <a:pt x="38626" y="63006"/>
                  </a:cubicBezTo>
                  <a:cubicBezTo>
                    <a:pt x="39526" y="62839"/>
                    <a:pt x="40425" y="62651"/>
                    <a:pt x="41325" y="62442"/>
                  </a:cubicBezTo>
                  <a:cubicBezTo>
                    <a:pt x="43229" y="62002"/>
                    <a:pt x="45196" y="61730"/>
                    <a:pt x="47121" y="61646"/>
                  </a:cubicBezTo>
                  <a:cubicBezTo>
                    <a:pt x="47271" y="61641"/>
                    <a:pt x="47421" y="61639"/>
                    <a:pt x="47572" y="61639"/>
                  </a:cubicBezTo>
                  <a:close/>
                  <a:moveTo>
                    <a:pt x="17303" y="71639"/>
                  </a:moveTo>
                  <a:cubicBezTo>
                    <a:pt x="18286" y="71639"/>
                    <a:pt x="19512" y="74020"/>
                    <a:pt x="19732" y="74577"/>
                  </a:cubicBezTo>
                  <a:cubicBezTo>
                    <a:pt x="20088" y="75519"/>
                    <a:pt x="20297" y="76586"/>
                    <a:pt x="20004" y="77548"/>
                  </a:cubicBezTo>
                  <a:cubicBezTo>
                    <a:pt x="19795" y="78218"/>
                    <a:pt x="19230" y="78427"/>
                    <a:pt x="18623" y="78448"/>
                  </a:cubicBezTo>
                  <a:cubicBezTo>
                    <a:pt x="18267" y="78385"/>
                    <a:pt x="17849" y="78385"/>
                    <a:pt x="17577" y="78343"/>
                  </a:cubicBezTo>
                  <a:cubicBezTo>
                    <a:pt x="17535" y="78343"/>
                    <a:pt x="17472" y="78323"/>
                    <a:pt x="17388" y="78281"/>
                  </a:cubicBezTo>
                  <a:cubicBezTo>
                    <a:pt x="17033" y="77486"/>
                    <a:pt x="16719" y="76272"/>
                    <a:pt x="16635" y="75979"/>
                  </a:cubicBezTo>
                  <a:cubicBezTo>
                    <a:pt x="16342" y="74828"/>
                    <a:pt x="16028" y="73217"/>
                    <a:pt x="16656" y="72108"/>
                  </a:cubicBezTo>
                  <a:cubicBezTo>
                    <a:pt x="16846" y="71776"/>
                    <a:pt x="17068" y="71639"/>
                    <a:pt x="17303" y="71639"/>
                  </a:cubicBezTo>
                  <a:close/>
                  <a:moveTo>
                    <a:pt x="29168" y="77632"/>
                  </a:moveTo>
                  <a:cubicBezTo>
                    <a:pt x="29671" y="77653"/>
                    <a:pt x="30131" y="77716"/>
                    <a:pt x="30654" y="77799"/>
                  </a:cubicBezTo>
                  <a:cubicBezTo>
                    <a:pt x="30968" y="77841"/>
                    <a:pt x="31282" y="77925"/>
                    <a:pt x="31616" y="78009"/>
                  </a:cubicBezTo>
                  <a:cubicBezTo>
                    <a:pt x="31575" y="78176"/>
                    <a:pt x="31512" y="78364"/>
                    <a:pt x="31470" y="78532"/>
                  </a:cubicBezTo>
                  <a:cubicBezTo>
                    <a:pt x="30717" y="78239"/>
                    <a:pt x="29922" y="77946"/>
                    <a:pt x="29168" y="77632"/>
                  </a:cubicBezTo>
                  <a:close/>
                  <a:moveTo>
                    <a:pt x="33638" y="73589"/>
                  </a:moveTo>
                  <a:cubicBezTo>
                    <a:pt x="35345" y="73589"/>
                    <a:pt x="37049" y="74057"/>
                    <a:pt x="38647" y="74661"/>
                  </a:cubicBezTo>
                  <a:cubicBezTo>
                    <a:pt x="39421" y="74933"/>
                    <a:pt x="40091" y="75330"/>
                    <a:pt x="40823" y="75728"/>
                  </a:cubicBezTo>
                  <a:cubicBezTo>
                    <a:pt x="41220" y="75937"/>
                    <a:pt x="41660" y="76063"/>
                    <a:pt x="42057" y="76272"/>
                  </a:cubicBezTo>
                  <a:cubicBezTo>
                    <a:pt x="42476" y="76481"/>
                    <a:pt x="42832" y="76816"/>
                    <a:pt x="43208" y="77130"/>
                  </a:cubicBezTo>
                  <a:cubicBezTo>
                    <a:pt x="43920" y="77716"/>
                    <a:pt x="44505" y="78385"/>
                    <a:pt x="45238" y="78971"/>
                  </a:cubicBezTo>
                  <a:cubicBezTo>
                    <a:pt x="45447" y="79118"/>
                    <a:pt x="45656" y="79327"/>
                    <a:pt x="45865" y="79515"/>
                  </a:cubicBezTo>
                  <a:cubicBezTo>
                    <a:pt x="45552" y="79683"/>
                    <a:pt x="45301" y="79745"/>
                    <a:pt x="44924" y="79829"/>
                  </a:cubicBezTo>
                  <a:cubicBezTo>
                    <a:pt x="44673" y="79850"/>
                    <a:pt x="44401" y="79913"/>
                    <a:pt x="44233" y="80038"/>
                  </a:cubicBezTo>
                  <a:cubicBezTo>
                    <a:pt x="43648" y="80373"/>
                    <a:pt x="43689" y="81064"/>
                    <a:pt x="44024" y="81566"/>
                  </a:cubicBezTo>
                  <a:cubicBezTo>
                    <a:pt x="43961" y="81587"/>
                    <a:pt x="43920" y="81587"/>
                    <a:pt x="43899" y="81608"/>
                  </a:cubicBezTo>
                  <a:cubicBezTo>
                    <a:pt x="43606" y="81712"/>
                    <a:pt x="43313" y="81880"/>
                    <a:pt x="43124" y="82131"/>
                  </a:cubicBezTo>
                  <a:cubicBezTo>
                    <a:pt x="43104" y="82193"/>
                    <a:pt x="43083" y="82214"/>
                    <a:pt x="43062" y="82256"/>
                  </a:cubicBezTo>
                  <a:lnTo>
                    <a:pt x="42580" y="82026"/>
                  </a:lnTo>
                  <a:cubicBezTo>
                    <a:pt x="41806" y="81628"/>
                    <a:pt x="41199" y="80875"/>
                    <a:pt x="40467" y="80415"/>
                  </a:cubicBezTo>
                  <a:cubicBezTo>
                    <a:pt x="40049" y="80143"/>
                    <a:pt x="39630" y="79913"/>
                    <a:pt x="39191" y="79683"/>
                  </a:cubicBezTo>
                  <a:cubicBezTo>
                    <a:pt x="39295" y="79201"/>
                    <a:pt x="39337" y="78699"/>
                    <a:pt x="39316" y="78239"/>
                  </a:cubicBezTo>
                  <a:lnTo>
                    <a:pt x="39316" y="78239"/>
                  </a:lnTo>
                  <a:cubicBezTo>
                    <a:pt x="39337" y="78260"/>
                    <a:pt x="39400" y="78260"/>
                    <a:pt x="39421" y="78281"/>
                  </a:cubicBezTo>
                  <a:cubicBezTo>
                    <a:pt x="40781" y="78950"/>
                    <a:pt x="41806" y="80059"/>
                    <a:pt x="43083" y="80854"/>
                  </a:cubicBezTo>
                  <a:cubicBezTo>
                    <a:pt x="43138" y="80890"/>
                    <a:pt x="43194" y="80905"/>
                    <a:pt x="43249" y="80905"/>
                  </a:cubicBezTo>
                  <a:cubicBezTo>
                    <a:pt x="43483" y="80905"/>
                    <a:pt x="43675" y="80619"/>
                    <a:pt x="43522" y="80415"/>
                  </a:cubicBezTo>
                  <a:cubicBezTo>
                    <a:pt x="42664" y="79055"/>
                    <a:pt x="41116" y="78030"/>
                    <a:pt x="39672" y="77381"/>
                  </a:cubicBezTo>
                  <a:cubicBezTo>
                    <a:pt x="39505" y="77297"/>
                    <a:pt x="39337" y="77214"/>
                    <a:pt x="39149" y="77130"/>
                  </a:cubicBezTo>
                  <a:cubicBezTo>
                    <a:pt x="39128" y="77067"/>
                    <a:pt x="39107" y="76983"/>
                    <a:pt x="39107" y="76921"/>
                  </a:cubicBezTo>
                  <a:cubicBezTo>
                    <a:pt x="38772" y="75958"/>
                    <a:pt x="37998" y="75310"/>
                    <a:pt x="37036" y="75017"/>
                  </a:cubicBezTo>
                  <a:cubicBezTo>
                    <a:pt x="36549" y="74865"/>
                    <a:pt x="36034" y="74768"/>
                    <a:pt x="35526" y="74768"/>
                  </a:cubicBezTo>
                  <a:cubicBezTo>
                    <a:pt x="35401" y="74768"/>
                    <a:pt x="35276" y="74774"/>
                    <a:pt x="35153" y="74786"/>
                  </a:cubicBezTo>
                  <a:cubicBezTo>
                    <a:pt x="34420" y="74828"/>
                    <a:pt x="33876" y="75226"/>
                    <a:pt x="33290" y="75623"/>
                  </a:cubicBezTo>
                  <a:cubicBezTo>
                    <a:pt x="32872" y="75916"/>
                    <a:pt x="32558" y="76272"/>
                    <a:pt x="32286" y="76670"/>
                  </a:cubicBezTo>
                  <a:cubicBezTo>
                    <a:pt x="31287" y="76406"/>
                    <a:pt x="30278" y="76253"/>
                    <a:pt x="29285" y="76253"/>
                  </a:cubicBezTo>
                  <a:cubicBezTo>
                    <a:pt x="28781" y="76253"/>
                    <a:pt x="28281" y="76292"/>
                    <a:pt x="27787" y="76377"/>
                  </a:cubicBezTo>
                  <a:cubicBezTo>
                    <a:pt x="27808" y="76126"/>
                    <a:pt x="27725" y="75854"/>
                    <a:pt x="27474" y="75728"/>
                  </a:cubicBezTo>
                  <a:cubicBezTo>
                    <a:pt x="27432" y="75707"/>
                    <a:pt x="27390" y="75707"/>
                    <a:pt x="27369" y="75665"/>
                  </a:cubicBezTo>
                  <a:cubicBezTo>
                    <a:pt x="27306" y="75247"/>
                    <a:pt x="27118" y="74724"/>
                    <a:pt x="27202" y="74305"/>
                  </a:cubicBezTo>
                  <a:cubicBezTo>
                    <a:pt x="27327" y="74242"/>
                    <a:pt x="27432" y="74159"/>
                    <a:pt x="27536" y="74054"/>
                  </a:cubicBezTo>
                  <a:cubicBezTo>
                    <a:pt x="27608" y="74056"/>
                    <a:pt x="27680" y="74057"/>
                    <a:pt x="27753" y="74057"/>
                  </a:cubicBezTo>
                  <a:cubicBezTo>
                    <a:pt x="28371" y="74057"/>
                    <a:pt x="28987" y="73980"/>
                    <a:pt x="29587" y="73887"/>
                  </a:cubicBezTo>
                  <a:cubicBezTo>
                    <a:pt x="30633" y="73719"/>
                    <a:pt x="31679" y="73740"/>
                    <a:pt x="32725" y="73636"/>
                  </a:cubicBezTo>
                  <a:cubicBezTo>
                    <a:pt x="33029" y="73604"/>
                    <a:pt x="33334" y="73589"/>
                    <a:pt x="33638" y="73589"/>
                  </a:cubicBezTo>
                  <a:close/>
                  <a:moveTo>
                    <a:pt x="35431" y="76188"/>
                  </a:moveTo>
                  <a:cubicBezTo>
                    <a:pt x="35575" y="76188"/>
                    <a:pt x="35720" y="76202"/>
                    <a:pt x="35864" y="76230"/>
                  </a:cubicBezTo>
                  <a:cubicBezTo>
                    <a:pt x="36596" y="76356"/>
                    <a:pt x="37224" y="76544"/>
                    <a:pt x="37580" y="77214"/>
                  </a:cubicBezTo>
                  <a:cubicBezTo>
                    <a:pt x="38207" y="78364"/>
                    <a:pt x="37538" y="80101"/>
                    <a:pt x="36889" y="81064"/>
                  </a:cubicBezTo>
                  <a:cubicBezTo>
                    <a:pt x="36429" y="81712"/>
                    <a:pt x="35697" y="82340"/>
                    <a:pt x="34922" y="82528"/>
                  </a:cubicBezTo>
                  <a:cubicBezTo>
                    <a:pt x="34749" y="82574"/>
                    <a:pt x="34557" y="82598"/>
                    <a:pt x="34361" y="82598"/>
                  </a:cubicBezTo>
                  <a:cubicBezTo>
                    <a:pt x="33752" y="82598"/>
                    <a:pt x="33099" y="82370"/>
                    <a:pt x="32830" y="81880"/>
                  </a:cubicBezTo>
                  <a:cubicBezTo>
                    <a:pt x="32767" y="81796"/>
                    <a:pt x="32725" y="81712"/>
                    <a:pt x="32663" y="81670"/>
                  </a:cubicBezTo>
                  <a:cubicBezTo>
                    <a:pt x="32621" y="81210"/>
                    <a:pt x="32558" y="80771"/>
                    <a:pt x="32537" y="80415"/>
                  </a:cubicBezTo>
                  <a:cubicBezTo>
                    <a:pt x="32516" y="79327"/>
                    <a:pt x="32746" y="78260"/>
                    <a:pt x="33353" y="77339"/>
                  </a:cubicBezTo>
                  <a:cubicBezTo>
                    <a:pt x="33833" y="76628"/>
                    <a:pt x="34616" y="76188"/>
                    <a:pt x="35431" y="76188"/>
                  </a:cubicBezTo>
                  <a:close/>
                  <a:moveTo>
                    <a:pt x="55992" y="68133"/>
                  </a:moveTo>
                  <a:cubicBezTo>
                    <a:pt x="56013" y="68363"/>
                    <a:pt x="56097" y="68614"/>
                    <a:pt x="56264" y="68740"/>
                  </a:cubicBezTo>
                  <a:cubicBezTo>
                    <a:pt x="56285" y="68760"/>
                    <a:pt x="56327" y="68802"/>
                    <a:pt x="56369" y="68823"/>
                  </a:cubicBezTo>
                  <a:cubicBezTo>
                    <a:pt x="56411" y="68865"/>
                    <a:pt x="56411" y="68907"/>
                    <a:pt x="56432" y="68907"/>
                  </a:cubicBezTo>
                  <a:lnTo>
                    <a:pt x="56285" y="69284"/>
                  </a:lnTo>
                  <a:cubicBezTo>
                    <a:pt x="55825" y="70204"/>
                    <a:pt x="54716" y="71146"/>
                    <a:pt x="54319" y="72213"/>
                  </a:cubicBezTo>
                  <a:cubicBezTo>
                    <a:pt x="54277" y="72276"/>
                    <a:pt x="54214" y="72317"/>
                    <a:pt x="54193" y="72380"/>
                  </a:cubicBezTo>
                  <a:cubicBezTo>
                    <a:pt x="53963" y="72778"/>
                    <a:pt x="53586" y="72945"/>
                    <a:pt x="53377" y="73364"/>
                  </a:cubicBezTo>
                  <a:cubicBezTo>
                    <a:pt x="53084" y="73929"/>
                    <a:pt x="52707" y="74347"/>
                    <a:pt x="52331" y="74828"/>
                  </a:cubicBezTo>
                  <a:cubicBezTo>
                    <a:pt x="51619" y="75854"/>
                    <a:pt x="50950" y="76879"/>
                    <a:pt x="50050" y="77758"/>
                  </a:cubicBezTo>
                  <a:cubicBezTo>
                    <a:pt x="49590" y="78239"/>
                    <a:pt x="49088" y="78595"/>
                    <a:pt x="48648" y="79097"/>
                  </a:cubicBezTo>
                  <a:cubicBezTo>
                    <a:pt x="48167" y="79599"/>
                    <a:pt x="47749" y="80143"/>
                    <a:pt x="47330" y="80687"/>
                  </a:cubicBezTo>
                  <a:cubicBezTo>
                    <a:pt x="46953" y="81189"/>
                    <a:pt x="46598" y="81712"/>
                    <a:pt x="46221" y="82214"/>
                  </a:cubicBezTo>
                  <a:lnTo>
                    <a:pt x="46179" y="82235"/>
                  </a:lnTo>
                  <a:cubicBezTo>
                    <a:pt x="46075" y="82361"/>
                    <a:pt x="45949" y="82465"/>
                    <a:pt x="45845" y="82612"/>
                  </a:cubicBezTo>
                  <a:cubicBezTo>
                    <a:pt x="45593" y="82884"/>
                    <a:pt x="45384" y="83177"/>
                    <a:pt x="45175" y="83491"/>
                  </a:cubicBezTo>
                  <a:cubicBezTo>
                    <a:pt x="45133" y="83512"/>
                    <a:pt x="45112" y="83553"/>
                    <a:pt x="45091" y="83553"/>
                  </a:cubicBezTo>
                  <a:lnTo>
                    <a:pt x="45029" y="83553"/>
                  </a:lnTo>
                  <a:cubicBezTo>
                    <a:pt x="45008" y="83553"/>
                    <a:pt x="44987" y="83553"/>
                    <a:pt x="44966" y="83574"/>
                  </a:cubicBezTo>
                  <a:lnTo>
                    <a:pt x="44924" y="83574"/>
                  </a:lnTo>
                  <a:cubicBezTo>
                    <a:pt x="44861" y="83574"/>
                    <a:pt x="44777" y="83553"/>
                    <a:pt x="44673" y="83553"/>
                  </a:cubicBezTo>
                  <a:lnTo>
                    <a:pt x="44505" y="83553"/>
                  </a:lnTo>
                  <a:lnTo>
                    <a:pt x="44505" y="83386"/>
                  </a:lnTo>
                  <a:cubicBezTo>
                    <a:pt x="44505" y="83386"/>
                    <a:pt x="44547" y="83240"/>
                    <a:pt x="44547" y="83198"/>
                  </a:cubicBezTo>
                  <a:cubicBezTo>
                    <a:pt x="44568" y="83093"/>
                    <a:pt x="44568" y="82989"/>
                    <a:pt x="44568" y="82884"/>
                  </a:cubicBezTo>
                  <a:cubicBezTo>
                    <a:pt x="44568" y="82842"/>
                    <a:pt x="44568" y="82821"/>
                    <a:pt x="44547" y="82758"/>
                  </a:cubicBezTo>
                  <a:cubicBezTo>
                    <a:pt x="44736" y="82717"/>
                    <a:pt x="44903" y="82633"/>
                    <a:pt x="45070" y="82507"/>
                  </a:cubicBezTo>
                  <a:cubicBezTo>
                    <a:pt x="45531" y="82047"/>
                    <a:pt x="45405" y="81377"/>
                    <a:pt x="45070" y="80896"/>
                  </a:cubicBezTo>
                  <a:cubicBezTo>
                    <a:pt x="45133" y="80875"/>
                    <a:pt x="45196" y="80875"/>
                    <a:pt x="45301" y="80854"/>
                  </a:cubicBezTo>
                  <a:cubicBezTo>
                    <a:pt x="45719" y="80792"/>
                    <a:pt x="46054" y="80561"/>
                    <a:pt x="46430" y="80352"/>
                  </a:cubicBezTo>
                  <a:cubicBezTo>
                    <a:pt x="46640" y="80248"/>
                    <a:pt x="46681" y="80059"/>
                    <a:pt x="46681" y="79913"/>
                  </a:cubicBezTo>
                  <a:cubicBezTo>
                    <a:pt x="46807" y="79913"/>
                    <a:pt x="46953" y="79850"/>
                    <a:pt x="47100" y="79787"/>
                  </a:cubicBezTo>
                  <a:cubicBezTo>
                    <a:pt x="47288" y="79683"/>
                    <a:pt x="47393" y="79452"/>
                    <a:pt x="47393" y="79285"/>
                  </a:cubicBezTo>
                  <a:cubicBezTo>
                    <a:pt x="47393" y="79160"/>
                    <a:pt x="47372" y="79055"/>
                    <a:pt x="47309" y="78908"/>
                  </a:cubicBezTo>
                  <a:cubicBezTo>
                    <a:pt x="47497" y="78783"/>
                    <a:pt x="47623" y="78595"/>
                    <a:pt x="47770" y="78427"/>
                  </a:cubicBezTo>
                  <a:cubicBezTo>
                    <a:pt x="48209" y="77820"/>
                    <a:pt x="48837" y="77297"/>
                    <a:pt x="49339" y="76711"/>
                  </a:cubicBezTo>
                  <a:cubicBezTo>
                    <a:pt x="50448" y="75456"/>
                    <a:pt x="51578" y="74201"/>
                    <a:pt x="52687" y="72924"/>
                  </a:cubicBezTo>
                  <a:cubicBezTo>
                    <a:pt x="53649" y="71794"/>
                    <a:pt x="54381" y="70644"/>
                    <a:pt x="55135" y="69367"/>
                  </a:cubicBezTo>
                  <a:cubicBezTo>
                    <a:pt x="55365" y="68970"/>
                    <a:pt x="55679" y="68530"/>
                    <a:pt x="55992" y="68133"/>
                  </a:cubicBezTo>
                  <a:close/>
                  <a:moveTo>
                    <a:pt x="38647" y="81105"/>
                  </a:moveTo>
                  <a:cubicBezTo>
                    <a:pt x="38919" y="81273"/>
                    <a:pt x="39212" y="81419"/>
                    <a:pt x="39463" y="81587"/>
                  </a:cubicBezTo>
                  <a:cubicBezTo>
                    <a:pt x="40718" y="82340"/>
                    <a:pt x="41827" y="83784"/>
                    <a:pt x="43313" y="84035"/>
                  </a:cubicBezTo>
                  <a:lnTo>
                    <a:pt x="43522" y="84035"/>
                  </a:lnTo>
                  <a:cubicBezTo>
                    <a:pt x="43585" y="84202"/>
                    <a:pt x="43689" y="84328"/>
                    <a:pt x="43836" y="84453"/>
                  </a:cubicBezTo>
                  <a:cubicBezTo>
                    <a:pt x="43940" y="84537"/>
                    <a:pt x="44108" y="84621"/>
                    <a:pt x="44233" y="84641"/>
                  </a:cubicBezTo>
                  <a:cubicBezTo>
                    <a:pt x="44150" y="84767"/>
                    <a:pt x="44171" y="84934"/>
                    <a:pt x="44275" y="85060"/>
                  </a:cubicBezTo>
                  <a:cubicBezTo>
                    <a:pt x="44275" y="85061"/>
                    <a:pt x="44275" y="85062"/>
                    <a:pt x="44276" y="85064"/>
                  </a:cubicBezTo>
                  <a:lnTo>
                    <a:pt x="44276" y="85064"/>
                  </a:lnTo>
                  <a:cubicBezTo>
                    <a:pt x="43877" y="84885"/>
                    <a:pt x="43013" y="84220"/>
                    <a:pt x="42832" y="84139"/>
                  </a:cubicBezTo>
                  <a:cubicBezTo>
                    <a:pt x="41325" y="83344"/>
                    <a:pt x="39881" y="82424"/>
                    <a:pt x="38333" y="81670"/>
                  </a:cubicBezTo>
                  <a:lnTo>
                    <a:pt x="38647" y="81105"/>
                  </a:lnTo>
                  <a:close/>
                  <a:moveTo>
                    <a:pt x="45071" y="0"/>
                  </a:moveTo>
                  <a:cubicBezTo>
                    <a:pt x="44820" y="0"/>
                    <a:pt x="44568" y="10"/>
                    <a:pt x="44317" y="26"/>
                  </a:cubicBezTo>
                  <a:cubicBezTo>
                    <a:pt x="44045" y="68"/>
                    <a:pt x="43731" y="26"/>
                    <a:pt x="43459" y="89"/>
                  </a:cubicBezTo>
                  <a:cubicBezTo>
                    <a:pt x="43271" y="131"/>
                    <a:pt x="43041" y="236"/>
                    <a:pt x="42811" y="298"/>
                  </a:cubicBezTo>
                  <a:cubicBezTo>
                    <a:pt x="42301" y="380"/>
                    <a:pt x="42506" y="1116"/>
                    <a:pt x="42981" y="1116"/>
                  </a:cubicBezTo>
                  <a:cubicBezTo>
                    <a:pt x="42994" y="1116"/>
                    <a:pt x="43007" y="1116"/>
                    <a:pt x="43020" y="1114"/>
                  </a:cubicBezTo>
                  <a:cubicBezTo>
                    <a:pt x="43426" y="1056"/>
                    <a:pt x="43761" y="945"/>
                    <a:pt x="44173" y="945"/>
                  </a:cubicBezTo>
                  <a:cubicBezTo>
                    <a:pt x="44206" y="945"/>
                    <a:pt x="44241" y="945"/>
                    <a:pt x="44275" y="947"/>
                  </a:cubicBezTo>
                  <a:cubicBezTo>
                    <a:pt x="44924" y="968"/>
                    <a:pt x="45552" y="1073"/>
                    <a:pt x="46179" y="1219"/>
                  </a:cubicBezTo>
                  <a:cubicBezTo>
                    <a:pt x="47539" y="1491"/>
                    <a:pt x="48837" y="1993"/>
                    <a:pt x="50134" y="2433"/>
                  </a:cubicBezTo>
                  <a:cubicBezTo>
                    <a:pt x="50762" y="2684"/>
                    <a:pt x="51410" y="2893"/>
                    <a:pt x="52080" y="3039"/>
                  </a:cubicBezTo>
                  <a:cubicBezTo>
                    <a:pt x="52666" y="3207"/>
                    <a:pt x="53272" y="3646"/>
                    <a:pt x="53816" y="3981"/>
                  </a:cubicBezTo>
                  <a:cubicBezTo>
                    <a:pt x="54946" y="4713"/>
                    <a:pt x="56118" y="5550"/>
                    <a:pt x="57101" y="6471"/>
                  </a:cubicBezTo>
                  <a:cubicBezTo>
                    <a:pt x="58922" y="8187"/>
                    <a:pt x="60240" y="10467"/>
                    <a:pt x="60826" y="12936"/>
                  </a:cubicBezTo>
                  <a:cubicBezTo>
                    <a:pt x="60993" y="13522"/>
                    <a:pt x="61035" y="14150"/>
                    <a:pt x="61202" y="14757"/>
                  </a:cubicBezTo>
                  <a:cubicBezTo>
                    <a:pt x="61349" y="15384"/>
                    <a:pt x="61433" y="15991"/>
                    <a:pt x="61454" y="16640"/>
                  </a:cubicBezTo>
                  <a:cubicBezTo>
                    <a:pt x="61495" y="17267"/>
                    <a:pt x="61642" y="17895"/>
                    <a:pt x="61642" y="18523"/>
                  </a:cubicBezTo>
                  <a:cubicBezTo>
                    <a:pt x="61642" y="18900"/>
                    <a:pt x="61642" y="19234"/>
                    <a:pt x="61663" y="19569"/>
                  </a:cubicBezTo>
                  <a:lnTo>
                    <a:pt x="60805" y="19423"/>
                  </a:lnTo>
                  <a:cubicBezTo>
                    <a:pt x="60679" y="18837"/>
                    <a:pt x="60512" y="18272"/>
                    <a:pt x="60303" y="17707"/>
                  </a:cubicBezTo>
                  <a:cubicBezTo>
                    <a:pt x="60196" y="17417"/>
                    <a:pt x="59916" y="17270"/>
                    <a:pt x="59647" y="17270"/>
                  </a:cubicBezTo>
                  <a:cubicBezTo>
                    <a:pt x="59334" y="17270"/>
                    <a:pt x="59036" y="17469"/>
                    <a:pt x="59047" y="17874"/>
                  </a:cubicBezTo>
                  <a:cubicBezTo>
                    <a:pt x="59089" y="18314"/>
                    <a:pt x="59110" y="18753"/>
                    <a:pt x="59152" y="19213"/>
                  </a:cubicBezTo>
                  <a:cubicBezTo>
                    <a:pt x="57834" y="19067"/>
                    <a:pt x="56474" y="19004"/>
                    <a:pt x="55135" y="18711"/>
                  </a:cubicBezTo>
                  <a:cubicBezTo>
                    <a:pt x="52812" y="18209"/>
                    <a:pt x="50678" y="17184"/>
                    <a:pt x="48648" y="15991"/>
                  </a:cubicBezTo>
                  <a:cubicBezTo>
                    <a:pt x="46849" y="14924"/>
                    <a:pt x="45259" y="13522"/>
                    <a:pt x="43794" y="12037"/>
                  </a:cubicBezTo>
                  <a:cubicBezTo>
                    <a:pt x="43020" y="11262"/>
                    <a:pt x="42350" y="10467"/>
                    <a:pt x="41723" y="9588"/>
                  </a:cubicBezTo>
                  <a:cubicBezTo>
                    <a:pt x="41513" y="9296"/>
                    <a:pt x="41304" y="8982"/>
                    <a:pt x="41095" y="8689"/>
                  </a:cubicBezTo>
                  <a:cubicBezTo>
                    <a:pt x="41011" y="8542"/>
                    <a:pt x="40927" y="8396"/>
                    <a:pt x="40865" y="8249"/>
                  </a:cubicBezTo>
                  <a:cubicBezTo>
                    <a:pt x="40676" y="7852"/>
                    <a:pt x="40614" y="7412"/>
                    <a:pt x="40383" y="7078"/>
                  </a:cubicBezTo>
                  <a:cubicBezTo>
                    <a:pt x="40288" y="6939"/>
                    <a:pt x="40143" y="6866"/>
                    <a:pt x="40002" y="6866"/>
                  </a:cubicBezTo>
                  <a:cubicBezTo>
                    <a:pt x="39866" y="6866"/>
                    <a:pt x="39733" y="6934"/>
                    <a:pt x="39651" y="7078"/>
                  </a:cubicBezTo>
                  <a:cubicBezTo>
                    <a:pt x="39191" y="7831"/>
                    <a:pt x="39651" y="8898"/>
                    <a:pt x="40049" y="9609"/>
                  </a:cubicBezTo>
                  <a:cubicBezTo>
                    <a:pt x="40342" y="10133"/>
                    <a:pt x="40802" y="10990"/>
                    <a:pt x="41409" y="11367"/>
                  </a:cubicBezTo>
                  <a:cubicBezTo>
                    <a:pt x="41702" y="11744"/>
                    <a:pt x="42016" y="12141"/>
                    <a:pt x="42350" y="12518"/>
                  </a:cubicBezTo>
                  <a:cubicBezTo>
                    <a:pt x="43899" y="14213"/>
                    <a:pt x="45593" y="15761"/>
                    <a:pt x="47518" y="17016"/>
                  </a:cubicBezTo>
                  <a:cubicBezTo>
                    <a:pt x="49590" y="18335"/>
                    <a:pt x="51871" y="19444"/>
                    <a:pt x="54277" y="20071"/>
                  </a:cubicBezTo>
                  <a:cubicBezTo>
                    <a:pt x="55720" y="20446"/>
                    <a:pt x="57297" y="20754"/>
                    <a:pt x="58858" y="20754"/>
                  </a:cubicBezTo>
                  <a:cubicBezTo>
                    <a:pt x="59040" y="20754"/>
                    <a:pt x="59222" y="20750"/>
                    <a:pt x="59403" y="20741"/>
                  </a:cubicBezTo>
                  <a:cubicBezTo>
                    <a:pt x="59550" y="21766"/>
                    <a:pt x="59717" y="22791"/>
                    <a:pt x="59759" y="23837"/>
                  </a:cubicBezTo>
                  <a:cubicBezTo>
                    <a:pt x="59905" y="25867"/>
                    <a:pt x="59801" y="27897"/>
                    <a:pt x="59298" y="29884"/>
                  </a:cubicBezTo>
                  <a:cubicBezTo>
                    <a:pt x="58441" y="33358"/>
                    <a:pt x="56369" y="36517"/>
                    <a:pt x="53419" y="38526"/>
                  </a:cubicBezTo>
                  <a:cubicBezTo>
                    <a:pt x="49746" y="41037"/>
                    <a:pt x="45177" y="41988"/>
                    <a:pt x="40639" y="41988"/>
                  </a:cubicBezTo>
                  <a:cubicBezTo>
                    <a:pt x="38068" y="41988"/>
                    <a:pt x="35507" y="41683"/>
                    <a:pt x="33123" y="41183"/>
                  </a:cubicBezTo>
                  <a:cubicBezTo>
                    <a:pt x="29922" y="40493"/>
                    <a:pt x="26846" y="39300"/>
                    <a:pt x="24189" y="37354"/>
                  </a:cubicBezTo>
                  <a:cubicBezTo>
                    <a:pt x="21657" y="35534"/>
                    <a:pt x="19899" y="32772"/>
                    <a:pt x="18958" y="29843"/>
                  </a:cubicBezTo>
                  <a:cubicBezTo>
                    <a:pt x="17974" y="26788"/>
                    <a:pt x="17891" y="23545"/>
                    <a:pt x="18602" y="20427"/>
                  </a:cubicBezTo>
                  <a:cubicBezTo>
                    <a:pt x="19000" y="18711"/>
                    <a:pt x="19481" y="17121"/>
                    <a:pt x="20360" y="15573"/>
                  </a:cubicBezTo>
                  <a:cubicBezTo>
                    <a:pt x="20694" y="14966"/>
                    <a:pt x="21113" y="14401"/>
                    <a:pt x="21573" y="13836"/>
                  </a:cubicBezTo>
                  <a:cubicBezTo>
                    <a:pt x="21866" y="14003"/>
                    <a:pt x="22180" y="14087"/>
                    <a:pt x="22515" y="14129"/>
                  </a:cubicBezTo>
                  <a:cubicBezTo>
                    <a:pt x="23088" y="14189"/>
                    <a:pt x="23597" y="14282"/>
                    <a:pt x="24142" y="14282"/>
                  </a:cubicBezTo>
                  <a:cubicBezTo>
                    <a:pt x="24352" y="14282"/>
                    <a:pt x="24568" y="14268"/>
                    <a:pt x="24795" y="14234"/>
                  </a:cubicBezTo>
                  <a:cubicBezTo>
                    <a:pt x="26532" y="13982"/>
                    <a:pt x="28269" y="13606"/>
                    <a:pt x="29922" y="13062"/>
                  </a:cubicBezTo>
                  <a:cubicBezTo>
                    <a:pt x="31512" y="12539"/>
                    <a:pt x="33060" y="11911"/>
                    <a:pt x="34650" y="11367"/>
                  </a:cubicBezTo>
                  <a:cubicBezTo>
                    <a:pt x="35466" y="11074"/>
                    <a:pt x="36262" y="10677"/>
                    <a:pt x="37036" y="10321"/>
                  </a:cubicBezTo>
                  <a:cubicBezTo>
                    <a:pt x="37852" y="9923"/>
                    <a:pt x="38772" y="9421"/>
                    <a:pt x="39358" y="8772"/>
                  </a:cubicBezTo>
                  <a:cubicBezTo>
                    <a:pt x="39559" y="8551"/>
                    <a:pt x="39451" y="8080"/>
                    <a:pt x="39127" y="8080"/>
                  </a:cubicBezTo>
                  <a:cubicBezTo>
                    <a:pt x="39114" y="8080"/>
                    <a:pt x="39100" y="8080"/>
                    <a:pt x="39086" y="8082"/>
                  </a:cubicBezTo>
                  <a:cubicBezTo>
                    <a:pt x="38354" y="8166"/>
                    <a:pt x="37642" y="8459"/>
                    <a:pt x="36952" y="8752"/>
                  </a:cubicBezTo>
                  <a:lnTo>
                    <a:pt x="34692" y="9693"/>
                  </a:lnTo>
                  <a:cubicBezTo>
                    <a:pt x="33186" y="10258"/>
                    <a:pt x="31679" y="10781"/>
                    <a:pt x="30152" y="11367"/>
                  </a:cubicBezTo>
                  <a:cubicBezTo>
                    <a:pt x="28687" y="11890"/>
                    <a:pt x="27223" y="12162"/>
                    <a:pt x="25716" y="12539"/>
                  </a:cubicBezTo>
                  <a:cubicBezTo>
                    <a:pt x="24963" y="12727"/>
                    <a:pt x="24251" y="12873"/>
                    <a:pt x="23456" y="12873"/>
                  </a:cubicBezTo>
                  <a:cubicBezTo>
                    <a:pt x="23171" y="12873"/>
                    <a:pt x="22886" y="12787"/>
                    <a:pt x="22600" y="12787"/>
                  </a:cubicBezTo>
                  <a:cubicBezTo>
                    <a:pt x="22572" y="12787"/>
                    <a:pt x="22543" y="12788"/>
                    <a:pt x="22515" y="12790"/>
                  </a:cubicBezTo>
                  <a:cubicBezTo>
                    <a:pt x="22460" y="12799"/>
                    <a:pt x="22404" y="12803"/>
                    <a:pt x="22347" y="12803"/>
                  </a:cubicBezTo>
                  <a:cubicBezTo>
                    <a:pt x="22146" y="12803"/>
                    <a:pt x="21941" y="12751"/>
                    <a:pt x="21761" y="12685"/>
                  </a:cubicBezTo>
                  <a:cubicBezTo>
                    <a:pt x="21741" y="12664"/>
                    <a:pt x="21678" y="12643"/>
                    <a:pt x="21636" y="12643"/>
                  </a:cubicBezTo>
                  <a:cubicBezTo>
                    <a:pt x="21636" y="12622"/>
                    <a:pt x="21657" y="12581"/>
                    <a:pt x="21657" y="12539"/>
                  </a:cubicBezTo>
                  <a:cubicBezTo>
                    <a:pt x="21678" y="12518"/>
                    <a:pt x="21678" y="12476"/>
                    <a:pt x="21720" y="12434"/>
                  </a:cubicBezTo>
                  <a:cubicBezTo>
                    <a:pt x="21845" y="12246"/>
                    <a:pt x="21950" y="12057"/>
                    <a:pt x="22075" y="11848"/>
                  </a:cubicBezTo>
                  <a:cubicBezTo>
                    <a:pt x="22494" y="10969"/>
                    <a:pt x="23121" y="10216"/>
                    <a:pt x="23812" y="9505"/>
                  </a:cubicBezTo>
                  <a:cubicBezTo>
                    <a:pt x="23854" y="9442"/>
                    <a:pt x="23917" y="9400"/>
                    <a:pt x="23979" y="9337"/>
                  </a:cubicBezTo>
                  <a:cubicBezTo>
                    <a:pt x="24189" y="9065"/>
                    <a:pt x="24398" y="8793"/>
                    <a:pt x="24649" y="8542"/>
                  </a:cubicBezTo>
                  <a:cubicBezTo>
                    <a:pt x="26134" y="7036"/>
                    <a:pt x="27746" y="5822"/>
                    <a:pt x="29524" y="4692"/>
                  </a:cubicBezTo>
                  <a:cubicBezTo>
                    <a:pt x="31156" y="3667"/>
                    <a:pt x="32977" y="2642"/>
                    <a:pt x="34901" y="2286"/>
                  </a:cubicBezTo>
                  <a:cubicBezTo>
                    <a:pt x="35948" y="2077"/>
                    <a:pt x="37015" y="1972"/>
                    <a:pt x="38082" y="1868"/>
                  </a:cubicBezTo>
                  <a:cubicBezTo>
                    <a:pt x="39107" y="1784"/>
                    <a:pt x="40153" y="1805"/>
                    <a:pt x="41137" y="1533"/>
                  </a:cubicBezTo>
                  <a:cubicBezTo>
                    <a:pt x="41513" y="1428"/>
                    <a:pt x="41513" y="905"/>
                    <a:pt x="41137" y="801"/>
                  </a:cubicBezTo>
                  <a:cubicBezTo>
                    <a:pt x="40611" y="638"/>
                    <a:pt x="40063" y="585"/>
                    <a:pt x="39512" y="585"/>
                  </a:cubicBezTo>
                  <a:cubicBezTo>
                    <a:pt x="38856" y="585"/>
                    <a:pt x="38195" y="660"/>
                    <a:pt x="37559" y="717"/>
                  </a:cubicBezTo>
                  <a:cubicBezTo>
                    <a:pt x="36387" y="821"/>
                    <a:pt x="35236" y="968"/>
                    <a:pt x="34085" y="1219"/>
                  </a:cubicBezTo>
                  <a:cubicBezTo>
                    <a:pt x="33039" y="1428"/>
                    <a:pt x="31972" y="1993"/>
                    <a:pt x="31031" y="2474"/>
                  </a:cubicBezTo>
                  <a:cubicBezTo>
                    <a:pt x="29943" y="3018"/>
                    <a:pt x="28938" y="3646"/>
                    <a:pt x="27913" y="4316"/>
                  </a:cubicBezTo>
                  <a:cubicBezTo>
                    <a:pt x="26051" y="5571"/>
                    <a:pt x="24189" y="7099"/>
                    <a:pt x="22996" y="9003"/>
                  </a:cubicBezTo>
                  <a:cubicBezTo>
                    <a:pt x="22912" y="9128"/>
                    <a:pt x="22703" y="9421"/>
                    <a:pt x="22452" y="9819"/>
                  </a:cubicBezTo>
                  <a:cubicBezTo>
                    <a:pt x="22143" y="9636"/>
                    <a:pt x="21844" y="9482"/>
                    <a:pt x="21523" y="9482"/>
                  </a:cubicBezTo>
                  <a:cubicBezTo>
                    <a:pt x="21365" y="9482"/>
                    <a:pt x="21202" y="9520"/>
                    <a:pt x="21029" y="9609"/>
                  </a:cubicBezTo>
                  <a:cubicBezTo>
                    <a:pt x="20778" y="9086"/>
                    <a:pt x="20401" y="8584"/>
                    <a:pt x="19962" y="8249"/>
                  </a:cubicBezTo>
                  <a:cubicBezTo>
                    <a:pt x="19125" y="7601"/>
                    <a:pt x="18163" y="7224"/>
                    <a:pt x="17263" y="6659"/>
                  </a:cubicBezTo>
                  <a:cubicBezTo>
                    <a:pt x="16255" y="6002"/>
                    <a:pt x="15165" y="5395"/>
                    <a:pt x="14030" y="5395"/>
                  </a:cubicBezTo>
                  <a:cubicBezTo>
                    <a:pt x="13539" y="5395"/>
                    <a:pt x="13039" y="5509"/>
                    <a:pt x="12534" y="5780"/>
                  </a:cubicBezTo>
                  <a:cubicBezTo>
                    <a:pt x="10777" y="6764"/>
                    <a:pt x="10902" y="8647"/>
                    <a:pt x="12116" y="9965"/>
                  </a:cubicBezTo>
                  <a:cubicBezTo>
                    <a:pt x="12534" y="10425"/>
                    <a:pt x="13057" y="10739"/>
                    <a:pt x="13518" y="11095"/>
                  </a:cubicBezTo>
                  <a:cubicBezTo>
                    <a:pt x="13727" y="11262"/>
                    <a:pt x="14020" y="11472"/>
                    <a:pt x="14103" y="11702"/>
                  </a:cubicBezTo>
                  <a:cubicBezTo>
                    <a:pt x="14187" y="11890"/>
                    <a:pt x="13622" y="12141"/>
                    <a:pt x="13518" y="12204"/>
                  </a:cubicBezTo>
                  <a:cubicBezTo>
                    <a:pt x="12430" y="12832"/>
                    <a:pt x="11425" y="13208"/>
                    <a:pt x="10525" y="14150"/>
                  </a:cubicBezTo>
                  <a:cubicBezTo>
                    <a:pt x="9730" y="14966"/>
                    <a:pt x="8956" y="16305"/>
                    <a:pt x="9730" y="17372"/>
                  </a:cubicBezTo>
                  <a:cubicBezTo>
                    <a:pt x="10170" y="17979"/>
                    <a:pt x="10881" y="18272"/>
                    <a:pt x="11634" y="18293"/>
                  </a:cubicBezTo>
                  <a:cubicBezTo>
                    <a:pt x="11670" y="18295"/>
                    <a:pt x="11706" y="18295"/>
                    <a:pt x="11742" y="18295"/>
                  </a:cubicBezTo>
                  <a:cubicBezTo>
                    <a:pt x="12107" y="18295"/>
                    <a:pt x="12488" y="18207"/>
                    <a:pt x="12869" y="18188"/>
                  </a:cubicBezTo>
                  <a:lnTo>
                    <a:pt x="12974" y="18188"/>
                  </a:lnTo>
                  <a:cubicBezTo>
                    <a:pt x="12932" y="18272"/>
                    <a:pt x="12848" y="18314"/>
                    <a:pt x="12785" y="18376"/>
                  </a:cubicBezTo>
                  <a:cubicBezTo>
                    <a:pt x="11906" y="19360"/>
                    <a:pt x="11007" y="21578"/>
                    <a:pt x="12639" y="22310"/>
                  </a:cubicBezTo>
                  <a:cubicBezTo>
                    <a:pt x="13088" y="22514"/>
                    <a:pt x="13603" y="22569"/>
                    <a:pt x="14124" y="22569"/>
                  </a:cubicBezTo>
                  <a:cubicBezTo>
                    <a:pt x="14669" y="22569"/>
                    <a:pt x="15222" y="22509"/>
                    <a:pt x="15715" y="22498"/>
                  </a:cubicBezTo>
                  <a:cubicBezTo>
                    <a:pt x="16070" y="22498"/>
                    <a:pt x="16405" y="22457"/>
                    <a:pt x="16740" y="22373"/>
                  </a:cubicBezTo>
                  <a:lnTo>
                    <a:pt x="16740" y="22373"/>
                  </a:lnTo>
                  <a:cubicBezTo>
                    <a:pt x="16342" y="25093"/>
                    <a:pt x="16635" y="27918"/>
                    <a:pt x="17451" y="30533"/>
                  </a:cubicBezTo>
                  <a:cubicBezTo>
                    <a:pt x="18497" y="33965"/>
                    <a:pt x="20590" y="36894"/>
                    <a:pt x="23498" y="38986"/>
                  </a:cubicBezTo>
                  <a:cubicBezTo>
                    <a:pt x="23938" y="39300"/>
                    <a:pt x="24377" y="39614"/>
                    <a:pt x="24858" y="39865"/>
                  </a:cubicBezTo>
                  <a:cubicBezTo>
                    <a:pt x="24670" y="40346"/>
                    <a:pt x="24440" y="40807"/>
                    <a:pt x="24230" y="41225"/>
                  </a:cubicBezTo>
                  <a:cubicBezTo>
                    <a:pt x="24147" y="41099"/>
                    <a:pt x="23979" y="40974"/>
                    <a:pt x="23812" y="40890"/>
                  </a:cubicBezTo>
                  <a:cubicBezTo>
                    <a:pt x="22829" y="40493"/>
                    <a:pt x="21866" y="40137"/>
                    <a:pt x="21008" y="39530"/>
                  </a:cubicBezTo>
                  <a:cubicBezTo>
                    <a:pt x="19941" y="38819"/>
                    <a:pt x="18958" y="38045"/>
                    <a:pt x="17870" y="37375"/>
                  </a:cubicBezTo>
                  <a:cubicBezTo>
                    <a:pt x="16761" y="36705"/>
                    <a:pt x="15756" y="35764"/>
                    <a:pt x="14815" y="34864"/>
                  </a:cubicBezTo>
                  <a:cubicBezTo>
                    <a:pt x="13831" y="33965"/>
                    <a:pt x="12743" y="33148"/>
                    <a:pt x="11739" y="32228"/>
                  </a:cubicBezTo>
                  <a:cubicBezTo>
                    <a:pt x="9919" y="30554"/>
                    <a:pt x="8747" y="28483"/>
                    <a:pt x="7429" y="26411"/>
                  </a:cubicBezTo>
                  <a:cubicBezTo>
                    <a:pt x="6717" y="25323"/>
                    <a:pt x="5985" y="24277"/>
                    <a:pt x="5399" y="23126"/>
                  </a:cubicBezTo>
                  <a:cubicBezTo>
                    <a:pt x="5085" y="22519"/>
                    <a:pt x="4709" y="21954"/>
                    <a:pt x="4499" y="21327"/>
                  </a:cubicBezTo>
                  <a:cubicBezTo>
                    <a:pt x="4771" y="21117"/>
                    <a:pt x="4981" y="20845"/>
                    <a:pt x="5148" y="20511"/>
                  </a:cubicBezTo>
                  <a:cubicBezTo>
                    <a:pt x="5357" y="20113"/>
                    <a:pt x="5713" y="19548"/>
                    <a:pt x="5818" y="18983"/>
                  </a:cubicBezTo>
                  <a:cubicBezTo>
                    <a:pt x="6257" y="18125"/>
                    <a:pt x="6090" y="16891"/>
                    <a:pt x="5985" y="15949"/>
                  </a:cubicBezTo>
                  <a:cubicBezTo>
                    <a:pt x="5954" y="15677"/>
                    <a:pt x="5760" y="15541"/>
                    <a:pt x="5564" y="15541"/>
                  </a:cubicBezTo>
                  <a:cubicBezTo>
                    <a:pt x="5368" y="15541"/>
                    <a:pt x="5169" y="15677"/>
                    <a:pt x="5127" y="15949"/>
                  </a:cubicBezTo>
                  <a:cubicBezTo>
                    <a:pt x="5043" y="16472"/>
                    <a:pt x="5023" y="17037"/>
                    <a:pt x="5002" y="17581"/>
                  </a:cubicBezTo>
                  <a:cubicBezTo>
                    <a:pt x="5002" y="17665"/>
                    <a:pt x="4981" y="17728"/>
                    <a:pt x="4939" y="17811"/>
                  </a:cubicBezTo>
                  <a:cubicBezTo>
                    <a:pt x="4918" y="17811"/>
                    <a:pt x="4897" y="17832"/>
                    <a:pt x="4876" y="17874"/>
                  </a:cubicBezTo>
                  <a:cubicBezTo>
                    <a:pt x="4395" y="18188"/>
                    <a:pt x="4416" y="18607"/>
                    <a:pt x="4207" y="19088"/>
                  </a:cubicBezTo>
                  <a:cubicBezTo>
                    <a:pt x="4165" y="18941"/>
                    <a:pt x="4102" y="18774"/>
                    <a:pt x="4060" y="18648"/>
                  </a:cubicBezTo>
                  <a:cubicBezTo>
                    <a:pt x="3683" y="17728"/>
                    <a:pt x="3370" y="16786"/>
                    <a:pt x="3307" y="15803"/>
                  </a:cubicBezTo>
                  <a:cubicBezTo>
                    <a:pt x="3275" y="15473"/>
                    <a:pt x="3011" y="15301"/>
                    <a:pt x="2756" y="15301"/>
                  </a:cubicBezTo>
                  <a:cubicBezTo>
                    <a:pt x="2509" y="15301"/>
                    <a:pt x="2271" y="15463"/>
                    <a:pt x="2261" y="15803"/>
                  </a:cubicBezTo>
                  <a:cubicBezTo>
                    <a:pt x="2219" y="16765"/>
                    <a:pt x="2302" y="17937"/>
                    <a:pt x="2721" y="18837"/>
                  </a:cubicBezTo>
                  <a:cubicBezTo>
                    <a:pt x="2909" y="19234"/>
                    <a:pt x="2993" y="19590"/>
                    <a:pt x="2930" y="20008"/>
                  </a:cubicBezTo>
                  <a:cubicBezTo>
                    <a:pt x="2616" y="19820"/>
                    <a:pt x="2323" y="19548"/>
                    <a:pt x="2177" y="19339"/>
                  </a:cubicBezTo>
                  <a:cubicBezTo>
                    <a:pt x="1779" y="18774"/>
                    <a:pt x="1340" y="18188"/>
                    <a:pt x="1277" y="17498"/>
                  </a:cubicBezTo>
                  <a:cubicBezTo>
                    <a:pt x="1256" y="17090"/>
                    <a:pt x="932" y="16886"/>
                    <a:pt x="618" y="16886"/>
                  </a:cubicBezTo>
                  <a:cubicBezTo>
                    <a:pt x="304" y="16886"/>
                    <a:pt x="1" y="17090"/>
                    <a:pt x="22" y="17498"/>
                  </a:cubicBezTo>
                  <a:cubicBezTo>
                    <a:pt x="106" y="19172"/>
                    <a:pt x="1633" y="21431"/>
                    <a:pt x="3370" y="21661"/>
                  </a:cubicBezTo>
                  <a:lnTo>
                    <a:pt x="3579" y="21661"/>
                  </a:lnTo>
                  <a:cubicBezTo>
                    <a:pt x="4039" y="23461"/>
                    <a:pt x="5106" y="25135"/>
                    <a:pt x="5985" y="26683"/>
                  </a:cubicBezTo>
                  <a:cubicBezTo>
                    <a:pt x="7324" y="28985"/>
                    <a:pt x="8433" y="31370"/>
                    <a:pt x="10379" y="33253"/>
                  </a:cubicBezTo>
                  <a:cubicBezTo>
                    <a:pt x="11404" y="34237"/>
                    <a:pt x="12576" y="35073"/>
                    <a:pt x="13601" y="36099"/>
                  </a:cubicBezTo>
                  <a:cubicBezTo>
                    <a:pt x="14543" y="37040"/>
                    <a:pt x="15652" y="38066"/>
                    <a:pt x="16803" y="38735"/>
                  </a:cubicBezTo>
                  <a:cubicBezTo>
                    <a:pt x="17974" y="39446"/>
                    <a:pt x="19041" y="40221"/>
                    <a:pt x="20150" y="41016"/>
                  </a:cubicBezTo>
                  <a:cubicBezTo>
                    <a:pt x="21113" y="41685"/>
                    <a:pt x="22264" y="42083"/>
                    <a:pt x="23352" y="42480"/>
                  </a:cubicBezTo>
                  <a:cubicBezTo>
                    <a:pt x="23101" y="42794"/>
                    <a:pt x="22808" y="43108"/>
                    <a:pt x="22598" y="43464"/>
                  </a:cubicBezTo>
                  <a:cubicBezTo>
                    <a:pt x="21950" y="44615"/>
                    <a:pt x="22996" y="45535"/>
                    <a:pt x="23938" y="46058"/>
                  </a:cubicBezTo>
                  <a:cubicBezTo>
                    <a:pt x="24921" y="46581"/>
                    <a:pt x="26051" y="46916"/>
                    <a:pt x="27118" y="47209"/>
                  </a:cubicBezTo>
                  <a:cubicBezTo>
                    <a:pt x="28324" y="47536"/>
                    <a:pt x="29450" y="48382"/>
                    <a:pt x="30730" y="48382"/>
                  </a:cubicBezTo>
                  <a:cubicBezTo>
                    <a:pt x="30760" y="48382"/>
                    <a:pt x="30791" y="48382"/>
                    <a:pt x="30821" y="48381"/>
                  </a:cubicBezTo>
                  <a:lnTo>
                    <a:pt x="30821" y="48381"/>
                  </a:lnTo>
                  <a:cubicBezTo>
                    <a:pt x="30612" y="49532"/>
                    <a:pt x="30445" y="50682"/>
                    <a:pt x="30298" y="51875"/>
                  </a:cubicBezTo>
                  <a:cubicBezTo>
                    <a:pt x="30089" y="53465"/>
                    <a:pt x="29712" y="55076"/>
                    <a:pt x="29608" y="56708"/>
                  </a:cubicBezTo>
                  <a:cubicBezTo>
                    <a:pt x="29001" y="56436"/>
                    <a:pt x="28373" y="56227"/>
                    <a:pt x="27725" y="56060"/>
                  </a:cubicBezTo>
                  <a:cubicBezTo>
                    <a:pt x="26498" y="55748"/>
                    <a:pt x="25288" y="55602"/>
                    <a:pt x="24084" y="55602"/>
                  </a:cubicBezTo>
                  <a:cubicBezTo>
                    <a:pt x="22945" y="55602"/>
                    <a:pt x="21812" y="55732"/>
                    <a:pt x="20673" y="55976"/>
                  </a:cubicBezTo>
                  <a:cubicBezTo>
                    <a:pt x="19544" y="56206"/>
                    <a:pt x="18393" y="56290"/>
                    <a:pt x="17263" y="56583"/>
                  </a:cubicBezTo>
                  <a:cubicBezTo>
                    <a:pt x="16531" y="56750"/>
                    <a:pt x="15547" y="57001"/>
                    <a:pt x="14961" y="57462"/>
                  </a:cubicBezTo>
                  <a:cubicBezTo>
                    <a:pt x="14836" y="57566"/>
                    <a:pt x="14815" y="57776"/>
                    <a:pt x="14836" y="57943"/>
                  </a:cubicBezTo>
                  <a:cubicBezTo>
                    <a:pt x="14857" y="58048"/>
                    <a:pt x="14919" y="58110"/>
                    <a:pt x="14961" y="58194"/>
                  </a:cubicBezTo>
                  <a:cubicBezTo>
                    <a:pt x="14627" y="58633"/>
                    <a:pt x="14250" y="59052"/>
                    <a:pt x="13831" y="59449"/>
                  </a:cubicBezTo>
                  <a:cubicBezTo>
                    <a:pt x="12994" y="60203"/>
                    <a:pt x="12262" y="61040"/>
                    <a:pt x="11572" y="61939"/>
                  </a:cubicBezTo>
                  <a:cubicBezTo>
                    <a:pt x="10881" y="62797"/>
                    <a:pt x="10212" y="63634"/>
                    <a:pt x="9521" y="64471"/>
                  </a:cubicBezTo>
                  <a:cubicBezTo>
                    <a:pt x="8852" y="65308"/>
                    <a:pt x="8328" y="66271"/>
                    <a:pt x="7450" y="66961"/>
                  </a:cubicBezTo>
                  <a:cubicBezTo>
                    <a:pt x="7115" y="67212"/>
                    <a:pt x="7115" y="67903"/>
                    <a:pt x="7450" y="68196"/>
                  </a:cubicBezTo>
                  <a:cubicBezTo>
                    <a:pt x="7596" y="68300"/>
                    <a:pt x="7743" y="68363"/>
                    <a:pt x="7868" y="68447"/>
                  </a:cubicBezTo>
                  <a:cubicBezTo>
                    <a:pt x="7387" y="68823"/>
                    <a:pt x="6906" y="69137"/>
                    <a:pt x="7282" y="69911"/>
                  </a:cubicBezTo>
                  <a:cubicBezTo>
                    <a:pt x="7429" y="70246"/>
                    <a:pt x="7847" y="70455"/>
                    <a:pt x="8140" y="70644"/>
                  </a:cubicBezTo>
                  <a:cubicBezTo>
                    <a:pt x="8182" y="70665"/>
                    <a:pt x="8224" y="70706"/>
                    <a:pt x="8266" y="70727"/>
                  </a:cubicBezTo>
                  <a:cubicBezTo>
                    <a:pt x="8266" y="70748"/>
                    <a:pt x="8245" y="70748"/>
                    <a:pt x="8224" y="70769"/>
                  </a:cubicBezTo>
                  <a:cubicBezTo>
                    <a:pt x="8077" y="70874"/>
                    <a:pt x="7931" y="70957"/>
                    <a:pt x="7826" y="71083"/>
                  </a:cubicBezTo>
                  <a:cubicBezTo>
                    <a:pt x="7596" y="71376"/>
                    <a:pt x="7533" y="71815"/>
                    <a:pt x="7638" y="72192"/>
                  </a:cubicBezTo>
                  <a:cubicBezTo>
                    <a:pt x="7743" y="72506"/>
                    <a:pt x="8454" y="72841"/>
                    <a:pt x="8391" y="73154"/>
                  </a:cubicBezTo>
                  <a:cubicBezTo>
                    <a:pt x="8370" y="73259"/>
                    <a:pt x="8328" y="73364"/>
                    <a:pt x="8266" y="73468"/>
                  </a:cubicBezTo>
                  <a:cubicBezTo>
                    <a:pt x="7659" y="73803"/>
                    <a:pt x="7010" y="73740"/>
                    <a:pt x="6613" y="74389"/>
                  </a:cubicBezTo>
                  <a:cubicBezTo>
                    <a:pt x="6257" y="74975"/>
                    <a:pt x="6571" y="75875"/>
                    <a:pt x="7010" y="76293"/>
                  </a:cubicBezTo>
                  <a:cubicBezTo>
                    <a:pt x="7492" y="76732"/>
                    <a:pt x="8245" y="76732"/>
                    <a:pt x="8873" y="76732"/>
                  </a:cubicBezTo>
                  <a:cubicBezTo>
                    <a:pt x="10044" y="76732"/>
                    <a:pt x="11216" y="76670"/>
                    <a:pt x="12409" y="76586"/>
                  </a:cubicBezTo>
                  <a:cubicBezTo>
                    <a:pt x="13350" y="76523"/>
                    <a:pt x="14292" y="76481"/>
                    <a:pt x="15254" y="76419"/>
                  </a:cubicBezTo>
                  <a:cubicBezTo>
                    <a:pt x="15579" y="77717"/>
                    <a:pt x="16297" y="79919"/>
                    <a:pt x="17732" y="79919"/>
                  </a:cubicBezTo>
                  <a:cubicBezTo>
                    <a:pt x="17777" y="79919"/>
                    <a:pt x="17823" y="79917"/>
                    <a:pt x="17870" y="79913"/>
                  </a:cubicBezTo>
                  <a:cubicBezTo>
                    <a:pt x="17912" y="79934"/>
                    <a:pt x="17974" y="79934"/>
                    <a:pt x="18058" y="79955"/>
                  </a:cubicBezTo>
                  <a:cubicBezTo>
                    <a:pt x="18266" y="79985"/>
                    <a:pt x="18474" y="80001"/>
                    <a:pt x="18680" y="80001"/>
                  </a:cubicBezTo>
                  <a:cubicBezTo>
                    <a:pt x="19322" y="80001"/>
                    <a:pt x="19941" y="79848"/>
                    <a:pt x="20464" y="79515"/>
                  </a:cubicBezTo>
                  <a:cubicBezTo>
                    <a:pt x="20527" y="79515"/>
                    <a:pt x="20590" y="79494"/>
                    <a:pt x="20632" y="79452"/>
                  </a:cubicBezTo>
                  <a:cubicBezTo>
                    <a:pt x="20945" y="79348"/>
                    <a:pt x="21217" y="79201"/>
                    <a:pt x="21469" y="78992"/>
                  </a:cubicBezTo>
                  <a:cubicBezTo>
                    <a:pt x="21761" y="78783"/>
                    <a:pt x="21971" y="78511"/>
                    <a:pt x="22159" y="78239"/>
                  </a:cubicBezTo>
                  <a:cubicBezTo>
                    <a:pt x="22305" y="78176"/>
                    <a:pt x="22494" y="78092"/>
                    <a:pt x="22661" y="77967"/>
                  </a:cubicBezTo>
                  <a:cubicBezTo>
                    <a:pt x="23121" y="77611"/>
                    <a:pt x="23498" y="77193"/>
                    <a:pt x="23854" y="76774"/>
                  </a:cubicBezTo>
                  <a:lnTo>
                    <a:pt x="23854" y="76732"/>
                  </a:lnTo>
                  <a:cubicBezTo>
                    <a:pt x="24482" y="76816"/>
                    <a:pt x="25109" y="76942"/>
                    <a:pt x="25507" y="77423"/>
                  </a:cubicBezTo>
                  <a:cubicBezTo>
                    <a:pt x="25598" y="77525"/>
                    <a:pt x="25725" y="77572"/>
                    <a:pt x="25847" y="77572"/>
                  </a:cubicBezTo>
                  <a:cubicBezTo>
                    <a:pt x="25976" y="77572"/>
                    <a:pt x="26101" y="77519"/>
                    <a:pt x="26176" y="77423"/>
                  </a:cubicBezTo>
                  <a:lnTo>
                    <a:pt x="26239" y="77360"/>
                  </a:lnTo>
                  <a:cubicBezTo>
                    <a:pt x="26260" y="77402"/>
                    <a:pt x="26323" y="77423"/>
                    <a:pt x="26365" y="77444"/>
                  </a:cubicBezTo>
                  <a:cubicBezTo>
                    <a:pt x="26699" y="77569"/>
                    <a:pt x="27076" y="77611"/>
                    <a:pt x="27432" y="77632"/>
                  </a:cubicBezTo>
                  <a:cubicBezTo>
                    <a:pt x="28687" y="78343"/>
                    <a:pt x="30005" y="78888"/>
                    <a:pt x="31303" y="79432"/>
                  </a:cubicBezTo>
                  <a:cubicBezTo>
                    <a:pt x="31261" y="80038"/>
                    <a:pt x="31303" y="80582"/>
                    <a:pt x="31386" y="81189"/>
                  </a:cubicBezTo>
                  <a:cubicBezTo>
                    <a:pt x="31407" y="81419"/>
                    <a:pt x="31470" y="81712"/>
                    <a:pt x="31491" y="81963"/>
                  </a:cubicBezTo>
                  <a:cubicBezTo>
                    <a:pt x="31449" y="82110"/>
                    <a:pt x="31449" y="82235"/>
                    <a:pt x="31449" y="82361"/>
                  </a:cubicBezTo>
                  <a:cubicBezTo>
                    <a:pt x="31491" y="82758"/>
                    <a:pt x="31679" y="83051"/>
                    <a:pt x="31909" y="83281"/>
                  </a:cubicBezTo>
                  <a:cubicBezTo>
                    <a:pt x="31930" y="83302"/>
                    <a:pt x="31972" y="83365"/>
                    <a:pt x="31993" y="83386"/>
                  </a:cubicBezTo>
                  <a:cubicBezTo>
                    <a:pt x="32014" y="83428"/>
                    <a:pt x="32077" y="83428"/>
                    <a:pt x="32119" y="83470"/>
                  </a:cubicBezTo>
                  <a:cubicBezTo>
                    <a:pt x="32663" y="83846"/>
                    <a:pt x="33437" y="84014"/>
                    <a:pt x="34065" y="84035"/>
                  </a:cubicBezTo>
                  <a:cubicBezTo>
                    <a:pt x="34797" y="84035"/>
                    <a:pt x="35341" y="84014"/>
                    <a:pt x="36010" y="83721"/>
                  </a:cubicBezTo>
                  <a:cubicBezTo>
                    <a:pt x="36638" y="83470"/>
                    <a:pt x="37203" y="82905"/>
                    <a:pt x="37663" y="82445"/>
                  </a:cubicBezTo>
                  <a:cubicBezTo>
                    <a:pt x="37873" y="82235"/>
                    <a:pt x="38040" y="82005"/>
                    <a:pt x="38207" y="81754"/>
                  </a:cubicBezTo>
                  <a:lnTo>
                    <a:pt x="38207" y="81754"/>
                  </a:lnTo>
                  <a:cubicBezTo>
                    <a:pt x="38103" y="82026"/>
                    <a:pt x="37998" y="82256"/>
                    <a:pt x="37852" y="82486"/>
                  </a:cubicBezTo>
                  <a:cubicBezTo>
                    <a:pt x="38040" y="82570"/>
                    <a:pt x="38186" y="82675"/>
                    <a:pt x="38375" y="82758"/>
                  </a:cubicBezTo>
                  <a:cubicBezTo>
                    <a:pt x="39233" y="83198"/>
                    <a:pt x="40091" y="83679"/>
                    <a:pt x="40927" y="84160"/>
                  </a:cubicBezTo>
                  <a:cubicBezTo>
                    <a:pt x="41325" y="84411"/>
                    <a:pt x="41723" y="84621"/>
                    <a:pt x="42120" y="84851"/>
                  </a:cubicBezTo>
                  <a:cubicBezTo>
                    <a:pt x="42455" y="85060"/>
                    <a:pt x="42999" y="85269"/>
                    <a:pt x="43292" y="85520"/>
                  </a:cubicBezTo>
                  <a:cubicBezTo>
                    <a:pt x="43601" y="85829"/>
                    <a:pt x="43923" y="86063"/>
                    <a:pt x="44316" y="86063"/>
                  </a:cubicBezTo>
                  <a:cubicBezTo>
                    <a:pt x="44429" y="86063"/>
                    <a:pt x="44547" y="86043"/>
                    <a:pt x="44673" y="86002"/>
                  </a:cubicBezTo>
                  <a:cubicBezTo>
                    <a:pt x="45196" y="85813"/>
                    <a:pt x="45614" y="85186"/>
                    <a:pt x="45824" y="84725"/>
                  </a:cubicBezTo>
                  <a:cubicBezTo>
                    <a:pt x="45886" y="84641"/>
                    <a:pt x="45886" y="84537"/>
                    <a:pt x="45845" y="84453"/>
                  </a:cubicBezTo>
                  <a:cubicBezTo>
                    <a:pt x="46054" y="84202"/>
                    <a:pt x="46263" y="83930"/>
                    <a:pt x="46368" y="83784"/>
                  </a:cubicBezTo>
                  <a:cubicBezTo>
                    <a:pt x="46828" y="83219"/>
                    <a:pt x="47372" y="82737"/>
                    <a:pt x="47916" y="82277"/>
                  </a:cubicBezTo>
                  <a:cubicBezTo>
                    <a:pt x="48418" y="81859"/>
                    <a:pt x="48795" y="81503"/>
                    <a:pt x="48983" y="80854"/>
                  </a:cubicBezTo>
                  <a:cubicBezTo>
                    <a:pt x="49025" y="80771"/>
                    <a:pt x="49025" y="80687"/>
                    <a:pt x="48983" y="80603"/>
                  </a:cubicBezTo>
                  <a:cubicBezTo>
                    <a:pt x="49611" y="79955"/>
                    <a:pt x="50259" y="79306"/>
                    <a:pt x="50971" y="78699"/>
                  </a:cubicBezTo>
                  <a:cubicBezTo>
                    <a:pt x="51996" y="77820"/>
                    <a:pt x="52728" y="76607"/>
                    <a:pt x="53482" y="75519"/>
                  </a:cubicBezTo>
                  <a:cubicBezTo>
                    <a:pt x="53670" y="75247"/>
                    <a:pt x="53879" y="75017"/>
                    <a:pt x="54068" y="74745"/>
                  </a:cubicBezTo>
                  <a:cubicBezTo>
                    <a:pt x="54256" y="74514"/>
                    <a:pt x="54381" y="74075"/>
                    <a:pt x="54591" y="73887"/>
                  </a:cubicBezTo>
                  <a:cubicBezTo>
                    <a:pt x="54632" y="73845"/>
                    <a:pt x="54695" y="73803"/>
                    <a:pt x="54737" y="73761"/>
                  </a:cubicBezTo>
                  <a:cubicBezTo>
                    <a:pt x="54800" y="73761"/>
                    <a:pt x="54842" y="73740"/>
                    <a:pt x="54904" y="73698"/>
                  </a:cubicBezTo>
                  <a:cubicBezTo>
                    <a:pt x="55574" y="73322"/>
                    <a:pt x="55867" y="72443"/>
                    <a:pt x="56306" y="71815"/>
                  </a:cubicBezTo>
                  <a:cubicBezTo>
                    <a:pt x="56578" y="71460"/>
                    <a:pt x="56871" y="71146"/>
                    <a:pt x="57122" y="70769"/>
                  </a:cubicBezTo>
                  <a:cubicBezTo>
                    <a:pt x="57415" y="70393"/>
                    <a:pt x="57562" y="69974"/>
                    <a:pt x="57750" y="69556"/>
                  </a:cubicBezTo>
                  <a:cubicBezTo>
                    <a:pt x="58064" y="68865"/>
                    <a:pt x="57980" y="68196"/>
                    <a:pt x="57353" y="67714"/>
                  </a:cubicBezTo>
                  <a:lnTo>
                    <a:pt x="57353" y="67714"/>
                  </a:lnTo>
                  <a:cubicBezTo>
                    <a:pt x="57451" y="67782"/>
                    <a:pt x="57492" y="67815"/>
                    <a:pt x="57507" y="67815"/>
                  </a:cubicBezTo>
                  <a:cubicBezTo>
                    <a:pt x="57534" y="67815"/>
                    <a:pt x="57480" y="67713"/>
                    <a:pt x="57520" y="67526"/>
                  </a:cubicBezTo>
                  <a:cubicBezTo>
                    <a:pt x="57562" y="67359"/>
                    <a:pt x="57604" y="67149"/>
                    <a:pt x="57645" y="66961"/>
                  </a:cubicBezTo>
                  <a:cubicBezTo>
                    <a:pt x="57708" y="66668"/>
                    <a:pt x="57729" y="66438"/>
                    <a:pt x="57666" y="66166"/>
                  </a:cubicBezTo>
                  <a:cubicBezTo>
                    <a:pt x="57980" y="65915"/>
                    <a:pt x="58085" y="65413"/>
                    <a:pt x="57771" y="65015"/>
                  </a:cubicBezTo>
                  <a:cubicBezTo>
                    <a:pt x="56495" y="63488"/>
                    <a:pt x="54925" y="62170"/>
                    <a:pt x="53147" y="61249"/>
                  </a:cubicBezTo>
                  <a:cubicBezTo>
                    <a:pt x="53251" y="61228"/>
                    <a:pt x="53356" y="61144"/>
                    <a:pt x="53419" y="61040"/>
                  </a:cubicBezTo>
                  <a:cubicBezTo>
                    <a:pt x="54068" y="59680"/>
                    <a:pt x="53482" y="57838"/>
                    <a:pt x="53210" y="56416"/>
                  </a:cubicBezTo>
                  <a:cubicBezTo>
                    <a:pt x="52854" y="54742"/>
                    <a:pt x="52477" y="53047"/>
                    <a:pt x="51787" y="51478"/>
                  </a:cubicBezTo>
                  <a:lnTo>
                    <a:pt x="51075" y="49741"/>
                  </a:lnTo>
                  <a:lnTo>
                    <a:pt x="51075" y="49741"/>
                  </a:lnTo>
                  <a:cubicBezTo>
                    <a:pt x="51431" y="49929"/>
                    <a:pt x="51808" y="50055"/>
                    <a:pt x="52205" y="50201"/>
                  </a:cubicBezTo>
                  <a:cubicBezTo>
                    <a:pt x="52917" y="50431"/>
                    <a:pt x="53628" y="50724"/>
                    <a:pt x="54360" y="50934"/>
                  </a:cubicBezTo>
                  <a:cubicBezTo>
                    <a:pt x="54643" y="51002"/>
                    <a:pt x="54951" y="51060"/>
                    <a:pt x="55250" y="51060"/>
                  </a:cubicBezTo>
                  <a:cubicBezTo>
                    <a:pt x="55681" y="51060"/>
                    <a:pt x="56094" y="50940"/>
                    <a:pt x="56390" y="50557"/>
                  </a:cubicBezTo>
                  <a:cubicBezTo>
                    <a:pt x="56662" y="50201"/>
                    <a:pt x="56725" y="49804"/>
                    <a:pt x="56725" y="49364"/>
                  </a:cubicBezTo>
                  <a:cubicBezTo>
                    <a:pt x="56704" y="48778"/>
                    <a:pt x="56767" y="48255"/>
                    <a:pt x="56788" y="47690"/>
                  </a:cubicBezTo>
                  <a:lnTo>
                    <a:pt x="56788" y="47418"/>
                  </a:lnTo>
                  <a:cubicBezTo>
                    <a:pt x="58852" y="47955"/>
                    <a:pt x="61017" y="48037"/>
                    <a:pt x="63175" y="48037"/>
                  </a:cubicBezTo>
                  <a:cubicBezTo>
                    <a:pt x="63796" y="48037"/>
                    <a:pt x="64415" y="48030"/>
                    <a:pt x="65031" y="48025"/>
                  </a:cubicBezTo>
                  <a:cubicBezTo>
                    <a:pt x="68003" y="47962"/>
                    <a:pt x="71016" y="47586"/>
                    <a:pt x="73778" y="46456"/>
                  </a:cubicBezTo>
                  <a:cubicBezTo>
                    <a:pt x="76351" y="45410"/>
                    <a:pt x="78695" y="44154"/>
                    <a:pt x="80766" y="42313"/>
                  </a:cubicBezTo>
                  <a:cubicBezTo>
                    <a:pt x="81791" y="41413"/>
                    <a:pt x="82628" y="40325"/>
                    <a:pt x="83235" y="39112"/>
                  </a:cubicBezTo>
                  <a:cubicBezTo>
                    <a:pt x="83654" y="38275"/>
                    <a:pt x="84030" y="37291"/>
                    <a:pt x="84177" y="36329"/>
                  </a:cubicBezTo>
                  <a:cubicBezTo>
                    <a:pt x="84762" y="36224"/>
                    <a:pt x="85327" y="35931"/>
                    <a:pt x="85788" y="35576"/>
                  </a:cubicBezTo>
                  <a:cubicBezTo>
                    <a:pt x="86206" y="35241"/>
                    <a:pt x="86332" y="34676"/>
                    <a:pt x="86541" y="34195"/>
                  </a:cubicBezTo>
                  <a:cubicBezTo>
                    <a:pt x="86792" y="33504"/>
                    <a:pt x="87127" y="32856"/>
                    <a:pt x="86939" y="32186"/>
                  </a:cubicBezTo>
                  <a:cubicBezTo>
                    <a:pt x="86859" y="31883"/>
                    <a:pt x="86598" y="31721"/>
                    <a:pt x="86331" y="31721"/>
                  </a:cubicBezTo>
                  <a:cubicBezTo>
                    <a:pt x="86175" y="31721"/>
                    <a:pt x="86016" y="31777"/>
                    <a:pt x="85892" y="31893"/>
                  </a:cubicBezTo>
                  <a:cubicBezTo>
                    <a:pt x="85181" y="32563"/>
                    <a:pt x="85181" y="33881"/>
                    <a:pt x="84553" y="34446"/>
                  </a:cubicBezTo>
                  <a:cubicBezTo>
                    <a:pt x="84595" y="34195"/>
                    <a:pt x="84595" y="33965"/>
                    <a:pt x="84616" y="33776"/>
                  </a:cubicBezTo>
                  <a:cubicBezTo>
                    <a:pt x="84700" y="32688"/>
                    <a:pt x="84407" y="31726"/>
                    <a:pt x="84030" y="30742"/>
                  </a:cubicBezTo>
                  <a:cubicBezTo>
                    <a:pt x="83945" y="30530"/>
                    <a:pt x="83763" y="30435"/>
                    <a:pt x="83587" y="30435"/>
                  </a:cubicBezTo>
                  <a:cubicBezTo>
                    <a:pt x="83330" y="30435"/>
                    <a:pt x="83085" y="30637"/>
                    <a:pt x="83172" y="30972"/>
                  </a:cubicBezTo>
                  <a:cubicBezTo>
                    <a:pt x="83402" y="31809"/>
                    <a:pt x="83465" y="32646"/>
                    <a:pt x="83381" y="33504"/>
                  </a:cubicBezTo>
                  <a:cubicBezTo>
                    <a:pt x="83361" y="33818"/>
                    <a:pt x="83256" y="34237"/>
                    <a:pt x="83151" y="34655"/>
                  </a:cubicBezTo>
                  <a:cubicBezTo>
                    <a:pt x="81770" y="34299"/>
                    <a:pt x="81185" y="33148"/>
                    <a:pt x="80850" y="31809"/>
                  </a:cubicBezTo>
                  <a:cubicBezTo>
                    <a:pt x="80797" y="31598"/>
                    <a:pt x="80594" y="31488"/>
                    <a:pt x="80398" y="31488"/>
                  </a:cubicBezTo>
                  <a:cubicBezTo>
                    <a:pt x="80207" y="31488"/>
                    <a:pt x="80023" y="31592"/>
                    <a:pt x="79992" y="31809"/>
                  </a:cubicBezTo>
                  <a:cubicBezTo>
                    <a:pt x="79573" y="33839"/>
                    <a:pt x="80724" y="35450"/>
                    <a:pt x="82545" y="36099"/>
                  </a:cubicBezTo>
                  <a:cubicBezTo>
                    <a:pt x="82252" y="36852"/>
                    <a:pt x="82042" y="37689"/>
                    <a:pt x="81687" y="38400"/>
                  </a:cubicBezTo>
                  <a:cubicBezTo>
                    <a:pt x="81143" y="39530"/>
                    <a:pt x="80327" y="40388"/>
                    <a:pt x="79406" y="41204"/>
                  </a:cubicBezTo>
                  <a:cubicBezTo>
                    <a:pt x="77523" y="42899"/>
                    <a:pt x="75242" y="44050"/>
                    <a:pt x="72920" y="44970"/>
                  </a:cubicBezTo>
                  <a:cubicBezTo>
                    <a:pt x="70430" y="45954"/>
                    <a:pt x="67752" y="46247"/>
                    <a:pt x="65073" y="46351"/>
                  </a:cubicBezTo>
                  <a:cubicBezTo>
                    <a:pt x="63975" y="46394"/>
                    <a:pt x="62852" y="46443"/>
                    <a:pt x="61728" y="46443"/>
                  </a:cubicBezTo>
                  <a:cubicBezTo>
                    <a:pt x="60092" y="46443"/>
                    <a:pt x="58455" y="46338"/>
                    <a:pt x="56892" y="45954"/>
                  </a:cubicBezTo>
                  <a:cubicBezTo>
                    <a:pt x="56892" y="45933"/>
                    <a:pt x="56892" y="45870"/>
                    <a:pt x="56913" y="45849"/>
                  </a:cubicBezTo>
                  <a:cubicBezTo>
                    <a:pt x="56997" y="45493"/>
                    <a:pt x="57227" y="44866"/>
                    <a:pt x="57143" y="44510"/>
                  </a:cubicBezTo>
                  <a:cubicBezTo>
                    <a:pt x="56934" y="43715"/>
                    <a:pt x="56202" y="43464"/>
                    <a:pt x="55469" y="43255"/>
                  </a:cubicBezTo>
                  <a:cubicBezTo>
                    <a:pt x="55009" y="43108"/>
                    <a:pt x="54486" y="43045"/>
                    <a:pt x="53984" y="43004"/>
                  </a:cubicBezTo>
                  <a:cubicBezTo>
                    <a:pt x="53377" y="42920"/>
                    <a:pt x="52749" y="42794"/>
                    <a:pt x="52163" y="42794"/>
                  </a:cubicBezTo>
                  <a:cubicBezTo>
                    <a:pt x="51180" y="42794"/>
                    <a:pt x="50238" y="42669"/>
                    <a:pt x="49297" y="42439"/>
                  </a:cubicBezTo>
                  <a:cubicBezTo>
                    <a:pt x="50950" y="41874"/>
                    <a:pt x="52519" y="41141"/>
                    <a:pt x="54005" y="40200"/>
                  </a:cubicBezTo>
                  <a:cubicBezTo>
                    <a:pt x="57018" y="38254"/>
                    <a:pt x="59026" y="35387"/>
                    <a:pt x="60324" y="32060"/>
                  </a:cubicBezTo>
                  <a:cubicBezTo>
                    <a:pt x="60345" y="31998"/>
                    <a:pt x="60366" y="31893"/>
                    <a:pt x="60428" y="31809"/>
                  </a:cubicBezTo>
                  <a:cubicBezTo>
                    <a:pt x="60449" y="31935"/>
                    <a:pt x="60470" y="32060"/>
                    <a:pt x="60533" y="32207"/>
                  </a:cubicBezTo>
                  <a:cubicBezTo>
                    <a:pt x="60282" y="32981"/>
                    <a:pt x="60366" y="33692"/>
                    <a:pt x="60554" y="34488"/>
                  </a:cubicBezTo>
                  <a:cubicBezTo>
                    <a:pt x="60700" y="35157"/>
                    <a:pt x="60889" y="36015"/>
                    <a:pt x="61265" y="36622"/>
                  </a:cubicBezTo>
                  <a:cubicBezTo>
                    <a:pt x="61998" y="37940"/>
                    <a:pt x="62646" y="39300"/>
                    <a:pt x="63818" y="40263"/>
                  </a:cubicBezTo>
                  <a:cubicBezTo>
                    <a:pt x="64449" y="40780"/>
                    <a:pt x="65151" y="41000"/>
                    <a:pt x="65864" y="41000"/>
                  </a:cubicBezTo>
                  <a:cubicBezTo>
                    <a:pt x="66594" y="41000"/>
                    <a:pt x="67336" y="40769"/>
                    <a:pt x="68024" y="40388"/>
                  </a:cubicBezTo>
                  <a:cubicBezTo>
                    <a:pt x="68965" y="39865"/>
                    <a:pt x="69321" y="38986"/>
                    <a:pt x="69446" y="38045"/>
                  </a:cubicBezTo>
                  <a:cubicBezTo>
                    <a:pt x="69540" y="38057"/>
                    <a:pt x="69635" y="38063"/>
                    <a:pt x="69732" y="38063"/>
                  </a:cubicBezTo>
                  <a:cubicBezTo>
                    <a:pt x="70435" y="38063"/>
                    <a:pt x="71206" y="37751"/>
                    <a:pt x="71832" y="37438"/>
                  </a:cubicBezTo>
                  <a:cubicBezTo>
                    <a:pt x="72418" y="37124"/>
                    <a:pt x="72920" y="36685"/>
                    <a:pt x="73254" y="36078"/>
                  </a:cubicBezTo>
                  <a:cubicBezTo>
                    <a:pt x="73715" y="35262"/>
                    <a:pt x="73547" y="34320"/>
                    <a:pt x="73401" y="33483"/>
                  </a:cubicBezTo>
                  <a:cubicBezTo>
                    <a:pt x="73338" y="33232"/>
                    <a:pt x="73234" y="32939"/>
                    <a:pt x="73192" y="32667"/>
                  </a:cubicBezTo>
                  <a:cubicBezTo>
                    <a:pt x="73296" y="32667"/>
                    <a:pt x="73401" y="32709"/>
                    <a:pt x="73506" y="32730"/>
                  </a:cubicBezTo>
                  <a:cubicBezTo>
                    <a:pt x="73654" y="32745"/>
                    <a:pt x="73781" y="32760"/>
                    <a:pt x="73916" y="32760"/>
                  </a:cubicBezTo>
                  <a:cubicBezTo>
                    <a:pt x="73972" y="32760"/>
                    <a:pt x="74030" y="32757"/>
                    <a:pt x="74091" y="32751"/>
                  </a:cubicBezTo>
                  <a:cubicBezTo>
                    <a:pt x="74887" y="32709"/>
                    <a:pt x="75828" y="32332"/>
                    <a:pt x="76498" y="31935"/>
                  </a:cubicBezTo>
                  <a:cubicBezTo>
                    <a:pt x="77209" y="31496"/>
                    <a:pt x="77690" y="30784"/>
                    <a:pt x="78004" y="30031"/>
                  </a:cubicBezTo>
                  <a:cubicBezTo>
                    <a:pt x="78339" y="29194"/>
                    <a:pt x="77962" y="28273"/>
                    <a:pt x="77418" y="27625"/>
                  </a:cubicBezTo>
                  <a:cubicBezTo>
                    <a:pt x="76916" y="27081"/>
                    <a:pt x="76288" y="26641"/>
                    <a:pt x="75744" y="26139"/>
                  </a:cubicBezTo>
                  <a:cubicBezTo>
                    <a:pt x="75493" y="25909"/>
                    <a:pt x="75221" y="25658"/>
                    <a:pt x="75012" y="25344"/>
                  </a:cubicBezTo>
                  <a:cubicBezTo>
                    <a:pt x="74991" y="25302"/>
                    <a:pt x="74991" y="25281"/>
                    <a:pt x="74970" y="25239"/>
                  </a:cubicBezTo>
                  <a:cubicBezTo>
                    <a:pt x="75075" y="25177"/>
                    <a:pt x="75221" y="25135"/>
                    <a:pt x="75326" y="25093"/>
                  </a:cubicBezTo>
                  <a:cubicBezTo>
                    <a:pt x="76770" y="24549"/>
                    <a:pt x="78485" y="24151"/>
                    <a:pt x="78946" y="22415"/>
                  </a:cubicBezTo>
                  <a:cubicBezTo>
                    <a:pt x="79385" y="20636"/>
                    <a:pt x="77544" y="19569"/>
                    <a:pt x="76267" y="18900"/>
                  </a:cubicBezTo>
                  <a:cubicBezTo>
                    <a:pt x="74963" y="18213"/>
                    <a:pt x="73420" y="17991"/>
                    <a:pt x="71926" y="17991"/>
                  </a:cubicBezTo>
                  <a:cubicBezTo>
                    <a:pt x="71599" y="17991"/>
                    <a:pt x="71273" y="18002"/>
                    <a:pt x="70953" y="18021"/>
                  </a:cubicBezTo>
                  <a:cubicBezTo>
                    <a:pt x="69363" y="18125"/>
                    <a:pt x="67772" y="18104"/>
                    <a:pt x="66329" y="18711"/>
                  </a:cubicBezTo>
                  <a:cubicBezTo>
                    <a:pt x="66308" y="18607"/>
                    <a:pt x="66308" y="18502"/>
                    <a:pt x="66287" y="18376"/>
                  </a:cubicBezTo>
                  <a:cubicBezTo>
                    <a:pt x="66120" y="17665"/>
                    <a:pt x="65513" y="17037"/>
                    <a:pt x="64927" y="16703"/>
                  </a:cubicBezTo>
                  <a:cubicBezTo>
                    <a:pt x="64320" y="16347"/>
                    <a:pt x="63692" y="15887"/>
                    <a:pt x="63002" y="15803"/>
                  </a:cubicBezTo>
                  <a:cubicBezTo>
                    <a:pt x="62960" y="15301"/>
                    <a:pt x="62855" y="14840"/>
                    <a:pt x="62730" y="14338"/>
                  </a:cubicBezTo>
                  <a:cubicBezTo>
                    <a:pt x="62542" y="13669"/>
                    <a:pt x="62458" y="12978"/>
                    <a:pt x="62270" y="12309"/>
                  </a:cubicBezTo>
                  <a:cubicBezTo>
                    <a:pt x="61600" y="9609"/>
                    <a:pt x="60010" y="7182"/>
                    <a:pt x="57959" y="5299"/>
                  </a:cubicBezTo>
                  <a:cubicBezTo>
                    <a:pt x="56934" y="4358"/>
                    <a:pt x="55720" y="3542"/>
                    <a:pt x="54528" y="2788"/>
                  </a:cubicBezTo>
                  <a:cubicBezTo>
                    <a:pt x="53251" y="1972"/>
                    <a:pt x="51912" y="1638"/>
                    <a:pt x="50510" y="1177"/>
                  </a:cubicBezTo>
                  <a:cubicBezTo>
                    <a:pt x="49088" y="738"/>
                    <a:pt x="47728" y="298"/>
                    <a:pt x="46263" y="89"/>
                  </a:cubicBezTo>
                  <a:cubicBezTo>
                    <a:pt x="45866" y="25"/>
                    <a:pt x="45468" y="0"/>
                    <a:pt x="450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000;p51"/>
            <p:cNvSpPr/>
            <p:nvPr/>
          </p:nvSpPr>
          <p:spPr>
            <a:xfrm>
              <a:off x="6330675" y="3827250"/>
              <a:ext cx="284050" cy="89900"/>
            </a:xfrm>
            <a:custGeom>
              <a:avLst/>
              <a:gdLst/>
              <a:ahLst/>
              <a:cxnLst/>
              <a:rect l="l" t="t" r="r" b="b"/>
              <a:pathLst>
                <a:path w="11362" h="3596" extrusionOk="0">
                  <a:moveTo>
                    <a:pt x="2365" y="0"/>
                  </a:moveTo>
                  <a:cubicBezTo>
                    <a:pt x="1582" y="0"/>
                    <a:pt x="798" y="762"/>
                    <a:pt x="209" y="1160"/>
                  </a:cubicBezTo>
                  <a:cubicBezTo>
                    <a:pt x="0" y="1317"/>
                    <a:pt x="139" y="1619"/>
                    <a:pt x="337" y="1619"/>
                  </a:cubicBezTo>
                  <a:cubicBezTo>
                    <a:pt x="376" y="1619"/>
                    <a:pt x="418" y="1606"/>
                    <a:pt x="460" y="1578"/>
                  </a:cubicBezTo>
                  <a:cubicBezTo>
                    <a:pt x="1071" y="1126"/>
                    <a:pt x="1514" y="525"/>
                    <a:pt x="2296" y="525"/>
                  </a:cubicBezTo>
                  <a:cubicBezTo>
                    <a:pt x="2345" y="525"/>
                    <a:pt x="2396" y="527"/>
                    <a:pt x="2448" y="532"/>
                  </a:cubicBezTo>
                  <a:cubicBezTo>
                    <a:pt x="3411" y="616"/>
                    <a:pt x="2929" y="1620"/>
                    <a:pt x="3411" y="2081"/>
                  </a:cubicBezTo>
                  <a:cubicBezTo>
                    <a:pt x="3644" y="2314"/>
                    <a:pt x="3903" y="2423"/>
                    <a:pt x="4171" y="2423"/>
                  </a:cubicBezTo>
                  <a:cubicBezTo>
                    <a:pt x="4432" y="2423"/>
                    <a:pt x="4701" y="2319"/>
                    <a:pt x="4959" y="2122"/>
                  </a:cubicBezTo>
                  <a:cubicBezTo>
                    <a:pt x="5185" y="1936"/>
                    <a:pt x="5530" y="1902"/>
                    <a:pt x="5886" y="1902"/>
                  </a:cubicBezTo>
                  <a:cubicBezTo>
                    <a:pt x="6089" y="1902"/>
                    <a:pt x="6296" y="1913"/>
                    <a:pt x="6486" y="1913"/>
                  </a:cubicBezTo>
                  <a:cubicBezTo>
                    <a:pt x="6675" y="2248"/>
                    <a:pt x="6737" y="2604"/>
                    <a:pt x="7072" y="2855"/>
                  </a:cubicBezTo>
                  <a:cubicBezTo>
                    <a:pt x="7200" y="2955"/>
                    <a:pt x="7351" y="2994"/>
                    <a:pt x="7510" y="2994"/>
                  </a:cubicBezTo>
                  <a:cubicBezTo>
                    <a:pt x="7847" y="2994"/>
                    <a:pt x="8218" y="2822"/>
                    <a:pt x="8474" y="2708"/>
                  </a:cubicBezTo>
                  <a:cubicBezTo>
                    <a:pt x="8659" y="2616"/>
                    <a:pt x="8848" y="2571"/>
                    <a:pt x="9029" y="2571"/>
                  </a:cubicBezTo>
                  <a:cubicBezTo>
                    <a:pt x="9424" y="2571"/>
                    <a:pt x="9787" y="2782"/>
                    <a:pt x="10002" y="3169"/>
                  </a:cubicBezTo>
                  <a:cubicBezTo>
                    <a:pt x="10163" y="3476"/>
                    <a:pt x="10425" y="3596"/>
                    <a:pt x="10728" y="3596"/>
                  </a:cubicBezTo>
                  <a:cubicBezTo>
                    <a:pt x="10818" y="3596"/>
                    <a:pt x="10911" y="3585"/>
                    <a:pt x="11006" y="3566"/>
                  </a:cubicBezTo>
                  <a:cubicBezTo>
                    <a:pt x="11362" y="3482"/>
                    <a:pt x="11299" y="3022"/>
                    <a:pt x="11048" y="2918"/>
                  </a:cubicBezTo>
                  <a:cubicBezTo>
                    <a:pt x="10566" y="2750"/>
                    <a:pt x="10399" y="2311"/>
                    <a:pt x="9981" y="2081"/>
                  </a:cubicBezTo>
                  <a:cubicBezTo>
                    <a:pt x="9688" y="1918"/>
                    <a:pt x="9231" y="1768"/>
                    <a:pt x="8846" y="1768"/>
                  </a:cubicBezTo>
                  <a:cubicBezTo>
                    <a:pt x="8735" y="1768"/>
                    <a:pt x="8630" y="1781"/>
                    <a:pt x="8537" y="1809"/>
                  </a:cubicBezTo>
                  <a:cubicBezTo>
                    <a:pt x="8244" y="1892"/>
                    <a:pt x="7993" y="2081"/>
                    <a:pt x="7700" y="2185"/>
                  </a:cubicBezTo>
                  <a:cubicBezTo>
                    <a:pt x="7677" y="2192"/>
                    <a:pt x="7654" y="2196"/>
                    <a:pt x="7632" y="2196"/>
                  </a:cubicBezTo>
                  <a:cubicBezTo>
                    <a:pt x="7342" y="2196"/>
                    <a:pt x="7188" y="1586"/>
                    <a:pt x="7051" y="1411"/>
                  </a:cubicBezTo>
                  <a:cubicBezTo>
                    <a:pt x="6875" y="1199"/>
                    <a:pt x="6566" y="1153"/>
                    <a:pt x="6244" y="1153"/>
                  </a:cubicBezTo>
                  <a:cubicBezTo>
                    <a:pt x="5993" y="1153"/>
                    <a:pt x="5734" y="1181"/>
                    <a:pt x="5524" y="1181"/>
                  </a:cubicBezTo>
                  <a:cubicBezTo>
                    <a:pt x="5412" y="1181"/>
                    <a:pt x="5271" y="1157"/>
                    <a:pt x="5135" y="1157"/>
                  </a:cubicBezTo>
                  <a:cubicBezTo>
                    <a:pt x="5016" y="1157"/>
                    <a:pt x="4900" y="1175"/>
                    <a:pt x="4812" y="1244"/>
                  </a:cubicBezTo>
                  <a:cubicBezTo>
                    <a:pt x="4644" y="1342"/>
                    <a:pt x="4352" y="1639"/>
                    <a:pt x="4122" y="1639"/>
                  </a:cubicBezTo>
                  <a:cubicBezTo>
                    <a:pt x="4010" y="1639"/>
                    <a:pt x="3912" y="1568"/>
                    <a:pt x="3850" y="1369"/>
                  </a:cubicBezTo>
                  <a:cubicBezTo>
                    <a:pt x="3745" y="1055"/>
                    <a:pt x="3850" y="1034"/>
                    <a:pt x="3599" y="825"/>
                  </a:cubicBezTo>
                  <a:cubicBezTo>
                    <a:pt x="3411" y="658"/>
                    <a:pt x="3285" y="428"/>
                    <a:pt x="3097" y="260"/>
                  </a:cubicBezTo>
                  <a:cubicBezTo>
                    <a:pt x="2857" y="75"/>
                    <a:pt x="2611" y="0"/>
                    <a:pt x="23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001;p51"/>
            <p:cNvSpPr/>
            <p:nvPr/>
          </p:nvSpPr>
          <p:spPr>
            <a:xfrm>
              <a:off x="6431850" y="3773825"/>
              <a:ext cx="256525" cy="105025"/>
            </a:xfrm>
            <a:custGeom>
              <a:avLst/>
              <a:gdLst/>
              <a:ahLst/>
              <a:cxnLst/>
              <a:rect l="l" t="t" r="r" b="b"/>
              <a:pathLst>
                <a:path w="10261" h="4201" extrusionOk="0">
                  <a:moveTo>
                    <a:pt x="4065" y="1"/>
                  </a:moveTo>
                  <a:cubicBezTo>
                    <a:pt x="3484" y="1"/>
                    <a:pt x="2855" y="315"/>
                    <a:pt x="2314" y="409"/>
                  </a:cubicBezTo>
                  <a:cubicBezTo>
                    <a:pt x="2167" y="439"/>
                    <a:pt x="2020" y="448"/>
                    <a:pt x="1874" y="448"/>
                  </a:cubicBezTo>
                  <a:cubicBezTo>
                    <a:pt x="1610" y="448"/>
                    <a:pt x="1348" y="417"/>
                    <a:pt x="1099" y="417"/>
                  </a:cubicBezTo>
                  <a:cubicBezTo>
                    <a:pt x="699" y="417"/>
                    <a:pt x="331" y="497"/>
                    <a:pt x="33" y="912"/>
                  </a:cubicBezTo>
                  <a:cubicBezTo>
                    <a:pt x="1" y="944"/>
                    <a:pt x="57" y="1015"/>
                    <a:pt x="103" y="1015"/>
                  </a:cubicBezTo>
                  <a:cubicBezTo>
                    <a:pt x="116" y="1015"/>
                    <a:pt x="129" y="1009"/>
                    <a:pt x="138" y="995"/>
                  </a:cubicBezTo>
                  <a:cubicBezTo>
                    <a:pt x="366" y="734"/>
                    <a:pt x="571" y="640"/>
                    <a:pt x="764" y="640"/>
                  </a:cubicBezTo>
                  <a:cubicBezTo>
                    <a:pt x="1189" y="640"/>
                    <a:pt x="1560" y="1096"/>
                    <a:pt x="2021" y="1225"/>
                  </a:cubicBezTo>
                  <a:cubicBezTo>
                    <a:pt x="2153" y="1259"/>
                    <a:pt x="2278" y="1273"/>
                    <a:pt x="2399" y="1273"/>
                  </a:cubicBezTo>
                  <a:cubicBezTo>
                    <a:pt x="2660" y="1273"/>
                    <a:pt x="2907" y="1207"/>
                    <a:pt x="3193" y="1121"/>
                  </a:cubicBezTo>
                  <a:cubicBezTo>
                    <a:pt x="3444" y="1037"/>
                    <a:pt x="3695" y="953"/>
                    <a:pt x="3967" y="953"/>
                  </a:cubicBezTo>
                  <a:cubicBezTo>
                    <a:pt x="3979" y="953"/>
                    <a:pt x="3991" y="952"/>
                    <a:pt x="4002" y="952"/>
                  </a:cubicBezTo>
                  <a:cubicBezTo>
                    <a:pt x="4330" y="952"/>
                    <a:pt x="4433" y="1233"/>
                    <a:pt x="4595" y="1456"/>
                  </a:cubicBezTo>
                  <a:cubicBezTo>
                    <a:pt x="4867" y="1895"/>
                    <a:pt x="5452" y="2293"/>
                    <a:pt x="5955" y="2481"/>
                  </a:cubicBezTo>
                  <a:cubicBezTo>
                    <a:pt x="6499" y="2690"/>
                    <a:pt x="7168" y="2460"/>
                    <a:pt x="7649" y="2878"/>
                  </a:cubicBezTo>
                  <a:cubicBezTo>
                    <a:pt x="8068" y="3213"/>
                    <a:pt x="8110" y="3778"/>
                    <a:pt x="8612" y="4092"/>
                  </a:cubicBezTo>
                  <a:cubicBezTo>
                    <a:pt x="8754" y="4163"/>
                    <a:pt x="8957" y="4200"/>
                    <a:pt x="9165" y="4200"/>
                  </a:cubicBezTo>
                  <a:cubicBezTo>
                    <a:pt x="9696" y="4200"/>
                    <a:pt x="10260" y="3957"/>
                    <a:pt x="9930" y="3402"/>
                  </a:cubicBezTo>
                  <a:cubicBezTo>
                    <a:pt x="9742" y="3109"/>
                    <a:pt x="9365" y="3171"/>
                    <a:pt x="9135" y="2941"/>
                  </a:cubicBezTo>
                  <a:cubicBezTo>
                    <a:pt x="8947" y="2774"/>
                    <a:pt x="8842" y="2460"/>
                    <a:pt x="8696" y="2272"/>
                  </a:cubicBezTo>
                  <a:cubicBezTo>
                    <a:pt x="8507" y="2000"/>
                    <a:pt x="8298" y="1853"/>
                    <a:pt x="8047" y="1686"/>
                  </a:cubicBezTo>
                  <a:cubicBezTo>
                    <a:pt x="7566" y="1414"/>
                    <a:pt x="7001" y="1414"/>
                    <a:pt x="6478" y="1414"/>
                  </a:cubicBezTo>
                  <a:cubicBezTo>
                    <a:pt x="6227" y="1414"/>
                    <a:pt x="5871" y="1100"/>
                    <a:pt x="5662" y="953"/>
                  </a:cubicBezTo>
                  <a:cubicBezTo>
                    <a:pt x="5369" y="807"/>
                    <a:pt x="5180" y="598"/>
                    <a:pt x="4950" y="368"/>
                  </a:cubicBezTo>
                  <a:cubicBezTo>
                    <a:pt x="4684" y="94"/>
                    <a:pt x="4382" y="1"/>
                    <a:pt x="40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002;p51"/>
            <p:cNvSpPr/>
            <p:nvPr/>
          </p:nvSpPr>
          <p:spPr>
            <a:xfrm>
              <a:off x="6780100" y="4036475"/>
              <a:ext cx="303850" cy="113200"/>
            </a:xfrm>
            <a:custGeom>
              <a:avLst/>
              <a:gdLst/>
              <a:ahLst/>
              <a:cxnLst/>
              <a:rect l="l" t="t" r="r" b="b"/>
              <a:pathLst>
                <a:path w="12154" h="4528" extrusionOk="0">
                  <a:moveTo>
                    <a:pt x="2766" y="1"/>
                  </a:moveTo>
                  <a:cubicBezTo>
                    <a:pt x="1816" y="1"/>
                    <a:pt x="858" y="625"/>
                    <a:pt x="227" y="1202"/>
                  </a:cubicBezTo>
                  <a:cubicBezTo>
                    <a:pt x="1" y="1412"/>
                    <a:pt x="223" y="1709"/>
                    <a:pt x="452" y="1709"/>
                  </a:cubicBezTo>
                  <a:cubicBezTo>
                    <a:pt x="519" y="1709"/>
                    <a:pt x="588" y="1683"/>
                    <a:pt x="645" y="1621"/>
                  </a:cubicBezTo>
                  <a:cubicBezTo>
                    <a:pt x="1105" y="1181"/>
                    <a:pt x="1628" y="847"/>
                    <a:pt x="2214" y="658"/>
                  </a:cubicBezTo>
                  <a:cubicBezTo>
                    <a:pt x="2383" y="599"/>
                    <a:pt x="2531" y="572"/>
                    <a:pt x="2663" y="572"/>
                  </a:cubicBezTo>
                  <a:cubicBezTo>
                    <a:pt x="3189" y="572"/>
                    <a:pt x="3470" y="994"/>
                    <a:pt x="3805" y="1495"/>
                  </a:cubicBezTo>
                  <a:cubicBezTo>
                    <a:pt x="4008" y="1801"/>
                    <a:pt x="4471" y="2186"/>
                    <a:pt x="4882" y="2186"/>
                  </a:cubicBezTo>
                  <a:cubicBezTo>
                    <a:pt x="4892" y="2186"/>
                    <a:pt x="4903" y="2186"/>
                    <a:pt x="4913" y="2186"/>
                  </a:cubicBezTo>
                  <a:cubicBezTo>
                    <a:pt x="5400" y="2144"/>
                    <a:pt x="5849" y="1973"/>
                    <a:pt x="6298" y="1973"/>
                  </a:cubicBezTo>
                  <a:cubicBezTo>
                    <a:pt x="6525" y="1973"/>
                    <a:pt x="6753" y="2017"/>
                    <a:pt x="6985" y="2144"/>
                  </a:cubicBezTo>
                  <a:cubicBezTo>
                    <a:pt x="7215" y="2290"/>
                    <a:pt x="7382" y="2541"/>
                    <a:pt x="7529" y="2751"/>
                  </a:cubicBezTo>
                  <a:cubicBezTo>
                    <a:pt x="7717" y="2960"/>
                    <a:pt x="7968" y="3064"/>
                    <a:pt x="8240" y="3169"/>
                  </a:cubicBezTo>
                  <a:cubicBezTo>
                    <a:pt x="8333" y="3205"/>
                    <a:pt x="8428" y="3219"/>
                    <a:pt x="8522" y="3219"/>
                  </a:cubicBezTo>
                  <a:cubicBezTo>
                    <a:pt x="8837" y="3219"/>
                    <a:pt x="9155" y="3066"/>
                    <a:pt x="9441" y="3066"/>
                  </a:cubicBezTo>
                  <a:cubicBezTo>
                    <a:pt x="9572" y="3066"/>
                    <a:pt x="9696" y="3098"/>
                    <a:pt x="9810" y="3190"/>
                  </a:cubicBezTo>
                  <a:cubicBezTo>
                    <a:pt x="10308" y="3619"/>
                    <a:pt x="10749" y="4527"/>
                    <a:pt x="11435" y="4527"/>
                  </a:cubicBezTo>
                  <a:cubicBezTo>
                    <a:pt x="11585" y="4527"/>
                    <a:pt x="11746" y="4484"/>
                    <a:pt x="11923" y="4383"/>
                  </a:cubicBezTo>
                  <a:cubicBezTo>
                    <a:pt x="12090" y="4215"/>
                    <a:pt x="12153" y="3860"/>
                    <a:pt x="11944" y="3692"/>
                  </a:cubicBezTo>
                  <a:cubicBezTo>
                    <a:pt x="11588" y="3399"/>
                    <a:pt x="11191" y="3232"/>
                    <a:pt x="10856" y="2876"/>
                  </a:cubicBezTo>
                  <a:cubicBezTo>
                    <a:pt x="10521" y="2541"/>
                    <a:pt x="10186" y="2248"/>
                    <a:pt x="9747" y="2081"/>
                  </a:cubicBezTo>
                  <a:cubicBezTo>
                    <a:pt x="9644" y="2040"/>
                    <a:pt x="9541" y="2025"/>
                    <a:pt x="9440" y="2025"/>
                  </a:cubicBezTo>
                  <a:cubicBezTo>
                    <a:pt x="9141" y="2025"/>
                    <a:pt x="8849" y="2156"/>
                    <a:pt x="8585" y="2156"/>
                  </a:cubicBezTo>
                  <a:cubicBezTo>
                    <a:pt x="8389" y="2156"/>
                    <a:pt x="8209" y="2084"/>
                    <a:pt x="8052" y="1830"/>
                  </a:cubicBezTo>
                  <a:cubicBezTo>
                    <a:pt x="7759" y="1370"/>
                    <a:pt x="7048" y="1056"/>
                    <a:pt x="6525" y="972"/>
                  </a:cubicBezTo>
                  <a:cubicBezTo>
                    <a:pt x="6456" y="963"/>
                    <a:pt x="6386" y="960"/>
                    <a:pt x="6316" y="960"/>
                  </a:cubicBezTo>
                  <a:cubicBezTo>
                    <a:pt x="5951" y="960"/>
                    <a:pt x="5564" y="1059"/>
                    <a:pt x="5207" y="1059"/>
                  </a:cubicBezTo>
                  <a:cubicBezTo>
                    <a:pt x="4981" y="1059"/>
                    <a:pt x="4767" y="1019"/>
                    <a:pt x="4579" y="888"/>
                  </a:cubicBezTo>
                  <a:cubicBezTo>
                    <a:pt x="4097" y="575"/>
                    <a:pt x="3784" y="219"/>
                    <a:pt x="3219" y="51"/>
                  </a:cubicBezTo>
                  <a:cubicBezTo>
                    <a:pt x="3069" y="17"/>
                    <a:pt x="2917" y="1"/>
                    <a:pt x="27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003;p51"/>
            <p:cNvSpPr/>
            <p:nvPr/>
          </p:nvSpPr>
          <p:spPr>
            <a:xfrm>
              <a:off x="6885750" y="3950350"/>
              <a:ext cx="209700" cy="69775"/>
            </a:xfrm>
            <a:custGeom>
              <a:avLst/>
              <a:gdLst/>
              <a:ahLst/>
              <a:cxnLst/>
              <a:rect l="l" t="t" r="r" b="b"/>
              <a:pathLst>
                <a:path w="8388" h="2791" extrusionOk="0">
                  <a:moveTo>
                    <a:pt x="2621" y="1"/>
                  </a:moveTo>
                  <a:cubicBezTo>
                    <a:pt x="1903" y="1"/>
                    <a:pt x="1222" y="219"/>
                    <a:pt x="541" y="400"/>
                  </a:cubicBezTo>
                  <a:cubicBezTo>
                    <a:pt x="1" y="535"/>
                    <a:pt x="172" y="1274"/>
                    <a:pt x="645" y="1274"/>
                  </a:cubicBezTo>
                  <a:cubicBezTo>
                    <a:pt x="685" y="1274"/>
                    <a:pt x="727" y="1269"/>
                    <a:pt x="771" y="1258"/>
                  </a:cubicBezTo>
                  <a:cubicBezTo>
                    <a:pt x="1148" y="1153"/>
                    <a:pt x="1524" y="1027"/>
                    <a:pt x="1922" y="923"/>
                  </a:cubicBezTo>
                  <a:cubicBezTo>
                    <a:pt x="2071" y="884"/>
                    <a:pt x="2199" y="866"/>
                    <a:pt x="2312" y="866"/>
                  </a:cubicBezTo>
                  <a:cubicBezTo>
                    <a:pt x="2694" y="866"/>
                    <a:pt x="2913" y="1075"/>
                    <a:pt x="3219" y="1446"/>
                  </a:cubicBezTo>
                  <a:cubicBezTo>
                    <a:pt x="3349" y="1600"/>
                    <a:pt x="3600" y="1633"/>
                    <a:pt x="3853" y="1633"/>
                  </a:cubicBezTo>
                  <a:cubicBezTo>
                    <a:pt x="4048" y="1633"/>
                    <a:pt x="4245" y="1613"/>
                    <a:pt x="4391" y="1613"/>
                  </a:cubicBezTo>
                  <a:cubicBezTo>
                    <a:pt x="4577" y="1613"/>
                    <a:pt x="4771" y="1605"/>
                    <a:pt x="4966" y="1605"/>
                  </a:cubicBezTo>
                  <a:cubicBezTo>
                    <a:pt x="5210" y="1605"/>
                    <a:pt x="5456" y="1618"/>
                    <a:pt x="5688" y="1676"/>
                  </a:cubicBezTo>
                  <a:cubicBezTo>
                    <a:pt x="5793" y="2136"/>
                    <a:pt x="6023" y="2513"/>
                    <a:pt x="6546" y="2659"/>
                  </a:cubicBezTo>
                  <a:cubicBezTo>
                    <a:pt x="6786" y="2733"/>
                    <a:pt x="7062" y="2791"/>
                    <a:pt x="7331" y="2791"/>
                  </a:cubicBezTo>
                  <a:cubicBezTo>
                    <a:pt x="7671" y="2791"/>
                    <a:pt x="7998" y="2698"/>
                    <a:pt x="8220" y="2429"/>
                  </a:cubicBezTo>
                  <a:cubicBezTo>
                    <a:pt x="8387" y="2241"/>
                    <a:pt x="8387" y="1990"/>
                    <a:pt x="8199" y="1781"/>
                  </a:cubicBezTo>
                  <a:cubicBezTo>
                    <a:pt x="7864" y="1383"/>
                    <a:pt x="7341" y="1404"/>
                    <a:pt x="6860" y="1362"/>
                  </a:cubicBezTo>
                  <a:cubicBezTo>
                    <a:pt x="6672" y="944"/>
                    <a:pt x="6421" y="735"/>
                    <a:pt x="5897" y="567"/>
                  </a:cubicBezTo>
                  <a:cubicBezTo>
                    <a:pt x="5512" y="468"/>
                    <a:pt x="5082" y="442"/>
                    <a:pt x="4657" y="442"/>
                  </a:cubicBezTo>
                  <a:cubicBezTo>
                    <a:pt x="4366" y="442"/>
                    <a:pt x="4077" y="454"/>
                    <a:pt x="3805" y="462"/>
                  </a:cubicBezTo>
                  <a:cubicBezTo>
                    <a:pt x="3491" y="211"/>
                    <a:pt x="3198" y="23"/>
                    <a:pt x="2717" y="2"/>
                  </a:cubicBezTo>
                  <a:cubicBezTo>
                    <a:pt x="2685" y="1"/>
                    <a:pt x="2653" y="1"/>
                    <a:pt x="26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004;p51"/>
            <p:cNvSpPr/>
            <p:nvPr/>
          </p:nvSpPr>
          <p:spPr>
            <a:xfrm>
              <a:off x="6946350" y="3895950"/>
              <a:ext cx="232800" cy="48775"/>
            </a:xfrm>
            <a:custGeom>
              <a:avLst/>
              <a:gdLst/>
              <a:ahLst/>
              <a:cxnLst/>
              <a:rect l="l" t="t" r="r" b="b"/>
              <a:pathLst>
                <a:path w="9312" h="1951" extrusionOk="0">
                  <a:moveTo>
                    <a:pt x="6281" y="1"/>
                  </a:moveTo>
                  <a:cubicBezTo>
                    <a:pt x="6013" y="1"/>
                    <a:pt x="5738" y="36"/>
                    <a:pt x="5440" y="107"/>
                  </a:cubicBezTo>
                  <a:cubicBezTo>
                    <a:pt x="5262" y="150"/>
                    <a:pt x="5083" y="166"/>
                    <a:pt x="4904" y="166"/>
                  </a:cubicBezTo>
                  <a:cubicBezTo>
                    <a:pt x="4560" y="166"/>
                    <a:pt x="4215" y="106"/>
                    <a:pt x="3871" y="65"/>
                  </a:cubicBezTo>
                  <a:cubicBezTo>
                    <a:pt x="3821" y="56"/>
                    <a:pt x="3773" y="52"/>
                    <a:pt x="3726" y="52"/>
                  </a:cubicBezTo>
                  <a:cubicBezTo>
                    <a:pt x="3410" y="52"/>
                    <a:pt x="3137" y="226"/>
                    <a:pt x="2839" y="226"/>
                  </a:cubicBezTo>
                  <a:cubicBezTo>
                    <a:pt x="2766" y="226"/>
                    <a:pt x="2692" y="216"/>
                    <a:pt x="2616" y="190"/>
                  </a:cubicBezTo>
                  <a:cubicBezTo>
                    <a:pt x="2272" y="79"/>
                    <a:pt x="1940" y="45"/>
                    <a:pt x="1607" y="45"/>
                  </a:cubicBezTo>
                  <a:cubicBezTo>
                    <a:pt x="1130" y="45"/>
                    <a:pt x="653" y="115"/>
                    <a:pt x="147" y="128"/>
                  </a:cubicBezTo>
                  <a:cubicBezTo>
                    <a:pt x="0" y="128"/>
                    <a:pt x="0" y="358"/>
                    <a:pt x="147" y="358"/>
                  </a:cubicBezTo>
                  <a:cubicBezTo>
                    <a:pt x="691" y="400"/>
                    <a:pt x="1256" y="400"/>
                    <a:pt x="1779" y="462"/>
                  </a:cubicBezTo>
                  <a:cubicBezTo>
                    <a:pt x="2093" y="525"/>
                    <a:pt x="2239" y="986"/>
                    <a:pt x="2553" y="1090"/>
                  </a:cubicBezTo>
                  <a:cubicBezTo>
                    <a:pt x="2665" y="1122"/>
                    <a:pt x="2786" y="1136"/>
                    <a:pt x="2909" y="1136"/>
                  </a:cubicBezTo>
                  <a:cubicBezTo>
                    <a:pt x="3108" y="1136"/>
                    <a:pt x="3313" y="1100"/>
                    <a:pt x="3494" y="1048"/>
                  </a:cubicBezTo>
                  <a:cubicBezTo>
                    <a:pt x="4080" y="881"/>
                    <a:pt x="4561" y="755"/>
                    <a:pt x="5168" y="755"/>
                  </a:cubicBezTo>
                  <a:cubicBezTo>
                    <a:pt x="5901" y="776"/>
                    <a:pt x="6968" y="714"/>
                    <a:pt x="7449" y="1341"/>
                  </a:cubicBezTo>
                  <a:cubicBezTo>
                    <a:pt x="7743" y="1723"/>
                    <a:pt x="8088" y="1951"/>
                    <a:pt x="8485" y="1951"/>
                  </a:cubicBezTo>
                  <a:cubicBezTo>
                    <a:pt x="8654" y="1951"/>
                    <a:pt x="8831" y="1910"/>
                    <a:pt x="9018" y="1822"/>
                  </a:cubicBezTo>
                  <a:cubicBezTo>
                    <a:pt x="9311" y="1760"/>
                    <a:pt x="9248" y="1341"/>
                    <a:pt x="9039" y="1216"/>
                  </a:cubicBezTo>
                  <a:cubicBezTo>
                    <a:pt x="8579" y="923"/>
                    <a:pt x="8160" y="504"/>
                    <a:pt x="7637" y="295"/>
                  </a:cubicBezTo>
                  <a:cubicBezTo>
                    <a:pt x="7153" y="99"/>
                    <a:pt x="6727" y="1"/>
                    <a:pt x="62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005;p51"/>
            <p:cNvSpPr/>
            <p:nvPr/>
          </p:nvSpPr>
          <p:spPr>
            <a:xfrm>
              <a:off x="6399700" y="2828975"/>
              <a:ext cx="190975" cy="176125"/>
            </a:xfrm>
            <a:custGeom>
              <a:avLst/>
              <a:gdLst/>
              <a:ahLst/>
              <a:cxnLst/>
              <a:rect l="l" t="t" r="r" b="b"/>
              <a:pathLst>
                <a:path w="7639" h="7045" extrusionOk="0">
                  <a:moveTo>
                    <a:pt x="4020" y="0"/>
                  </a:moveTo>
                  <a:cubicBezTo>
                    <a:pt x="3406" y="0"/>
                    <a:pt x="2769" y="164"/>
                    <a:pt x="2156" y="478"/>
                  </a:cubicBezTo>
                  <a:cubicBezTo>
                    <a:pt x="1905" y="604"/>
                    <a:pt x="1675" y="750"/>
                    <a:pt x="1466" y="939"/>
                  </a:cubicBezTo>
                  <a:cubicBezTo>
                    <a:pt x="1194" y="1127"/>
                    <a:pt x="963" y="1357"/>
                    <a:pt x="796" y="1650"/>
                  </a:cubicBezTo>
                  <a:cubicBezTo>
                    <a:pt x="231" y="2466"/>
                    <a:pt x="1" y="3470"/>
                    <a:pt x="231" y="4475"/>
                  </a:cubicBezTo>
                  <a:cubicBezTo>
                    <a:pt x="357" y="4998"/>
                    <a:pt x="587" y="5416"/>
                    <a:pt x="880" y="5730"/>
                  </a:cubicBezTo>
                  <a:cubicBezTo>
                    <a:pt x="1005" y="5939"/>
                    <a:pt x="1194" y="6148"/>
                    <a:pt x="1403" y="6316"/>
                  </a:cubicBezTo>
                  <a:cubicBezTo>
                    <a:pt x="1997" y="6820"/>
                    <a:pt x="2699" y="7045"/>
                    <a:pt x="3416" y="7045"/>
                  </a:cubicBezTo>
                  <a:cubicBezTo>
                    <a:pt x="3533" y="7045"/>
                    <a:pt x="3650" y="7039"/>
                    <a:pt x="3767" y="7027"/>
                  </a:cubicBezTo>
                  <a:cubicBezTo>
                    <a:pt x="3835" y="7040"/>
                    <a:pt x="3904" y="7045"/>
                    <a:pt x="3975" y="7045"/>
                  </a:cubicBezTo>
                  <a:cubicBezTo>
                    <a:pt x="4146" y="7045"/>
                    <a:pt x="4328" y="7015"/>
                    <a:pt x="4520" y="6985"/>
                  </a:cubicBezTo>
                  <a:cubicBezTo>
                    <a:pt x="4960" y="6881"/>
                    <a:pt x="5336" y="6672"/>
                    <a:pt x="5671" y="6379"/>
                  </a:cubicBezTo>
                  <a:cubicBezTo>
                    <a:pt x="5881" y="6253"/>
                    <a:pt x="6090" y="6086"/>
                    <a:pt x="6278" y="5918"/>
                  </a:cubicBezTo>
                  <a:cubicBezTo>
                    <a:pt x="7450" y="4788"/>
                    <a:pt x="7638" y="2780"/>
                    <a:pt x="6697" y="1420"/>
                  </a:cubicBezTo>
                  <a:cubicBezTo>
                    <a:pt x="6004" y="453"/>
                    <a:pt x="5042" y="0"/>
                    <a:pt x="4020" y="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006;p51"/>
            <p:cNvSpPr/>
            <p:nvPr/>
          </p:nvSpPr>
          <p:spPr>
            <a:xfrm>
              <a:off x="7162900" y="2891625"/>
              <a:ext cx="258425" cy="236625"/>
            </a:xfrm>
            <a:custGeom>
              <a:avLst/>
              <a:gdLst/>
              <a:ahLst/>
              <a:cxnLst/>
              <a:rect l="l" t="t" r="r" b="b"/>
              <a:pathLst>
                <a:path w="10337" h="9465" extrusionOk="0">
                  <a:moveTo>
                    <a:pt x="5082" y="1"/>
                  </a:moveTo>
                  <a:cubicBezTo>
                    <a:pt x="2856" y="1"/>
                    <a:pt x="824" y="1622"/>
                    <a:pt x="210" y="3789"/>
                  </a:cubicBezTo>
                  <a:cubicBezTo>
                    <a:pt x="1" y="4563"/>
                    <a:pt x="42" y="5295"/>
                    <a:pt x="252" y="5986"/>
                  </a:cubicBezTo>
                  <a:cubicBezTo>
                    <a:pt x="377" y="6927"/>
                    <a:pt x="817" y="7744"/>
                    <a:pt x="1674" y="8455"/>
                  </a:cubicBezTo>
                  <a:cubicBezTo>
                    <a:pt x="2449" y="9083"/>
                    <a:pt x="3286" y="9396"/>
                    <a:pt x="4122" y="9417"/>
                  </a:cubicBezTo>
                  <a:cubicBezTo>
                    <a:pt x="4321" y="9449"/>
                    <a:pt x="4522" y="9464"/>
                    <a:pt x="4725" y="9464"/>
                  </a:cubicBezTo>
                  <a:cubicBezTo>
                    <a:pt x="5868" y="9464"/>
                    <a:pt x="7041" y="8973"/>
                    <a:pt x="7805" y="8120"/>
                  </a:cubicBezTo>
                  <a:cubicBezTo>
                    <a:pt x="7993" y="7911"/>
                    <a:pt x="8119" y="7702"/>
                    <a:pt x="8244" y="7451"/>
                  </a:cubicBezTo>
                  <a:cubicBezTo>
                    <a:pt x="8433" y="7241"/>
                    <a:pt x="8579" y="7032"/>
                    <a:pt x="8726" y="6823"/>
                  </a:cubicBezTo>
                  <a:cubicBezTo>
                    <a:pt x="10337" y="4417"/>
                    <a:pt x="9040" y="818"/>
                    <a:pt x="6152" y="127"/>
                  </a:cubicBezTo>
                  <a:cubicBezTo>
                    <a:pt x="5794" y="41"/>
                    <a:pt x="5436" y="1"/>
                    <a:pt x="5082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007;p51"/>
            <p:cNvSpPr/>
            <p:nvPr/>
          </p:nvSpPr>
          <p:spPr>
            <a:xfrm rot="509414">
              <a:off x="6628090" y="2955867"/>
              <a:ext cx="479645" cy="258549"/>
            </a:xfrm>
            <a:custGeom>
              <a:avLst/>
              <a:gdLst/>
              <a:ahLst/>
              <a:cxnLst/>
              <a:rect l="l" t="t" r="r" b="b"/>
              <a:pathLst>
                <a:path w="12199" h="7952" extrusionOk="0">
                  <a:moveTo>
                    <a:pt x="12136" y="210"/>
                  </a:moveTo>
                  <a:cubicBezTo>
                    <a:pt x="12178" y="691"/>
                    <a:pt x="12199" y="1110"/>
                    <a:pt x="11990" y="1486"/>
                  </a:cubicBezTo>
                  <a:cubicBezTo>
                    <a:pt x="11906" y="1654"/>
                    <a:pt x="11906" y="1842"/>
                    <a:pt x="11864" y="2009"/>
                  </a:cubicBezTo>
                  <a:lnTo>
                    <a:pt x="11467" y="3202"/>
                  </a:lnTo>
                  <a:cubicBezTo>
                    <a:pt x="11446" y="3265"/>
                    <a:pt x="11383" y="3349"/>
                    <a:pt x="11362" y="3432"/>
                  </a:cubicBezTo>
                  <a:cubicBezTo>
                    <a:pt x="11090" y="4395"/>
                    <a:pt x="10462" y="5106"/>
                    <a:pt x="9730" y="5734"/>
                  </a:cubicBezTo>
                  <a:cubicBezTo>
                    <a:pt x="9416" y="5985"/>
                    <a:pt x="9102" y="6278"/>
                    <a:pt x="8830" y="6592"/>
                  </a:cubicBezTo>
                  <a:cubicBezTo>
                    <a:pt x="8203" y="7282"/>
                    <a:pt x="7407" y="7554"/>
                    <a:pt x="6529" y="7638"/>
                  </a:cubicBezTo>
                  <a:cubicBezTo>
                    <a:pt x="6236" y="7659"/>
                    <a:pt x="5922" y="7742"/>
                    <a:pt x="5629" y="7805"/>
                  </a:cubicBezTo>
                  <a:cubicBezTo>
                    <a:pt x="4897" y="7952"/>
                    <a:pt x="4269" y="7847"/>
                    <a:pt x="3599" y="7491"/>
                  </a:cubicBezTo>
                  <a:cubicBezTo>
                    <a:pt x="2407" y="6801"/>
                    <a:pt x="1549" y="5838"/>
                    <a:pt x="691" y="4834"/>
                  </a:cubicBezTo>
                  <a:cubicBezTo>
                    <a:pt x="210" y="4290"/>
                    <a:pt x="1" y="3579"/>
                    <a:pt x="147" y="2784"/>
                  </a:cubicBezTo>
                  <a:cubicBezTo>
                    <a:pt x="628" y="2491"/>
                    <a:pt x="1193" y="2219"/>
                    <a:pt x="1737" y="2051"/>
                  </a:cubicBezTo>
                  <a:cubicBezTo>
                    <a:pt x="2616" y="1758"/>
                    <a:pt x="3495" y="1444"/>
                    <a:pt x="4374" y="1152"/>
                  </a:cubicBezTo>
                  <a:cubicBezTo>
                    <a:pt x="4687" y="1047"/>
                    <a:pt x="5001" y="963"/>
                    <a:pt x="5336" y="963"/>
                  </a:cubicBezTo>
                  <a:cubicBezTo>
                    <a:pt x="5796" y="942"/>
                    <a:pt x="6236" y="900"/>
                    <a:pt x="6675" y="754"/>
                  </a:cubicBezTo>
                  <a:cubicBezTo>
                    <a:pt x="7261" y="608"/>
                    <a:pt x="7826" y="440"/>
                    <a:pt x="8454" y="503"/>
                  </a:cubicBezTo>
                  <a:cubicBezTo>
                    <a:pt x="8621" y="503"/>
                    <a:pt x="8768" y="482"/>
                    <a:pt x="8893" y="440"/>
                  </a:cubicBezTo>
                  <a:cubicBezTo>
                    <a:pt x="9416" y="273"/>
                    <a:pt x="9939" y="273"/>
                    <a:pt x="10504" y="294"/>
                  </a:cubicBezTo>
                  <a:cubicBezTo>
                    <a:pt x="10755" y="294"/>
                    <a:pt x="11027" y="210"/>
                    <a:pt x="11278" y="168"/>
                  </a:cubicBezTo>
                  <a:cubicBezTo>
                    <a:pt x="11508" y="84"/>
                    <a:pt x="11801" y="1"/>
                    <a:pt x="12136" y="21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1008;p51"/>
            <p:cNvSpPr/>
            <p:nvPr/>
          </p:nvSpPr>
          <p:spPr>
            <a:xfrm>
              <a:off x="6588025" y="2923500"/>
              <a:ext cx="541425" cy="297525"/>
            </a:xfrm>
            <a:custGeom>
              <a:avLst/>
              <a:gdLst/>
              <a:ahLst/>
              <a:cxnLst/>
              <a:rect l="l" t="t" r="r" b="b"/>
              <a:pathLst>
                <a:path w="21657" h="11901" extrusionOk="0">
                  <a:moveTo>
                    <a:pt x="1863" y="1007"/>
                  </a:moveTo>
                  <a:cubicBezTo>
                    <a:pt x="3976" y="1332"/>
                    <a:pt x="6105" y="1436"/>
                    <a:pt x="8234" y="1436"/>
                  </a:cubicBezTo>
                  <a:cubicBezTo>
                    <a:pt x="10363" y="1436"/>
                    <a:pt x="12492" y="1332"/>
                    <a:pt x="14605" y="1238"/>
                  </a:cubicBezTo>
                  <a:cubicBezTo>
                    <a:pt x="15139" y="1217"/>
                    <a:pt x="15667" y="1206"/>
                    <a:pt x="16198" y="1206"/>
                  </a:cubicBezTo>
                  <a:cubicBezTo>
                    <a:pt x="16729" y="1206"/>
                    <a:pt x="17262" y="1217"/>
                    <a:pt x="17806" y="1238"/>
                  </a:cubicBezTo>
                  <a:cubicBezTo>
                    <a:pt x="17842" y="1239"/>
                    <a:pt x="17879" y="1239"/>
                    <a:pt x="17917" y="1239"/>
                  </a:cubicBezTo>
                  <a:cubicBezTo>
                    <a:pt x="18125" y="1239"/>
                    <a:pt x="18375" y="1226"/>
                    <a:pt x="18634" y="1226"/>
                  </a:cubicBezTo>
                  <a:cubicBezTo>
                    <a:pt x="19319" y="1226"/>
                    <a:pt x="20072" y="1314"/>
                    <a:pt x="20317" y="1949"/>
                  </a:cubicBezTo>
                  <a:cubicBezTo>
                    <a:pt x="20506" y="2326"/>
                    <a:pt x="20213" y="2912"/>
                    <a:pt x="20129" y="3330"/>
                  </a:cubicBezTo>
                  <a:cubicBezTo>
                    <a:pt x="20024" y="3832"/>
                    <a:pt x="19899" y="4292"/>
                    <a:pt x="19731" y="4774"/>
                  </a:cubicBezTo>
                  <a:cubicBezTo>
                    <a:pt x="19397" y="5820"/>
                    <a:pt x="18853" y="6782"/>
                    <a:pt x="18246" y="7682"/>
                  </a:cubicBezTo>
                  <a:cubicBezTo>
                    <a:pt x="17032" y="9419"/>
                    <a:pt x="15421" y="10339"/>
                    <a:pt x="13371" y="10528"/>
                  </a:cubicBezTo>
                  <a:cubicBezTo>
                    <a:pt x="13132" y="10550"/>
                    <a:pt x="12892" y="10559"/>
                    <a:pt x="12651" y="10559"/>
                  </a:cubicBezTo>
                  <a:cubicBezTo>
                    <a:pt x="11983" y="10559"/>
                    <a:pt x="11306" y="10490"/>
                    <a:pt x="10630" y="10444"/>
                  </a:cubicBezTo>
                  <a:cubicBezTo>
                    <a:pt x="9563" y="10423"/>
                    <a:pt x="8495" y="10256"/>
                    <a:pt x="7470" y="9984"/>
                  </a:cubicBezTo>
                  <a:cubicBezTo>
                    <a:pt x="5608" y="9461"/>
                    <a:pt x="4102" y="8121"/>
                    <a:pt x="2993" y="6448"/>
                  </a:cubicBezTo>
                  <a:cubicBezTo>
                    <a:pt x="2490" y="5694"/>
                    <a:pt x="2135" y="4878"/>
                    <a:pt x="1905" y="3979"/>
                  </a:cubicBezTo>
                  <a:cubicBezTo>
                    <a:pt x="1800" y="3560"/>
                    <a:pt x="1737" y="3142"/>
                    <a:pt x="1716" y="2702"/>
                  </a:cubicBezTo>
                  <a:cubicBezTo>
                    <a:pt x="1695" y="2200"/>
                    <a:pt x="1842" y="1740"/>
                    <a:pt x="1863" y="1259"/>
                  </a:cubicBezTo>
                  <a:lnTo>
                    <a:pt x="1863" y="1007"/>
                  </a:lnTo>
                  <a:close/>
                  <a:moveTo>
                    <a:pt x="1270" y="0"/>
                  </a:moveTo>
                  <a:cubicBezTo>
                    <a:pt x="942" y="0"/>
                    <a:pt x="739" y="393"/>
                    <a:pt x="858" y="673"/>
                  </a:cubicBezTo>
                  <a:cubicBezTo>
                    <a:pt x="0" y="1886"/>
                    <a:pt x="377" y="3916"/>
                    <a:pt x="837" y="5213"/>
                  </a:cubicBezTo>
                  <a:cubicBezTo>
                    <a:pt x="1423" y="6971"/>
                    <a:pt x="2553" y="8519"/>
                    <a:pt x="3913" y="9670"/>
                  </a:cubicBezTo>
                  <a:cubicBezTo>
                    <a:pt x="5420" y="10946"/>
                    <a:pt x="7261" y="11511"/>
                    <a:pt x="9165" y="11720"/>
                  </a:cubicBezTo>
                  <a:cubicBezTo>
                    <a:pt x="10071" y="11823"/>
                    <a:pt x="11022" y="11901"/>
                    <a:pt x="11972" y="11901"/>
                  </a:cubicBezTo>
                  <a:cubicBezTo>
                    <a:pt x="12952" y="11901"/>
                    <a:pt x="13931" y="11818"/>
                    <a:pt x="14856" y="11595"/>
                  </a:cubicBezTo>
                  <a:cubicBezTo>
                    <a:pt x="16635" y="11176"/>
                    <a:pt x="18016" y="10026"/>
                    <a:pt x="19104" y="8477"/>
                  </a:cubicBezTo>
                  <a:cubicBezTo>
                    <a:pt x="20317" y="6782"/>
                    <a:pt x="20840" y="4983"/>
                    <a:pt x="21384" y="2974"/>
                  </a:cubicBezTo>
                  <a:cubicBezTo>
                    <a:pt x="21656" y="2137"/>
                    <a:pt x="21468" y="1363"/>
                    <a:pt x="20903" y="715"/>
                  </a:cubicBezTo>
                  <a:cubicBezTo>
                    <a:pt x="20443" y="150"/>
                    <a:pt x="19501" y="108"/>
                    <a:pt x="18853" y="87"/>
                  </a:cubicBezTo>
                  <a:cubicBezTo>
                    <a:pt x="18176" y="61"/>
                    <a:pt x="17506" y="49"/>
                    <a:pt x="16839" y="49"/>
                  </a:cubicBezTo>
                  <a:cubicBezTo>
                    <a:pt x="15380" y="49"/>
                    <a:pt x="13935" y="105"/>
                    <a:pt x="12471" y="191"/>
                  </a:cubicBezTo>
                  <a:cubicBezTo>
                    <a:pt x="10630" y="307"/>
                    <a:pt x="8767" y="411"/>
                    <a:pt x="6903" y="411"/>
                  </a:cubicBezTo>
                  <a:cubicBezTo>
                    <a:pt x="5038" y="411"/>
                    <a:pt x="3170" y="307"/>
                    <a:pt x="1319" y="3"/>
                  </a:cubicBezTo>
                  <a:cubicBezTo>
                    <a:pt x="1302" y="1"/>
                    <a:pt x="1286" y="0"/>
                    <a:pt x="12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039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05993" y="1314753"/>
            <a:ext cx="529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Phố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An (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zone" panose="03020702060507090A04" pitchFamily="66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66206" y="102898"/>
            <a:ext cx="10897868" cy="12817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20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02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2025</a:t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Lịch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sử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Địa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lí</a:t>
            </a:r>
            <a:r>
              <a:rPr kumimoji="0" 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Times New Roman" panose="02020603050405020304" pitchFamily="18" charset="0"/>
              </a:rPr>
              <a:t>:</a:t>
            </a:r>
            <a:endParaRPr kumimoji="0" lang="en-US" sz="36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zone" panose="03020702060507090A04" pitchFamily="66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31" y="3167616"/>
            <a:ext cx="1810669" cy="1390008"/>
          </a:xfrm>
          <a:prstGeom prst="rect">
            <a:avLst/>
          </a:prstGeom>
        </p:spPr>
      </p:pic>
      <p:grpSp>
        <p:nvGrpSpPr>
          <p:cNvPr id="10" name="Google Shape;178;p33"/>
          <p:cNvGrpSpPr/>
          <p:nvPr/>
        </p:nvGrpSpPr>
        <p:grpSpPr>
          <a:xfrm>
            <a:off x="171077" y="4715555"/>
            <a:ext cx="1488200" cy="2088988"/>
            <a:chOff x="347000" y="2571750"/>
            <a:chExt cx="1767550" cy="2473200"/>
          </a:xfrm>
        </p:grpSpPr>
        <p:sp>
          <p:nvSpPr>
            <p:cNvPr id="11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9" name="Google Shape;361;p37"/>
          <p:cNvGrpSpPr/>
          <p:nvPr/>
        </p:nvGrpSpPr>
        <p:grpSpPr>
          <a:xfrm flipH="1">
            <a:off x="10548682" y="3014620"/>
            <a:ext cx="1675035" cy="1503275"/>
            <a:chOff x="-2314175" y="910675"/>
            <a:chExt cx="2012875" cy="1733025"/>
          </a:xfrm>
        </p:grpSpPr>
        <p:sp>
          <p:nvSpPr>
            <p:cNvPr id="60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rgbClr val="485058">
                <a:lumMod val="7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3" name="Google Shape;976;p51"/>
          <p:cNvGrpSpPr/>
          <p:nvPr/>
        </p:nvGrpSpPr>
        <p:grpSpPr>
          <a:xfrm>
            <a:off x="10256073" y="5331803"/>
            <a:ext cx="1580501" cy="1429886"/>
            <a:chOff x="5948275" y="2297825"/>
            <a:chExt cx="2178175" cy="2151575"/>
          </a:xfrm>
        </p:grpSpPr>
        <p:sp>
          <p:nvSpPr>
            <p:cNvPr id="84" name="Google Shape;977;p51"/>
            <p:cNvSpPr/>
            <p:nvPr/>
          </p:nvSpPr>
          <p:spPr>
            <a:xfrm rot="175061">
              <a:off x="6717042" y="3312008"/>
              <a:ext cx="572749" cy="556047"/>
            </a:xfrm>
            <a:custGeom>
              <a:avLst/>
              <a:gdLst/>
              <a:ahLst/>
              <a:cxnLst/>
              <a:rect l="l" t="t" r="r" b="b"/>
              <a:pathLst>
                <a:path w="21280" h="19965" extrusionOk="0">
                  <a:moveTo>
                    <a:pt x="2867" y="16725"/>
                  </a:moveTo>
                  <a:cubicBezTo>
                    <a:pt x="3003" y="16735"/>
                    <a:pt x="3055" y="16740"/>
                    <a:pt x="3029" y="16740"/>
                  </a:cubicBezTo>
                  <a:cubicBezTo>
                    <a:pt x="3006" y="16740"/>
                    <a:pt x="2920" y="16736"/>
                    <a:pt x="2775" y="16728"/>
                  </a:cubicBezTo>
                  <a:lnTo>
                    <a:pt x="2775" y="16728"/>
                  </a:lnTo>
                  <a:cubicBezTo>
                    <a:pt x="2806" y="16728"/>
                    <a:pt x="2836" y="16727"/>
                    <a:pt x="2867" y="16725"/>
                  </a:cubicBezTo>
                  <a:close/>
                  <a:moveTo>
                    <a:pt x="14319" y="1"/>
                  </a:moveTo>
                  <a:cubicBezTo>
                    <a:pt x="14140" y="1"/>
                    <a:pt x="13950" y="23"/>
                    <a:pt x="13747" y="69"/>
                  </a:cubicBezTo>
                  <a:cubicBezTo>
                    <a:pt x="12283" y="383"/>
                    <a:pt x="11446" y="948"/>
                    <a:pt x="10483" y="2099"/>
                  </a:cubicBezTo>
                  <a:cubicBezTo>
                    <a:pt x="10044" y="2643"/>
                    <a:pt x="9772" y="3271"/>
                    <a:pt x="9667" y="3961"/>
                  </a:cubicBezTo>
                  <a:cubicBezTo>
                    <a:pt x="9563" y="4631"/>
                    <a:pt x="9667" y="5468"/>
                    <a:pt x="9353" y="6095"/>
                  </a:cubicBezTo>
                  <a:cubicBezTo>
                    <a:pt x="9332" y="6158"/>
                    <a:pt x="9353" y="6179"/>
                    <a:pt x="9416" y="6179"/>
                  </a:cubicBezTo>
                  <a:cubicBezTo>
                    <a:pt x="9353" y="6179"/>
                    <a:pt x="9311" y="6200"/>
                    <a:pt x="9207" y="6242"/>
                  </a:cubicBezTo>
                  <a:cubicBezTo>
                    <a:pt x="8977" y="6305"/>
                    <a:pt x="8726" y="6347"/>
                    <a:pt x="8495" y="6367"/>
                  </a:cubicBezTo>
                  <a:cubicBezTo>
                    <a:pt x="8366" y="6382"/>
                    <a:pt x="8249" y="6389"/>
                    <a:pt x="8142" y="6389"/>
                  </a:cubicBezTo>
                  <a:cubicBezTo>
                    <a:pt x="7612" y="6389"/>
                    <a:pt x="7312" y="6217"/>
                    <a:pt x="6738" y="5886"/>
                  </a:cubicBezTo>
                  <a:cubicBezTo>
                    <a:pt x="6696" y="5865"/>
                    <a:pt x="6633" y="5823"/>
                    <a:pt x="6591" y="5782"/>
                  </a:cubicBezTo>
                  <a:cubicBezTo>
                    <a:pt x="6550" y="5510"/>
                    <a:pt x="6529" y="5217"/>
                    <a:pt x="6487" y="4924"/>
                  </a:cubicBezTo>
                  <a:cubicBezTo>
                    <a:pt x="6298" y="4087"/>
                    <a:pt x="5880" y="3543"/>
                    <a:pt x="5190" y="3041"/>
                  </a:cubicBezTo>
                  <a:cubicBezTo>
                    <a:pt x="4951" y="2866"/>
                    <a:pt x="4701" y="2788"/>
                    <a:pt x="4447" y="2788"/>
                  </a:cubicBezTo>
                  <a:cubicBezTo>
                    <a:pt x="4367" y="2788"/>
                    <a:pt x="4287" y="2795"/>
                    <a:pt x="4206" y="2810"/>
                  </a:cubicBezTo>
                  <a:cubicBezTo>
                    <a:pt x="4206" y="2497"/>
                    <a:pt x="4185" y="2204"/>
                    <a:pt x="4143" y="1890"/>
                  </a:cubicBezTo>
                  <a:cubicBezTo>
                    <a:pt x="4081" y="1045"/>
                    <a:pt x="3472" y="627"/>
                    <a:pt x="2854" y="627"/>
                  </a:cubicBezTo>
                  <a:cubicBezTo>
                    <a:pt x="2233" y="627"/>
                    <a:pt x="1601" y="1050"/>
                    <a:pt x="1507" y="1890"/>
                  </a:cubicBezTo>
                  <a:cubicBezTo>
                    <a:pt x="1381" y="3229"/>
                    <a:pt x="1151" y="4526"/>
                    <a:pt x="984" y="5844"/>
                  </a:cubicBezTo>
                  <a:cubicBezTo>
                    <a:pt x="754" y="6619"/>
                    <a:pt x="461" y="7414"/>
                    <a:pt x="461" y="8272"/>
                  </a:cubicBezTo>
                  <a:lnTo>
                    <a:pt x="461" y="8355"/>
                  </a:lnTo>
                  <a:cubicBezTo>
                    <a:pt x="461" y="8460"/>
                    <a:pt x="440" y="8564"/>
                    <a:pt x="440" y="8669"/>
                  </a:cubicBezTo>
                  <a:cubicBezTo>
                    <a:pt x="356" y="10134"/>
                    <a:pt x="21" y="11577"/>
                    <a:pt x="21" y="13042"/>
                  </a:cubicBezTo>
                  <a:cubicBezTo>
                    <a:pt x="0" y="14444"/>
                    <a:pt x="21" y="15595"/>
                    <a:pt x="1465" y="16306"/>
                  </a:cubicBezTo>
                  <a:cubicBezTo>
                    <a:pt x="1612" y="16390"/>
                    <a:pt x="1779" y="16432"/>
                    <a:pt x="1925" y="16515"/>
                  </a:cubicBezTo>
                  <a:cubicBezTo>
                    <a:pt x="1946" y="16515"/>
                    <a:pt x="1946" y="16536"/>
                    <a:pt x="1988" y="16536"/>
                  </a:cubicBezTo>
                  <a:cubicBezTo>
                    <a:pt x="2219" y="16643"/>
                    <a:pt x="2464" y="16719"/>
                    <a:pt x="2725" y="16727"/>
                  </a:cubicBezTo>
                  <a:lnTo>
                    <a:pt x="2725" y="16727"/>
                  </a:lnTo>
                  <a:cubicBezTo>
                    <a:pt x="3288" y="17042"/>
                    <a:pt x="3684" y="17668"/>
                    <a:pt x="4081" y="18168"/>
                  </a:cubicBezTo>
                  <a:cubicBezTo>
                    <a:pt x="4810" y="19098"/>
                    <a:pt x="5587" y="19964"/>
                    <a:pt x="6771" y="19964"/>
                  </a:cubicBezTo>
                  <a:cubicBezTo>
                    <a:pt x="6946" y="19964"/>
                    <a:pt x="7130" y="19945"/>
                    <a:pt x="7324" y="19905"/>
                  </a:cubicBezTo>
                  <a:cubicBezTo>
                    <a:pt x="8537" y="19654"/>
                    <a:pt x="9353" y="18629"/>
                    <a:pt x="10567" y="18399"/>
                  </a:cubicBezTo>
                  <a:cubicBezTo>
                    <a:pt x="11969" y="18106"/>
                    <a:pt x="13392" y="17896"/>
                    <a:pt x="14814" y="17896"/>
                  </a:cubicBezTo>
                  <a:cubicBezTo>
                    <a:pt x="15289" y="17896"/>
                    <a:pt x="15809" y="17850"/>
                    <a:pt x="16315" y="17850"/>
                  </a:cubicBezTo>
                  <a:cubicBezTo>
                    <a:pt x="16567" y="17850"/>
                    <a:pt x="16816" y="17862"/>
                    <a:pt x="17053" y="17896"/>
                  </a:cubicBezTo>
                  <a:cubicBezTo>
                    <a:pt x="17702" y="18001"/>
                    <a:pt x="18330" y="18378"/>
                    <a:pt x="18957" y="18587"/>
                  </a:cubicBezTo>
                  <a:cubicBezTo>
                    <a:pt x="19132" y="18652"/>
                    <a:pt x="19303" y="18681"/>
                    <a:pt x="19467" y="18681"/>
                  </a:cubicBezTo>
                  <a:cubicBezTo>
                    <a:pt x="20359" y="18681"/>
                    <a:pt x="21045" y="17800"/>
                    <a:pt x="21133" y="16934"/>
                  </a:cubicBezTo>
                  <a:cubicBezTo>
                    <a:pt x="21280" y="15386"/>
                    <a:pt x="20840" y="13816"/>
                    <a:pt x="20192" y="12310"/>
                  </a:cubicBezTo>
                  <a:cubicBezTo>
                    <a:pt x="19501" y="10761"/>
                    <a:pt x="18811" y="9380"/>
                    <a:pt x="18350" y="7728"/>
                  </a:cubicBezTo>
                  <a:cubicBezTo>
                    <a:pt x="17827" y="5886"/>
                    <a:pt x="17283" y="4087"/>
                    <a:pt x="16677" y="2287"/>
                  </a:cubicBezTo>
                  <a:cubicBezTo>
                    <a:pt x="16292" y="1096"/>
                    <a:pt x="15586" y="1"/>
                    <a:pt x="14319" y="1"/>
                  </a:cubicBezTo>
                  <a:close/>
                </a:path>
              </a:pathLst>
            </a:custGeom>
            <a:solidFill>
              <a:srgbClr val="DD3947"/>
            </a:solidFill>
            <a:ln w="9525" cap="flat" cmpd="sng">
              <a:solidFill>
                <a:srgbClr val="DD39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978;p51"/>
            <p:cNvSpPr/>
            <p:nvPr/>
          </p:nvSpPr>
          <p:spPr>
            <a:xfrm>
              <a:off x="6522650" y="3312000"/>
              <a:ext cx="230174" cy="162225"/>
            </a:xfrm>
            <a:custGeom>
              <a:avLst/>
              <a:gdLst/>
              <a:ahLst/>
              <a:cxnLst/>
              <a:rect l="l" t="t" r="r" b="b"/>
              <a:pathLst>
                <a:path w="8099" h="6489" extrusionOk="0">
                  <a:moveTo>
                    <a:pt x="2951" y="0"/>
                  </a:moveTo>
                  <a:cubicBezTo>
                    <a:pt x="2649" y="0"/>
                    <a:pt x="2337" y="121"/>
                    <a:pt x="2072" y="344"/>
                  </a:cubicBezTo>
                  <a:cubicBezTo>
                    <a:pt x="1612" y="742"/>
                    <a:pt x="1466" y="1307"/>
                    <a:pt x="1319" y="1872"/>
                  </a:cubicBezTo>
                  <a:cubicBezTo>
                    <a:pt x="1215" y="2332"/>
                    <a:pt x="943" y="2709"/>
                    <a:pt x="712" y="3085"/>
                  </a:cubicBezTo>
                  <a:cubicBezTo>
                    <a:pt x="1" y="4215"/>
                    <a:pt x="922" y="5596"/>
                    <a:pt x="2177" y="5638"/>
                  </a:cubicBezTo>
                  <a:cubicBezTo>
                    <a:pt x="2805" y="5659"/>
                    <a:pt x="3412" y="5805"/>
                    <a:pt x="4018" y="5994"/>
                  </a:cubicBezTo>
                  <a:cubicBezTo>
                    <a:pt x="4524" y="6308"/>
                    <a:pt x="5110" y="6488"/>
                    <a:pt x="5712" y="6488"/>
                  </a:cubicBezTo>
                  <a:cubicBezTo>
                    <a:pt x="6032" y="6488"/>
                    <a:pt x="6356" y="6437"/>
                    <a:pt x="6676" y="6328"/>
                  </a:cubicBezTo>
                  <a:cubicBezTo>
                    <a:pt x="7889" y="5952"/>
                    <a:pt x="8098" y="4759"/>
                    <a:pt x="8015" y="3608"/>
                  </a:cubicBezTo>
                  <a:cubicBezTo>
                    <a:pt x="7931" y="2709"/>
                    <a:pt x="7889" y="1788"/>
                    <a:pt x="7094" y="1160"/>
                  </a:cubicBezTo>
                  <a:cubicBezTo>
                    <a:pt x="6320" y="512"/>
                    <a:pt x="5295" y="135"/>
                    <a:pt x="4269" y="30"/>
                  </a:cubicBezTo>
                  <a:cubicBezTo>
                    <a:pt x="4165" y="9"/>
                    <a:pt x="4060" y="9"/>
                    <a:pt x="3935" y="9"/>
                  </a:cubicBezTo>
                  <a:cubicBezTo>
                    <a:pt x="3725" y="9"/>
                    <a:pt x="3537" y="30"/>
                    <a:pt x="3391" y="93"/>
                  </a:cubicBezTo>
                  <a:cubicBezTo>
                    <a:pt x="3251" y="30"/>
                    <a:pt x="3102" y="0"/>
                    <a:pt x="2951" y="0"/>
                  </a:cubicBezTo>
                  <a:close/>
                </a:path>
              </a:pathLst>
            </a:custGeom>
            <a:solidFill>
              <a:srgbClr val="FB8897"/>
            </a:solidFill>
            <a:ln w="9525" cap="flat" cmpd="sng">
              <a:solidFill>
                <a:srgbClr val="FB88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979;p51"/>
            <p:cNvSpPr/>
            <p:nvPr/>
          </p:nvSpPr>
          <p:spPr>
            <a:xfrm>
              <a:off x="7158446" y="3377650"/>
              <a:ext cx="198155" cy="176131"/>
            </a:xfrm>
            <a:custGeom>
              <a:avLst/>
              <a:gdLst/>
              <a:ahLst/>
              <a:cxnLst/>
              <a:rect l="l" t="t" r="r" b="b"/>
              <a:pathLst>
                <a:path w="7513" h="6370" extrusionOk="0">
                  <a:moveTo>
                    <a:pt x="1962" y="0"/>
                  </a:moveTo>
                  <a:cubicBezTo>
                    <a:pt x="1717" y="0"/>
                    <a:pt x="1511" y="44"/>
                    <a:pt x="1319" y="131"/>
                  </a:cubicBezTo>
                  <a:cubicBezTo>
                    <a:pt x="1292" y="129"/>
                    <a:pt x="1266" y="128"/>
                    <a:pt x="1239" y="128"/>
                  </a:cubicBezTo>
                  <a:cubicBezTo>
                    <a:pt x="990" y="128"/>
                    <a:pt x="730" y="218"/>
                    <a:pt x="503" y="445"/>
                  </a:cubicBezTo>
                  <a:cubicBezTo>
                    <a:pt x="482" y="487"/>
                    <a:pt x="440" y="508"/>
                    <a:pt x="398" y="529"/>
                  </a:cubicBezTo>
                  <a:cubicBezTo>
                    <a:pt x="105" y="801"/>
                    <a:pt x="1" y="1240"/>
                    <a:pt x="105" y="1596"/>
                  </a:cubicBezTo>
                  <a:cubicBezTo>
                    <a:pt x="482" y="2747"/>
                    <a:pt x="796" y="4002"/>
                    <a:pt x="1256" y="5111"/>
                  </a:cubicBezTo>
                  <a:cubicBezTo>
                    <a:pt x="1549" y="5760"/>
                    <a:pt x="2407" y="6073"/>
                    <a:pt x="3056" y="6136"/>
                  </a:cubicBezTo>
                  <a:cubicBezTo>
                    <a:pt x="3078" y="6137"/>
                    <a:pt x="3102" y="6137"/>
                    <a:pt x="3125" y="6137"/>
                  </a:cubicBezTo>
                  <a:cubicBezTo>
                    <a:pt x="3505" y="6137"/>
                    <a:pt x="3970" y="6041"/>
                    <a:pt x="4397" y="6041"/>
                  </a:cubicBezTo>
                  <a:cubicBezTo>
                    <a:pt x="4647" y="6041"/>
                    <a:pt x="4885" y="6074"/>
                    <a:pt x="5085" y="6178"/>
                  </a:cubicBezTo>
                  <a:cubicBezTo>
                    <a:pt x="5336" y="6309"/>
                    <a:pt x="5601" y="6369"/>
                    <a:pt x="5858" y="6369"/>
                  </a:cubicBezTo>
                  <a:cubicBezTo>
                    <a:pt x="6672" y="6369"/>
                    <a:pt x="7413" y="5761"/>
                    <a:pt x="7429" y="4839"/>
                  </a:cubicBezTo>
                  <a:cubicBezTo>
                    <a:pt x="7449" y="3521"/>
                    <a:pt x="7512" y="2098"/>
                    <a:pt x="6675" y="1010"/>
                  </a:cubicBezTo>
                  <a:cubicBezTo>
                    <a:pt x="6173" y="382"/>
                    <a:pt x="5399" y="194"/>
                    <a:pt x="4625" y="194"/>
                  </a:cubicBezTo>
                  <a:cubicBezTo>
                    <a:pt x="4290" y="194"/>
                    <a:pt x="3955" y="278"/>
                    <a:pt x="3620" y="278"/>
                  </a:cubicBezTo>
                  <a:cubicBezTo>
                    <a:pt x="3601" y="278"/>
                    <a:pt x="3581" y="279"/>
                    <a:pt x="3560" y="279"/>
                  </a:cubicBezTo>
                  <a:cubicBezTo>
                    <a:pt x="3113" y="279"/>
                    <a:pt x="2596" y="66"/>
                    <a:pt x="2156" y="6"/>
                  </a:cubicBezTo>
                  <a:lnTo>
                    <a:pt x="2114" y="6"/>
                  </a:lnTo>
                  <a:cubicBezTo>
                    <a:pt x="2062" y="2"/>
                    <a:pt x="2011" y="0"/>
                    <a:pt x="1962" y="0"/>
                  </a:cubicBezTo>
                  <a:close/>
                </a:path>
              </a:pathLst>
            </a:custGeom>
            <a:solidFill>
              <a:srgbClr val="FB8897"/>
            </a:solidFill>
            <a:ln w="9525" cap="flat" cmpd="sng">
              <a:solidFill>
                <a:srgbClr val="FB889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980;p51"/>
            <p:cNvSpPr/>
            <p:nvPr/>
          </p:nvSpPr>
          <p:spPr>
            <a:xfrm>
              <a:off x="6407550" y="2525500"/>
              <a:ext cx="1196850" cy="951175"/>
            </a:xfrm>
            <a:custGeom>
              <a:avLst/>
              <a:gdLst/>
              <a:ahLst/>
              <a:cxnLst/>
              <a:rect l="l" t="t" r="r" b="b"/>
              <a:pathLst>
                <a:path w="47874" h="38047" extrusionOk="0">
                  <a:moveTo>
                    <a:pt x="18744" y="0"/>
                  </a:moveTo>
                  <a:cubicBezTo>
                    <a:pt x="18725" y="0"/>
                    <a:pt x="18705" y="0"/>
                    <a:pt x="18686" y="0"/>
                  </a:cubicBezTo>
                  <a:cubicBezTo>
                    <a:pt x="16468" y="21"/>
                    <a:pt x="14354" y="1318"/>
                    <a:pt x="12367" y="2176"/>
                  </a:cubicBezTo>
                  <a:cubicBezTo>
                    <a:pt x="10525" y="2950"/>
                    <a:pt x="8914" y="3662"/>
                    <a:pt x="6968" y="3662"/>
                  </a:cubicBezTo>
                  <a:cubicBezTo>
                    <a:pt x="6864" y="3641"/>
                    <a:pt x="6738" y="3641"/>
                    <a:pt x="6613" y="3641"/>
                  </a:cubicBezTo>
                  <a:lnTo>
                    <a:pt x="6215" y="3641"/>
                  </a:lnTo>
                  <a:cubicBezTo>
                    <a:pt x="5295" y="3641"/>
                    <a:pt x="4750" y="4101"/>
                    <a:pt x="4520" y="4708"/>
                  </a:cubicBezTo>
                  <a:cubicBezTo>
                    <a:pt x="3495" y="5461"/>
                    <a:pt x="2846" y="6570"/>
                    <a:pt x="2219" y="7721"/>
                  </a:cubicBezTo>
                  <a:cubicBezTo>
                    <a:pt x="1361" y="9290"/>
                    <a:pt x="315" y="10797"/>
                    <a:pt x="168" y="12638"/>
                  </a:cubicBezTo>
                  <a:cubicBezTo>
                    <a:pt x="147" y="13098"/>
                    <a:pt x="336" y="13517"/>
                    <a:pt x="649" y="13831"/>
                  </a:cubicBezTo>
                  <a:cubicBezTo>
                    <a:pt x="43" y="16614"/>
                    <a:pt x="1" y="19522"/>
                    <a:pt x="963" y="22242"/>
                  </a:cubicBezTo>
                  <a:cubicBezTo>
                    <a:pt x="2114" y="25402"/>
                    <a:pt x="4646" y="27850"/>
                    <a:pt x="7491" y="29523"/>
                  </a:cubicBezTo>
                  <a:cubicBezTo>
                    <a:pt x="10525" y="31302"/>
                    <a:pt x="14145" y="31909"/>
                    <a:pt x="17577" y="32348"/>
                  </a:cubicBezTo>
                  <a:lnTo>
                    <a:pt x="19062" y="32516"/>
                  </a:lnTo>
                  <a:cubicBezTo>
                    <a:pt x="18623" y="32641"/>
                    <a:pt x="18246" y="32976"/>
                    <a:pt x="18142" y="33520"/>
                  </a:cubicBezTo>
                  <a:cubicBezTo>
                    <a:pt x="18016" y="34399"/>
                    <a:pt x="18121" y="35131"/>
                    <a:pt x="18623" y="35863"/>
                  </a:cubicBezTo>
                  <a:cubicBezTo>
                    <a:pt x="18811" y="36135"/>
                    <a:pt x="19062" y="36428"/>
                    <a:pt x="19292" y="36700"/>
                  </a:cubicBezTo>
                  <a:cubicBezTo>
                    <a:pt x="19397" y="36805"/>
                    <a:pt x="19502" y="36930"/>
                    <a:pt x="19606" y="37056"/>
                  </a:cubicBezTo>
                  <a:cubicBezTo>
                    <a:pt x="19545" y="36989"/>
                    <a:pt x="19517" y="36963"/>
                    <a:pt x="19512" y="36963"/>
                  </a:cubicBezTo>
                  <a:cubicBezTo>
                    <a:pt x="19496" y="36963"/>
                    <a:pt x="19638" y="37151"/>
                    <a:pt x="19669" y="37182"/>
                  </a:cubicBezTo>
                  <a:cubicBezTo>
                    <a:pt x="19969" y="37781"/>
                    <a:pt x="20516" y="38046"/>
                    <a:pt x="21084" y="38046"/>
                  </a:cubicBezTo>
                  <a:cubicBezTo>
                    <a:pt x="21706" y="38046"/>
                    <a:pt x="22352" y="37728"/>
                    <a:pt x="22724" y="37182"/>
                  </a:cubicBezTo>
                  <a:cubicBezTo>
                    <a:pt x="23540" y="35968"/>
                    <a:pt x="23917" y="34441"/>
                    <a:pt x="23749" y="32997"/>
                  </a:cubicBezTo>
                  <a:cubicBezTo>
                    <a:pt x="23707" y="32829"/>
                    <a:pt x="23686" y="32662"/>
                    <a:pt x="23645" y="32516"/>
                  </a:cubicBezTo>
                  <a:cubicBezTo>
                    <a:pt x="25256" y="32369"/>
                    <a:pt x="26846" y="32097"/>
                    <a:pt x="28394" y="31616"/>
                  </a:cubicBezTo>
                  <a:cubicBezTo>
                    <a:pt x="31805" y="30611"/>
                    <a:pt x="34901" y="28666"/>
                    <a:pt x="37161" y="25925"/>
                  </a:cubicBezTo>
                  <a:cubicBezTo>
                    <a:pt x="38961" y="23728"/>
                    <a:pt x="40614" y="21091"/>
                    <a:pt x="41492" y="18308"/>
                  </a:cubicBezTo>
                  <a:cubicBezTo>
                    <a:pt x="41576" y="18392"/>
                    <a:pt x="41660" y="18476"/>
                    <a:pt x="41743" y="18518"/>
                  </a:cubicBezTo>
                  <a:cubicBezTo>
                    <a:pt x="41859" y="18617"/>
                    <a:pt x="42000" y="18742"/>
                    <a:pt x="42147" y="18841"/>
                  </a:cubicBezTo>
                  <a:lnTo>
                    <a:pt x="42147" y="18841"/>
                  </a:lnTo>
                  <a:cubicBezTo>
                    <a:pt x="42105" y="18815"/>
                    <a:pt x="42085" y="18804"/>
                    <a:pt x="42083" y="18804"/>
                  </a:cubicBezTo>
                  <a:lnTo>
                    <a:pt x="42083" y="18804"/>
                  </a:lnTo>
                  <a:cubicBezTo>
                    <a:pt x="42074" y="18804"/>
                    <a:pt x="42477" y="19067"/>
                    <a:pt x="42601" y="19145"/>
                  </a:cubicBezTo>
                  <a:cubicBezTo>
                    <a:pt x="42999" y="19438"/>
                    <a:pt x="43585" y="19564"/>
                    <a:pt x="44066" y="19585"/>
                  </a:cubicBezTo>
                  <a:cubicBezTo>
                    <a:pt x="44110" y="19587"/>
                    <a:pt x="44155" y="19588"/>
                    <a:pt x="44199" y="19588"/>
                  </a:cubicBezTo>
                  <a:cubicBezTo>
                    <a:pt x="45982" y="19588"/>
                    <a:pt x="47873" y="17970"/>
                    <a:pt x="47832" y="16132"/>
                  </a:cubicBezTo>
                  <a:cubicBezTo>
                    <a:pt x="47753" y="14243"/>
                    <a:pt x="45953" y="13469"/>
                    <a:pt x="44319" y="13469"/>
                  </a:cubicBezTo>
                  <a:cubicBezTo>
                    <a:pt x="44234" y="13469"/>
                    <a:pt x="44150" y="13471"/>
                    <a:pt x="44066" y="13475"/>
                  </a:cubicBezTo>
                  <a:cubicBezTo>
                    <a:pt x="43982" y="13475"/>
                    <a:pt x="43878" y="13496"/>
                    <a:pt x="43794" y="13496"/>
                  </a:cubicBezTo>
                  <a:cubicBezTo>
                    <a:pt x="43476" y="13178"/>
                    <a:pt x="43062" y="12969"/>
                    <a:pt x="42588" y="12969"/>
                  </a:cubicBezTo>
                  <a:cubicBezTo>
                    <a:pt x="42438" y="12969"/>
                    <a:pt x="42281" y="12990"/>
                    <a:pt x="42120" y="13036"/>
                  </a:cubicBezTo>
                  <a:cubicBezTo>
                    <a:pt x="42078" y="13057"/>
                    <a:pt x="42057" y="13057"/>
                    <a:pt x="41995" y="13078"/>
                  </a:cubicBezTo>
                  <a:cubicBezTo>
                    <a:pt x="41597" y="11299"/>
                    <a:pt x="40488" y="9855"/>
                    <a:pt x="38438" y="9102"/>
                  </a:cubicBezTo>
                  <a:cubicBezTo>
                    <a:pt x="37245" y="8663"/>
                    <a:pt x="35843" y="8642"/>
                    <a:pt x="34567" y="8537"/>
                  </a:cubicBezTo>
                  <a:cubicBezTo>
                    <a:pt x="33060" y="8391"/>
                    <a:pt x="31595" y="8056"/>
                    <a:pt x="30235" y="7344"/>
                  </a:cubicBezTo>
                  <a:cubicBezTo>
                    <a:pt x="26171" y="5302"/>
                    <a:pt x="23706" y="0"/>
                    <a:pt x="18744" y="0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981;p51"/>
            <p:cNvSpPr/>
            <p:nvPr/>
          </p:nvSpPr>
          <p:spPr>
            <a:xfrm>
              <a:off x="6180025" y="2450175"/>
              <a:ext cx="303400" cy="415400"/>
            </a:xfrm>
            <a:custGeom>
              <a:avLst/>
              <a:gdLst/>
              <a:ahLst/>
              <a:cxnLst/>
              <a:rect l="l" t="t" r="r" b="b"/>
              <a:pathLst>
                <a:path w="12136" h="16616" extrusionOk="0">
                  <a:moveTo>
                    <a:pt x="5236" y="1"/>
                  </a:moveTo>
                  <a:cubicBezTo>
                    <a:pt x="5118" y="1"/>
                    <a:pt x="4997" y="15"/>
                    <a:pt x="4875" y="42"/>
                  </a:cubicBezTo>
                  <a:cubicBezTo>
                    <a:pt x="4782" y="30"/>
                    <a:pt x="4688" y="25"/>
                    <a:pt x="4595" y="25"/>
                  </a:cubicBezTo>
                  <a:cubicBezTo>
                    <a:pt x="4354" y="25"/>
                    <a:pt x="4112" y="60"/>
                    <a:pt x="3871" y="105"/>
                  </a:cubicBezTo>
                  <a:cubicBezTo>
                    <a:pt x="3620" y="105"/>
                    <a:pt x="3452" y="189"/>
                    <a:pt x="3285" y="293"/>
                  </a:cubicBezTo>
                  <a:cubicBezTo>
                    <a:pt x="3267" y="292"/>
                    <a:pt x="3249" y="292"/>
                    <a:pt x="3231" y="292"/>
                  </a:cubicBezTo>
                  <a:cubicBezTo>
                    <a:pt x="2890" y="292"/>
                    <a:pt x="2523" y="476"/>
                    <a:pt x="2364" y="774"/>
                  </a:cubicBezTo>
                  <a:cubicBezTo>
                    <a:pt x="1255" y="2804"/>
                    <a:pt x="3808" y="4917"/>
                    <a:pt x="5503" y="6173"/>
                  </a:cubicBezTo>
                  <a:cubicBezTo>
                    <a:pt x="5398" y="6277"/>
                    <a:pt x="5294" y="6382"/>
                    <a:pt x="5189" y="6466"/>
                  </a:cubicBezTo>
                  <a:cubicBezTo>
                    <a:pt x="4938" y="6696"/>
                    <a:pt x="4708" y="6947"/>
                    <a:pt x="4457" y="7198"/>
                  </a:cubicBezTo>
                  <a:lnTo>
                    <a:pt x="4394" y="7282"/>
                  </a:lnTo>
                  <a:cubicBezTo>
                    <a:pt x="4310" y="7303"/>
                    <a:pt x="4227" y="7365"/>
                    <a:pt x="4122" y="7386"/>
                  </a:cubicBezTo>
                  <a:cubicBezTo>
                    <a:pt x="2971" y="7784"/>
                    <a:pt x="1590" y="8160"/>
                    <a:pt x="942" y="9290"/>
                  </a:cubicBezTo>
                  <a:cubicBezTo>
                    <a:pt x="0" y="10922"/>
                    <a:pt x="963" y="12492"/>
                    <a:pt x="2783" y="12513"/>
                  </a:cubicBezTo>
                  <a:cubicBezTo>
                    <a:pt x="2971" y="12513"/>
                    <a:pt x="3160" y="12492"/>
                    <a:pt x="3348" y="12450"/>
                  </a:cubicBezTo>
                  <a:lnTo>
                    <a:pt x="3348" y="12450"/>
                  </a:lnTo>
                  <a:cubicBezTo>
                    <a:pt x="3055" y="13245"/>
                    <a:pt x="2929" y="14103"/>
                    <a:pt x="2888" y="14919"/>
                  </a:cubicBezTo>
                  <a:cubicBezTo>
                    <a:pt x="2872" y="16060"/>
                    <a:pt x="3765" y="16615"/>
                    <a:pt x="4712" y="16615"/>
                  </a:cubicBezTo>
                  <a:cubicBezTo>
                    <a:pt x="5067" y="16615"/>
                    <a:pt x="5429" y="16537"/>
                    <a:pt x="5754" y="16383"/>
                  </a:cubicBezTo>
                  <a:cubicBezTo>
                    <a:pt x="6696" y="15902"/>
                    <a:pt x="7449" y="15065"/>
                    <a:pt x="8077" y="14207"/>
                  </a:cubicBezTo>
                  <a:cubicBezTo>
                    <a:pt x="8160" y="14082"/>
                    <a:pt x="8202" y="13956"/>
                    <a:pt x="8265" y="13810"/>
                  </a:cubicBezTo>
                  <a:cubicBezTo>
                    <a:pt x="8704" y="13224"/>
                    <a:pt x="9123" y="12596"/>
                    <a:pt x="9478" y="11969"/>
                  </a:cubicBezTo>
                  <a:cubicBezTo>
                    <a:pt x="10315" y="10567"/>
                    <a:pt x="11090" y="9186"/>
                    <a:pt x="11048" y="7491"/>
                  </a:cubicBezTo>
                  <a:cubicBezTo>
                    <a:pt x="11048" y="7177"/>
                    <a:pt x="10943" y="6884"/>
                    <a:pt x="10797" y="6654"/>
                  </a:cubicBezTo>
                  <a:cubicBezTo>
                    <a:pt x="10880" y="6319"/>
                    <a:pt x="10818" y="5943"/>
                    <a:pt x="10671" y="5629"/>
                  </a:cubicBezTo>
                  <a:cubicBezTo>
                    <a:pt x="11131" y="5378"/>
                    <a:pt x="11529" y="4980"/>
                    <a:pt x="11675" y="4373"/>
                  </a:cubicBezTo>
                  <a:cubicBezTo>
                    <a:pt x="12136" y="2804"/>
                    <a:pt x="10294" y="1988"/>
                    <a:pt x="9144" y="1528"/>
                  </a:cubicBezTo>
                  <a:cubicBezTo>
                    <a:pt x="8097" y="1088"/>
                    <a:pt x="7051" y="481"/>
                    <a:pt x="5963" y="189"/>
                  </a:cubicBezTo>
                  <a:cubicBezTo>
                    <a:pt x="5723" y="61"/>
                    <a:pt x="5483" y="1"/>
                    <a:pt x="5236" y="1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982;p51"/>
            <p:cNvSpPr/>
            <p:nvPr/>
          </p:nvSpPr>
          <p:spPr>
            <a:xfrm>
              <a:off x="6479225" y="2313075"/>
              <a:ext cx="1035975" cy="494250"/>
            </a:xfrm>
            <a:custGeom>
              <a:avLst/>
              <a:gdLst/>
              <a:ahLst/>
              <a:cxnLst/>
              <a:rect l="l" t="t" r="r" b="b"/>
              <a:pathLst>
                <a:path w="41439" h="19770" extrusionOk="0">
                  <a:moveTo>
                    <a:pt x="24925" y="962"/>
                  </a:moveTo>
                  <a:lnTo>
                    <a:pt x="24925" y="962"/>
                  </a:lnTo>
                  <a:cubicBezTo>
                    <a:pt x="24985" y="970"/>
                    <a:pt x="25047" y="978"/>
                    <a:pt x="25109" y="986"/>
                  </a:cubicBezTo>
                  <a:cubicBezTo>
                    <a:pt x="25026" y="975"/>
                    <a:pt x="24966" y="968"/>
                    <a:pt x="24925" y="962"/>
                  </a:cubicBezTo>
                  <a:close/>
                  <a:moveTo>
                    <a:pt x="18646" y="1"/>
                  </a:moveTo>
                  <a:cubicBezTo>
                    <a:pt x="17441" y="1"/>
                    <a:pt x="16148" y="370"/>
                    <a:pt x="15065" y="756"/>
                  </a:cubicBezTo>
                  <a:cubicBezTo>
                    <a:pt x="14207" y="1069"/>
                    <a:pt x="13308" y="1341"/>
                    <a:pt x="12450" y="1697"/>
                  </a:cubicBezTo>
                  <a:cubicBezTo>
                    <a:pt x="11278" y="2199"/>
                    <a:pt x="10190" y="2932"/>
                    <a:pt x="9039" y="3455"/>
                  </a:cubicBezTo>
                  <a:cubicBezTo>
                    <a:pt x="6905" y="4417"/>
                    <a:pt x="5043" y="5945"/>
                    <a:pt x="3285" y="7451"/>
                  </a:cubicBezTo>
                  <a:cubicBezTo>
                    <a:pt x="1779" y="8769"/>
                    <a:pt x="0" y="10443"/>
                    <a:pt x="335" y="12556"/>
                  </a:cubicBezTo>
                  <a:cubicBezTo>
                    <a:pt x="428" y="13146"/>
                    <a:pt x="897" y="13417"/>
                    <a:pt x="1398" y="13417"/>
                  </a:cubicBezTo>
                  <a:cubicBezTo>
                    <a:pt x="1803" y="13417"/>
                    <a:pt x="2228" y="13240"/>
                    <a:pt x="2490" y="12912"/>
                  </a:cubicBezTo>
                  <a:cubicBezTo>
                    <a:pt x="2703" y="13492"/>
                    <a:pt x="3183" y="13947"/>
                    <a:pt x="3849" y="13947"/>
                  </a:cubicBezTo>
                  <a:cubicBezTo>
                    <a:pt x="3904" y="13947"/>
                    <a:pt x="3960" y="13944"/>
                    <a:pt x="4018" y="13937"/>
                  </a:cubicBezTo>
                  <a:cubicBezTo>
                    <a:pt x="5378" y="13791"/>
                    <a:pt x="6424" y="13059"/>
                    <a:pt x="7449" y="12263"/>
                  </a:cubicBezTo>
                  <a:cubicBezTo>
                    <a:pt x="8098" y="11908"/>
                    <a:pt x="8726" y="11531"/>
                    <a:pt x="9416" y="11196"/>
                  </a:cubicBezTo>
                  <a:cubicBezTo>
                    <a:pt x="11090" y="10339"/>
                    <a:pt x="12952" y="9627"/>
                    <a:pt x="14689" y="8937"/>
                  </a:cubicBezTo>
                  <a:cubicBezTo>
                    <a:pt x="16195" y="8372"/>
                    <a:pt x="17806" y="8162"/>
                    <a:pt x="19125" y="7221"/>
                  </a:cubicBezTo>
                  <a:cubicBezTo>
                    <a:pt x="19334" y="7095"/>
                    <a:pt x="19501" y="6928"/>
                    <a:pt x="19689" y="6782"/>
                  </a:cubicBezTo>
                  <a:cubicBezTo>
                    <a:pt x="20087" y="7514"/>
                    <a:pt x="20526" y="8162"/>
                    <a:pt x="20945" y="8727"/>
                  </a:cubicBezTo>
                  <a:cubicBezTo>
                    <a:pt x="22933" y="11531"/>
                    <a:pt x="25653" y="14021"/>
                    <a:pt x="28456" y="16009"/>
                  </a:cubicBezTo>
                  <a:cubicBezTo>
                    <a:pt x="29837" y="16992"/>
                    <a:pt x="31469" y="17683"/>
                    <a:pt x="33060" y="18290"/>
                  </a:cubicBezTo>
                  <a:cubicBezTo>
                    <a:pt x="34394" y="18788"/>
                    <a:pt x="35517" y="19770"/>
                    <a:pt x="36955" y="19770"/>
                  </a:cubicBezTo>
                  <a:cubicBezTo>
                    <a:pt x="37208" y="19770"/>
                    <a:pt x="37471" y="19739"/>
                    <a:pt x="37747" y="19670"/>
                  </a:cubicBezTo>
                  <a:cubicBezTo>
                    <a:pt x="37998" y="19587"/>
                    <a:pt x="38228" y="19503"/>
                    <a:pt x="38479" y="19378"/>
                  </a:cubicBezTo>
                  <a:cubicBezTo>
                    <a:pt x="38763" y="19577"/>
                    <a:pt x="39098" y="19670"/>
                    <a:pt x="39434" y="19670"/>
                  </a:cubicBezTo>
                  <a:cubicBezTo>
                    <a:pt x="40435" y="19670"/>
                    <a:pt x="41439" y="18847"/>
                    <a:pt x="41094" y="17578"/>
                  </a:cubicBezTo>
                  <a:cubicBezTo>
                    <a:pt x="40864" y="16678"/>
                    <a:pt x="40488" y="15841"/>
                    <a:pt x="40195" y="14984"/>
                  </a:cubicBezTo>
                  <a:cubicBezTo>
                    <a:pt x="39881" y="14063"/>
                    <a:pt x="39839" y="13017"/>
                    <a:pt x="39379" y="12159"/>
                  </a:cubicBezTo>
                  <a:cubicBezTo>
                    <a:pt x="38584" y="10590"/>
                    <a:pt x="37684" y="9083"/>
                    <a:pt x="36638" y="7660"/>
                  </a:cubicBezTo>
                  <a:cubicBezTo>
                    <a:pt x="35529" y="6112"/>
                    <a:pt x="34231" y="5212"/>
                    <a:pt x="32683" y="4124"/>
                  </a:cubicBezTo>
                  <a:cubicBezTo>
                    <a:pt x="31114" y="3036"/>
                    <a:pt x="29189" y="2722"/>
                    <a:pt x="27599" y="1718"/>
                  </a:cubicBezTo>
                  <a:cubicBezTo>
                    <a:pt x="27348" y="1592"/>
                    <a:pt x="27117" y="1509"/>
                    <a:pt x="26908" y="1488"/>
                  </a:cubicBezTo>
                  <a:cubicBezTo>
                    <a:pt x="26908" y="1488"/>
                    <a:pt x="26887" y="1488"/>
                    <a:pt x="26887" y="1467"/>
                  </a:cubicBezTo>
                  <a:cubicBezTo>
                    <a:pt x="26511" y="1300"/>
                    <a:pt x="26134" y="1195"/>
                    <a:pt x="25715" y="1090"/>
                  </a:cubicBezTo>
                  <a:cubicBezTo>
                    <a:pt x="25666" y="1074"/>
                    <a:pt x="24817" y="954"/>
                    <a:pt x="24850" y="954"/>
                  </a:cubicBezTo>
                  <a:cubicBezTo>
                    <a:pt x="24854" y="954"/>
                    <a:pt x="24878" y="957"/>
                    <a:pt x="24925" y="962"/>
                  </a:cubicBezTo>
                  <a:lnTo>
                    <a:pt x="24925" y="962"/>
                  </a:lnTo>
                  <a:cubicBezTo>
                    <a:pt x="24492" y="908"/>
                    <a:pt x="24084" y="855"/>
                    <a:pt x="23644" y="818"/>
                  </a:cubicBezTo>
                  <a:cubicBezTo>
                    <a:pt x="23519" y="805"/>
                    <a:pt x="23395" y="799"/>
                    <a:pt x="23274" y="799"/>
                  </a:cubicBezTo>
                  <a:cubicBezTo>
                    <a:pt x="22607" y="799"/>
                    <a:pt x="22012" y="994"/>
                    <a:pt x="21552" y="1383"/>
                  </a:cubicBezTo>
                  <a:cubicBezTo>
                    <a:pt x="21365" y="786"/>
                    <a:pt x="20845" y="272"/>
                    <a:pt x="20275" y="272"/>
                  </a:cubicBezTo>
                  <a:cubicBezTo>
                    <a:pt x="20206" y="272"/>
                    <a:pt x="20136" y="279"/>
                    <a:pt x="20066" y="295"/>
                  </a:cubicBezTo>
                  <a:cubicBezTo>
                    <a:pt x="19794" y="149"/>
                    <a:pt x="19480" y="44"/>
                    <a:pt x="19145" y="23"/>
                  </a:cubicBezTo>
                  <a:cubicBezTo>
                    <a:pt x="18981" y="8"/>
                    <a:pt x="18815" y="1"/>
                    <a:pt x="18646" y="1"/>
                  </a:cubicBezTo>
                  <a:close/>
                </a:path>
              </a:pathLst>
            </a:custGeom>
            <a:solidFill>
              <a:srgbClr val="FFBF4A"/>
            </a:solidFill>
            <a:ln w="28575" cap="flat" cmpd="sng">
              <a:solidFill>
                <a:srgbClr val="FFBF4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83;p51"/>
            <p:cNvSpPr/>
            <p:nvPr/>
          </p:nvSpPr>
          <p:spPr>
            <a:xfrm>
              <a:off x="7460025" y="2769500"/>
              <a:ext cx="436800" cy="520250"/>
            </a:xfrm>
            <a:custGeom>
              <a:avLst/>
              <a:gdLst/>
              <a:ahLst/>
              <a:cxnLst/>
              <a:rect l="l" t="t" r="r" b="b"/>
              <a:pathLst>
                <a:path w="17472" h="20810" extrusionOk="0">
                  <a:moveTo>
                    <a:pt x="7524" y="0"/>
                  </a:moveTo>
                  <a:cubicBezTo>
                    <a:pt x="7106" y="0"/>
                    <a:pt x="6687" y="76"/>
                    <a:pt x="6235" y="263"/>
                  </a:cubicBezTo>
                  <a:cubicBezTo>
                    <a:pt x="5106" y="702"/>
                    <a:pt x="4373" y="1665"/>
                    <a:pt x="4687" y="2899"/>
                  </a:cubicBezTo>
                  <a:cubicBezTo>
                    <a:pt x="4830" y="3531"/>
                    <a:pt x="5490" y="3925"/>
                    <a:pt x="6104" y="3925"/>
                  </a:cubicBezTo>
                  <a:cubicBezTo>
                    <a:pt x="6120" y="3925"/>
                    <a:pt x="6136" y="3925"/>
                    <a:pt x="6152" y="3924"/>
                  </a:cubicBezTo>
                  <a:cubicBezTo>
                    <a:pt x="6654" y="4845"/>
                    <a:pt x="6717" y="5745"/>
                    <a:pt x="6507" y="6937"/>
                  </a:cubicBezTo>
                  <a:cubicBezTo>
                    <a:pt x="6298" y="8130"/>
                    <a:pt x="5252" y="9239"/>
                    <a:pt x="4101" y="9595"/>
                  </a:cubicBezTo>
                  <a:cubicBezTo>
                    <a:pt x="3139" y="9908"/>
                    <a:pt x="2093" y="9532"/>
                    <a:pt x="1151" y="10118"/>
                  </a:cubicBezTo>
                  <a:cubicBezTo>
                    <a:pt x="0" y="10808"/>
                    <a:pt x="84" y="12126"/>
                    <a:pt x="586" y="13193"/>
                  </a:cubicBezTo>
                  <a:cubicBezTo>
                    <a:pt x="670" y="15872"/>
                    <a:pt x="1737" y="19722"/>
                    <a:pt x="4478" y="20663"/>
                  </a:cubicBezTo>
                  <a:cubicBezTo>
                    <a:pt x="4770" y="20762"/>
                    <a:pt x="5068" y="20809"/>
                    <a:pt x="5359" y="20809"/>
                  </a:cubicBezTo>
                  <a:cubicBezTo>
                    <a:pt x="6612" y="20809"/>
                    <a:pt x="7742" y="19934"/>
                    <a:pt x="7742" y="18508"/>
                  </a:cubicBezTo>
                  <a:cubicBezTo>
                    <a:pt x="7742" y="18152"/>
                    <a:pt x="7742" y="17838"/>
                    <a:pt x="7721" y="17483"/>
                  </a:cubicBezTo>
                  <a:lnTo>
                    <a:pt x="7721" y="17483"/>
                  </a:lnTo>
                  <a:cubicBezTo>
                    <a:pt x="8034" y="17555"/>
                    <a:pt x="8356" y="17597"/>
                    <a:pt x="8675" y="17597"/>
                  </a:cubicBezTo>
                  <a:cubicBezTo>
                    <a:pt x="9187" y="17597"/>
                    <a:pt x="9689" y="17490"/>
                    <a:pt x="10127" y="17232"/>
                  </a:cubicBezTo>
                  <a:cubicBezTo>
                    <a:pt x="12157" y="15976"/>
                    <a:pt x="12157" y="13968"/>
                    <a:pt x="11592" y="11980"/>
                  </a:cubicBezTo>
                  <a:lnTo>
                    <a:pt x="11592" y="11980"/>
                  </a:lnTo>
                  <a:cubicBezTo>
                    <a:pt x="11676" y="12001"/>
                    <a:pt x="11780" y="12022"/>
                    <a:pt x="11843" y="12043"/>
                  </a:cubicBezTo>
                  <a:cubicBezTo>
                    <a:pt x="12253" y="12172"/>
                    <a:pt x="12663" y="12237"/>
                    <a:pt x="13063" y="12237"/>
                  </a:cubicBezTo>
                  <a:cubicBezTo>
                    <a:pt x="13826" y="12237"/>
                    <a:pt x="14552" y="12000"/>
                    <a:pt x="15170" y="11520"/>
                  </a:cubicBezTo>
                  <a:cubicBezTo>
                    <a:pt x="17032" y="10055"/>
                    <a:pt x="14124" y="6770"/>
                    <a:pt x="13098" y="5745"/>
                  </a:cubicBezTo>
                  <a:cubicBezTo>
                    <a:pt x="12973" y="5619"/>
                    <a:pt x="12847" y="5494"/>
                    <a:pt x="12722" y="5389"/>
                  </a:cubicBezTo>
                  <a:cubicBezTo>
                    <a:pt x="13203" y="5284"/>
                    <a:pt x="13684" y="5201"/>
                    <a:pt x="14207" y="5117"/>
                  </a:cubicBezTo>
                  <a:cubicBezTo>
                    <a:pt x="15400" y="4929"/>
                    <a:pt x="16593" y="4657"/>
                    <a:pt x="17053" y="3401"/>
                  </a:cubicBezTo>
                  <a:cubicBezTo>
                    <a:pt x="17471" y="2355"/>
                    <a:pt x="16655" y="1309"/>
                    <a:pt x="15672" y="1016"/>
                  </a:cubicBezTo>
                  <a:cubicBezTo>
                    <a:pt x="13496" y="367"/>
                    <a:pt x="11152" y="828"/>
                    <a:pt x="8976" y="242"/>
                  </a:cubicBezTo>
                  <a:cubicBezTo>
                    <a:pt x="8466" y="97"/>
                    <a:pt x="7996" y="0"/>
                    <a:pt x="7524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84;p51"/>
            <p:cNvSpPr/>
            <p:nvPr/>
          </p:nvSpPr>
          <p:spPr>
            <a:xfrm>
              <a:off x="6348975" y="4066875"/>
              <a:ext cx="127125" cy="218269"/>
            </a:xfrm>
            <a:custGeom>
              <a:avLst/>
              <a:gdLst/>
              <a:ahLst/>
              <a:cxnLst/>
              <a:rect l="l" t="t" r="r" b="b"/>
              <a:pathLst>
                <a:path w="5085" h="7533" extrusionOk="0">
                  <a:moveTo>
                    <a:pt x="2379" y="1"/>
                  </a:moveTo>
                  <a:cubicBezTo>
                    <a:pt x="2320" y="1"/>
                    <a:pt x="2259" y="4"/>
                    <a:pt x="2197" y="10"/>
                  </a:cubicBezTo>
                  <a:cubicBezTo>
                    <a:pt x="168" y="178"/>
                    <a:pt x="0" y="2123"/>
                    <a:pt x="314" y="3776"/>
                  </a:cubicBezTo>
                  <a:cubicBezTo>
                    <a:pt x="628" y="5367"/>
                    <a:pt x="1047" y="7375"/>
                    <a:pt x="3202" y="7522"/>
                  </a:cubicBezTo>
                  <a:cubicBezTo>
                    <a:pt x="3253" y="7529"/>
                    <a:pt x="3303" y="7533"/>
                    <a:pt x="3351" y="7533"/>
                  </a:cubicBezTo>
                  <a:cubicBezTo>
                    <a:pt x="3580" y="7533"/>
                    <a:pt x="3779" y="7454"/>
                    <a:pt x="3934" y="7333"/>
                  </a:cubicBezTo>
                  <a:cubicBezTo>
                    <a:pt x="4478" y="7166"/>
                    <a:pt x="4917" y="6664"/>
                    <a:pt x="4980" y="5911"/>
                  </a:cubicBezTo>
                  <a:cubicBezTo>
                    <a:pt x="5085" y="4844"/>
                    <a:pt x="4855" y="3672"/>
                    <a:pt x="4604" y="2626"/>
                  </a:cubicBezTo>
                  <a:cubicBezTo>
                    <a:pt x="4363" y="1524"/>
                    <a:pt x="3701" y="1"/>
                    <a:pt x="2379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85;p51"/>
            <p:cNvSpPr/>
            <p:nvPr/>
          </p:nvSpPr>
          <p:spPr>
            <a:xfrm>
              <a:off x="6741750" y="4185430"/>
              <a:ext cx="182131" cy="201850"/>
            </a:xfrm>
            <a:custGeom>
              <a:avLst/>
              <a:gdLst/>
              <a:ahLst/>
              <a:cxnLst/>
              <a:rect l="l" t="t" r="r" b="b"/>
              <a:pathLst>
                <a:path w="6801" h="8074" extrusionOk="0">
                  <a:moveTo>
                    <a:pt x="4239" y="1"/>
                  </a:moveTo>
                  <a:cubicBezTo>
                    <a:pt x="3725" y="1"/>
                    <a:pt x="3195" y="168"/>
                    <a:pt x="2699" y="400"/>
                  </a:cubicBezTo>
                  <a:cubicBezTo>
                    <a:pt x="1632" y="902"/>
                    <a:pt x="1193" y="1655"/>
                    <a:pt x="795" y="2743"/>
                  </a:cubicBezTo>
                  <a:cubicBezTo>
                    <a:pt x="419" y="3706"/>
                    <a:pt x="0" y="5066"/>
                    <a:pt x="377" y="6049"/>
                  </a:cubicBezTo>
                  <a:cubicBezTo>
                    <a:pt x="189" y="6865"/>
                    <a:pt x="502" y="7723"/>
                    <a:pt x="1423" y="7974"/>
                  </a:cubicBezTo>
                  <a:cubicBezTo>
                    <a:pt x="1701" y="8042"/>
                    <a:pt x="1970" y="8074"/>
                    <a:pt x="2230" y="8074"/>
                  </a:cubicBezTo>
                  <a:cubicBezTo>
                    <a:pt x="3968" y="8074"/>
                    <a:pt x="5290" y="6649"/>
                    <a:pt x="5963" y="5066"/>
                  </a:cubicBezTo>
                  <a:cubicBezTo>
                    <a:pt x="6570" y="3726"/>
                    <a:pt x="6800" y="1550"/>
                    <a:pt x="5545" y="483"/>
                  </a:cubicBezTo>
                  <a:cubicBezTo>
                    <a:pt x="5149" y="136"/>
                    <a:pt x="4701" y="1"/>
                    <a:pt x="4239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986;p51"/>
            <p:cNvSpPr/>
            <p:nvPr/>
          </p:nvSpPr>
          <p:spPr>
            <a:xfrm>
              <a:off x="6164325" y="3984125"/>
              <a:ext cx="479893" cy="188329"/>
            </a:xfrm>
            <a:custGeom>
              <a:avLst/>
              <a:gdLst/>
              <a:ahLst/>
              <a:cxnLst/>
              <a:rect l="l" t="t" r="r" b="b"/>
              <a:pathLst>
                <a:path w="17236" h="6554" extrusionOk="0">
                  <a:moveTo>
                    <a:pt x="4234" y="0"/>
                  </a:moveTo>
                  <a:cubicBezTo>
                    <a:pt x="3456" y="0"/>
                    <a:pt x="2688" y="51"/>
                    <a:pt x="1946" y="162"/>
                  </a:cubicBezTo>
                  <a:cubicBezTo>
                    <a:pt x="1814" y="115"/>
                    <a:pt x="1672" y="91"/>
                    <a:pt x="1529" y="91"/>
                  </a:cubicBezTo>
                  <a:cubicBezTo>
                    <a:pt x="1041" y="91"/>
                    <a:pt x="548" y="370"/>
                    <a:pt x="419" y="936"/>
                  </a:cubicBezTo>
                  <a:cubicBezTo>
                    <a:pt x="377" y="1020"/>
                    <a:pt x="356" y="1104"/>
                    <a:pt x="356" y="1166"/>
                  </a:cubicBezTo>
                  <a:cubicBezTo>
                    <a:pt x="251" y="1543"/>
                    <a:pt x="356" y="1941"/>
                    <a:pt x="565" y="2254"/>
                  </a:cubicBezTo>
                  <a:cubicBezTo>
                    <a:pt x="440" y="2945"/>
                    <a:pt x="272" y="3677"/>
                    <a:pt x="147" y="4389"/>
                  </a:cubicBezTo>
                  <a:cubicBezTo>
                    <a:pt x="0" y="5351"/>
                    <a:pt x="544" y="6230"/>
                    <a:pt x="1570" y="6251"/>
                  </a:cubicBezTo>
                  <a:cubicBezTo>
                    <a:pt x="2022" y="6259"/>
                    <a:pt x="2466" y="6281"/>
                    <a:pt x="2905" y="6281"/>
                  </a:cubicBezTo>
                  <a:cubicBezTo>
                    <a:pt x="3642" y="6281"/>
                    <a:pt x="4363" y="6218"/>
                    <a:pt x="5085" y="5916"/>
                  </a:cubicBezTo>
                  <a:cubicBezTo>
                    <a:pt x="5566" y="5707"/>
                    <a:pt x="6005" y="5393"/>
                    <a:pt x="6215" y="4891"/>
                  </a:cubicBezTo>
                  <a:cubicBezTo>
                    <a:pt x="6298" y="4703"/>
                    <a:pt x="6382" y="4472"/>
                    <a:pt x="6487" y="4263"/>
                  </a:cubicBezTo>
                  <a:lnTo>
                    <a:pt x="6487" y="4263"/>
                  </a:lnTo>
                  <a:cubicBezTo>
                    <a:pt x="6485" y="4265"/>
                    <a:pt x="6484" y="4265"/>
                    <a:pt x="6484" y="4265"/>
                  </a:cubicBezTo>
                  <a:cubicBezTo>
                    <a:pt x="6471" y="4265"/>
                    <a:pt x="6801" y="3758"/>
                    <a:pt x="6821" y="3677"/>
                  </a:cubicBezTo>
                  <a:cubicBezTo>
                    <a:pt x="6863" y="3531"/>
                    <a:pt x="6926" y="3405"/>
                    <a:pt x="6947" y="3259"/>
                  </a:cubicBezTo>
                  <a:cubicBezTo>
                    <a:pt x="7575" y="3363"/>
                    <a:pt x="8202" y="3510"/>
                    <a:pt x="8830" y="3635"/>
                  </a:cubicBezTo>
                  <a:cubicBezTo>
                    <a:pt x="10065" y="3886"/>
                    <a:pt x="11257" y="4305"/>
                    <a:pt x="12450" y="4703"/>
                  </a:cubicBezTo>
                  <a:cubicBezTo>
                    <a:pt x="12994" y="4891"/>
                    <a:pt x="13810" y="5226"/>
                    <a:pt x="14061" y="5770"/>
                  </a:cubicBezTo>
                  <a:cubicBezTo>
                    <a:pt x="14325" y="6323"/>
                    <a:pt x="14763" y="6553"/>
                    <a:pt x="15214" y="6553"/>
                  </a:cubicBezTo>
                  <a:cubicBezTo>
                    <a:pt x="16194" y="6553"/>
                    <a:pt x="17235" y="5467"/>
                    <a:pt x="16676" y="4263"/>
                  </a:cubicBezTo>
                  <a:cubicBezTo>
                    <a:pt x="15651" y="2171"/>
                    <a:pt x="12513" y="1522"/>
                    <a:pt x="10525" y="936"/>
                  </a:cubicBezTo>
                  <a:cubicBezTo>
                    <a:pt x="8591" y="384"/>
                    <a:pt x="6375" y="0"/>
                    <a:pt x="423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987;p51"/>
            <p:cNvSpPr/>
            <p:nvPr/>
          </p:nvSpPr>
          <p:spPr>
            <a:xfrm>
              <a:off x="6611050" y="3985425"/>
              <a:ext cx="765825" cy="407275"/>
            </a:xfrm>
            <a:custGeom>
              <a:avLst/>
              <a:gdLst/>
              <a:ahLst/>
              <a:cxnLst/>
              <a:rect l="l" t="t" r="r" b="b"/>
              <a:pathLst>
                <a:path w="30633" h="16291" extrusionOk="0">
                  <a:moveTo>
                    <a:pt x="29640" y="0"/>
                  </a:moveTo>
                  <a:cubicBezTo>
                    <a:pt x="29374" y="0"/>
                    <a:pt x="29110" y="101"/>
                    <a:pt x="28937" y="315"/>
                  </a:cubicBezTo>
                  <a:cubicBezTo>
                    <a:pt x="28833" y="378"/>
                    <a:pt x="28749" y="461"/>
                    <a:pt x="28686" y="503"/>
                  </a:cubicBezTo>
                  <a:cubicBezTo>
                    <a:pt x="28519" y="671"/>
                    <a:pt x="28414" y="817"/>
                    <a:pt x="28331" y="1026"/>
                  </a:cubicBezTo>
                  <a:cubicBezTo>
                    <a:pt x="28356" y="957"/>
                    <a:pt x="28362" y="931"/>
                    <a:pt x="28358" y="931"/>
                  </a:cubicBezTo>
                  <a:lnTo>
                    <a:pt x="28358" y="931"/>
                  </a:lnTo>
                  <a:cubicBezTo>
                    <a:pt x="28348" y="931"/>
                    <a:pt x="28283" y="1066"/>
                    <a:pt x="28268" y="1110"/>
                  </a:cubicBezTo>
                  <a:cubicBezTo>
                    <a:pt x="28205" y="1194"/>
                    <a:pt x="28184" y="1256"/>
                    <a:pt x="28121" y="1361"/>
                  </a:cubicBezTo>
                  <a:cubicBezTo>
                    <a:pt x="28101" y="1445"/>
                    <a:pt x="27975" y="1675"/>
                    <a:pt x="27975" y="1738"/>
                  </a:cubicBezTo>
                  <a:cubicBezTo>
                    <a:pt x="27954" y="1759"/>
                    <a:pt x="27954" y="1780"/>
                    <a:pt x="27912" y="1842"/>
                  </a:cubicBezTo>
                  <a:cubicBezTo>
                    <a:pt x="26929" y="2303"/>
                    <a:pt x="26196" y="3474"/>
                    <a:pt x="25548" y="4269"/>
                  </a:cubicBezTo>
                  <a:cubicBezTo>
                    <a:pt x="24355" y="5713"/>
                    <a:pt x="23372" y="7282"/>
                    <a:pt x="22158" y="8684"/>
                  </a:cubicBezTo>
                  <a:cubicBezTo>
                    <a:pt x="21070" y="9961"/>
                    <a:pt x="19898" y="11091"/>
                    <a:pt x="18706" y="12283"/>
                  </a:cubicBezTo>
                  <a:cubicBezTo>
                    <a:pt x="18476" y="12513"/>
                    <a:pt x="18225" y="12764"/>
                    <a:pt x="17994" y="13036"/>
                  </a:cubicBezTo>
                  <a:cubicBezTo>
                    <a:pt x="17890" y="12890"/>
                    <a:pt x="17764" y="12764"/>
                    <a:pt x="17618" y="12702"/>
                  </a:cubicBezTo>
                  <a:cubicBezTo>
                    <a:pt x="18329" y="12492"/>
                    <a:pt x="18727" y="11551"/>
                    <a:pt x="18518" y="10860"/>
                  </a:cubicBezTo>
                  <a:cubicBezTo>
                    <a:pt x="18204" y="9793"/>
                    <a:pt x="17199" y="8454"/>
                    <a:pt x="16383" y="7701"/>
                  </a:cubicBezTo>
                  <a:cubicBezTo>
                    <a:pt x="15274" y="6676"/>
                    <a:pt x="13663" y="6320"/>
                    <a:pt x="12220" y="6027"/>
                  </a:cubicBezTo>
                  <a:cubicBezTo>
                    <a:pt x="11124" y="5813"/>
                    <a:pt x="9978" y="5745"/>
                    <a:pt x="8834" y="5745"/>
                  </a:cubicBezTo>
                  <a:cubicBezTo>
                    <a:pt x="8187" y="5745"/>
                    <a:pt x="7540" y="5767"/>
                    <a:pt x="6905" y="5797"/>
                  </a:cubicBezTo>
                  <a:cubicBezTo>
                    <a:pt x="6068" y="5818"/>
                    <a:pt x="5252" y="5902"/>
                    <a:pt x="4436" y="6027"/>
                  </a:cubicBezTo>
                  <a:cubicBezTo>
                    <a:pt x="3808" y="6090"/>
                    <a:pt x="3515" y="6550"/>
                    <a:pt x="3118" y="6885"/>
                  </a:cubicBezTo>
                  <a:lnTo>
                    <a:pt x="2992" y="7010"/>
                  </a:lnTo>
                  <a:lnTo>
                    <a:pt x="2971" y="7010"/>
                  </a:lnTo>
                  <a:cubicBezTo>
                    <a:pt x="2684" y="6795"/>
                    <a:pt x="2305" y="6642"/>
                    <a:pt x="1926" y="6642"/>
                  </a:cubicBezTo>
                  <a:cubicBezTo>
                    <a:pt x="1863" y="6642"/>
                    <a:pt x="1800" y="6646"/>
                    <a:pt x="1737" y="6655"/>
                  </a:cubicBezTo>
                  <a:cubicBezTo>
                    <a:pt x="377" y="6759"/>
                    <a:pt x="0" y="8329"/>
                    <a:pt x="921" y="9061"/>
                  </a:cubicBezTo>
                  <a:cubicBezTo>
                    <a:pt x="921" y="9103"/>
                    <a:pt x="942" y="9145"/>
                    <a:pt x="942" y="9187"/>
                  </a:cubicBezTo>
                  <a:cubicBezTo>
                    <a:pt x="1025" y="9521"/>
                    <a:pt x="1214" y="9877"/>
                    <a:pt x="1465" y="10107"/>
                  </a:cubicBezTo>
                  <a:cubicBezTo>
                    <a:pt x="1792" y="10424"/>
                    <a:pt x="2198" y="10558"/>
                    <a:pt x="2614" y="10558"/>
                  </a:cubicBezTo>
                  <a:cubicBezTo>
                    <a:pt x="3076" y="10558"/>
                    <a:pt x="3548" y="10392"/>
                    <a:pt x="3934" y="10128"/>
                  </a:cubicBezTo>
                  <a:cubicBezTo>
                    <a:pt x="4080" y="10023"/>
                    <a:pt x="4227" y="9898"/>
                    <a:pt x="4373" y="9793"/>
                  </a:cubicBezTo>
                  <a:cubicBezTo>
                    <a:pt x="4478" y="9712"/>
                    <a:pt x="4536" y="9685"/>
                    <a:pt x="4556" y="9685"/>
                  </a:cubicBezTo>
                  <a:cubicBezTo>
                    <a:pt x="4588" y="9685"/>
                    <a:pt x="4522" y="9755"/>
                    <a:pt x="4394" y="9793"/>
                  </a:cubicBezTo>
                  <a:cubicBezTo>
                    <a:pt x="4373" y="9793"/>
                    <a:pt x="4959" y="9835"/>
                    <a:pt x="5126" y="9877"/>
                  </a:cubicBezTo>
                  <a:cubicBezTo>
                    <a:pt x="5221" y="9887"/>
                    <a:pt x="5314" y="9892"/>
                    <a:pt x="5404" y="9892"/>
                  </a:cubicBezTo>
                  <a:cubicBezTo>
                    <a:pt x="6270" y="9892"/>
                    <a:pt x="6925" y="9446"/>
                    <a:pt x="7323" y="8726"/>
                  </a:cubicBezTo>
                  <a:cubicBezTo>
                    <a:pt x="8265" y="8747"/>
                    <a:pt x="9248" y="8747"/>
                    <a:pt x="10190" y="8768"/>
                  </a:cubicBezTo>
                  <a:cubicBezTo>
                    <a:pt x="10734" y="8789"/>
                    <a:pt x="11278" y="8873"/>
                    <a:pt x="11801" y="8998"/>
                  </a:cubicBezTo>
                  <a:cubicBezTo>
                    <a:pt x="11759" y="9166"/>
                    <a:pt x="11759" y="9312"/>
                    <a:pt x="11780" y="9500"/>
                  </a:cubicBezTo>
                  <a:cubicBezTo>
                    <a:pt x="11885" y="10400"/>
                    <a:pt x="12240" y="10819"/>
                    <a:pt x="12701" y="11551"/>
                  </a:cubicBezTo>
                  <a:cubicBezTo>
                    <a:pt x="12743" y="11656"/>
                    <a:pt x="12826" y="11718"/>
                    <a:pt x="12931" y="11823"/>
                  </a:cubicBezTo>
                  <a:cubicBezTo>
                    <a:pt x="12178" y="12597"/>
                    <a:pt x="12345" y="14208"/>
                    <a:pt x="13600" y="14585"/>
                  </a:cubicBezTo>
                  <a:cubicBezTo>
                    <a:pt x="14542" y="14857"/>
                    <a:pt x="15421" y="15359"/>
                    <a:pt x="16383" y="15568"/>
                  </a:cubicBezTo>
                  <a:cubicBezTo>
                    <a:pt x="16510" y="15603"/>
                    <a:pt x="16637" y="15618"/>
                    <a:pt x="16760" y="15618"/>
                  </a:cubicBezTo>
                  <a:cubicBezTo>
                    <a:pt x="16861" y="15618"/>
                    <a:pt x="16959" y="15608"/>
                    <a:pt x="17053" y="15589"/>
                  </a:cubicBezTo>
                  <a:cubicBezTo>
                    <a:pt x="17053" y="15652"/>
                    <a:pt x="17095" y="15694"/>
                    <a:pt x="17095" y="15757"/>
                  </a:cubicBezTo>
                  <a:cubicBezTo>
                    <a:pt x="17185" y="16089"/>
                    <a:pt x="17494" y="16290"/>
                    <a:pt x="17816" y="16290"/>
                  </a:cubicBezTo>
                  <a:cubicBezTo>
                    <a:pt x="17940" y="16290"/>
                    <a:pt x="18066" y="16260"/>
                    <a:pt x="18183" y="16196"/>
                  </a:cubicBezTo>
                  <a:cubicBezTo>
                    <a:pt x="19208" y="15631"/>
                    <a:pt x="20024" y="14689"/>
                    <a:pt x="20945" y="13915"/>
                  </a:cubicBezTo>
                  <a:cubicBezTo>
                    <a:pt x="22242" y="12911"/>
                    <a:pt x="23414" y="11614"/>
                    <a:pt x="24460" y="10358"/>
                  </a:cubicBezTo>
                  <a:cubicBezTo>
                    <a:pt x="25548" y="9082"/>
                    <a:pt x="26448" y="7701"/>
                    <a:pt x="27410" y="6341"/>
                  </a:cubicBezTo>
                  <a:cubicBezTo>
                    <a:pt x="27996" y="5546"/>
                    <a:pt x="29021" y="4541"/>
                    <a:pt x="29461" y="3516"/>
                  </a:cubicBezTo>
                  <a:cubicBezTo>
                    <a:pt x="29900" y="3244"/>
                    <a:pt x="30193" y="2784"/>
                    <a:pt x="30318" y="2261"/>
                  </a:cubicBezTo>
                  <a:cubicBezTo>
                    <a:pt x="30381" y="2031"/>
                    <a:pt x="30444" y="1780"/>
                    <a:pt x="30486" y="1549"/>
                  </a:cubicBezTo>
                  <a:cubicBezTo>
                    <a:pt x="30507" y="1508"/>
                    <a:pt x="30528" y="1445"/>
                    <a:pt x="30528" y="1403"/>
                  </a:cubicBezTo>
                  <a:cubicBezTo>
                    <a:pt x="30632" y="1110"/>
                    <a:pt x="30611" y="880"/>
                    <a:pt x="30570" y="671"/>
                  </a:cubicBezTo>
                  <a:cubicBezTo>
                    <a:pt x="30468" y="239"/>
                    <a:pt x="30051" y="0"/>
                    <a:pt x="29640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988;p51"/>
            <p:cNvSpPr/>
            <p:nvPr/>
          </p:nvSpPr>
          <p:spPr>
            <a:xfrm>
              <a:off x="6155950" y="3714500"/>
              <a:ext cx="704618" cy="397832"/>
            </a:xfrm>
            <a:custGeom>
              <a:avLst/>
              <a:gdLst/>
              <a:ahLst/>
              <a:cxnLst/>
              <a:rect l="l" t="t" r="r" b="b"/>
              <a:pathLst>
                <a:path w="25716" h="14207" extrusionOk="0">
                  <a:moveTo>
                    <a:pt x="13717" y="1"/>
                  </a:moveTo>
                  <a:cubicBezTo>
                    <a:pt x="11882" y="1"/>
                    <a:pt x="10025" y="231"/>
                    <a:pt x="8265" y="585"/>
                  </a:cubicBezTo>
                  <a:cubicBezTo>
                    <a:pt x="7700" y="690"/>
                    <a:pt x="7177" y="1381"/>
                    <a:pt x="7219" y="1987"/>
                  </a:cubicBezTo>
                  <a:cubicBezTo>
                    <a:pt x="7219" y="2050"/>
                    <a:pt x="7261" y="2134"/>
                    <a:pt x="7261" y="2238"/>
                  </a:cubicBezTo>
                  <a:cubicBezTo>
                    <a:pt x="7261" y="2259"/>
                    <a:pt x="7261" y="2301"/>
                    <a:pt x="7282" y="2322"/>
                  </a:cubicBezTo>
                  <a:cubicBezTo>
                    <a:pt x="6152" y="3117"/>
                    <a:pt x="5169" y="3850"/>
                    <a:pt x="4227" y="4959"/>
                  </a:cubicBezTo>
                  <a:cubicBezTo>
                    <a:pt x="3139" y="6193"/>
                    <a:pt x="1" y="8264"/>
                    <a:pt x="2135" y="10064"/>
                  </a:cubicBezTo>
                  <a:cubicBezTo>
                    <a:pt x="2699" y="10549"/>
                    <a:pt x="3320" y="10688"/>
                    <a:pt x="3964" y="10688"/>
                  </a:cubicBezTo>
                  <a:cubicBezTo>
                    <a:pt x="4680" y="10688"/>
                    <a:pt x="5425" y="10517"/>
                    <a:pt x="6152" y="10461"/>
                  </a:cubicBezTo>
                  <a:cubicBezTo>
                    <a:pt x="6647" y="10430"/>
                    <a:pt x="7116" y="10412"/>
                    <a:pt x="7572" y="10412"/>
                  </a:cubicBezTo>
                  <a:cubicBezTo>
                    <a:pt x="8640" y="10412"/>
                    <a:pt x="9641" y="10511"/>
                    <a:pt x="10755" y="10775"/>
                  </a:cubicBezTo>
                  <a:cubicBezTo>
                    <a:pt x="11948" y="11047"/>
                    <a:pt x="13538" y="10985"/>
                    <a:pt x="14417" y="11863"/>
                  </a:cubicBezTo>
                  <a:cubicBezTo>
                    <a:pt x="14940" y="12386"/>
                    <a:pt x="14982" y="12365"/>
                    <a:pt x="15296" y="12972"/>
                  </a:cubicBezTo>
                  <a:cubicBezTo>
                    <a:pt x="15610" y="13558"/>
                    <a:pt x="16070" y="13956"/>
                    <a:pt x="16739" y="14144"/>
                  </a:cubicBezTo>
                  <a:cubicBezTo>
                    <a:pt x="16896" y="14186"/>
                    <a:pt x="17049" y="14206"/>
                    <a:pt x="17198" y="14206"/>
                  </a:cubicBezTo>
                  <a:cubicBezTo>
                    <a:pt x="17789" y="14206"/>
                    <a:pt x="18309" y="13892"/>
                    <a:pt x="18644" y="13391"/>
                  </a:cubicBezTo>
                  <a:cubicBezTo>
                    <a:pt x="19355" y="12282"/>
                    <a:pt x="20108" y="11529"/>
                    <a:pt x="21071" y="10713"/>
                  </a:cubicBezTo>
                  <a:cubicBezTo>
                    <a:pt x="21929" y="9980"/>
                    <a:pt x="22682" y="9164"/>
                    <a:pt x="23791" y="8788"/>
                  </a:cubicBezTo>
                  <a:cubicBezTo>
                    <a:pt x="24837" y="8390"/>
                    <a:pt x="25716" y="7637"/>
                    <a:pt x="25716" y="6423"/>
                  </a:cubicBezTo>
                  <a:cubicBezTo>
                    <a:pt x="25716" y="5147"/>
                    <a:pt x="24628" y="4226"/>
                    <a:pt x="23728" y="3473"/>
                  </a:cubicBezTo>
                  <a:cubicBezTo>
                    <a:pt x="21636" y="1694"/>
                    <a:pt x="19020" y="544"/>
                    <a:pt x="16300" y="167"/>
                  </a:cubicBezTo>
                  <a:cubicBezTo>
                    <a:pt x="15452" y="53"/>
                    <a:pt x="14587" y="1"/>
                    <a:pt x="13717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989;p51"/>
            <p:cNvSpPr/>
            <p:nvPr/>
          </p:nvSpPr>
          <p:spPr>
            <a:xfrm>
              <a:off x="6622550" y="3830025"/>
              <a:ext cx="765813" cy="465926"/>
            </a:xfrm>
            <a:custGeom>
              <a:avLst/>
              <a:gdLst/>
              <a:ahLst/>
              <a:cxnLst/>
              <a:rect l="l" t="t" r="r" b="b"/>
              <a:pathLst>
                <a:path w="29210" h="15887" extrusionOk="0">
                  <a:moveTo>
                    <a:pt x="18738" y="0"/>
                  </a:moveTo>
                  <a:cubicBezTo>
                    <a:pt x="17431" y="0"/>
                    <a:pt x="16127" y="123"/>
                    <a:pt x="14835" y="233"/>
                  </a:cubicBezTo>
                  <a:cubicBezTo>
                    <a:pt x="13998" y="317"/>
                    <a:pt x="13203" y="338"/>
                    <a:pt x="12387" y="547"/>
                  </a:cubicBezTo>
                  <a:cubicBezTo>
                    <a:pt x="11634" y="735"/>
                    <a:pt x="10902" y="1070"/>
                    <a:pt x="10127" y="1154"/>
                  </a:cubicBezTo>
                  <a:cubicBezTo>
                    <a:pt x="9458" y="1195"/>
                    <a:pt x="9019" y="1593"/>
                    <a:pt x="8830" y="2095"/>
                  </a:cubicBezTo>
                  <a:cubicBezTo>
                    <a:pt x="8495" y="2221"/>
                    <a:pt x="8161" y="2409"/>
                    <a:pt x="7889" y="2597"/>
                  </a:cubicBezTo>
                  <a:cubicBezTo>
                    <a:pt x="7261" y="2953"/>
                    <a:pt x="6675" y="3455"/>
                    <a:pt x="6173" y="4020"/>
                  </a:cubicBezTo>
                  <a:cubicBezTo>
                    <a:pt x="5378" y="4962"/>
                    <a:pt x="4373" y="5673"/>
                    <a:pt x="3453" y="6489"/>
                  </a:cubicBezTo>
                  <a:cubicBezTo>
                    <a:pt x="2616" y="7200"/>
                    <a:pt x="2072" y="8163"/>
                    <a:pt x="1256" y="8895"/>
                  </a:cubicBezTo>
                  <a:cubicBezTo>
                    <a:pt x="398" y="9669"/>
                    <a:pt x="0" y="10485"/>
                    <a:pt x="231" y="11636"/>
                  </a:cubicBezTo>
                  <a:cubicBezTo>
                    <a:pt x="369" y="12331"/>
                    <a:pt x="1142" y="12881"/>
                    <a:pt x="1867" y="12881"/>
                  </a:cubicBezTo>
                  <a:cubicBezTo>
                    <a:pt x="2016" y="12881"/>
                    <a:pt x="2163" y="12858"/>
                    <a:pt x="2302" y="12808"/>
                  </a:cubicBezTo>
                  <a:cubicBezTo>
                    <a:pt x="3242" y="12455"/>
                    <a:pt x="4216" y="12349"/>
                    <a:pt x="5204" y="12349"/>
                  </a:cubicBezTo>
                  <a:cubicBezTo>
                    <a:pt x="6677" y="12349"/>
                    <a:pt x="8180" y="12586"/>
                    <a:pt x="9646" y="12599"/>
                  </a:cubicBezTo>
                  <a:cubicBezTo>
                    <a:pt x="11718" y="12641"/>
                    <a:pt x="14563" y="13185"/>
                    <a:pt x="15777" y="15047"/>
                  </a:cubicBezTo>
                  <a:cubicBezTo>
                    <a:pt x="16078" y="15521"/>
                    <a:pt x="16676" y="15886"/>
                    <a:pt x="17264" y="15886"/>
                  </a:cubicBezTo>
                  <a:cubicBezTo>
                    <a:pt x="17533" y="15886"/>
                    <a:pt x="17800" y="15810"/>
                    <a:pt x="18037" y="15633"/>
                  </a:cubicBezTo>
                  <a:cubicBezTo>
                    <a:pt x="18622" y="15214"/>
                    <a:pt x="18978" y="14754"/>
                    <a:pt x="19355" y="14147"/>
                  </a:cubicBezTo>
                  <a:cubicBezTo>
                    <a:pt x="19585" y="13791"/>
                    <a:pt x="20192" y="13226"/>
                    <a:pt x="20610" y="12871"/>
                  </a:cubicBezTo>
                  <a:cubicBezTo>
                    <a:pt x="21154" y="12390"/>
                    <a:pt x="21573" y="11929"/>
                    <a:pt x="21991" y="11301"/>
                  </a:cubicBezTo>
                  <a:cubicBezTo>
                    <a:pt x="22389" y="10716"/>
                    <a:pt x="23247" y="10234"/>
                    <a:pt x="23791" y="9774"/>
                  </a:cubicBezTo>
                  <a:cubicBezTo>
                    <a:pt x="25088" y="8707"/>
                    <a:pt x="26197" y="7431"/>
                    <a:pt x="27620" y="6531"/>
                  </a:cubicBezTo>
                  <a:cubicBezTo>
                    <a:pt x="28247" y="6154"/>
                    <a:pt x="28812" y="6008"/>
                    <a:pt x="29084" y="5213"/>
                  </a:cubicBezTo>
                  <a:cubicBezTo>
                    <a:pt x="29210" y="4480"/>
                    <a:pt x="28980" y="3685"/>
                    <a:pt x="28394" y="3162"/>
                  </a:cubicBezTo>
                  <a:cubicBezTo>
                    <a:pt x="26092" y="1028"/>
                    <a:pt x="23100" y="296"/>
                    <a:pt x="20024" y="45"/>
                  </a:cubicBezTo>
                  <a:cubicBezTo>
                    <a:pt x="19595" y="14"/>
                    <a:pt x="19167" y="0"/>
                    <a:pt x="18738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990;p51"/>
            <p:cNvSpPr/>
            <p:nvPr/>
          </p:nvSpPr>
          <p:spPr>
            <a:xfrm>
              <a:off x="6116800" y="4143325"/>
              <a:ext cx="244745" cy="61775"/>
            </a:xfrm>
            <a:custGeom>
              <a:avLst/>
              <a:gdLst/>
              <a:ahLst/>
              <a:cxnLst/>
              <a:rect l="l" t="t" r="r" b="b"/>
              <a:pathLst>
                <a:path w="9207" h="2471" extrusionOk="0">
                  <a:moveTo>
                    <a:pt x="784" y="0"/>
                  </a:moveTo>
                  <a:cubicBezTo>
                    <a:pt x="512" y="0"/>
                    <a:pt x="255" y="144"/>
                    <a:pt x="209" y="464"/>
                  </a:cubicBezTo>
                  <a:cubicBezTo>
                    <a:pt x="0" y="1866"/>
                    <a:pt x="1109" y="2306"/>
                    <a:pt x="2302" y="2431"/>
                  </a:cubicBezTo>
                  <a:cubicBezTo>
                    <a:pt x="2736" y="2459"/>
                    <a:pt x="3184" y="2471"/>
                    <a:pt x="3632" y="2471"/>
                  </a:cubicBezTo>
                  <a:cubicBezTo>
                    <a:pt x="4177" y="2471"/>
                    <a:pt x="4724" y="2454"/>
                    <a:pt x="5252" y="2431"/>
                  </a:cubicBezTo>
                  <a:cubicBezTo>
                    <a:pt x="6403" y="2347"/>
                    <a:pt x="7847" y="2452"/>
                    <a:pt x="8872" y="1824"/>
                  </a:cubicBezTo>
                  <a:cubicBezTo>
                    <a:pt x="9207" y="1615"/>
                    <a:pt x="9207" y="1155"/>
                    <a:pt x="8893" y="966"/>
                  </a:cubicBezTo>
                  <a:cubicBezTo>
                    <a:pt x="8348" y="654"/>
                    <a:pt x="7696" y="559"/>
                    <a:pt x="7016" y="559"/>
                  </a:cubicBezTo>
                  <a:cubicBezTo>
                    <a:pt x="6103" y="559"/>
                    <a:pt x="5138" y="730"/>
                    <a:pt x="4310" y="778"/>
                  </a:cubicBezTo>
                  <a:cubicBezTo>
                    <a:pt x="4149" y="791"/>
                    <a:pt x="3173" y="929"/>
                    <a:pt x="2413" y="929"/>
                  </a:cubicBezTo>
                  <a:cubicBezTo>
                    <a:pt x="1895" y="929"/>
                    <a:pt x="1477" y="865"/>
                    <a:pt x="1486" y="653"/>
                  </a:cubicBezTo>
                  <a:cubicBezTo>
                    <a:pt x="1509" y="240"/>
                    <a:pt x="1135" y="0"/>
                    <a:pt x="784" y="0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91;p51"/>
            <p:cNvSpPr/>
            <p:nvPr/>
          </p:nvSpPr>
          <p:spPr>
            <a:xfrm>
              <a:off x="6463000" y="4165400"/>
              <a:ext cx="165845" cy="58650"/>
            </a:xfrm>
            <a:custGeom>
              <a:avLst/>
              <a:gdLst/>
              <a:ahLst/>
              <a:cxnLst/>
              <a:rect l="l" t="t" r="r" b="b"/>
              <a:pathLst>
                <a:path w="7729" h="2346" extrusionOk="0">
                  <a:moveTo>
                    <a:pt x="3258" y="1"/>
                  </a:moveTo>
                  <a:cubicBezTo>
                    <a:pt x="2015" y="1"/>
                    <a:pt x="866" y="123"/>
                    <a:pt x="524" y="193"/>
                  </a:cubicBezTo>
                  <a:cubicBezTo>
                    <a:pt x="1" y="298"/>
                    <a:pt x="43" y="1072"/>
                    <a:pt x="524" y="1218"/>
                  </a:cubicBezTo>
                  <a:cubicBezTo>
                    <a:pt x="2302" y="1658"/>
                    <a:pt x="4060" y="2076"/>
                    <a:pt x="5859" y="2327"/>
                  </a:cubicBezTo>
                  <a:cubicBezTo>
                    <a:pt x="5939" y="2339"/>
                    <a:pt x="6020" y="2346"/>
                    <a:pt x="6100" y="2346"/>
                  </a:cubicBezTo>
                  <a:cubicBezTo>
                    <a:pt x="6437" y="2346"/>
                    <a:pt x="6757" y="2226"/>
                    <a:pt x="6926" y="1888"/>
                  </a:cubicBezTo>
                  <a:cubicBezTo>
                    <a:pt x="7728" y="350"/>
                    <a:pt x="5358" y="1"/>
                    <a:pt x="3258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2;p51"/>
            <p:cNvSpPr/>
            <p:nvPr/>
          </p:nvSpPr>
          <p:spPr>
            <a:xfrm rot="862269">
              <a:off x="6646489" y="4221149"/>
              <a:ext cx="105149" cy="31603"/>
            </a:xfrm>
            <a:custGeom>
              <a:avLst/>
              <a:gdLst/>
              <a:ahLst/>
              <a:cxnLst/>
              <a:rect l="l" t="t" r="r" b="b"/>
              <a:pathLst>
                <a:path w="4206" h="2218" extrusionOk="0">
                  <a:moveTo>
                    <a:pt x="1192" y="1"/>
                  </a:moveTo>
                  <a:cubicBezTo>
                    <a:pt x="826" y="1"/>
                    <a:pt x="443" y="212"/>
                    <a:pt x="272" y="511"/>
                  </a:cubicBezTo>
                  <a:cubicBezTo>
                    <a:pt x="0" y="971"/>
                    <a:pt x="105" y="1703"/>
                    <a:pt x="628" y="1934"/>
                  </a:cubicBezTo>
                  <a:cubicBezTo>
                    <a:pt x="1164" y="2161"/>
                    <a:pt x="1734" y="2217"/>
                    <a:pt x="2305" y="2217"/>
                  </a:cubicBezTo>
                  <a:cubicBezTo>
                    <a:pt x="2626" y="2217"/>
                    <a:pt x="2948" y="2200"/>
                    <a:pt x="3264" y="2185"/>
                  </a:cubicBezTo>
                  <a:cubicBezTo>
                    <a:pt x="3955" y="2164"/>
                    <a:pt x="4206" y="1410"/>
                    <a:pt x="3787" y="929"/>
                  </a:cubicBezTo>
                  <a:cubicBezTo>
                    <a:pt x="3473" y="574"/>
                    <a:pt x="3034" y="469"/>
                    <a:pt x="2574" y="406"/>
                  </a:cubicBezTo>
                  <a:cubicBezTo>
                    <a:pt x="2197" y="364"/>
                    <a:pt x="1988" y="385"/>
                    <a:pt x="1674" y="155"/>
                  </a:cubicBezTo>
                  <a:cubicBezTo>
                    <a:pt x="1533" y="48"/>
                    <a:pt x="1364" y="1"/>
                    <a:pt x="1192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993;p51"/>
            <p:cNvSpPr/>
            <p:nvPr/>
          </p:nvSpPr>
          <p:spPr>
            <a:xfrm>
              <a:off x="6885675" y="4320675"/>
              <a:ext cx="198150" cy="109975"/>
            </a:xfrm>
            <a:custGeom>
              <a:avLst/>
              <a:gdLst/>
              <a:ahLst/>
              <a:cxnLst/>
              <a:rect l="l" t="t" r="r" b="b"/>
              <a:pathLst>
                <a:path w="7926" h="4399" extrusionOk="0">
                  <a:moveTo>
                    <a:pt x="1011" y="0"/>
                  </a:moveTo>
                  <a:cubicBezTo>
                    <a:pt x="1" y="0"/>
                    <a:pt x="26" y="1616"/>
                    <a:pt x="1088" y="1677"/>
                  </a:cubicBezTo>
                  <a:cubicBezTo>
                    <a:pt x="2176" y="1782"/>
                    <a:pt x="3180" y="2681"/>
                    <a:pt x="4164" y="3121"/>
                  </a:cubicBezTo>
                  <a:cubicBezTo>
                    <a:pt x="4875" y="3435"/>
                    <a:pt x="5482" y="3853"/>
                    <a:pt x="6131" y="4251"/>
                  </a:cubicBezTo>
                  <a:cubicBezTo>
                    <a:pt x="6313" y="4353"/>
                    <a:pt x="6506" y="4399"/>
                    <a:pt x="6690" y="4399"/>
                  </a:cubicBezTo>
                  <a:cubicBezTo>
                    <a:pt x="7370" y="4399"/>
                    <a:pt x="7925" y="3775"/>
                    <a:pt x="7365" y="3100"/>
                  </a:cubicBezTo>
                  <a:cubicBezTo>
                    <a:pt x="7316" y="3039"/>
                    <a:pt x="7218" y="3006"/>
                    <a:pt x="7124" y="3006"/>
                  </a:cubicBezTo>
                  <a:cubicBezTo>
                    <a:pt x="7056" y="3006"/>
                    <a:pt x="6990" y="3023"/>
                    <a:pt x="6947" y="3058"/>
                  </a:cubicBezTo>
                  <a:cubicBezTo>
                    <a:pt x="6905" y="3058"/>
                    <a:pt x="6905" y="3079"/>
                    <a:pt x="6884" y="3079"/>
                  </a:cubicBezTo>
                  <a:cubicBezTo>
                    <a:pt x="6737" y="2953"/>
                    <a:pt x="6591" y="2807"/>
                    <a:pt x="6486" y="2681"/>
                  </a:cubicBezTo>
                  <a:cubicBezTo>
                    <a:pt x="6110" y="2263"/>
                    <a:pt x="5503" y="1970"/>
                    <a:pt x="5001" y="1719"/>
                  </a:cubicBezTo>
                  <a:cubicBezTo>
                    <a:pt x="3766" y="1007"/>
                    <a:pt x="2511" y="150"/>
                    <a:pt x="1088" y="3"/>
                  </a:cubicBezTo>
                  <a:cubicBezTo>
                    <a:pt x="1062" y="1"/>
                    <a:pt x="1036" y="0"/>
                    <a:pt x="1011" y="0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994;p51"/>
            <p:cNvSpPr/>
            <p:nvPr/>
          </p:nvSpPr>
          <p:spPr>
            <a:xfrm>
              <a:off x="6437375" y="2553575"/>
              <a:ext cx="73825" cy="110300"/>
            </a:xfrm>
            <a:custGeom>
              <a:avLst/>
              <a:gdLst/>
              <a:ahLst/>
              <a:cxnLst/>
              <a:rect l="l" t="t" r="r" b="b"/>
              <a:pathLst>
                <a:path w="2953" h="4412" extrusionOk="0">
                  <a:moveTo>
                    <a:pt x="1965" y="0"/>
                  </a:moveTo>
                  <a:cubicBezTo>
                    <a:pt x="1898" y="0"/>
                    <a:pt x="1829" y="9"/>
                    <a:pt x="1758" y="28"/>
                  </a:cubicBezTo>
                  <a:cubicBezTo>
                    <a:pt x="900" y="237"/>
                    <a:pt x="503" y="823"/>
                    <a:pt x="210" y="1618"/>
                  </a:cubicBezTo>
                  <a:cubicBezTo>
                    <a:pt x="84" y="2016"/>
                    <a:pt x="21" y="2434"/>
                    <a:pt x="0" y="2832"/>
                  </a:cubicBezTo>
                  <a:cubicBezTo>
                    <a:pt x="0" y="3076"/>
                    <a:pt x="60" y="3379"/>
                    <a:pt x="178" y="3588"/>
                  </a:cubicBezTo>
                  <a:lnTo>
                    <a:pt x="178" y="3588"/>
                  </a:lnTo>
                  <a:cubicBezTo>
                    <a:pt x="173" y="3585"/>
                    <a:pt x="168" y="3585"/>
                    <a:pt x="168" y="3585"/>
                  </a:cubicBezTo>
                  <a:lnTo>
                    <a:pt x="168" y="3585"/>
                  </a:lnTo>
                  <a:cubicBezTo>
                    <a:pt x="189" y="3606"/>
                    <a:pt x="210" y="3669"/>
                    <a:pt x="210" y="3690"/>
                  </a:cubicBezTo>
                  <a:cubicBezTo>
                    <a:pt x="388" y="4171"/>
                    <a:pt x="780" y="4412"/>
                    <a:pt x="1177" y="4412"/>
                  </a:cubicBezTo>
                  <a:cubicBezTo>
                    <a:pt x="1575" y="4412"/>
                    <a:pt x="1978" y="4171"/>
                    <a:pt x="2177" y="3690"/>
                  </a:cubicBezTo>
                  <a:cubicBezTo>
                    <a:pt x="2197" y="3648"/>
                    <a:pt x="2197" y="3585"/>
                    <a:pt x="2218" y="3522"/>
                  </a:cubicBezTo>
                  <a:cubicBezTo>
                    <a:pt x="2239" y="3477"/>
                    <a:pt x="2247" y="3460"/>
                    <a:pt x="2249" y="3460"/>
                  </a:cubicBezTo>
                  <a:lnTo>
                    <a:pt x="2249" y="3460"/>
                  </a:lnTo>
                  <a:cubicBezTo>
                    <a:pt x="2253" y="3460"/>
                    <a:pt x="2196" y="3605"/>
                    <a:pt x="2208" y="3605"/>
                  </a:cubicBezTo>
                  <a:cubicBezTo>
                    <a:pt x="2212" y="3605"/>
                    <a:pt x="2227" y="3583"/>
                    <a:pt x="2260" y="3522"/>
                  </a:cubicBezTo>
                  <a:cubicBezTo>
                    <a:pt x="2428" y="3188"/>
                    <a:pt x="2428" y="2769"/>
                    <a:pt x="2469" y="2392"/>
                  </a:cubicBezTo>
                  <a:cubicBezTo>
                    <a:pt x="2469" y="2288"/>
                    <a:pt x="2469" y="2141"/>
                    <a:pt x="2490" y="2037"/>
                  </a:cubicBezTo>
                  <a:cubicBezTo>
                    <a:pt x="2490" y="1953"/>
                    <a:pt x="2511" y="1890"/>
                    <a:pt x="2511" y="1807"/>
                  </a:cubicBezTo>
                  <a:lnTo>
                    <a:pt x="2511" y="1807"/>
                  </a:lnTo>
                  <a:cubicBezTo>
                    <a:pt x="2501" y="1856"/>
                    <a:pt x="2496" y="1883"/>
                    <a:pt x="2496" y="1883"/>
                  </a:cubicBezTo>
                  <a:cubicBezTo>
                    <a:pt x="2495" y="1883"/>
                    <a:pt x="2500" y="1851"/>
                    <a:pt x="2511" y="1786"/>
                  </a:cubicBezTo>
                  <a:cubicBezTo>
                    <a:pt x="2532" y="1618"/>
                    <a:pt x="2574" y="1430"/>
                    <a:pt x="2595" y="1283"/>
                  </a:cubicBezTo>
                  <a:lnTo>
                    <a:pt x="2595" y="1242"/>
                  </a:lnTo>
                  <a:cubicBezTo>
                    <a:pt x="2953" y="714"/>
                    <a:pt x="2565" y="0"/>
                    <a:pt x="1965" y="0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995;p51"/>
            <p:cNvSpPr/>
            <p:nvPr/>
          </p:nvSpPr>
          <p:spPr>
            <a:xfrm>
              <a:off x="6440125" y="2641075"/>
              <a:ext cx="1450" cy="1625"/>
            </a:xfrm>
            <a:custGeom>
              <a:avLst/>
              <a:gdLst/>
              <a:ahLst/>
              <a:cxnLst/>
              <a:rect l="l" t="t" r="r" b="b"/>
              <a:pathLst>
                <a:path w="58" h="65" extrusionOk="0">
                  <a:moveTo>
                    <a:pt x="3" y="0"/>
                  </a:moveTo>
                  <a:cubicBezTo>
                    <a:pt x="1" y="0"/>
                    <a:pt x="23" y="29"/>
                    <a:pt x="58" y="64"/>
                  </a:cubicBezTo>
                  <a:cubicBezTo>
                    <a:pt x="21" y="18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996;p51"/>
            <p:cNvSpPr/>
            <p:nvPr/>
          </p:nvSpPr>
          <p:spPr>
            <a:xfrm>
              <a:off x="7449500" y="2712900"/>
              <a:ext cx="149150" cy="149900"/>
            </a:xfrm>
            <a:custGeom>
              <a:avLst/>
              <a:gdLst/>
              <a:ahLst/>
              <a:cxnLst/>
              <a:rect l="l" t="t" r="r" b="b"/>
              <a:pathLst>
                <a:path w="5966" h="5996" extrusionOk="0">
                  <a:moveTo>
                    <a:pt x="3653" y="1"/>
                  </a:moveTo>
                  <a:cubicBezTo>
                    <a:pt x="3403" y="1"/>
                    <a:pt x="3156" y="126"/>
                    <a:pt x="2995" y="413"/>
                  </a:cubicBezTo>
                  <a:cubicBezTo>
                    <a:pt x="2639" y="957"/>
                    <a:pt x="2262" y="1480"/>
                    <a:pt x="2095" y="2129"/>
                  </a:cubicBezTo>
                  <a:cubicBezTo>
                    <a:pt x="1990" y="2527"/>
                    <a:pt x="1949" y="2945"/>
                    <a:pt x="1907" y="3364"/>
                  </a:cubicBezTo>
                  <a:lnTo>
                    <a:pt x="1802" y="3364"/>
                  </a:lnTo>
                  <a:cubicBezTo>
                    <a:pt x="1783" y="3363"/>
                    <a:pt x="1765" y="3362"/>
                    <a:pt x="1746" y="3362"/>
                  </a:cubicBezTo>
                  <a:cubicBezTo>
                    <a:pt x="329" y="3362"/>
                    <a:pt x="1" y="5710"/>
                    <a:pt x="1467" y="5958"/>
                  </a:cubicBezTo>
                  <a:cubicBezTo>
                    <a:pt x="1641" y="5983"/>
                    <a:pt x="1809" y="5996"/>
                    <a:pt x="1971" y="5996"/>
                  </a:cubicBezTo>
                  <a:cubicBezTo>
                    <a:pt x="2744" y="5996"/>
                    <a:pt x="3386" y="5718"/>
                    <a:pt x="3957" y="5268"/>
                  </a:cubicBezTo>
                  <a:cubicBezTo>
                    <a:pt x="4355" y="5142"/>
                    <a:pt x="4690" y="4828"/>
                    <a:pt x="4794" y="4410"/>
                  </a:cubicBezTo>
                  <a:cubicBezTo>
                    <a:pt x="5234" y="3803"/>
                    <a:pt x="5568" y="3133"/>
                    <a:pt x="5819" y="2422"/>
                  </a:cubicBezTo>
                  <a:cubicBezTo>
                    <a:pt x="5966" y="1815"/>
                    <a:pt x="5652" y="1146"/>
                    <a:pt x="5129" y="832"/>
                  </a:cubicBezTo>
                  <a:cubicBezTo>
                    <a:pt x="4920" y="685"/>
                    <a:pt x="4710" y="644"/>
                    <a:pt x="4501" y="644"/>
                  </a:cubicBezTo>
                  <a:cubicBezTo>
                    <a:pt x="4501" y="623"/>
                    <a:pt x="4501" y="581"/>
                    <a:pt x="4480" y="581"/>
                  </a:cubicBezTo>
                  <a:cubicBezTo>
                    <a:pt x="4325" y="222"/>
                    <a:pt x="3986" y="1"/>
                    <a:pt x="3653" y="1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997;p51"/>
            <p:cNvSpPr/>
            <p:nvPr/>
          </p:nvSpPr>
          <p:spPr>
            <a:xfrm>
              <a:off x="6583325" y="2726875"/>
              <a:ext cx="45525" cy="57625"/>
            </a:xfrm>
            <a:custGeom>
              <a:avLst/>
              <a:gdLst/>
              <a:ahLst/>
              <a:cxnLst/>
              <a:rect l="l" t="t" r="r" b="b"/>
              <a:pathLst>
                <a:path w="1821" h="2305" extrusionOk="0">
                  <a:moveTo>
                    <a:pt x="1067" y="1"/>
                  </a:moveTo>
                  <a:cubicBezTo>
                    <a:pt x="649" y="1"/>
                    <a:pt x="419" y="315"/>
                    <a:pt x="335" y="691"/>
                  </a:cubicBezTo>
                  <a:cubicBezTo>
                    <a:pt x="314" y="712"/>
                    <a:pt x="314" y="733"/>
                    <a:pt x="293" y="754"/>
                  </a:cubicBezTo>
                  <a:cubicBezTo>
                    <a:pt x="188" y="921"/>
                    <a:pt x="105" y="1110"/>
                    <a:pt x="84" y="1277"/>
                  </a:cubicBezTo>
                  <a:cubicBezTo>
                    <a:pt x="0" y="1738"/>
                    <a:pt x="188" y="2177"/>
                    <a:pt x="649" y="2282"/>
                  </a:cubicBezTo>
                  <a:cubicBezTo>
                    <a:pt x="715" y="2297"/>
                    <a:pt x="781" y="2305"/>
                    <a:pt x="846" y="2305"/>
                  </a:cubicBezTo>
                  <a:cubicBezTo>
                    <a:pt x="1295" y="2305"/>
                    <a:pt x="1695" y="1944"/>
                    <a:pt x="1695" y="1486"/>
                  </a:cubicBezTo>
                  <a:lnTo>
                    <a:pt x="1695" y="1445"/>
                  </a:lnTo>
                  <a:cubicBezTo>
                    <a:pt x="1716" y="1382"/>
                    <a:pt x="1716" y="1340"/>
                    <a:pt x="1758" y="1277"/>
                  </a:cubicBezTo>
                  <a:cubicBezTo>
                    <a:pt x="1800" y="1152"/>
                    <a:pt x="1821" y="942"/>
                    <a:pt x="1800" y="733"/>
                  </a:cubicBezTo>
                  <a:cubicBezTo>
                    <a:pt x="1779" y="336"/>
                    <a:pt x="1486" y="1"/>
                    <a:pt x="1067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998;p51"/>
            <p:cNvSpPr/>
            <p:nvPr/>
          </p:nvSpPr>
          <p:spPr>
            <a:xfrm>
              <a:off x="7077125" y="2773250"/>
              <a:ext cx="46050" cy="53050"/>
            </a:xfrm>
            <a:custGeom>
              <a:avLst/>
              <a:gdLst/>
              <a:ahLst/>
              <a:cxnLst/>
              <a:rect l="l" t="t" r="r" b="b"/>
              <a:pathLst>
                <a:path w="1842" h="2122" extrusionOk="0">
                  <a:moveTo>
                    <a:pt x="782" y="1"/>
                  </a:moveTo>
                  <a:cubicBezTo>
                    <a:pt x="590" y="1"/>
                    <a:pt x="380" y="128"/>
                    <a:pt x="251" y="238"/>
                  </a:cubicBezTo>
                  <a:cubicBezTo>
                    <a:pt x="105" y="406"/>
                    <a:pt x="21" y="594"/>
                    <a:pt x="21" y="845"/>
                  </a:cubicBezTo>
                  <a:cubicBezTo>
                    <a:pt x="21" y="971"/>
                    <a:pt x="0" y="1096"/>
                    <a:pt x="0" y="1243"/>
                  </a:cubicBezTo>
                  <a:cubicBezTo>
                    <a:pt x="0" y="1305"/>
                    <a:pt x="21" y="1389"/>
                    <a:pt x="21" y="1473"/>
                  </a:cubicBezTo>
                  <a:cubicBezTo>
                    <a:pt x="63" y="1619"/>
                    <a:pt x="126" y="1724"/>
                    <a:pt x="251" y="1849"/>
                  </a:cubicBezTo>
                  <a:cubicBezTo>
                    <a:pt x="419" y="2017"/>
                    <a:pt x="649" y="2121"/>
                    <a:pt x="858" y="2121"/>
                  </a:cubicBezTo>
                  <a:cubicBezTo>
                    <a:pt x="1088" y="2121"/>
                    <a:pt x="1297" y="2017"/>
                    <a:pt x="1444" y="1849"/>
                  </a:cubicBezTo>
                  <a:lnTo>
                    <a:pt x="1590" y="1682"/>
                  </a:lnTo>
                  <a:cubicBezTo>
                    <a:pt x="1653" y="1577"/>
                    <a:pt x="1695" y="1452"/>
                    <a:pt x="1695" y="1305"/>
                  </a:cubicBezTo>
                  <a:cubicBezTo>
                    <a:pt x="1799" y="1138"/>
                    <a:pt x="1841" y="971"/>
                    <a:pt x="1841" y="824"/>
                  </a:cubicBezTo>
                  <a:cubicBezTo>
                    <a:pt x="1841" y="615"/>
                    <a:pt x="1779" y="406"/>
                    <a:pt x="1611" y="259"/>
                  </a:cubicBezTo>
                  <a:cubicBezTo>
                    <a:pt x="1486" y="134"/>
                    <a:pt x="1318" y="92"/>
                    <a:pt x="1172" y="50"/>
                  </a:cubicBezTo>
                  <a:cubicBezTo>
                    <a:pt x="1067" y="29"/>
                    <a:pt x="963" y="8"/>
                    <a:pt x="858" y="8"/>
                  </a:cubicBezTo>
                  <a:cubicBezTo>
                    <a:pt x="833" y="3"/>
                    <a:pt x="808" y="1"/>
                    <a:pt x="782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999;p51"/>
            <p:cNvSpPr/>
            <p:nvPr/>
          </p:nvSpPr>
          <p:spPr>
            <a:xfrm>
              <a:off x="5948275" y="2297825"/>
              <a:ext cx="2178175" cy="2151575"/>
            </a:xfrm>
            <a:custGeom>
              <a:avLst/>
              <a:gdLst/>
              <a:ahLst/>
              <a:cxnLst/>
              <a:rect l="l" t="t" r="r" b="b"/>
              <a:pathLst>
                <a:path w="87127" h="86063" extrusionOk="0">
                  <a:moveTo>
                    <a:pt x="21529" y="10767"/>
                  </a:moveTo>
                  <a:cubicBezTo>
                    <a:pt x="21558" y="10767"/>
                    <a:pt x="21587" y="10772"/>
                    <a:pt x="21615" y="10781"/>
                  </a:cubicBezTo>
                  <a:lnTo>
                    <a:pt x="21636" y="10781"/>
                  </a:lnTo>
                  <a:cubicBezTo>
                    <a:pt x="21197" y="11534"/>
                    <a:pt x="20799" y="12329"/>
                    <a:pt x="20904" y="12769"/>
                  </a:cubicBezTo>
                  <a:cubicBezTo>
                    <a:pt x="20778" y="12936"/>
                    <a:pt x="20778" y="13166"/>
                    <a:pt x="20862" y="13355"/>
                  </a:cubicBezTo>
                  <a:cubicBezTo>
                    <a:pt x="20904" y="13397"/>
                    <a:pt x="20925" y="13418"/>
                    <a:pt x="20945" y="13480"/>
                  </a:cubicBezTo>
                  <a:cubicBezTo>
                    <a:pt x="20841" y="13585"/>
                    <a:pt x="20736" y="13669"/>
                    <a:pt x="20632" y="13773"/>
                  </a:cubicBezTo>
                  <a:cubicBezTo>
                    <a:pt x="20590" y="13690"/>
                    <a:pt x="20506" y="13585"/>
                    <a:pt x="20422" y="13480"/>
                  </a:cubicBezTo>
                  <a:cubicBezTo>
                    <a:pt x="20171" y="13104"/>
                    <a:pt x="20276" y="12853"/>
                    <a:pt x="20464" y="12455"/>
                  </a:cubicBezTo>
                  <a:cubicBezTo>
                    <a:pt x="20632" y="12037"/>
                    <a:pt x="20736" y="11618"/>
                    <a:pt x="20987" y="11221"/>
                  </a:cubicBezTo>
                  <a:cubicBezTo>
                    <a:pt x="21080" y="11035"/>
                    <a:pt x="21304" y="10767"/>
                    <a:pt x="21529" y="10767"/>
                  </a:cubicBezTo>
                  <a:close/>
                  <a:moveTo>
                    <a:pt x="13891" y="6606"/>
                  </a:moveTo>
                  <a:cubicBezTo>
                    <a:pt x="14602" y="6606"/>
                    <a:pt x="15361" y="7112"/>
                    <a:pt x="15924" y="7433"/>
                  </a:cubicBezTo>
                  <a:cubicBezTo>
                    <a:pt x="16677" y="7873"/>
                    <a:pt x="17493" y="8291"/>
                    <a:pt x="18246" y="8752"/>
                  </a:cubicBezTo>
                  <a:cubicBezTo>
                    <a:pt x="18707" y="9003"/>
                    <a:pt x="19062" y="9275"/>
                    <a:pt x="19397" y="9651"/>
                  </a:cubicBezTo>
                  <a:cubicBezTo>
                    <a:pt x="19585" y="9840"/>
                    <a:pt x="19753" y="10049"/>
                    <a:pt x="19920" y="10216"/>
                  </a:cubicBezTo>
                  <a:cubicBezTo>
                    <a:pt x="19606" y="10572"/>
                    <a:pt x="19397" y="11053"/>
                    <a:pt x="19230" y="11513"/>
                  </a:cubicBezTo>
                  <a:cubicBezTo>
                    <a:pt x="18958" y="12225"/>
                    <a:pt x="18518" y="12894"/>
                    <a:pt x="18832" y="13669"/>
                  </a:cubicBezTo>
                  <a:cubicBezTo>
                    <a:pt x="19020" y="14108"/>
                    <a:pt x="19292" y="14464"/>
                    <a:pt x="19711" y="14631"/>
                  </a:cubicBezTo>
                  <a:cubicBezTo>
                    <a:pt x="19669" y="14673"/>
                    <a:pt x="19648" y="14736"/>
                    <a:pt x="19585" y="14778"/>
                  </a:cubicBezTo>
                  <a:cubicBezTo>
                    <a:pt x="18435" y="16347"/>
                    <a:pt x="17744" y="18104"/>
                    <a:pt x="17179" y="19883"/>
                  </a:cubicBezTo>
                  <a:cubicBezTo>
                    <a:pt x="17116" y="20113"/>
                    <a:pt x="17054" y="20385"/>
                    <a:pt x="16970" y="20636"/>
                  </a:cubicBezTo>
                  <a:cubicBezTo>
                    <a:pt x="16531" y="20804"/>
                    <a:pt x="16112" y="20929"/>
                    <a:pt x="15610" y="20950"/>
                  </a:cubicBezTo>
                  <a:cubicBezTo>
                    <a:pt x="15137" y="20991"/>
                    <a:pt x="14647" y="21014"/>
                    <a:pt x="14161" y="21014"/>
                  </a:cubicBezTo>
                  <a:cubicBezTo>
                    <a:pt x="13895" y="21014"/>
                    <a:pt x="13631" y="21007"/>
                    <a:pt x="13371" y="20992"/>
                  </a:cubicBezTo>
                  <a:cubicBezTo>
                    <a:pt x="12660" y="20929"/>
                    <a:pt x="13476" y="19883"/>
                    <a:pt x="13664" y="19485"/>
                  </a:cubicBezTo>
                  <a:cubicBezTo>
                    <a:pt x="13831" y="19130"/>
                    <a:pt x="14459" y="18544"/>
                    <a:pt x="14417" y="17811"/>
                  </a:cubicBezTo>
                  <a:cubicBezTo>
                    <a:pt x="14374" y="16940"/>
                    <a:pt x="13836" y="16758"/>
                    <a:pt x="13172" y="16758"/>
                  </a:cubicBezTo>
                  <a:cubicBezTo>
                    <a:pt x="12698" y="16758"/>
                    <a:pt x="12159" y="16851"/>
                    <a:pt x="11690" y="16851"/>
                  </a:cubicBezTo>
                  <a:cubicBezTo>
                    <a:pt x="11240" y="16851"/>
                    <a:pt x="10854" y="16765"/>
                    <a:pt x="10651" y="16431"/>
                  </a:cubicBezTo>
                  <a:cubicBezTo>
                    <a:pt x="10442" y="16096"/>
                    <a:pt x="11049" y="15384"/>
                    <a:pt x="11216" y="15154"/>
                  </a:cubicBezTo>
                  <a:cubicBezTo>
                    <a:pt x="11572" y="14715"/>
                    <a:pt x="12011" y="14317"/>
                    <a:pt x="12471" y="14024"/>
                  </a:cubicBezTo>
                  <a:cubicBezTo>
                    <a:pt x="13371" y="13501"/>
                    <a:pt x="15338" y="13041"/>
                    <a:pt x="15275" y="11702"/>
                  </a:cubicBezTo>
                  <a:cubicBezTo>
                    <a:pt x="15233" y="10363"/>
                    <a:pt x="13706" y="9798"/>
                    <a:pt x="12890" y="8961"/>
                  </a:cubicBezTo>
                  <a:cubicBezTo>
                    <a:pt x="12576" y="8647"/>
                    <a:pt x="12367" y="8249"/>
                    <a:pt x="12346" y="7810"/>
                  </a:cubicBezTo>
                  <a:cubicBezTo>
                    <a:pt x="12325" y="7287"/>
                    <a:pt x="12869" y="6973"/>
                    <a:pt x="13266" y="6764"/>
                  </a:cubicBezTo>
                  <a:cubicBezTo>
                    <a:pt x="13466" y="6652"/>
                    <a:pt x="13676" y="6606"/>
                    <a:pt x="13891" y="6606"/>
                  </a:cubicBezTo>
                  <a:close/>
                  <a:moveTo>
                    <a:pt x="62960" y="17142"/>
                  </a:moveTo>
                  <a:lnTo>
                    <a:pt x="62960" y="17142"/>
                  </a:lnTo>
                  <a:cubicBezTo>
                    <a:pt x="63190" y="17267"/>
                    <a:pt x="63379" y="17498"/>
                    <a:pt x="63630" y="17644"/>
                  </a:cubicBezTo>
                  <a:cubicBezTo>
                    <a:pt x="64048" y="17895"/>
                    <a:pt x="64508" y="18083"/>
                    <a:pt x="64718" y="18586"/>
                  </a:cubicBezTo>
                  <a:cubicBezTo>
                    <a:pt x="65052" y="19423"/>
                    <a:pt x="64718" y="20280"/>
                    <a:pt x="64215" y="20929"/>
                  </a:cubicBezTo>
                  <a:lnTo>
                    <a:pt x="63985" y="20929"/>
                  </a:lnTo>
                  <a:cubicBezTo>
                    <a:pt x="63274" y="20950"/>
                    <a:pt x="62374" y="21201"/>
                    <a:pt x="61726" y="21473"/>
                  </a:cubicBezTo>
                  <a:cubicBezTo>
                    <a:pt x="61495" y="21578"/>
                    <a:pt x="61286" y="21724"/>
                    <a:pt x="61098" y="21850"/>
                  </a:cubicBezTo>
                  <a:cubicBezTo>
                    <a:pt x="61056" y="21452"/>
                    <a:pt x="60993" y="21034"/>
                    <a:pt x="60951" y="20636"/>
                  </a:cubicBezTo>
                  <a:cubicBezTo>
                    <a:pt x="61182" y="20594"/>
                    <a:pt x="61474" y="20511"/>
                    <a:pt x="61726" y="20427"/>
                  </a:cubicBezTo>
                  <a:cubicBezTo>
                    <a:pt x="61746" y="20490"/>
                    <a:pt x="61746" y="20532"/>
                    <a:pt x="61788" y="20615"/>
                  </a:cubicBezTo>
                  <a:cubicBezTo>
                    <a:pt x="61872" y="20887"/>
                    <a:pt x="62113" y="21023"/>
                    <a:pt x="62351" y="21023"/>
                  </a:cubicBezTo>
                  <a:cubicBezTo>
                    <a:pt x="62589" y="21023"/>
                    <a:pt x="62824" y="20887"/>
                    <a:pt x="62897" y="20615"/>
                  </a:cubicBezTo>
                  <a:cubicBezTo>
                    <a:pt x="63274" y="19423"/>
                    <a:pt x="63086" y="18314"/>
                    <a:pt x="62960" y="17142"/>
                  </a:cubicBezTo>
                  <a:close/>
                  <a:moveTo>
                    <a:pt x="63985" y="22247"/>
                  </a:moveTo>
                  <a:cubicBezTo>
                    <a:pt x="65178" y="22247"/>
                    <a:pt x="65973" y="23147"/>
                    <a:pt x="66182" y="24256"/>
                  </a:cubicBezTo>
                  <a:cubicBezTo>
                    <a:pt x="66412" y="25386"/>
                    <a:pt x="65827" y="26558"/>
                    <a:pt x="65052" y="27332"/>
                  </a:cubicBezTo>
                  <a:cubicBezTo>
                    <a:pt x="64048" y="28315"/>
                    <a:pt x="62563" y="28273"/>
                    <a:pt x="61286" y="28315"/>
                  </a:cubicBezTo>
                  <a:lnTo>
                    <a:pt x="61182" y="28315"/>
                  </a:lnTo>
                  <a:cubicBezTo>
                    <a:pt x="61391" y="26578"/>
                    <a:pt x="61391" y="24821"/>
                    <a:pt x="61223" y="23084"/>
                  </a:cubicBezTo>
                  <a:cubicBezTo>
                    <a:pt x="61788" y="22289"/>
                    <a:pt x="63107" y="22268"/>
                    <a:pt x="63985" y="22247"/>
                  </a:cubicBezTo>
                  <a:close/>
                  <a:moveTo>
                    <a:pt x="71492" y="19296"/>
                  </a:moveTo>
                  <a:cubicBezTo>
                    <a:pt x="72995" y="19296"/>
                    <a:pt x="74514" y="19510"/>
                    <a:pt x="75828" y="20280"/>
                  </a:cubicBezTo>
                  <a:cubicBezTo>
                    <a:pt x="76435" y="20636"/>
                    <a:pt x="77314" y="21013"/>
                    <a:pt x="77397" y="21829"/>
                  </a:cubicBezTo>
                  <a:cubicBezTo>
                    <a:pt x="77481" y="22687"/>
                    <a:pt x="76142" y="23126"/>
                    <a:pt x="75514" y="23293"/>
                  </a:cubicBezTo>
                  <a:cubicBezTo>
                    <a:pt x="74363" y="23607"/>
                    <a:pt x="72962" y="24172"/>
                    <a:pt x="73317" y="25616"/>
                  </a:cubicBezTo>
                  <a:cubicBezTo>
                    <a:pt x="73673" y="27102"/>
                    <a:pt x="75472" y="27687"/>
                    <a:pt x="76267" y="28859"/>
                  </a:cubicBezTo>
                  <a:cubicBezTo>
                    <a:pt x="76707" y="29529"/>
                    <a:pt x="75849" y="30407"/>
                    <a:pt x="75242" y="30638"/>
                  </a:cubicBezTo>
                  <a:cubicBezTo>
                    <a:pt x="74887" y="30763"/>
                    <a:pt x="74510" y="30931"/>
                    <a:pt x="74154" y="31014"/>
                  </a:cubicBezTo>
                  <a:cubicBezTo>
                    <a:pt x="74026" y="31048"/>
                    <a:pt x="73897" y="31060"/>
                    <a:pt x="73769" y="31060"/>
                  </a:cubicBezTo>
                  <a:cubicBezTo>
                    <a:pt x="73500" y="31060"/>
                    <a:pt x="73231" y="31008"/>
                    <a:pt x="72962" y="30993"/>
                  </a:cubicBezTo>
                  <a:cubicBezTo>
                    <a:pt x="72936" y="30992"/>
                    <a:pt x="72911" y="30992"/>
                    <a:pt x="72886" y="30992"/>
                  </a:cubicBezTo>
                  <a:cubicBezTo>
                    <a:pt x="72052" y="30992"/>
                    <a:pt x="71536" y="31665"/>
                    <a:pt x="71455" y="32437"/>
                  </a:cubicBezTo>
                  <a:cubicBezTo>
                    <a:pt x="71392" y="33148"/>
                    <a:pt x="71811" y="33923"/>
                    <a:pt x="71874" y="34634"/>
                  </a:cubicBezTo>
                  <a:cubicBezTo>
                    <a:pt x="71936" y="35387"/>
                    <a:pt x="71371" y="35764"/>
                    <a:pt x="70806" y="36078"/>
                  </a:cubicBezTo>
                  <a:cubicBezTo>
                    <a:pt x="70543" y="36216"/>
                    <a:pt x="70097" y="36428"/>
                    <a:pt x="69728" y="36428"/>
                  </a:cubicBezTo>
                  <a:cubicBezTo>
                    <a:pt x="69539" y="36428"/>
                    <a:pt x="69371" y="36373"/>
                    <a:pt x="69258" y="36224"/>
                  </a:cubicBezTo>
                  <a:cubicBezTo>
                    <a:pt x="69136" y="36064"/>
                    <a:pt x="68969" y="35996"/>
                    <a:pt x="68796" y="35996"/>
                  </a:cubicBezTo>
                  <a:cubicBezTo>
                    <a:pt x="68406" y="35996"/>
                    <a:pt x="67988" y="36341"/>
                    <a:pt x="68003" y="36747"/>
                  </a:cubicBezTo>
                  <a:cubicBezTo>
                    <a:pt x="68024" y="37208"/>
                    <a:pt x="68128" y="37773"/>
                    <a:pt x="67919" y="38191"/>
                  </a:cubicBezTo>
                  <a:cubicBezTo>
                    <a:pt x="67668" y="38693"/>
                    <a:pt x="67480" y="38840"/>
                    <a:pt x="66977" y="39049"/>
                  </a:cubicBezTo>
                  <a:cubicBezTo>
                    <a:pt x="66641" y="39190"/>
                    <a:pt x="66335" y="39255"/>
                    <a:pt x="66051" y="39255"/>
                  </a:cubicBezTo>
                  <a:cubicBezTo>
                    <a:pt x="65362" y="39255"/>
                    <a:pt x="64799" y="38870"/>
                    <a:pt x="64236" y="38233"/>
                  </a:cubicBezTo>
                  <a:cubicBezTo>
                    <a:pt x="63588" y="37480"/>
                    <a:pt x="62939" y="36392"/>
                    <a:pt x="62625" y="35450"/>
                  </a:cubicBezTo>
                  <a:cubicBezTo>
                    <a:pt x="62437" y="34864"/>
                    <a:pt x="62270" y="34299"/>
                    <a:pt x="62144" y="33713"/>
                  </a:cubicBezTo>
                  <a:cubicBezTo>
                    <a:pt x="62102" y="33358"/>
                    <a:pt x="62039" y="33002"/>
                    <a:pt x="61935" y="32667"/>
                  </a:cubicBezTo>
                  <a:cubicBezTo>
                    <a:pt x="61809" y="32228"/>
                    <a:pt x="61516" y="31642"/>
                    <a:pt x="61516" y="31182"/>
                  </a:cubicBezTo>
                  <a:cubicBezTo>
                    <a:pt x="61516" y="30889"/>
                    <a:pt x="61516" y="30596"/>
                    <a:pt x="61537" y="30324"/>
                  </a:cubicBezTo>
                  <a:cubicBezTo>
                    <a:pt x="61537" y="30135"/>
                    <a:pt x="61579" y="29926"/>
                    <a:pt x="61600" y="29738"/>
                  </a:cubicBezTo>
                  <a:cubicBezTo>
                    <a:pt x="61621" y="29654"/>
                    <a:pt x="61621" y="29591"/>
                    <a:pt x="61642" y="29508"/>
                  </a:cubicBezTo>
                  <a:cubicBezTo>
                    <a:pt x="62119" y="29791"/>
                    <a:pt x="62630" y="29915"/>
                    <a:pt x="63149" y="29915"/>
                  </a:cubicBezTo>
                  <a:cubicBezTo>
                    <a:pt x="64201" y="29915"/>
                    <a:pt x="65285" y="29406"/>
                    <a:pt x="66182" y="28692"/>
                  </a:cubicBezTo>
                  <a:cubicBezTo>
                    <a:pt x="67668" y="27520"/>
                    <a:pt x="68170" y="25365"/>
                    <a:pt x="67752" y="23586"/>
                  </a:cubicBezTo>
                  <a:cubicBezTo>
                    <a:pt x="67480" y="22540"/>
                    <a:pt x="66747" y="21745"/>
                    <a:pt x="65806" y="21285"/>
                  </a:cubicBezTo>
                  <a:cubicBezTo>
                    <a:pt x="65889" y="21201"/>
                    <a:pt x="65973" y="21055"/>
                    <a:pt x="66015" y="20908"/>
                  </a:cubicBezTo>
                  <a:cubicBezTo>
                    <a:pt x="66182" y="20573"/>
                    <a:pt x="66245" y="20197"/>
                    <a:pt x="66287" y="19799"/>
                  </a:cubicBezTo>
                  <a:cubicBezTo>
                    <a:pt x="67605" y="19213"/>
                    <a:pt x="69153" y="19381"/>
                    <a:pt x="70618" y="19318"/>
                  </a:cubicBezTo>
                  <a:cubicBezTo>
                    <a:pt x="70908" y="19304"/>
                    <a:pt x="71200" y="19296"/>
                    <a:pt x="71492" y="19296"/>
                  </a:cubicBezTo>
                  <a:close/>
                  <a:moveTo>
                    <a:pt x="25758" y="40409"/>
                  </a:moveTo>
                  <a:cubicBezTo>
                    <a:pt x="27787" y="41476"/>
                    <a:pt x="29984" y="42208"/>
                    <a:pt x="32202" y="42731"/>
                  </a:cubicBezTo>
                  <a:cubicBezTo>
                    <a:pt x="32077" y="43024"/>
                    <a:pt x="31993" y="43317"/>
                    <a:pt x="31888" y="43631"/>
                  </a:cubicBezTo>
                  <a:cubicBezTo>
                    <a:pt x="31679" y="44447"/>
                    <a:pt x="31407" y="45242"/>
                    <a:pt x="31198" y="46058"/>
                  </a:cubicBezTo>
                  <a:cubicBezTo>
                    <a:pt x="31135" y="46351"/>
                    <a:pt x="31072" y="46602"/>
                    <a:pt x="30989" y="46895"/>
                  </a:cubicBezTo>
                  <a:cubicBezTo>
                    <a:pt x="30944" y="46898"/>
                    <a:pt x="30899" y="46899"/>
                    <a:pt x="30854" y="46899"/>
                  </a:cubicBezTo>
                  <a:cubicBezTo>
                    <a:pt x="29660" y="46899"/>
                    <a:pt x="28665" y="46110"/>
                    <a:pt x="27515" y="45807"/>
                  </a:cubicBezTo>
                  <a:cubicBezTo>
                    <a:pt x="26595" y="45577"/>
                    <a:pt x="25716" y="45284"/>
                    <a:pt x="24858" y="44887"/>
                  </a:cubicBezTo>
                  <a:cubicBezTo>
                    <a:pt x="24482" y="44698"/>
                    <a:pt x="24084" y="44531"/>
                    <a:pt x="23812" y="44196"/>
                  </a:cubicBezTo>
                  <a:lnTo>
                    <a:pt x="23770" y="44175"/>
                  </a:lnTo>
                  <a:cubicBezTo>
                    <a:pt x="23875" y="43820"/>
                    <a:pt x="24335" y="43443"/>
                    <a:pt x="24565" y="43150"/>
                  </a:cubicBezTo>
                  <a:cubicBezTo>
                    <a:pt x="25130" y="42480"/>
                    <a:pt x="25570" y="41413"/>
                    <a:pt x="25758" y="40409"/>
                  </a:cubicBezTo>
                  <a:close/>
                  <a:moveTo>
                    <a:pt x="36847" y="43527"/>
                  </a:moveTo>
                  <a:cubicBezTo>
                    <a:pt x="38142" y="43639"/>
                    <a:pt x="39454" y="43718"/>
                    <a:pt x="40782" y="43718"/>
                  </a:cubicBezTo>
                  <a:cubicBezTo>
                    <a:pt x="40935" y="43718"/>
                    <a:pt x="41088" y="43717"/>
                    <a:pt x="41241" y="43715"/>
                  </a:cubicBezTo>
                  <a:lnTo>
                    <a:pt x="41241" y="43715"/>
                  </a:lnTo>
                  <a:cubicBezTo>
                    <a:pt x="41095" y="44761"/>
                    <a:pt x="41032" y="45870"/>
                    <a:pt x="40237" y="46686"/>
                  </a:cubicBezTo>
                  <a:cubicBezTo>
                    <a:pt x="40061" y="46856"/>
                    <a:pt x="39872" y="46922"/>
                    <a:pt x="39681" y="46922"/>
                  </a:cubicBezTo>
                  <a:cubicBezTo>
                    <a:pt x="39261" y="46922"/>
                    <a:pt x="38831" y="46602"/>
                    <a:pt x="38500" y="46372"/>
                  </a:cubicBezTo>
                  <a:cubicBezTo>
                    <a:pt x="37642" y="45765"/>
                    <a:pt x="36806" y="44698"/>
                    <a:pt x="36847" y="43610"/>
                  </a:cubicBezTo>
                  <a:lnTo>
                    <a:pt x="36847" y="43527"/>
                  </a:lnTo>
                  <a:close/>
                  <a:moveTo>
                    <a:pt x="48021" y="42773"/>
                  </a:moveTo>
                  <a:cubicBezTo>
                    <a:pt x="48083" y="42815"/>
                    <a:pt x="48125" y="42878"/>
                    <a:pt x="48230" y="42920"/>
                  </a:cubicBezTo>
                  <a:cubicBezTo>
                    <a:pt x="49966" y="43506"/>
                    <a:pt x="51703" y="43527"/>
                    <a:pt x="53482" y="43757"/>
                  </a:cubicBezTo>
                  <a:cubicBezTo>
                    <a:pt x="54360" y="43861"/>
                    <a:pt x="55135" y="44029"/>
                    <a:pt x="55951" y="44343"/>
                  </a:cubicBezTo>
                  <a:cubicBezTo>
                    <a:pt x="56264" y="44468"/>
                    <a:pt x="55972" y="44740"/>
                    <a:pt x="55888" y="44991"/>
                  </a:cubicBezTo>
                  <a:cubicBezTo>
                    <a:pt x="55783" y="45326"/>
                    <a:pt x="55574" y="45786"/>
                    <a:pt x="55574" y="46142"/>
                  </a:cubicBezTo>
                  <a:cubicBezTo>
                    <a:pt x="55553" y="46561"/>
                    <a:pt x="55553" y="46979"/>
                    <a:pt x="55511" y="47418"/>
                  </a:cubicBezTo>
                  <a:cubicBezTo>
                    <a:pt x="55448" y="47900"/>
                    <a:pt x="55260" y="48360"/>
                    <a:pt x="55260" y="48841"/>
                  </a:cubicBezTo>
                  <a:cubicBezTo>
                    <a:pt x="55260" y="48982"/>
                    <a:pt x="55221" y="49513"/>
                    <a:pt x="55406" y="49513"/>
                  </a:cubicBezTo>
                  <a:cubicBezTo>
                    <a:pt x="55409" y="49513"/>
                    <a:pt x="55412" y="49513"/>
                    <a:pt x="55415" y="49513"/>
                  </a:cubicBezTo>
                  <a:lnTo>
                    <a:pt x="55415" y="49513"/>
                  </a:lnTo>
                  <a:cubicBezTo>
                    <a:pt x="55377" y="49518"/>
                    <a:pt x="55339" y="49520"/>
                    <a:pt x="55301" y="49520"/>
                  </a:cubicBezTo>
                  <a:cubicBezTo>
                    <a:pt x="55076" y="49520"/>
                    <a:pt x="54862" y="49435"/>
                    <a:pt x="54632" y="49364"/>
                  </a:cubicBezTo>
                  <a:cubicBezTo>
                    <a:pt x="54088" y="49197"/>
                    <a:pt x="53544" y="48967"/>
                    <a:pt x="53000" y="48778"/>
                  </a:cubicBezTo>
                  <a:cubicBezTo>
                    <a:pt x="52268" y="48527"/>
                    <a:pt x="51557" y="48130"/>
                    <a:pt x="50803" y="47962"/>
                  </a:cubicBezTo>
                  <a:cubicBezTo>
                    <a:pt x="50767" y="47957"/>
                    <a:pt x="50730" y="47955"/>
                    <a:pt x="50694" y="47955"/>
                  </a:cubicBezTo>
                  <a:cubicBezTo>
                    <a:pt x="50586" y="47955"/>
                    <a:pt x="50484" y="47978"/>
                    <a:pt x="50406" y="48025"/>
                  </a:cubicBezTo>
                  <a:cubicBezTo>
                    <a:pt x="50218" y="47565"/>
                    <a:pt x="50008" y="47105"/>
                    <a:pt x="49820" y="46665"/>
                  </a:cubicBezTo>
                  <a:cubicBezTo>
                    <a:pt x="49234" y="45305"/>
                    <a:pt x="48523" y="44071"/>
                    <a:pt x="47728" y="42836"/>
                  </a:cubicBezTo>
                  <a:cubicBezTo>
                    <a:pt x="47832" y="42815"/>
                    <a:pt x="47916" y="42794"/>
                    <a:pt x="48021" y="42773"/>
                  </a:cubicBezTo>
                  <a:close/>
                  <a:moveTo>
                    <a:pt x="32977" y="42899"/>
                  </a:moveTo>
                  <a:cubicBezTo>
                    <a:pt x="33186" y="42962"/>
                    <a:pt x="33395" y="42983"/>
                    <a:pt x="33646" y="43024"/>
                  </a:cubicBezTo>
                  <a:cubicBezTo>
                    <a:pt x="34441" y="43192"/>
                    <a:pt x="35257" y="43317"/>
                    <a:pt x="36073" y="43401"/>
                  </a:cubicBezTo>
                  <a:cubicBezTo>
                    <a:pt x="36073" y="43422"/>
                    <a:pt x="36073" y="43422"/>
                    <a:pt x="36031" y="43443"/>
                  </a:cubicBezTo>
                  <a:cubicBezTo>
                    <a:pt x="35787" y="45307"/>
                    <a:pt x="37558" y="48136"/>
                    <a:pt x="39622" y="48136"/>
                  </a:cubicBezTo>
                  <a:cubicBezTo>
                    <a:pt x="39852" y="48136"/>
                    <a:pt x="40086" y="48101"/>
                    <a:pt x="40321" y="48025"/>
                  </a:cubicBezTo>
                  <a:cubicBezTo>
                    <a:pt x="41241" y="47732"/>
                    <a:pt x="41764" y="46853"/>
                    <a:pt x="42078" y="46017"/>
                  </a:cubicBezTo>
                  <a:cubicBezTo>
                    <a:pt x="42371" y="45305"/>
                    <a:pt x="42580" y="44405"/>
                    <a:pt x="42580" y="43610"/>
                  </a:cubicBezTo>
                  <a:cubicBezTo>
                    <a:pt x="43982" y="43527"/>
                    <a:pt x="45384" y="43317"/>
                    <a:pt x="46765" y="43024"/>
                  </a:cubicBezTo>
                  <a:cubicBezTo>
                    <a:pt x="48418" y="45640"/>
                    <a:pt x="49318" y="48737"/>
                    <a:pt x="50427" y="51582"/>
                  </a:cubicBezTo>
                  <a:cubicBezTo>
                    <a:pt x="51034" y="53151"/>
                    <a:pt x="51431" y="54721"/>
                    <a:pt x="51766" y="56311"/>
                  </a:cubicBezTo>
                  <a:cubicBezTo>
                    <a:pt x="51954" y="57148"/>
                    <a:pt x="52122" y="58027"/>
                    <a:pt x="52226" y="58864"/>
                  </a:cubicBezTo>
                  <a:cubicBezTo>
                    <a:pt x="52310" y="59596"/>
                    <a:pt x="52226" y="60265"/>
                    <a:pt x="52519" y="60914"/>
                  </a:cubicBezTo>
                  <a:cubicBezTo>
                    <a:pt x="51098" y="60305"/>
                    <a:pt x="49578" y="59972"/>
                    <a:pt x="48017" y="59972"/>
                  </a:cubicBezTo>
                  <a:cubicBezTo>
                    <a:pt x="47969" y="59972"/>
                    <a:pt x="47922" y="59972"/>
                    <a:pt x="47874" y="59973"/>
                  </a:cubicBezTo>
                  <a:cubicBezTo>
                    <a:pt x="45845" y="60014"/>
                    <a:pt x="43815" y="60286"/>
                    <a:pt x="41848" y="60705"/>
                  </a:cubicBezTo>
                  <a:cubicBezTo>
                    <a:pt x="40927" y="60914"/>
                    <a:pt x="40028" y="61165"/>
                    <a:pt x="39128" y="61395"/>
                  </a:cubicBezTo>
                  <a:cubicBezTo>
                    <a:pt x="38689" y="61521"/>
                    <a:pt x="38249" y="61626"/>
                    <a:pt x="37789" y="61751"/>
                  </a:cubicBezTo>
                  <a:cubicBezTo>
                    <a:pt x="37642" y="61814"/>
                    <a:pt x="37517" y="61856"/>
                    <a:pt x="37370" y="61939"/>
                  </a:cubicBezTo>
                  <a:cubicBezTo>
                    <a:pt x="37119" y="61542"/>
                    <a:pt x="36785" y="61186"/>
                    <a:pt x="36534" y="60872"/>
                  </a:cubicBezTo>
                  <a:cubicBezTo>
                    <a:pt x="35864" y="60035"/>
                    <a:pt x="35027" y="59449"/>
                    <a:pt x="34085" y="58989"/>
                  </a:cubicBezTo>
                  <a:cubicBezTo>
                    <a:pt x="33081" y="58466"/>
                    <a:pt x="32098" y="57901"/>
                    <a:pt x="31093" y="57420"/>
                  </a:cubicBezTo>
                  <a:cubicBezTo>
                    <a:pt x="31093" y="57232"/>
                    <a:pt x="31135" y="57085"/>
                    <a:pt x="31135" y="56897"/>
                  </a:cubicBezTo>
                  <a:cubicBezTo>
                    <a:pt x="31282" y="55181"/>
                    <a:pt x="31554" y="53486"/>
                    <a:pt x="31721" y="51770"/>
                  </a:cubicBezTo>
                  <a:cubicBezTo>
                    <a:pt x="31909" y="50034"/>
                    <a:pt x="32098" y="48360"/>
                    <a:pt x="32412" y="46665"/>
                  </a:cubicBezTo>
                  <a:cubicBezTo>
                    <a:pt x="32537" y="45912"/>
                    <a:pt x="32809" y="45096"/>
                    <a:pt x="32851" y="44301"/>
                  </a:cubicBezTo>
                  <a:cubicBezTo>
                    <a:pt x="32872" y="43840"/>
                    <a:pt x="32914" y="43359"/>
                    <a:pt x="32977" y="42899"/>
                  </a:cubicBezTo>
                  <a:close/>
                  <a:moveTo>
                    <a:pt x="23613" y="57104"/>
                  </a:moveTo>
                  <a:cubicBezTo>
                    <a:pt x="23672" y="57104"/>
                    <a:pt x="23731" y="57105"/>
                    <a:pt x="23791" y="57106"/>
                  </a:cubicBezTo>
                  <a:cubicBezTo>
                    <a:pt x="24879" y="57127"/>
                    <a:pt x="25946" y="57294"/>
                    <a:pt x="26992" y="57524"/>
                  </a:cubicBezTo>
                  <a:cubicBezTo>
                    <a:pt x="29001" y="57985"/>
                    <a:pt x="30780" y="59031"/>
                    <a:pt x="32579" y="60035"/>
                  </a:cubicBezTo>
                  <a:cubicBezTo>
                    <a:pt x="33416" y="60496"/>
                    <a:pt x="34253" y="60872"/>
                    <a:pt x="34943" y="61542"/>
                  </a:cubicBezTo>
                  <a:cubicBezTo>
                    <a:pt x="35278" y="61877"/>
                    <a:pt x="35550" y="62337"/>
                    <a:pt x="35864" y="62734"/>
                  </a:cubicBezTo>
                  <a:cubicBezTo>
                    <a:pt x="35718" y="62734"/>
                    <a:pt x="35571" y="62776"/>
                    <a:pt x="35445" y="62902"/>
                  </a:cubicBezTo>
                  <a:cubicBezTo>
                    <a:pt x="34609" y="63927"/>
                    <a:pt x="33604" y="64743"/>
                    <a:pt x="32558" y="65517"/>
                  </a:cubicBezTo>
                  <a:cubicBezTo>
                    <a:pt x="31616" y="66229"/>
                    <a:pt x="30989" y="67296"/>
                    <a:pt x="30173" y="68133"/>
                  </a:cubicBezTo>
                  <a:cubicBezTo>
                    <a:pt x="29336" y="69012"/>
                    <a:pt x="28478" y="69807"/>
                    <a:pt x="27767" y="70790"/>
                  </a:cubicBezTo>
                  <a:cubicBezTo>
                    <a:pt x="27495" y="71209"/>
                    <a:pt x="27223" y="71648"/>
                    <a:pt x="26971" y="72066"/>
                  </a:cubicBezTo>
                  <a:cubicBezTo>
                    <a:pt x="26867" y="72171"/>
                    <a:pt x="26804" y="72213"/>
                    <a:pt x="26762" y="72297"/>
                  </a:cubicBezTo>
                  <a:cubicBezTo>
                    <a:pt x="25779" y="71146"/>
                    <a:pt x="24921" y="69911"/>
                    <a:pt x="23728" y="69012"/>
                  </a:cubicBezTo>
                  <a:cubicBezTo>
                    <a:pt x="22285" y="67903"/>
                    <a:pt x="20590" y="67191"/>
                    <a:pt x="18832" y="66815"/>
                  </a:cubicBezTo>
                  <a:cubicBezTo>
                    <a:pt x="17826" y="66593"/>
                    <a:pt x="16796" y="66518"/>
                    <a:pt x="15762" y="66518"/>
                  </a:cubicBezTo>
                  <a:cubicBezTo>
                    <a:pt x="14839" y="66518"/>
                    <a:pt x="13912" y="66578"/>
                    <a:pt x="12994" y="66647"/>
                  </a:cubicBezTo>
                  <a:cubicBezTo>
                    <a:pt x="12053" y="66731"/>
                    <a:pt x="11090" y="66877"/>
                    <a:pt x="10149" y="66919"/>
                  </a:cubicBezTo>
                  <a:cubicBezTo>
                    <a:pt x="10044" y="66919"/>
                    <a:pt x="9919" y="66940"/>
                    <a:pt x="9793" y="66940"/>
                  </a:cubicBezTo>
                  <a:cubicBezTo>
                    <a:pt x="10044" y="66563"/>
                    <a:pt x="10274" y="66208"/>
                    <a:pt x="10546" y="65873"/>
                  </a:cubicBezTo>
                  <a:cubicBezTo>
                    <a:pt x="11153" y="64973"/>
                    <a:pt x="11906" y="64199"/>
                    <a:pt x="12471" y="63299"/>
                  </a:cubicBezTo>
                  <a:cubicBezTo>
                    <a:pt x="13099" y="62337"/>
                    <a:pt x="13790" y="61416"/>
                    <a:pt x="14522" y="60537"/>
                  </a:cubicBezTo>
                  <a:cubicBezTo>
                    <a:pt x="15171" y="59721"/>
                    <a:pt x="15715" y="58801"/>
                    <a:pt x="16405" y="58027"/>
                  </a:cubicBezTo>
                  <a:cubicBezTo>
                    <a:pt x="16426" y="58027"/>
                    <a:pt x="16468" y="58027"/>
                    <a:pt x="16510" y="57985"/>
                  </a:cubicBezTo>
                  <a:cubicBezTo>
                    <a:pt x="16928" y="57880"/>
                    <a:pt x="17347" y="57797"/>
                    <a:pt x="17765" y="57755"/>
                  </a:cubicBezTo>
                  <a:cubicBezTo>
                    <a:pt x="18748" y="57608"/>
                    <a:pt x="19753" y="57608"/>
                    <a:pt x="20736" y="57441"/>
                  </a:cubicBezTo>
                  <a:cubicBezTo>
                    <a:pt x="21703" y="57263"/>
                    <a:pt x="22633" y="57104"/>
                    <a:pt x="23613" y="57104"/>
                  </a:cubicBezTo>
                  <a:close/>
                  <a:moveTo>
                    <a:pt x="9479" y="70957"/>
                  </a:moveTo>
                  <a:cubicBezTo>
                    <a:pt x="10463" y="71125"/>
                    <a:pt x="11467" y="71229"/>
                    <a:pt x="12450" y="71418"/>
                  </a:cubicBezTo>
                  <a:cubicBezTo>
                    <a:pt x="12739" y="71464"/>
                    <a:pt x="13019" y="71485"/>
                    <a:pt x="13293" y="71485"/>
                  </a:cubicBezTo>
                  <a:cubicBezTo>
                    <a:pt x="14010" y="71485"/>
                    <a:pt x="14689" y="71343"/>
                    <a:pt x="15401" y="71146"/>
                  </a:cubicBezTo>
                  <a:lnTo>
                    <a:pt x="15401" y="71146"/>
                  </a:lnTo>
                  <a:cubicBezTo>
                    <a:pt x="15087" y="71564"/>
                    <a:pt x="14919" y="72066"/>
                    <a:pt x="14836" y="72631"/>
                  </a:cubicBezTo>
                  <a:cubicBezTo>
                    <a:pt x="14836" y="72569"/>
                    <a:pt x="14773" y="72506"/>
                    <a:pt x="14710" y="72485"/>
                  </a:cubicBezTo>
                  <a:cubicBezTo>
                    <a:pt x="13894" y="72108"/>
                    <a:pt x="13057" y="72087"/>
                    <a:pt x="12158" y="72087"/>
                  </a:cubicBezTo>
                  <a:cubicBezTo>
                    <a:pt x="11279" y="72087"/>
                    <a:pt x="10316" y="72150"/>
                    <a:pt x="9437" y="72380"/>
                  </a:cubicBezTo>
                  <a:cubicBezTo>
                    <a:pt x="9417" y="72380"/>
                    <a:pt x="9396" y="72401"/>
                    <a:pt x="9396" y="72401"/>
                  </a:cubicBezTo>
                  <a:lnTo>
                    <a:pt x="9396" y="72380"/>
                  </a:lnTo>
                  <a:cubicBezTo>
                    <a:pt x="9375" y="72297"/>
                    <a:pt x="8998" y="71962"/>
                    <a:pt x="8873" y="71836"/>
                  </a:cubicBezTo>
                  <a:cubicBezTo>
                    <a:pt x="8998" y="71732"/>
                    <a:pt x="9103" y="71627"/>
                    <a:pt x="9207" y="71481"/>
                  </a:cubicBezTo>
                  <a:cubicBezTo>
                    <a:pt x="9333" y="71334"/>
                    <a:pt x="9417" y="71146"/>
                    <a:pt x="9479" y="70957"/>
                  </a:cubicBezTo>
                  <a:close/>
                  <a:moveTo>
                    <a:pt x="9500" y="72589"/>
                  </a:moveTo>
                  <a:lnTo>
                    <a:pt x="9500" y="72589"/>
                  </a:lnTo>
                  <a:cubicBezTo>
                    <a:pt x="10036" y="72720"/>
                    <a:pt x="10602" y="72740"/>
                    <a:pt x="11164" y="72740"/>
                  </a:cubicBezTo>
                  <a:cubicBezTo>
                    <a:pt x="11413" y="72740"/>
                    <a:pt x="11662" y="72736"/>
                    <a:pt x="11906" y="72736"/>
                  </a:cubicBezTo>
                  <a:cubicBezTo>
                    <a:pt x="12785" y="72736"/>
                    <a:pt x="13685" y="72903"/>
                    <a:pt x="14606" y="72924"/>
                  </a:cubicBezTo>
                  <a:cubicBezTo>
                    <a:pt x="14710" y="72924"/>
                    <a:pt x="14773" y="72841"/>
                    <a:pt x="14836" y="72778"/>
                  </a:cubicBezTo>
                  <a:lnTo>
                    <a:pt x="14836" y="72778"/>
                  </a:lnTo>
                  <a:cubicBezTo>
                    <a:pt x="14815" y="73050"/>
                    <a:pt x="14773" y="73343"/>
                    <a:pt x="14773" y="73636"/>
                  </a:cubicBezTo>
                  <a:cubicBezTo>
                    <a:pt x="14020" y="73678"/>
                    <a:pt x="13287" y="73761"/>
                    <a:pt x="12534" y="73866"/>
                  </a:cubicBezTo>
                  <a:cubicBezTo>
                    <a:pt x="12011" y="73950"/>
                    <a:pt x="11488" y="73991"/>
                    <a:pt x="10986" y="74138"/>
                  </a:cubicBezTo>
                  <a:cubicBezTo>
                    <a:pt x="10777" y="74180"/>
                    <a:pt x="10588" y="74201"/>
                    <a:pt x="10379" y="74263"/>
                  </a:cubicBezTo>
                  <a:cubicBezTo>
                    <a:pt x="10308" y="74107"/>
                    <a:pt x="10121" y="73970"/>
                    <a:pt x="9917" y="73970"/>
                  </a:cubicBezTo>
                  <a:cubicBezTo>
                    <a:pt x="9821" y="73970"/>
                    <a:pt x="9720" y="74001"/>
                    <a:pt x="9626" y="74075"/>
                  </a:cubicBezTo>
                  <a:lnTo>
                    <a:pt x="9479" y="74242"/>
                  </a:lnTo>
                  <a:cubicBezTo>
                    <a:pt x="9417" y="74180"/>
                    <a:pt x="9396" y="74138"/>
                    <a:pt x="9333" y="74075"/>
                  </a:cubicBezTo>
                  <a:cubicBezTo>
                    <a:pt x="9417" y="73887"/>
                    <a:pt x="9521" y="73719"/>
                    <a:pt x="9584" y="73531"/>
                  </a:cubicBezTo>
                  <a:cubicBezTo>
                    <a:pt x="9689" y="73217"/>
                    <a:pt x="9605" y="72903"/>
                    <a:pt x="9500" y="72589"/>
                  </a:cubicBezTo>
                  <a:close/>
                  <a:moveTo>
                    <a:pt x="15509" y="68276"/>
                  </a:moveTo>
                  <a:cubicBezTo>
                    <a:pt x="16122" y="68276"/>
                    <a:pt x="16729" y="68298"/>
                    <a:pt x="17326" y="68342"/>
                  </a:cubicBezTo>
                  <a:cubicBezTo>
                    <a:pt x="19104" y="68509"/>
                    <a:pt x="20820" y="69158"/>
                    <a:pt x="22305" y="70121"/>
                  </a:cubicBezTo>
                  <a:cubicBezTo>
                    <a:pt x="23875" y="71146"/>
                    <a:pt x="24754" y="72841"/>
                    <a:pt x="26051" y="74117"/>
                  </a:cubicBezTo>
                  <a:cubicBezTo>
                    <a:pt x="26072" y="74180"/>
                    <a:pt x="26134" y="74222"/>
                    <a:pt x="26176" y="74284"/>
                  </a:cubicBezTo>
                  <a:cubicBezTo>
                    <a:pt x="26134" y="74452"/>
                    <a:pt x="26114" y="74619"/>
                    <a:pt x="26072" y="74786"/>
                  </a:cubicBezTo>
                  <a:cubicBezTo>
                    <a:pt x="25507" y="74326"/>
                    <a:pt x="24774" y="74033"/>
                    <a:pt x="24063" y="73845"/>
                  </a:cubicBezTo>
                  <a:cubicBezTo>
                    <a:pt x="23080" y="73552"/>
                    <a:pt x="22033" y="73447"/>
                    <a:pt x="20987" y="73426"/>
                  </a:cubicBezTo>
                  <a:cubicBezTo>
                    <a:pt x="20244" y="71841"/>
                    <a:pt x="18928" y="70113"/>
                    <a:pt x="17377" y="70113"/>
                  </a:cubicBezTo>
                  <a:cubicBezTo>
                    <a:pt x="16963" y="70113"/>
                    <a:pt x="16532" y="70236"/>
                    <a:pt x="16091" y="70518"/>
                  </a:cubicBezTo>
                  <a:cubicBezTo>
                    <a:pt x="16028" y="70539"/>
                    <a:pt x="15987" y="70602"/>
                    <a:pt x="15903" y="70644"/>
                  </a:cubicBezTo>
                  <a:cubicBezTo>
                    <a:pt x="15882" y="70581"/>
                    <a:pt x="15798" y="70518"/>
                    <a:pt x="15715" y="70497"/>
                  </a:cubicBezTo>
                  <a:cubicBezTo>
                    <a:pt x="15313" y="70402"/>
                    <a:pt x="14911" y="70376"/>
                    <a:pt x="14509" y="70376"/>
                  </a:cubicBezTo>
                  <a:cubicBezTo>
                    <a:pt x="14016" y="70376"/>
                    <a:pt x="13522" y="70415"/>
                    <a:pt x="13026" y="70415"/>
                  </a:cubicBezTo>
                  <a:cubicBezTo>
                    <a:pt x="12765" y="70415"/>
                    <a:pt x="12504" y="70404"/>
                    <a:pt x="12241" y="70372"/>
                  </a:cubicBezTo>
                  <a:cubicBezTo>
                    <a:pt x="11697" y="70288"/>
                    <a:pt x="11174" y="70309"/>
                    <a:pt x="10630" y="70288"/>
                  </a:cubicBezTo>
                  <a:cubicBezTo>
                    <a:pt x="10170" y="70267"/>
                    <a:pt x="9751" y="70225"/>
                    <a:pt x="9312" y="70225"/>
                  </a:cubicBezTo>
                  <a:cubicBezTo>
                    <a:pt x="9228" y="70100"/>
                    <a:pt x="9124" y="69995"/>
                    <a:pt x="9019" y="69890"/>
                  </a:cubicBezTo>
                  <a:cubicBezTo>
                    <a:pt x="8768" y="69681"/>
                    <a:pt x="8454" y="69535"/>
                    <a:pt x="8182" y="69346"/>
                  </a:cubicBezTo>
                  <a:cubicBezTo>
                    <a:pt x="7952" y="69179"/>
                    <a:pt x="8475" y="68865"/>
                    <a:pt x="8663" y="68719"/>
                  </a:cubicBezTo>
                  <a:cubicBezTo>
                    <a:pt x="8898" y="68753"/>
                    <a:pt x="9145" y="68767"/>
                    <a:pt x="9394" y="68767"/>
                  </a:cubicBezTo>
                  <a:cubicBezTo>
                    <a:pt x="10054" y="68767"/>
                    <a:pt x="10738" y="68669"/>
                    <a:pt x="11300" y="68593"/>
                  </a:cubicBezTo>
                  <a:cubicBezTo>
                    <a:pt x="12670" y="68389"/>
                    <a:pt x="14102" y="68276"/>
                    <a:pt x="15509" y="68276"/>
                  </a:cubicBezTo>
                  <a:close/>
                  <a:moveTo>
                    <a:pt x="8036" y="74305"/>
                  </a:moveTo>
                  <a:cubicBezTo>
                    <a:pt x="8056" y="74368"/>
                    <a:pt x="8056" y="74410"/>
                    <a:pt x="8119" y="74494"/>
                  </a:cubicBezTo>
                  <a:cubicBezTo>
                    <a:pt x="8391" y="74975"/>
                    <a:pt x="8663" y="75100"/>
                    <a:pt x="9165" y="75247"/>
                  </a:cubicBezTo>
                  <a:cubicBezTo>
                    <a:pt x="9214" y="75261"/>
                    <a:pt x="9260" y="75268"/>
                    <a:pt x="9302" y="75268"/>
                  </a:cubicBezTo>
                  <a:cubicBezTo>
                    <a:pt x="9441" y="75268"/>
                    <a:pt x="9546" y="75197"/>
                    <a:pt x="9626" y="75100"/>
                  </a:cubicBezTo>
                  <a:cubicBezTo>
                    <a:pt x="9869" y="75195"/>
                    <a:pt x="10130" y="75220"/>
                    <a:pt x="10386" y="75220"/>
                  </a:cubicBezTo>
                  <a:cubicBezTo>
                    <a:pt x="10526" y="75220"/>
                    <a:pt x="10664" y="75212"/>
                    <a:pt x="10797" y="75205"/>
                  </a:cubicBezTo>
                  <a:cubicBezTo>
                    <a:pt x="12158" y="75142"/>
                    <a:pt x="13518" y="75038"/>
                    <a:pt x="14878" y="74975"/>
                  </a:cubicBezTo>
                  <a:cubicBezTo>
                    <a:pt x="14919" y="75142"/>
                    <a:pt x="14940" y="75330"/>
                    <a:pt x="14961" y="75498"/>
                  </a:cubicBezTo>
                  <a:cubicBezTo>
                    <a:pt x="13162" y="75602"/>
                    <a:pt x="11362" y="75728"/>
                    <a:pt x="9542" y="75770"/>
                  </a:cubicBezTo>
                  <a:cubicBezTo>
                    <a:pt x="9260" y="75791"/>
                    <a:pt x="8920" y="75833"/>
                    <a:pt x="8585" y="75833"/>
                  </a:cubicBezTo>
                  <a:cubicBezTo>
                    <a:pt x="8250" y="75833"/>
                    <a:pt x="7920" y="75791"/>
                    <a:pt x="7659" y="75644"/>
                  </a:cubicBezTo>
                  <a:cubicBezTo>
                    <a:pt x="7345" y="75498"/>
                    <a:pt x="7345" y="74870"/>
                    <a:pt x="7554" y="74661"/>
                  </a:cubicBezTo>
                  <a:cubicBezTo>
                    <a:pt x="7701" y="74514"/>
                    <a:pt x="7847" y="74410"/>
                    <a:pt x="8036" y="74305"/>
                  </a:cubicBezTo>
                  <a:close/>
                  <a:moveTo>
                    <a:pt x="21510" y="74870"/>
                  </a:moveTo>
                  <a:cubicBezTo>
                    <a:pt x="21929" y="74891"/>
                    <a:pt x="22305" y="74933"/>
                    <a:pt x="22703" y="74996"/>
                  </a:cubicBezTo>
                  <a:cubicBezTo>
                    <a:pt x="23707" y="75142"/>
                    <a:pt x="24607" y="75456"/>
                    <a:pt x="25423" y="76063"/>
                  </a:cubicBezTo>
                  <a:cubicBezTo>
                    <a:pt x="25737" y="76335"/>
                    <a:pt x="26030" y="76607"/>
                    <a:pt x="26365" y="76774"/>
                  </a:cubicBezTo>
                  <a:cubicBezTo>
                    <a:pt x="26302" y="76795"/>
                    <a:pt x="26281" y="76816"/>
                    <a:pt x="26239" y="76858"/>
                  </a:cubicBezTo>
                  <a:cubicBezTo>
                    <a:pt x="25842" y="76439"/>
                    <a:pt x="25486" y="76167"/>
                    <a:pt x="24900" y="76021"/>
                  </a:cubicBezTo>
                  <a:cubicBezTo>
                    <a:pt x="24147" y="75812"/>
                    <a:pt x="23352" y="75686"/>
                    <a:pt x="22577" y="75498"/>
                  </a:cubicBezTo>
                  <a:cubicBezTo>
                    <a:pt x="22264" y="75414"/>
                    <a:pt x="21908" y="75351"/>
                    <a:pt x="21615" y="75330"/>
                  </a:cubicBezTo>
                  <a:cubicBezTo>
                    <a:pt x="21573" y="75163"/>
                    <a:pt x="21531" y="75017"/>
                    <a:pt x="21510" y="74870"/>
                  </a:cubicBezTo>
                  <a:close/>
                  <a:moveTo>
                    <a:pt x="21741" y="76460"/>
                  </a:moveTo>
                  <a:lnTo>
                    <a:pt x="21741" y="76460"/>
                  </a:lnTo>
                  <a:cubicBezTo>
                    <a:pt x="21950" y="76481"/>
                    <a:pt x="22138" y="76502"/>
                    <a:pt x="22347" y="76544"/>
                  </a:cubicBezTo>
                  <a:cubicBezTo>
                    <a:pt x="22305" y="76565"/>
                    <a:pt x="22285" y="76586"/>
                    <a:pt x="22243" y="76607"/>
                  </a:cubicBezTo>
                  <a:cubicBezTo>
                    <a:pt x="22075" y="76774"/>
                    <a:pt x="21929" y="76963"/>
                    <a:pt x="21741" y="77088"/>
                  </a:cubicBezTo>
                  <a:cubicBezTo>
                    <a:pt x="21761" y="76879"/>
                    <a:pt x="21761" y="76670"/>
                    <a:pt x="21741" y="76460"/>
                  </a:cubicBezTo>
                  <a:close/>
                  <a:moveTo>
                    <a:pt x="47572" y="61639"/>
                  </a:moveTo>
                  <a:cubicBezTo>
                    <a:pt x="49253" y="61639"/>
                    <a:pt x="50978" y="61963"/>
                    <a:pt x="52456" y="62693"/>
                  </a:cubicBezTo>
                  <a:cubicBezTo>
                    <a:pt x="53377" y="63111"/>
                    <a:pt x="54172" y="63781"/>
                    <a:pt x="54925" y="64408"/>
                  </a:cubicBezTo>
                  <a:cubicBezTo>
                    <a:pt x="55302" y="64722"/>
                    <a:pt x="55658" y="65036"/>
                    <a:pt x="55972" y="65371"/>
                  </a:cubicBezTo>
                  <a:cubicBezTo>
                    <a:pt x="56097" y="65496"/>
                    <a:pt x="56202" y="65622"/>
                    <a:pt x="56348" y="65768"/>
                  </a:cubicBezTo>
                  <a:cubicBezTo>
                    <a:pt x="56245" y="65830"/>
                    <a:pt x="56162" y="65973"/>
                    <a:pt x="56140" y="66098"/>
                  </a:cubicBezTo>
                  <a:lnTo>
                    <a:pt x="56140" y="66098"/>
                  </a:lnTo>
                  <a:cubicBezTo>
                    <a:pt x="56140" y="66091"/>
                    <a:pt x="56138" y="66088"/>
                    <a:pt x="56132" y="66088"/>
                  </a:cubicBezTo>
                  <a:cubicBezTo>
                    <a:pt x="56086" y="66088"/>
                    <a:pt x="55838" y="66318"/>
                    <a:pt x="55783" y="66354"/>
                  </a:cubicBezTo>
                  <a:cubicBezTo>
                    <a:pt x="55616" y="66501"/>
                    <a:pt x="55448" y="66647"/>
                    <a:pt x="55302" y="66815"/>
                  </a:cubicBezTo>
                  <a:cubicBezTo>
                    <a:pt x="54842" y="67296"/>
                    <a:pt x="54402" y="67882"/>
                    <a:pt x="54047" y="68426"/>
                  </a:cubicBezTo>
                  <a:cubicBezTo>
                    <a:pt x="53335" y="69556"/>
                    <a:pt x="52791" y="70748"/>
                    <a:pt x="51871" y="71732"/>
                  </a:cubicBezTo>
                  <a:cubicBezTo>
                    <a:pt x="50845" y="72799"/>
                    <a:pt x="49966" y="74033"/>
                    <a:pt x="49046" y="75184"/>
                  </a:cubicBezTo>
                  <a:cubicBezTo>
                    <a:pt x="48606" y="75728"/>
                    <a:pt x="48125" y="76272"/>
                    <a:pt x="47707" y="76858"/>
                  </a:cubicBezTo>
                  <a:cubicBezTo>
                    <a:pt x="47518" y="77109"/>
                    <a:pt x="47351" y="77381"/>
                    <a:pt x="47142" y="77611"/>
                  </a:cubicBezTo>
                  <a:cubicBezTo>
                    <a:pt x="46995" y="77758"/>
                    <a:pt x="46953" y="78030"/>
                    <a:pt x="46849" y="78239"/>
                  </a:cubicBezTo>
                  <a:cubicBezTo>
                    <a:pt x="46556" y="77967"/>
                    <a:pt x="46242" y="77758"/>
                    <a:pt x="45991" y="77590"/>
                  </a:cubicBezTo>
                  <a:cubicBezTo>
                    <a:pt x="45217" y="77067"/>
                    <a:pt x="44589" y="76356"/>
                    <a:pt x="43836" y="75812"/>
                  </a:cubicBezTo>
                  <a:cubicBezTo>
                    <a:pt x="43062" y="75226"/>
                    <a:pt x="42288" y="74933"/>
                    <a:pt x="41430" y="74556"/>
                  </a:cubicBezTo>
                  <a:cubicBezTo>
                    <a:pt x="40593" y="74159"/>
                    <a:pt x="39777" y="73761"/>
                    <a:pt x="38898" y="73510"/>
                  </a:cubicBezTo>
                  <a:cubicBezTo>
                    <a:pt x="37341" y="73003"/>
                    <a:pt x="35696" y="72700"/>
                    <a:pt x="34074" y="72700"/>
                  </a:cubicBezTo>
                  <a:cubicBezTo>
                    <a:pt x="33756" y="72700"/>
                    <a:pt x="33439" y="72712"/>
                    <a:pt x="33123" y="72736"/>
                  </a:cubicBezTo>
                  <a:cubicBezTo>
                    <a:pt x="32202" y="72820"/>
                    <a:pt x="31240" y="72945"/>
                    <a:pt x="30319" y="73134"/>
                  </a:cubicBezTo>
                  <a:cubicBezTo>
                    <a:pt x="29461" y="73301"/>
                    <a:pt x="28624" y="73636"/>
                    <a:pt x="27746" y="73782"/>
                  </a:cubicBezTo>
                  <a:cubicBezTo>
                    <a:pt x="28206" y="73259"/>
                    <a:pt x="28520" y="72589"/>
                    <a:pt x="28875" y="72045"/>
                  </a:cubicBezTo>
                  <a:cubicBezTo>
                    <a:pt x="29566" y="70999"/>
                    <a:pt x="30361" y="70121"/>
                    <a:pt x="31198" y="69221"/>
                  </a:cubicBezTo>
                  <a:cubicBezTo>
                    <a:pt x="32014" y="68321"/>
                    <a:pt x="32579" y="67170"/>
                    <a:pt x="33500" y="66396"/>
                  </a:cubicBezTo>
                  <a:cubicBezTo>
                    <a:pt x="34462" y="65580"/>
                    <a:pt x="35445" y="64722"/>
                    <a:pt x="36220" y="63739"/>
                  </a:cubicBezTo>
                  <a:cubicBezTo>
                    <a:pt x="36324" y="63613"/>
                    <a:pt x="36345" y="63488"/>
                    <a:pt x="36345" y="63383"/>
                  </a:cubicBezTo>
                  <a:cubicBezTo>
                    <a:pt x="36429" y="63425"/>
                    <a:pt x="36534" y="63488"/>
                    <a:pt x="36638" y="63488"/>
                  </a:cubicBezTo>
                  <a:cubicBezTo>
                    <a:pt x="36705" y="63492"/>
                    <a:pt x="36770" y="63494"/>
                    <a:pt x="36834" y="63494"/>
                  </a:cubicBezTo>
                  <a:cubicBezTo>
                    <a:pt x="37091" y="63494"/>
                    <a:pt x="37329" y="63454"/>
                    <a:pt x="37580" y="63320"/>
                  </a:cubicBezTo>
                  <a:cubicBezTo>
                    <a:pt x="37768" y="63258"/>
                    <a:pt x="37894" y="63174"/>
                    <a:pt x="38061" y="63069"/>
                  </a:cubicBezTo>
                  <a:cubicBezTo>
                    <a:pt x="38082" y="63048"/>
                    <a:pt x="38542" y="63006"/>
                    <a:pt x="38626" y="63006"/>
                  </a:cubicBezTo>
                  <a:cubicBezTo>
                    <a:pt x="39526" y="62839"/>
                    <a:pt x="40425" y="62651"/>
                    <a:pt x="41325" y="62442"/>
                  </a:cubicBezTo>
                  <a:cubicBezTo>
                    <a:pt x="43229" y="62002"/>
                    <a:pt x="45196" y="61730"/>
                    <a:pt x="47121" y="61646"/>
                  </a:cubicBezTo>
                  <a:cubicBezTo>
                    <a:pt x="47271" y="61641"/>
                    <a:pt x="47421" y="61639"/>
                    <a:pt x="47572" y="61639"/>
                  </a:cubicBezTo>
                  <a:close/>
                  <a:moveTo>
                    <a:pt x="17303" y="71639"/>
                  </a:moveTo>
                  <a:cubicBezTo>
                    <a:pt x="18286" y="71639"/>
                    <a:pt x="19512" y="74020"/>
                    <a:pt x="19732" y="74577"/>
                  </a:cubicBezTo>
                  <a:cubicBezTo>
                    <a:pt x="20088" y="75519"/>
                    <a:pt x="20297" y="76586"/>
                    <a:pt x="20004" y="77548"/>
                  </a:cubicBezTo>
                  <a:cubicBezTo>
                    <a:pt x="19795" y="78218"/>
                    <a:pt x="19230" y="78427"/>
                    <a:pt x="18623" y="78448"/>
                  </a:cubicBezTo>
                  <a:cubicBezTo>
                    <a:pt x="18267" y="78385"/>
                    <a:pt x="17849" y="78385"/>
                    <a:pt x="17577" y="78343"/>
                  </a:cubicBezTo>
                  <a:cubicBezTo>
                    <a:pt x="17535" y="78343"/>
                    <a:pt x="17472" y="78323"/>
                    <a:pt x="17388" y="78281"/>
                  </a:cubicBezTo>
                  <a:cubicBezTo>
                    <a:pt x="17033" y="77486"/>
                    <a:pt x="16719" y="76272"/>
                    <a:pt x="16635" y="75979"/>
                  </a:cubicBezTo>
                  <a:cubicBezTo>
                    <a:pt x="16342" y="74828"/>
                    <a:pt x="16028" y="73217"/>
                    <a:pt x="16656" y="72108"/>
                  </a:cubicBezTo>
                  <a:cubicBezTo>
                    <a:pt x="16846" y="71776"/>
                    <a:pt x="17068" y="71639"/>
                    <a:pt x="17303" y="71639"/>
                  </a:cubicBezTo>
                  <a:close/>
                  <a:moveTo>
                    <a:pt x="29168" y="77632"/>
                  </a:moveTo>
                  <a:cubicBezTo>
                    <a:pt x="29671" y="77653"/>
                    <a:pt x="30131" y="77716"/>
                    <a:pt x="30654" y="77799"/>
                  </a:cubicBezTo>
                  <a:cubicBezTo>
                    <a:pt x="30968" y="77841"/>
                    <a:pt x="31282" y="77925"/>
                    <a:pt x="31616" y="78009"/>
                  </a:cubicBezTo>
                  <a:cubicBezTo>
                    <a:pt x="31575" y="78176"/>
                    <a:pt x="31512" y="78364"/>
                    <a:pt x="31470" y="78532"/>
                  </a:cubicBezTo>
                  <a:cubicBezTo>
                    <a:pt x="30717" y="78239"/>
                    <a:pt x="29922" y="77946"/>
                    <a:pt x="29168" y="77632"/>
                  </a:cubicBezTo>
                  <a:close/>
                  <a:moveTo>
                    <a:pt x="33638" y="73589"/>
                  </a:moveTo>
                  <a:cubicBezTo>
                    <a:pt x="35345" y="73589"/>
                    <a:pt x="37049" y="74057"/>
                    <a:pt x="38647" y="74661"/>
                  </a:cubicBezTo>
                  <a:cubicBezTo>
                    <a:pt x="39421" y="74933"/>
                    <a:pt x="40091" y="75330"/>
                    <a:pt x="40823" y="75728"/>
                  </a:cubicBezTo>
                  <a:cubicBezTo>
                    <a:pt x="41220" y="75937"/>
                    <a:pt x="41660" y="76063"/>
                    <a:pt x="42057" y="76272"/>
                  </a:cubicBezTo>
                  <a:cubicBezTo>
                    <a:pt x="42476" y="76481"/>
                    <a:pt x="42832" y="76816"/>
                    <a:pt x="43208" y="77130"/>
                  </a:cubicBezTo>
                  <a:cubicBezTo>
                    <a:pt x="43920" y="77716"/>
                    <a:pt x="44505" y="78385"/>
                    <a:pt x="45238" y="78971"/>
                  </a:cubicBezTo>
                  <a:cubicBezTo>
                    <a:pt x="45447" y="79118"/>
                    <a:pt x="45656" y="79327"/>
                    <a:pt x="45865" y="79515"/>
                  </a:cubicBezTo>
                  <a:cubicBezTo>
                    <a:pt x="45552" y="79683"/>
                    <a:pt x="45301" y="79745"/>
                    <a:pt x="44924" y="79829"/>
                  </a:cubicBezTo>
                  <a:cubicBezTo>
                    <a:pt x="44673" y="79850"/>
                    <a:pt x="44401" y="79913"/>
                    <a:pt x="44233" y="80038"/>
                  </a:cubicBezTo>
                  <a:cubicBezTo>
                    <a:pt x="43648" y="80373"/>
                    <a:pt x="43689" y="81064"/>
                    <a:pt x="44024" y="81566"/>
                  </a:cubicBezTo>
                  <a:cubicBezTo>
                    <a:pt x="43961" y="81587"/>
                    <a:pt x="43920" y="81587"/>
                    <a:pt x="43899" y="81608"/>
                  </a:cubicBezTo>
                  <a:cubicBezTo>
                    <a:pt x="43606" y="81712"/>
                    <a:pt x="43313" y="81880"/>
                    <a:pt x="43124" y="82131"/>
                  </a:cubicBezTo>
                  <a:cubicBezTo>
                    <a:pt x="43104" y="82193"/>
                    <a:pt x="43083" y="82214"/>
                    <a:pt x="43062" y="82256"/>
                  </a:cubicBezTo>
                  <a:lnTo>
                    <a:pt x="42580" y="82026"/>
                  </a:lnTo>
                  <a:cubicBezTo>
                    <a:pt x="41806" y="81628"/>
                    <a:pt x="41199" y="80875"/>
                    <a:pt x="40467" y="80415"/>
                  </a:cubicBezTo>
                  <a:cubicBezTo>
                    <a:pt x="40049" y="80143"/>
                    <a:pt x="39630" y="79913"/>
                    <a:pt x="39191" y="79683"/>
                  </a:cubicBezTo>
                  <a:cubicBezTo>
                    <a:pt x="39295" y="79201"/>
                    <a:pt x="39337" y="78699"/>
                    <a:pt x="39316" y="78239"/>
                  </a:cubicBezTo>
                  <a:lnTo>
                    <a:pt x="39316" y="78239"/>
                  </a:lnTo>
                  <a:cubicBezTo>
                    <a:pt x="39337" y="78260"/>
                    <a:pt x="39400" y="78260"/>
                    <a:pt x="39421" y="78281"/>
                  </a:cubicBezTo>
                  <a:cubicBezTo>
                    <a:pt x="40781" y="78950"/>
                    <a:pt x="41806" y="80059"/>
                    <a:pt x="43083" y="80854"/>
                  </a:cubicBezTo>
                  <a:cubicBezTo>
                    <a:pt x="43138" y="80890"/>
                    <a:pt x="43194" y="80905"/>
                    <a:pt x="43249" y="80905"/>
                  </a:cubicBezTo>
                  <a:cubicBezTo>
                    <a:pt x="43483" y="80905"/>
                    <a:pt x="43675" y="80619"/>
                    <a:pt x="43522" y="80415"/>
                  </a:cubicBezTo>
                  <a:cubicBezTo>
                    <a:pt x="42664" y="79055"/>
                    <a:pt x="41116" y="78030"/>
                    <a:pt x="39672" y="77381"/>
                  </a:cubicBezTo>
                  <a:cubicBezTo>
                    <a:pt x="39505" y="77297"/>
                    <a:pt x="39337" y="77214"/>
                    <a:pt x="39149" y="77130"/>
                  </a:cubicBezTo>
                  <a:cubicBezTo>
                    <a:pt x="39128" y="77067"/>
                    <a:pt x="39107" y="76983"/>
                    <a:pt x="39107" y="76921"/>
                  </a:cubicBezTo>
                  <a:cubicBezTo>
                    <a:pt x="38772" y="75958"/>
                    <a:pt x="37998" y="75310"/>
                    <a:pt x="37036" y="75017"/>
                  </a:cubicBezTo>
                  <a:cubicBezTo>
                    <a:pt x="36549" y="74865"/>
                    <a:pt x="36034" y="74768"/>
                    <a:pt x="35526" y="74768"/>
                  </a:cubicBezTo>
                  <a:cubicBezTo>
                    <a:pt x="35401" y="74768"/>
                    <a:pt x="35276" y="74774"/>
                    <a:pt x="35153" y="74786"/>
                  </a:cubicBezTo>
                  <a:cubicBezTo>
                    <a:pt x="34420" y="74828"/>
                    <a:pt x="33876" y="75226"/>
                    <a:pt x="33290" y="75623"/>
                  </a:cubicBezTo>
                  <a:cubicBezTo>
                    <a:pt x="32872" y="75916"/>
                    <a:pt x="32558" y="76272"/>
                    <a:pt x="32286" y="76670"/>
                  </a:cubicBezTo>
                  <a:cubicBezTo>
                    <a:pt x="31287" y="76406"/>
                    <a:pt x="30278" y="76253"/>
                    <a:pt x="29285" y="76253"/>
                  </a:cubicBezTo>
                  <a:cubicBezTo>
                    <a:pt x="28781" y="76253"/>
                    <a:pt x="28281" y="76292"/>
                    <a:pt x="27787" y="76377"/>
                  </a:cubicBezTo>
                  <a:cubicBezTo>
                    <a:pt x="27808" y="76126"/>
                    <a:pt x="27725" y="75854"/>
                    <a:pt x="27474" y="75728"/>
                  </a:cubicBezTo>
                  <a:cubicBezTo>
                    <a:pt x="27432" y="75707"/>
                    <a:pt x="27390" y="75707"/>
                    <a:pt x="27369" y="75665"/>
                  </a:cubicBezTo>
                  <a:cubicBezTo>
                    <a:pt x="27306" y="75247"/>
                    <a:pt x="27118" y="74724"/>
                    <a:pt x="27202" y="74305"/>
                  </a:cubicBezTo>
                  <a:cubicBezTo>
                    <a:pt x="27327" y="74242"/>
                    <a:pt x="27432" y="74159"/>
                    <a:pt x="27536" y="74054"/>
                  </a:cubicBezTo>
                  <a:cubicBezTo>
                    <a:pt x="27608" y="74056"/>
                    <a:pt x="27680" y="74057"/>
                    <a:pt x="27753" y="74057"/>
                  </a:cubicBezTo>
                  <a:cubicBezTo>
                    <a:pt x="28371" y="74057"/>
                    <a:pt x="28987" y="73980"/>
                    <a:pt x="29587" y="73887"/>
                  </a:cubicBezTo>
                  <a:cubicBezTo>
                    <a:pt x="30633" y="73719"/>
                    <a:pt x="31679" y="73740"/>
                    <a:pt x="32725" y="73636"/>
                  </a:cubicBezTo>
                  <a:cubicBezTo>
                    <a:pt x="33029" y="73604"/>
                    <a:pt x="33334" y="73589"/>
                    <a:pt x="33638" y="73589"/>
                  </a:cubicBezTo>
                  <a:close/>
                  <a:moveTo>
                    <a:pt x="35431" y="76188"/>
                  </a:moveTo>
                  <a:cubicBezTo>
                    <a:pt x="35575" y="76188"/>
                    <a:pt x="35720" y="76202"/>
                    <a:pt x="35864" y="76230"/>
                  </a:cubicBezTo>
                  <a:cubicBezTo>
                    <a:pt x="36596" y="76356"/>
                    <a:pt x="37224" y="76544"/>
                    <a:pt x="37580" y="77214"/>
                  </a:cubicBezTo>
                  <a:cubicBezTo>
                    <a:pt x="38207" y="78364"/>
                    <a:pt x="37538" y="80101"/>
                    <a:pt x="36889" y="81064"/>
                  </a:cubicBezTo>
                  <a:cubicBezTo>
                    <a:pt x="36429" y="81712"/>
                    <a:pt x="35697" y="82340"/>
                    <a:pt x="34922" y="82528"/>
                  </a:cubicBezTo>
                  <a:cubicBezTo>
                    <a:pt x="34749" y="82574"/>
                    <a:pt x="34557" y="82598"/>
                    <a:pt x="34361" y="82598"/>
                  </a:cubicBezTo>
                  <a:cubicBezTo>
                    <a:pt x="33752" y="82598"/>
                    <a:pt x="33099" y="82370"/>
                    <a:pt x="32830" y="81880"/>
                  </a:cubicBezTo>
                  <a:cubicBezTo>
                    <a:pt x="32767" y="81796"/>
                    <a:pt x="32725" y="81712"/>
                    <a:pt x="32663" y="81670"/>
                  </a:cubicBezTo>
                  <a:cubicBezTo>
                    <a:pt x="32621" y="81210"/>
                    <a:pt x="32558" y="80771"/>
                    <a:pt x="32537" y="80415"/>
                  </a:cubicBezTo>
                  <a:cubicBezTo>
                    <a:pt x="32516" y="79327"/>
                    <a:pt x="32746" y="78260"/>
                    <a:pt x="33353" y="77339"/>
                  </a:cubicBezTo>
                  <a:cubicBezTo>
                    <a:pt x="33833" y="76628"/>
                    <a:pt x="34616" y="76188"/>
                    <a:pt x="35431" y="76188"/>
                  </a:cubicBezTo>
                  <a:close/>
                  <a:moveTo>
                    <a:pt x="55992" y="68133"/>
                  </a:moveTo>
                  <a:cubicBezTo>
                    <a:pt x="56013" y="68363"/>
                    <a:pt x="56097" y="68614"/>
                    <a:pt x="56264" y="68740"/>
                  </a:cubicBezTo>
                  <a:cubicBezTo>
                    <a:pt x="56285" y="68760"/>
                    <a:pt x="56327" y="68802"/>
                    <a:pt x="56369" y="68823"/>
                  </a:cubicBezTo>
                  <a:cubicBezTo>
                    <a:pt x="56411" y="68865"/>
                    <a:pt x="56411" y="68907"/>
                    <a:pt x="56432" y="68907"/>
                  </a:cubicBezTo>
                  <a:lnTo>
                    <a:pt x="56285" y="69284"/>
                  </a:lnTo>
                  <a:cubicBezTo>
                    <a:pt x="55825" y="70204"/>
                    <a:pt x="54716" y="71146"/>
                    <a:pt x="54319" y="72213"/>
                  </a:cubicBezTo>
                  <a:cubicBezTo>
                    <a:pt x="54277" y="72276"/>
                    <a:pt x="54214" y="72317"/>
                    <a:pt x="54193" y="72380"/>
                  </a:cubicBezTo>
                  <a:cubicBezTo>
                    <a:pt x="53963" y="72778"/>
                    <a:pt x="53586" y="72945"/>
                    <a:pt x="53377" y="73364"/>
                  </a:cubicBezTo>
                  <a:cubicBezTo>
                    <a:pt x="53084" y="73929"/>
                    <a:pt x="52707" y="74347"/>
                    <a:pt x="52331" y="74828"/>
                  </a:cubicBezTo>
                  <a:cubicBezTo>
                    <a:pt x="51619" y="75854"/>
                    <a:pt x="50950" y="76879"/>
                    <a:pt x="50050" y="77758"/>
                  </a:cubicBezTo>
                  <a:cubicBezTo>
                    <a:pt x="49590" y="78239"/>
                    <a:pt x="49088" y="78595"/>
                    <a:pt x="48648" y="79097"/>
                  </a:cubicBezTo>
                  <a:cubicBezTo>
                    <a:pt x="48167" y="79599"/>
                    <a:pt x="47749" y="80143"/>
                    <a:pt x="47330" y="80687"/>
                  </a:cubicBezTo>
                  <a:cubicBezTo>
                    <a:pt x="46953" y="81189"/>
                    <a:pt x="46598" y="81712"/>
                    <a:pt x="46221" y="82214"/>
                  </a:cubicBezTo>
                  <a:lnTo>
                    <a:pt x="46179" y="82235"/>
                  </a:lnTo>
                  <a:cubicBezTo>
                    <a:pt x="46075" y="82361"/>
                    <a:pt x="45949" y="82465"/>
                    <a:pt x="45845" y="82612"/>
                  </a:cubicBezTo>
                  <a:cubicBezTo>
                    <a:pt x="45593" y="82884"/>
                    <a:pt x="45384" y="83177"/>
                    <a:pt x="45175" y="83491"/>
                  </a:cubicBezTo>
                  <a:cubicBezTo>
                    <a:pt x="45133" y="83512"/>
                    <a:pt x="45112" y="83553"/>
                    <a:pt x="45091" y="83553"/>
                  </a:cubicBezTo>
                  <a:lnTo>
                    <a:pt x="45029" y="83553"/>
                  </a:lnTo>
                  <a:cubicBezTo>
                    <a:pt x="45008" y="83553"/>
                    <a:pt x="44987" y="83553"/>
                    <a:pt x="44966" y="83574"/>
                  </a:cubicBezTo>
                  <a:lnTo>
                    <a:pt x="44924" y="83574"/>
                  </a:lnTo>
                  <a:cubicBezTo>
                    <a:pt x="44861" y="83574"/>
                    <a:pt x="44777" y="83553"/>
                    <a:pt x="44673" y="83553"/>
                  </a:cubicBezTo>
                  <a:lnTo>
                    <a:pt x="44505" y="83553"/>
                  </a:lnTo>
                  <a:lnTo>
                    <a:pt x="44505" y="83386"/>
                  </a:lnTo>
                  <a:cubicBezTo>
                    <a:pt x="44505" y="83386"/>
                    <a:pt x="44547" y="83240"/>
                    <a:pt x="44547" y="83198"/>
                  </a:cubicBezTo>
                  <a:cubicBezTo>
                    <a:pt x="44568" y="83093"/>
                    <a:pt x="44568" y="82989"/>
                    <a:pt x="44568" y="82884"/>
                  </a:cubicBezTo>
                  <a:cubicBezTo>
                    <a:pt x="44568" y="82842"/>
                    <a:pt x="44568" y="82821"/>
                    <a:pt x="44547" y="82758"/>
                  </a:cubicBezTo>
                  <a:cubicBezTo>
                    <a:pt x="44736" y="82717"/>
                    <a:pt x="44903" y="82633"/>
                    <a:pt x="45070" y="82507"/>
                  </a:cubicBezTo>
                  <a:cubicBezTo>
                    <a:pt x="45531" y="82047"/>
                    <a:pt x="45405" y="81377"/>
                    <a:pt x="45070" y="80896"/>
                  </a:cubicBezTo>
                  <a:cubicBezTo>
                    <a:pt x="45133" y="80875"/>
                    <a:pt x="45196" y="80875"/>
                    <a:pt x="45301" y="80854"/>
                  </a:cubicBezTo>
                  <a:cubicBezTo>
                    <a:pt x="45719" y="80792"/>
                    <a:pt x="46054" y="80561"/>
                    <a:pt x="46430" y="80352"/>
                  </a:cubicBezTo>
                  <a:cubicBezTo>
                    <a:pt x="46640" y="80248"/>
                    <a:pt x="46681" y="80059"/>
                    <a:pt x="46681" y="79913"/>
                  </a:cubicBezTo>
                  <a:cubicBezTo>
                    <a:pt x="46807" y="79913"/>
                    <a:pt x="46953" y="79850"/>
                    <a:pt x="47100" y="79787"/>
                  </a:cubicBezTo>
                  <a:cubicBezTo>
                    <a:pt x="47288" y="79683"/>
                    <a:pt x="47393" y="79452"/>
                    <a:pt x="47393" y="79285"/>
                  </a:cubicBezTo>
                  <a:cubicBezTo>
                    <a:pt x="47393" y="79160"/>
                    <a:pt x="47372" y="79055"/>
                    <a:pt x="47309" y="78908"/>
                  </a:cubicBezTo>
                  <a:cubicBezTo>
                    <a:pt x="47497" y="78783"/>
                    <a:pt x="47623" y="78595"/>
                    <a:pt x="47770" y="78427"/>
                  </a:cubicBezTo>
                  <a:cubicBezTo>
                    <a:pt x="48209" y="77820"/>
                    <a:pt x="48837" y="77297"/>
                    <a:pt x="49339" y="76711"/>
                  </a:cubicBezTo>
                  <a:cubicBezTo>
                    <a:pt x="50448" y="75456"/>
                    <a:pt x="51578" y="74201"/>
                    <a:pt x="52687" y="72924"/>
                  </a:cubicBezTo>
                  <a:cubicBezTo>
                    <a:pt x="53649" y="71794"/>
                    <a:pt x="54381" y="70644"/>
                    <a:pt x="55135" y="69367"/>
                  </a:cubicBezTo>
                  <a:cubicBezTo>
                    <a:pt x="55365" y="68970"/>
                    <a:pt x="55679" y="68530"/>
                    <a:pt x="55992" y="68133"/>
                  </a:cubicBezTo>
                  <a:close/>
                  <a:moveTo>
                    <a:pt x="38647" y="81105"/>
                  </a:moveTo>
                  <a:cubicBezTo>
                    <a:pt x="38919" y="81273"/>
                    <a:pt x="39212" y="81419"/>
                    <a:pt x="39463" y="81587"/>
                  </a:cubicBezTo>
                  <a:cubicBezTo>
                    <a:pt x="40718" y="82340"/>
                    <a:pt x="41827" y="83784"/>
                    <a:pt x="43313" y="84035"/>
                  </a:cubicBezTo>
                  <a:lnTo>
                    <a:pt x="43522" y="84035"/>
                  </a:lnTo>
                  <a:cubicBezTo>
                    <a:pt x="43585" y="84202"/>
                    <a:pt x="43689" y="84328"/>
                    <a:pt x="43836" y="84453"/>
                  </a:cubicBezTo>
                  <a:cubicBezTo>
                    <a:pt x="43940" y="84537"/>
                    <a:pt x="44108" y="84621"/>
                    <a:pt x="44233" y="84641"/>
                  </a:cubicBezTo>
                  <a:cubicBezTo>
                    <a:pt x="44150" y="84767"/>
                    <a:pt x="44171" y="84934"/>
                    <a:pt x="44275" y="85060"/>
                  </a:cubicBezTo>
                  <a:cubicBezTo>
                    <a:pt x="44275" y="85061"/>
                    <a:pt x="44275" y="85062"/>
                    <a:pt x="44276" y="85064"/>
                  </a:cubicBezTo>
                  <a:lnTo>
                    <a:pt x="44276" y="85064"/>
                  </a:lnTo>
                  <a:cubicBezTo>
                    <a:pt x="43877" y="84885"/>
                    <a:pt x="43013" y="84220"/>
                    <a:pt x="42832" y="84139"/>
                  </a:cubicBezTo>
                  <a:cubicBezTo>
                    <a:pt x="41325" y="83344"/>
                    <a:pt x="39881" y="82424"/>
                    <a:pt x="38333" y="81670"/>
                  </a:cubicBezTo>
                  <a:lnTo>
                    <a:pt x="38647" y="81105"/>
                  </a:lnTo>
                  <a:close/>
                  <a:moveTo>
                    <a:pt x="45071" y="0"/>
                  </a:moveTo>
                  <a:cubicBezTo>
                    <a:pt x="44820" y="0"/>
                    <a:pt x="44568" y="10"/>
                    <a:pt x="44317" y="26"/>
                  </a:cubicBezTo>
                  <a:cubicBezTo>
                    <a:pt x="44045" y="68"/>
                    <a:pt x="43731" y="26"/>
                    <a:pt x="43459" y="89"/>
                  </a:cubicBezTo>
                  <a:cubicBezTo>
                    <a:pt x="43271" y="131"/>
                    <a:pt x="43041" y="236"/>
                    <a:pt x="42811" y="298"/>
                  </a:cubicBezTo>
                  <a:cubicBezTo>
                    <a:pt x="42301" y="380"/>
                    <a:pt x="42506" y="1116"/>
                    <a:pt x="42981" y="1116"/>
                  </a:cubicBezTo>
                  <a:cubicBezTo>
                    <a:pt x="42994" y="1116"/>
                    <a:pt x="43007" y="1116"/>
                    <a:pt x="43020" y="1114"/>
                  </a:cubicBezTo>
                  <a:cubicBezTo>
                    <a:pt x="43426" y="1056"/>
                    <a:pt x="43761" y="945"/>
                    <a:pt x="44173" y="945"/>
                  </a:cubicBezTo>
                  <a:cubicBezTo>
                    <a:pt x="44206" y="945"/>
                    <a:pt x="44241" y="945"/>
                    <a:pt x="44275" y="947"/>
                  </a:cubicBezTo>
                  <a:cubicBezTo>
                    <a:pt x="44924" y="968"/>
                    <a:pt x="45552" y="1073"/>
                    <a:pt x="46179" y="1219"/>
                  </a:cubicBezTo>
                  <a:cubicBezTo>
                    <a:pt x="47539" y="1491"/>
                    <a:pt x="48837" y="1993"/>
                    <a:pt x="50134" y="2433"/>
                  </a:cubicBezTo>
                  <a:cubicBezTo>
                    <a:pt x="50762" y="2684"/>
                    <a:pt x="51410" y="2893"/>
                    <a:pt x="52080" y="3039"/>
                  </a:cubicBezTo>
                  <a:cubicBezTo>
                    <a:pt x="52666" y="3207"/>
                    <a:pt x="53272" y="3646"/>
                    <a:pt x="53816" y="3981"/>
                  </a:cubicBezTo>
                  <a:cubicBezTo>
                    <a:pt x="54946" y="4713"/>
                    <a:pt x="56118" y="5550"/>
                    <a:pt x="57101" y="6471"/>
                  </a:cubicBezTo>
                  <a:cubicBezTo>
                    <a:pt x="58922" y="8187"/>
                    <a:pt x="60240" y="10467"/>
                    <a:pt x="60826" y="12936"/>
                  </a:cubicBezTo>
                  <a:cubicBezTo>
                    <a:pt x="60993" y="13522"/>
                    <a:pt x="61035" y="14150"/>
                    <a:pt x="61202" y="14757"/>
                  </a:cubicBezTo>
                  <a:cubicBezTo>
                    <a:pt x="61349" y="15384"/>
                    <a:pt x="61433" y="15991"/>
                    <a:pt x="61454" y="16640"/>
                  </a:cubicBezTo>
                  <a:cubicBezTo>
                    <a:pt x="61495" y="17267"/>
                    <a:pt x="61642" y="17895"/>
                    <a:pt x="61642" y="18523"/>
                  </a:cubicBezTo>
                  <a:cubicBezTo>
                    <a:pt x="61642" y="18900"/>
                    <a:pt x="61642" y="19234"/>
                    <a:pt x="61663" y="19569"/>
                  </a:cubicBezTo>
                  <a:lnTo>
                    <a:pt x="60805" y="19423"/>
                  </a:lnTo>
                  <a:cubicBezTo>
                    <a:pt x="60679" y="18837"/>
                    <a:pt x="60512" y="18272"/>
                    <a:pt x="60303" y="17707"/>
                  </a:cubicBezTo>
                  <a:cubicBezTo>
                    <a:pt x="60196" y="17417"/>
                    <a:pt x="59916" y="17270"/>
                    <a:pt x="59647" y="17270"/>
                  </a:cubicBezTo>
                  <a:cubicBezTo>
                    <a:pt x="59334" y="17270"/>
                    <a:pt x="59036" y="17469"/>
                    <a:pt x="59047" y="17874"/>
                  </a:cubicBezTo>
                  <a:cubicBezTo>
                    <a:pt x="59089" y="18314"/>
                    <a:pt x="59110" y="18753"/>
                    <a:pt x="59152" y="19213"/>
                  </a:cubicBezTo>
                  <a:cubicBezTo>
                    <a:pt x="57834" y="19067"/>
                    <a:pt x="56474" y="19004"/>
                    <a:pt x="55135" y="18711"/>
                  </a:cubicBezTo>
                  <a:cubicBezTo>
                    <a:pt x="52812" y="18209"/>
                    <a:pt x="50678" y="17184"/>
                    <a:pt x="48648" y="15991"/>
                  </a:cubicBezTo>
                  <a:cubicBezTo>
                    <a:pt x="46849" y="14924"/>
                    <a:pt x="45259" y="13522"/>
                    <a:pt x="43794" y="12037"/>
                  </a:cubicBezTo>
                  <a:cubicBezTo>
                    <a:pt x="43020" y="11262"/>
                    <a:pt x="42350" y="10467"/>
                    <a:pt x="41723" y="9588"/>
                  </a:cubicBezTo>
                  <a:cubicBezTo>
                    <a:pt x="41513" y="9296"/>
                    <a:pt x="41304" y="8982"/>
                    <a:pt x="41095" y="8689"/>
                  </a:cubicBezTo>
                  <a:cubicBezTo>
                    <a:pt x="41011" y="8542"/>
                    <a:pt x="40927" y="8396"/>
                    <a:pt x="40865" y="8249"/>
                  </a:cubicBezTo>
                  <a:cubicBezTo>
                    <a:pt x="40676" y="7852"/>
                    <a:pt x="40614" y="7412"/>
                    <a:pt x="40383" y="7078"/>
                  </a:cubicBezTo>
                  <a:cubicBezTo>
                    <a:pt x="40288" y="6939"/>
                    <a:pt x="40143" y="6866"/>
                    <a:pt x="40002" y="6866"/>
                  </a:cubicBezTo>
                  <a:cubicBezTo>
                    <a:pt x="39866" y="6866"/>
                    <a:pt x="39733" y="6934"/>
                    <a:pt x="39651" y="7078"/>
                  </a:cubicBezTo>
                  <a:cubicBezTo>
                    <a:pt x="39191" y="7831"/>
                    <a:pt x="39651" y="8898"/>
                    <a:pt x="40049" y="9609"/>
                  </a:cubicBezTo>
                  <a:cubicBezTo>
                    <a:pt x="40342" y="10133"/>
                    <a:pt x="40802" y="10990"/>
                    <a:pt x="41409" y="11367"/>
                  </a:cubicBezTo>
                  <a:cubicBezTo>
                    <a:pt x="41702" y="11744"/>
                    <a:pt x="42016" y="12141"/>
                    <a:pt x="42350" y="12518"/>
                  </a:cubicBezTo>
                  <a:cubicBezTo>
                    <a:pt x="43899" y="14213"/>
                    <a:pt x="45593" y="15761"/>
                    <a:pt x="47518" y="17016"/>
                  </a:cubicBezTo>
                  <a:cubicBezTo>
                    <a:pt x="49590" y="18335"/>
                    <a:pt x="51871" y="19444"/>
                    <a:pt x="54277" y="20071"/>
                  </a:cubicBezTo>
                  <a:cubicBezTo>
                    <a:pt x="55720" y="20446"/>
                    <a:pt x="57297" y="20754"/>
                    <a:pt x="58858" y="20754"/>
                  </a:cubicBezTo>
                  <a:cubicBezTo>
                    <a:pt x="59040" y="20754"/>
                    <a:pt x="59222" y="20750"/>
                    <a:pt x="59403" y="20741"/>
                  </a:cubicBezTo>
                  <a:cubicBezTo>
                    <a:pt x="59550" y="21766"/>
                    <a:pt x="59717" y="22791"/>
                    <a:pt x="59759" y="23837"/>
                  </a:cubicBezTo>
                  <a:cubicBezTo>
                    <a:pt x="59905" y="25867"/>
                    <a:pt x="59801" y="27897"/>
                    <a:pt x="59298" y="29884"/>
                  </a:cubicBezTo>
                  <a:cubicBezTo>
                    <a:pt x="58441" y="33358"/>
                    <a:pt x="56369" y="36517"/>
                    <a:pt x="53419" y="38526"/>
                  </a:cubicBezTo>
                  <a:cubicBezTo>
                    <a:pt x="49746" y="41037"/>
                    <a:pt x="45177" y="41988"/>
                    <a:pt x="40639" y="41988"/>
                  </a:cubicBezTo>
                  <a:cubicBezTo>
                    <a:pt x="38068" y="41988"/>
                    <a:pt x="35507" y="41683"/>
                    <a:pt x="33123" y="41183"/>
                  </a:cubicBezTo>
                  <a:cubicBezTo>
                    <a:pt x="29922" y="40493"/>
                    <a:pt x="26846" y="39300"/>
                    <a:pt x="24189" y="37354"/>
                  </a:cubicBezTo>
                  <a:cubicBezTo>
                    <a:pt x="21657" y="35534"/>
                    <a:pt x="19899" y="32772"/>
                    <a:pt x="18958" y="29843"/>
                  </a:cubicBezTo>
                  <a:cubicBezTo>
                    <a:pt x="17974" y="26788"/>
                    <a:pt x="17891" y="23545"/>
                    <a:pt x="18602" y="20427"/>
                  </a:cubicBezTo>
                  <a:cubicBezTo>
                    <a:pt x="19000" y="18711"/>
                    <a:pt x="19481" y="17121"/>
                    <a:pt x="20360" y="15573"/>
                  </a:cubicBezTo>
                  <a:cubicBezTo>
                    <a:pt x="20694" y="14966"/>
                    <a:pt x="21113" y="14401"/>
                    <a:pt x="21573" y="13836"/>
                  </a:cubicBezTo>
                  <a:cubicBezTo>
                    <a:pt x="21866" y="14003"/>
                    <a:pt x="22180" y="14087"/>
                    <a:pt x="22515" y="14129"/>
                  </a:cubicBezTo>
                  <a:cubicBezTo>
                    <a:pt x="23088" y="14189"/>
                    <a:pt x="23597" y="14282"/>
                    <a:pt x="24142" y="14282"/>
                  </a:cubicBezTo>
                  <a:cubicBezTo>
                    <a:pt x="24352" y="14282"/>
                    <a:pt x="24568" y="14268"/>
                    <a:pt x="24795" y="14234"/>
                  </a:cubicBezTo>
                  <a:cubicBezTo>
                    <a:pt x="26532" y="13982"/>
                    <a:pt x="28269" y="13606"/>
                    <a:pt x="29922" y="13062"/>
                  </a:cubicBezTo>
                  <a:cubicBezTo>
                    <a:pt x="31512" y="12539"/>
                    <a:pt x="33060" y="11911"/>
                    <a:pt x="34650" y="11367"/>
                  </a:cubicBezTo>
                  <a:cubicBezTo>
                    <a:pt x="35466" y="11074"/>
                    <a:pt x="36262" y="10677"/>
                    <a:pt x="37036" y="10321"/>
                  </a:cubicBezTo>
                  <a:cubicBezTo>
                    <a:pt x="37852" y="9923"/>
                    <a:pt x="38772" y="9421"/>
                    <a:pt x="39358" y="8772"/>
                  </a:cubicBezTo>
                  <a:cubicBezTo>
                    <a:pt x="39559" y="8551"/>
                    <a:pt x="39451" y="8080"/>
                    <a:pt x="39127" y="8080"/>
                  </a:cubicBezTo>
                  <a:cubicBezTo>
                    <a:pt x="39114" y="8080"/>
                    <a:pt x="39100" y="8080"/>
                    <a:pt x="39086" y="8082"/>
                  </a:cubicBezTo>
                  <a:cubicBezTo>
                    <a:pt x="38354" y="8166"/>
                    <a:pt x="37642" y="8459"/>
                    <a:pt x="36952" y="8752"/>
                  </a:cubicBezTo>
                  <a:lnTo>
                    <a:pt x="34692" y="9693"/>
                  </a:lnTo>
                  <a:cubicBezTo>
                    <a:pt x="33186" y="10258"/>
                    <a:pt x="31679" y="10781"/>
                    <a:pt x="30152" y="11367"/>
                  </a:cubicBezTo>
                  <a:cubicBezTo>
                    <a:pt x="28687" y="11890"/>
                    <a:pt x="27223" y="12162"/>
                    <a:pt x="25716" y="12539"/>
                  </a:cubicBezTo>
                  <a:cubicBezTo>
                    <a:pt x="24963" y="12727"/>
                    <a:pt x="24251" y="12873"/>
                    <a:pt x="23456" y="12873"/>
                  </a:cubicBezTo>
                  <a:cubicBezTo>
                    <a:pt x="23171" y="12873"/>
                    <a:pt x="22886" y="12787"/>
                    <a:pt x="22600" y="12787"/>
                  </a:cubicBezTo>
                  <a:cubicBezTo>
                    <a:pt x="22572" y="12787"/>
                    <a:pt x="22543" y="12788"/>
                    <a:pt x="22515" y="12790"/>
                  </a:cubicBezTo>
                  <a:cubicBezTo>
                    <a:pt x="22460" y="12799"/>
                    <a:pt x="22404" y="12803"/>
                    <a:pt x="22347" y="12803"/>
                  </a:cubicBezTo>
                  <a:cubicBezTo>
                    <a:pt x="22146" y="12803"/>
                    <a:pt x="21941" y="12751"/>
                    <a:pt x="21761" y="12685"/>
                  </a:cubicBezTo>
                  <a:cubicBezTo>
                    <a:pt x="21741" y="12664"/>
                    <a:pt x="21678" y="12643"/>
                    <a:pt x="21636" y="12643"/>
                  </a:cubicBezTo>
                  <a:cubicBezTo>
                    <a:pt x="21636" y="12622"/>
                    <a:pt x="21657" y="12581"/>
                    <a:pt x="21657" y="12539"/>
                  </a:cubicBezTo>
                  <a:cubicBezTo>
                    <a:pt x="21678" y="12518"/>
                    <a:pt x="21678" y="12476"/>
                    <a:pt x="21720" y="12434"/>
                  </a:cubicBezTo>
                  <a:cubicBezTo>
                    <a:pt x="21845" y="12246"/>
                    <a:pt x="21950" y="12057"/>
                    <a:pt x="22075" y="11848"/>
                  </a:cubicBezTo>
                  <a:cubicBezTo>
                    <a:pt x="22494" y="10969"/>
                    <a:pt x="23121" y="10216"/>
                    <a:pt x="23812" y="9505"/>
                  </a:cubicBezTo>
                  <a:cubicBezTo>
                    <a:pt x="23854" y="9442"/>
                    <a:pt x="23917" y="9400"/>
                    <a:pt x="23979" y="9337"/>
                  </a:cubicBezTo>
                  <a:cubicBezTo>
                    <a:pt x="24189" y="9065"/>
                    <a:pt x="24398" y="8793"/>
                    <a:pt x="24649" y="8542"/>
                  </a:cubicBezTo>
                  <a:cubicBezTo>
                    <a:pt x="26134" y="7036"/>
                    <a:pt x="27746" y="5822"/>
                    <a:pt x="29524" y="4692"/>
                  </a:cubicBezTo>
                  <a:cubicBezTo>
                    <a:pt x="31156" y="3667"/>
                    <a:pt x="32977" y="2642"/>
                    <a:pt x="34901" y="2286"/>
                  </a:cubicBezTo>
                  <a:cubicBezTo>
                    <a:pt x="35948" y="2077"/>
                    <a:pt x="37015" y="1972"/>
                    <a:pt x="38082" y="1868"/>
                  </a:cubicBezTo>
                  <a:cubicBezTo>
                    <a:pt x="39107" y="1784"/>
                    <a:pt x="40153" y="1805"/>
                    <a:pt x="41137" y="1533"/>
                  </a:cubicBezTo>
                  <a:cubicBezTo>
                    <a:pt x="41513" y="1428"/>
                    <a:pt x="41513" y="905"/>
                    <a:pt x="41137" y="801"/>
                  </a:cubicBezTo>
                  <a:cubicBezTo>
                    <a:pt x="40611" y="638"/>
                    <a:pt x="40063" y="585"/>
                    <a:pt x="39512" y="585"/>
                  </a:cubicBezTo>
                  <a:cubicBezTo>
                    <a:pt x="38856" y="585"/>
                    <a:pt x="38195" y="660"/>
                    <a:pt x="37559" y="717"/>
                  </a:cubicBezTo>
                  <a:cubicBezTo>
                    <a:pt x="36387" y="821"/>
                    <a:pt x="35236" y="968"/>
                    <a:pt x="34085" y="1219"/>
                  </a:cubicBezTo>
                  <a:cubicBezTo>
                    <a:pt x="33039" y="1428"/>
                    <a:pt x="31972" y="1993"/>
                    <a:pt x="31031" y="2474"/>
                  </a:cubicBezTo>
                  <a:cubicBezTo>
                    <a:pt x="29943" y="3018"/>
                    <a:pt x="28938" y="3646"/>
                    <a:pt x="27913" y="4316"/>
                  </a:cubicBezTo>
                  <a:cubicBezTo>
                    <a:pt x="26051" y="5571"/>
                    <a:pt x="24189" y="7099"/>
                    <a:pt x="22996" y="9003"/>
                  </a:cubicBezTo>
                  <a:cubicBezTo>
                    <a:pt x="22912" y="9128"/>
                    <a:pt x="22703" y="9421"/>
                    <a:pt x="22452" y="9819"/>
                  </a:cubicBezTo>
                  <a:cubicBezTo>
                    <a:pt x="22143" y="9636"/>
                    <a:pt x="21844" y="9482"/>
                    <a:pt x="21523" y="9482"/>
                  </a:cubicBezTo>
                  <a:cubicBezTo>
                    <a:pt x="21365" y="9482"/>
                    <a:pt x="21202" y="9520"/>
                    <a:pt x="21029" y="9609"/>
                  </a:cubicBezTo>
                  <a:cubicBezTo>
                    <a:pt x="20778" y="9086"/>
                    <a:pt x="20401" y="8584"/>
                    <a:pt x="19962" y="8249"/>
                  </a:cubicBezTo>
                  <a:cubicBezTo>
                    <a:pt x="19125" y="7601"/>
                    <a:pt x="18163" y="7224"/>
                    <a:pt x="17263" y="6659"/>
                  </a:cubicBezTo>
                  <a:cubicBezTo>
                    <a:pt x="16255" y="6002"/>
                    <a:pt x="15165" y="5395"/>
                    <a:pt x="14030" y="5395"/>
                  </a:cubicBezTo>
                  <a:cubicBezTo>
                    <a:pt x="13539" y="5395"/>
                    <a:pt x="13039" y="5509"/>
                    <a:pt x="12534" y="5780"/>
                  </a:cubicBezTo>
                  <a:cubicBezTo>
                    <a:pt x="10777" y="6764"/>
                    <a:pt x="10902" y="8647"/>
                    <a:pt x="12116" y="9965"/>
                  </a:cubicBezTo>
                  <a:cubicBezTo>
                    <a:pt x="12534" y="10425"/>
                    <a:pt x="13057" y="10739"/>
                    <a:pt x="13518" y="11095"/>
                  </a:cubicBezTo>
                  <a:cubicBezTo>
                    <a:pt x="13727" y="11262"/>
                    <a:pt x="14020" y="11472"/>
                    <a:pt x="14103" y="11702"/>
                  </a:cubicBezTo>
                  <a:cubicBezTo>
                    <a:pt x="14187" y="11890"/>
                    <a:pt x="13622" y="12141"/>
                    <a:pt x="13518" y="12204"/>
                  </a:cubicBezTo>
                  <a:cubicBezTo>
                    <a:pt x="12430" y="12832"/>
                    <a:pt x="11425" y="13208"/>
                    <a:pt x="10525" y="14150"/>
                  </a:cubicBezTo>
                  <a:cubicBezTo>
                    <a:pt x="9730" y="14966"/>
                    <a:pt x="8956" y="16305"/>
                    <a:pt x="9730" y="17372"/>
                  </a:cubicBezTo>
                  <a:cubicBezTo>
                    <a:pt x="10170" y="17979"/>
                    <a:pt x="10881" y="18272"/>
                    <a:pt x="11634" y="18293"/>
                  </a:cubicBezTo>
                  <a:cubicBezTo>
                    <a:pt x="11670" y="18295"/>
                    <a:pt x="11706" y="18295"/>
                    <a:pt x="11742" y="18295"/>
                  </a:cubicBezTo>
                  <a:cubicBezTo>
                    <a:pt x="12107" y="18295"/>
                    <a:pt x="12488" y="18207"/>
                    <a:pt x="12869" y="18188"/>
                  </a:cubicBezTo>
                  <a:lnTo>
                    <a:pt x="12974" y="18188"/>
                  </a:lnTo>
                  <a:cubicBezTo>
                    <a:pt x="12932" y="18272"/>
                    <a:pt x="12848" y="18314"/>
                    <a:pt x="12785" y="18376"/>
                  </a:cubicBezTo>
                  <a:cubicBezTo>
                    <a:pt x="11906" y="19360"/>
                    <a:pt x="11007" y="21578"/>
                    <a:pt x="12639" y="22310"/>
                  </a:cubicBezTo>
                  <a:cubicBezTo>
                    <a:pt x="13088" y="22514"/>
                    <a:pt x="13603" y="22569"/>
                    <a:pt x="14124" y="22569"/>
                  </a:cubicBezTo>
                  <a:cubicBezTo>
                    <a:pt x="14669" y="22569"/>
                    <a:pt x="15222" y="22509"/>
                    <a:pt x="15715" y="22498"/>
                  </a:cubicBezTo>
                  <a:cubicBezTo>
                    <a:pt x="16070" y="22498"/>
                    <a:pt x="16405" y="22457"/>
                    <a:pt x="16740" y="22373"/>
                  </a:cubicBezTo>
                  <a:lnTo>
                    <a:pt x="16740" y="22373"/>
                  </a:lnTo>
                  <a:cubicBezTo>
                    <a:pt x="16342" y="25093"/>
                    <a:pt x="16635" y="27918"/>
                    <a:pt x="17451" y="30533"/>
                  </a:cubicBezTo>
                  <a:cubicBezTo>
                    <a:pt x="18497" y="33965"/>
                    <a:pt x="20590" y="36894"/>
                    <a:pt x="23498" y="38986"/>
                  </a:cubicBezTo>
                  <a:cubicBezTo>
                    <a:pt x="23938" y="39300"/>
                    <a:pt x="24377" y="39614"/>
                    <a:pt x="24858" y="39865"/>
                  </a:cubicBezTo>
                  <a:cubicBezTo>
                    <a:pt x="24670" y="40346"/>
                    <a:pt x="24440" y="40807"/>
                    <a:pt x="24230" y="41225"/>
                  </a:cubicBezTo>
                  <a:cubicBezTo>
                    <a:pt x="24147" y="41099"/>
                    <a:pt x="23979" y="40974"/>
                    <a:pt x="23812" y="40890"/>
                  </a:cubicBezTo>
                  <a:cubicBezTo>
                    <a:pt x="22829" y="40493"/>
                    <a:pt x="21866" y="40137"/>
                    <a:pt x="21008" y="39530"/>
                  </a:cubicBezTo>
                  <a:cubicBezTo>
                    <a:pt x="19941" y="38819"/>
                    <a:pt x="18958" y="38045"/>
                    <a:pt x="17870" y="37375"/>
                  </a:cubicBezTo>
                  <a:cubicBezTo>
                    <a:pt x="16761" y="36705"/>
                    <a:pt x="15756" y="35764"/>
                    <a:pt x="14815" y="34864"/>
                  </a:cubicBezTo>
                  <a:cubicBezTo>
                    <a:pt x="13831" y="33965"/>
                    <a:pt x="12743" y="33148"/>
                    <a:pt x="11739" y="32228"/>
                  </a:cubicBezTo>
                  <a:cubicBezTo>
                    <a:pt x="9919" y="30554"/>
                    <a:pt x="8747" y="28483"/>
                    <a:pt x="7429" y="26411"/>
                  </a:cubicBezTo>
                  <a:cubicBezTo>
                    <a:pt x="6717" y="25323"/>
                    <a:pt x="5985" y="24277"/>
                    <a:pt x="5399" y="23126"/>
                  </a:cubicBezTo>
                  <a:cubicBezTo>
                    <a:pt x="5085" y="22519"/>
                    <a:pt x="4709" y="21954"/>
                    <a:pt x="4499" y="21327"/>
                  </a:cubicBezTo>
                  <a:cubicBezTo>
                    <a:pt x="4771" y="21117"/>
                    <a:pt x="4981" y="20845"/>
                    <a:pt x="5148" y="20511"/>
                  </a:cubicBezTo>
                  <a:cubicBezTo>
                    <a:pt x="5357" y="20113"/>
                    <a:pt x="5713" y="19548"/>
                    <a:pt x="5818" y="18983"/>
                  </a:cubicBezTo>
                  <a:cubicBezTo>
                    <a:pt x="6257" y="18125"/>
                    <a:pt x="6090" y="16891"/>
                    <a:pt x="5985" y="15949"/>
                  </a:cubicBezTo>
                  <a:cubicBezTo>
                    <a:pt x="5954" y="15677"/>
                    <a:pt x="5760" y="15541"/>
                    <a:pt x="5564" y="15541"/>
                  </a:cubicBezTo>
                  <a:cubicBezTo>
                    <a:pt x="5368" y="15541"/>
                    <a:pt x="5169" y="15677"/>
                    <a:pt x="5127" y="15949"/>
                  </a:cubicBezTo>
                  <a:cubicBezTo>
                    <a:pt x="5043" y="16472"/>
                    <a:pt x="5023" y="17037"/>
                    <a:pt x="5002" y="17581"/>
                  </a:cubicBezTo>
                  <a:cubicBezTo>
                    <a:pt x="5002" y="17665"/>
                    <a:pt x="4981" y="17728"/>
                    <a:pt x="4939" y="17811"/>
                  </a:cubicBezTo>
                  <a:cubicBezTo>
                    <a:pt x="4918" y="17811"/>
                    <a:pt x="4897" y="17832"/>
                    <a:pt x="4876" y="17874"/>
                  </a:cubicBezTo>
                  <a:cubicBezTo>
                    <a:pt x="4395" y="18188"/>
                    <a:pt x="4416" y="18607"/>
                    <a:pt x="4207" y="19088"/>
                  </a:cubicBezTo>
                  <a:cubicBezTo>
                    <a:pt x="4165" y="18941"/>
                    <a:pt x="4102" y="18774"/>
                    <a:pt x="4060" y="18648"/>
                  </a:cubicBezTo>
                  <a:cubicBezTo>
                    <a:pt x="3683" y="17728"/>
                    <a:pt x="3370" y="16786"/>
                    <a:pt x="3307" y="15803"/>
                  </a:cubicBezTo>
                  <a:cubicBezTo>
                    <a:pt x="3275" y="15473"/>
                    <a:pt x="3011" y="15301"/>
                    <a:pt x="2756" y="15301"/>
                  </a:cubicBezTo>
                  <a:cubicBezTo>
                    <a:pt x="2509" y="15301"/>
                    <a:pt x="2271" y="15463"/>
                    <a:pt x="2261" y="15803"/>
                  </a:cubicBezTo>
                  <a:cubicBezTo>
                    <a:pt x="2219" y="16765"/>
                    <a:pt x="2302" y="17937"/>
                    <a:pt x="2721" y="18837"/>
                  </a:cubicBezTo>
                  <a:cubicBezTo>
                    <a:pt x="2909" y="19234"/>
                    <a:pt x="2993" y="19590"/>
                    <a:pt x="2930" y="20008"/>
                  </a:cubicBezTo>
                  <a:cubicBezTo>
                    <a:pt x="2616" y="19820"/>
                    <a:pt x="2323" y="19548"/>
                    <a:pt x="2177" y="19339"/>
                  </a:cubicBezTo>
                  <a:cubicBezTo>
                    <a:pt x="1779" y="18774"/>
                    <a:pt x="1340" y="18188"/>
                    <a:pt x="1277" y="17498"/>
                  </a:cubicBezTo>
                  <a:cubicBezTo>
                    <a:pt x="1256" y="17090"/>
                    <a:pt x="932" y="16886"/>
                    <a:pt x="618" y="16886"/>
                  </a:cubicBezTo>
                  <a:cubicBezTo>
                    <a:pt x="304" y="16886"/>
                    <a:pt x="1" y="17090"/>
                    <a:pt x="22" y="17498"/>
                  </a:cubicBezTo>
                  <a:cubicBezTo>
                    <a:pt x="106" y="19172"/>
                    <a:pt x="1633" y="21431"/>
                    <a:pt x="3370" y="21661"/>
                  </a:cubicBezTo>
                  <a:lnTo>
                    <a:pt x="3579" y="21661"/>
                  </a:lnTo>
                  <a:cubicBezTo>
                    <a:pt x="4039" y="23461"/>
                    <a:pt x="5106" y="25135"/>
                    <a:pt x="5985" y="26683"/>
                  </a:cubicBezTo>
                  <a:cubicBezTo>
                    <a:pt x="7324" y="28985"/>
                    <a:pt x="8433" y="31370"/>
                    <a:pt x="10379" y="33253"/>
                  </a:cubicBezTo>
                  <a:cubicBezTo>
                    <a:pt x="11404" y="34237"/>
                    <a:pt x="12576" y="35073"/>
                    <a:pt x="13601" y="36099"/>
                  </a:cubicBezTo>
                  <a:cubicBezTo>
                    <a:pt x="14543" y="37040"/>
                    <a:pt x="15652" y="38066"/>
                    <a:pt x="16803" y="38735"/>
                  </a:cubicBezTo>
                  <a:cubicBezTo>
                    <a:pt x="17974" y="39446"/>
                    <a:pt x="19041" y="40221"/>
                    <a:pt x="20150" y="41016"/>
                  </a:cubicBezTo>
                  <a:cubicBezTo>
                    <a:pt x="21113" y="41685"/>
                    <a:pt x="22264" y="42083"/>
                    <a:pt x="23352" y="42480"/>
                  </a:cubicBezTo>
                  <a:cubicBezTo>
                    <a:pt x="23101" y="42794"/>
                    <a:pt x="22808" y="43108"/>
                    <a:pt x="22598" y="43464"/>
                  </a:cubicBezTo>
                  <a:cubicBezTo>
                    <a:pt x="21950" y="44615"/>
                    <a:pt x="22996" y="45535"/>
                    <a:pt x="23938" y="46058"/>
                  </a:cubicBezTo>
                  <a:cubicBezTo>
                    <a:pt x="24921" y="46581"/>
                    <a:pt x="26051" y="46916"/>
                    <a:pt x="27118" y="47209"/>
                  </a:cubicBezTo>
                  <a:cubicBezTo>
                    <a:pt x="28324" y="47536"/>
                    <a:pt x="29450" y="48382"/>
                    <a:pt x="30730" y="48382"/>
                  </a:cubicBezTo>
                  <a:cubicBezTo>
                    <a:pt x="30760" y="48382"/>
                    <a:pt x="30791" y="48382"/>
                    <a:pt x="30821" y="48381"/>
                  </a:cubicBezTo>
                  <a:lnTo>
                    <a:pt x="30821" y="48381"/>
                  </a:lnTo>
                  <a:cubicBezTo>
                    <a:pt x="30612" y="49532"/>
                    <a:pt x="30445" y="50682"/>
                    <a:pt x="30298" y="51875"/>
                  </a:cubicBezTo>
                  <a:cubicBezTo>
                    <a:pt x="30089" y="53465"/>
                    <a:pt x="29712" y="55076"/>
                    <a:pt x="29608" y="56708"/>
                  </a:cubicBezTo>
                  <a:cubicBezTo>
                    <a:pt x="29001" y="56436"/>
                    <a:pt x="28373" y="56227"/>
                    <a:pt x="27725" y="56060"/>
                  </a:cubicBezTo>
                  <a:cubicBezTo>
                    <a:pt x="26498" y="55748"/>
                    <a:pt x="25288" y="55602"/>
                    <a:pt x="24084" y="55602"/>
                  </a:cubicBezTo>
                  <a:cubicBezTo>
                    <a:pt x="22945" y="55602"/>
                    <a:pt x="21812" y="55732"/>
                    <a:pt x="20673" y="55976"/>
                  </a:cubicBezTo>
                  <a:cubicBezTo>
                    <a:pt x="19544" y="56206"/>
                    <a:pt x="18393" y="56290"/>
                    <a:pt x="17263" y="56583"/>
                  </a:cubicBezTo>
                  <a:cubicBezTo>
                    <a:pt x="16531" y="56750"/>
                    <a:pt x="15547" y="57001"/>
                    <a:pt x="14961" y="57462"/>
                  </a:cubicBezTo>
                  <a:cubicBezTo>
                    <a:pt x="14836" y="57566"/>
                    <a:pt x="14815" y="57776"/>
                    <a:pt x="14836" y="57943"/>
                  </a:cubicBezTo>
                  <a:cubicBezTo>
                    <a:pt x="14857" y="58048"/>
                    <a:pt x="14919" y="58110"/>
                    <a:pt x="14961" y="58194"/>
                  </a:cubicBezTo>
                  <a:cubicBezTo>
                    <a:pt x="14627" y="58633"/>
                    <a:pt x="14250" y="59052"/>
                    <a:pt x="13831" y="59449"/>
                  </a:cubicBezTo>
                  <a:cubicBezTo>
                    <a:pt x="12994" y="60203"/>
                    <a:pt x="12262" y="61040"/>
                    <a:pt x="11572" y="61939"/>
                  </a:cubicBezTo>
                  <a:cubicBezTo>
                    <a:pt x="10881" y="62797"/>
                    <a:pt x="10212" y="63634"/>
                    <a:pt x="9521" y="64471"/>
                  </a:cubicBezTo>
                  <a:cubicBezTo>
                    <a:pt x="8852" y="65308"/>
                    <a:pt x="8328" y="66271"/>
                    <a:pt x="7450" y="66961"/>
                  </a:cubicBezTo>
                  <a:cubicBezTo>
                    <a:pt x="7115" y="67212"/>
                    <a:pt x="7115" y="67903"/>
                    <a:pt x="7450" y="68196"/>
                  </a:cubicBezTo>
                  <a:cubicBezTo>
                    <a:pt x="7596" y="68300"/>
                    <a:pt x="7743" y="68363"/>
                    <a:pt x="7868" y="68447"/>
                  </a:cubicBezTo>
                  <a:cubicBezTo>
                    <a:pt x="7387" y="68823"/>
                    <a:pt x="6906" y="69137"/>
                    <a:pt x="7282" y="69911"/>
                  </a:cubicBezTo>
                  <a:cubicBezTo>
                    <a:pt x="7429" y="70246"/>
                    <a:pt x="7847" y="70455"/>
                    <a:pt x="8140" y="70644"/>
                  </a:cubicBezTo>
                  <a:cubicBezTo>
                    <a:pt x="8182" y="70665"/>
                    <a:pt x="8224" y="70706"/>
                    <a:pt x="8266" y="70727"/>
                  </a:cubicBezTo>
                  <a:cubicBezTo>
                    <a:pt x="8266" y="70748"/>
                    <a:pt x="8245" y="70748"/>
                    <a:pt x="8224" y="70769"/>
                  </a:cubicBezTo>
                  <a:cubicBezTo>
                    <a:pt x="8077" y="70874"/>
                    <a:pt x="7931" y="70957"/>
                    <a:pt x="7826" y="71083"/>
                  </a:cubicBezTo>
                  <a:cubicBezTo>
                    <a:pt x="7596" y="71376"/>
                    <a:pt x="7533" y="71815"/>
                    <a:pt x="7638" y="72192"/>
                  </a:cubicBezTo>
                  <a:cubicBezTo>
                    <a:pt x="7743" y="72506"/>
                    <a:pt x="8454" y="72841"/>
                    <a:pt x="8391" y="73154"/>
                  </a:cubicBezTo>
                  <a:cubicBezTo>
                    <a:pt x="8370" y="73259"/>
                    <a:pt x="8328" y="73364"/>
                    <a:pt x="8266" y="73468"/>
                  </a:cubicBezTo>
                  <a:cubicBezTo>
                    <a:pt x="7659" y="73803"/>
                    <a:pt x="7010" y="73740"/>
                    <a:pt x="6613" y="74389"/>
                  </a:cubicBezTo>
                  <a:cubicBezTo>
                    <a:pt x="6257" y="74975"/>
                    <a:pt x="6571" y="75875"/>
                    <a:pt x="7010" y="76293"/>
                  </a:cubicBezTo>
                  <a:cubicBezTo>
                    <a:pt x="7492" y="76732"/>
                    <a:pt x="8245" y="76732"/>
                    <a:pt x="8873" y="76732"/>
                  </a:cubicBezTo>
                  <a:cubicBezTo>
                    <a:pt x="10044" y="76732"/>
                    <a:pt x="11216" y="76670"/>
                    <a:pt x="12409" y="76586"/>
                  </a:cubicBezTo>
                  <a:cubicBezTo>
                    <a:pt x="13350" y="76523"/>
                    <a:pt x="14292" y="76481"/>
                    <a:pt x="15254" y="76419"/>
                  </a:cubicBezTo>
                  <a:cubicBezTo>
                    <a:pt x="15579" y="77717"/>
                    <a:pt x="16297" y="79919"/>
                    <a:pt x="17732" y="79919"/>
                  </a:cubicBezTo>
                  <a:cubicBezTo>
                    <a:pt x="17777" y="79919"/>
                    <a:pt x="17823" y="79917"/>
                    <a:pt x="17870" y="79913"/>
                  </a:cubicBezTo>
                  <a:cubicBezTo>
                    <a:pt x="17912" y="79934"/>
                    <a:pt x="17974" y="79934"/>
                    <a:pt x="18058" y="79955"/>
                  </a:cubicBezTo>
                  <a:cubicBezTo>
                    <a:pt x="18266" y="79985"/>
                    <a:pt x="18474" y="80001"/>
                    <a:pt x="18680" y="80001"/>
                  </a:cubicBezTo>
                  <a:cubicBezTo>
                    <a:pt x="19322" y="80001"/>
                    <a:pt x="19941" y="79848"/>
                    <a:pt x="20464" y="79515"/>
                  </a:cubicBezTo>
                  <a:cubicBezTo>
                    <a:pt x="20527" y="79515"/>
                    <a:pt x="20590" y="79494"/>
                    <a:pt x="20632" y="79452"/>
                  </a:cubicBezTo>
                  <a:cubicBezTo>
                    <a:pt x="20945" y="79348"/>
                    <a:pt x="21217" y="79201"/>
                    <a:pt x="21469" y="78992"/>
                  </a:cubicBezTo>
                  <a:cubicBezTo>
                    <a:pt x="21761" y="78783"/>
                    <a:pt x="21971" y="78511"/>
                    <a:pt x="22159" y="78239"/>
                  </a:cubicBezTo>
                  <a:cubicBezTo>
                    <a:pt x="22305" y="78176"/>
                    <a:pt x="22494" y="78092"/>
                    <a:pt x="22661" y="77967"/>
                  </a:cubicBezTo>
                  <a:cubicBezTo>
                    <a:pt x="23121" y="77611"/>
                    <a:pt x="23498" y="77193"/>
                    <a:pt x="23854" y="76774"/>
                  </a:cubicBezTo>
                  <a:lnTo>
                    <a:pt x="23854" y="76732"/>
                  </a:lnTo>
                  <a:cubicBezTo>
                    <a:pt x="24482" y="76816"/>
                    <a:pt x="25109" y="76942"/>
                    <a:pt x="25507" y="77423"/>
                  </a:cubicBezTo>
                  <a:cubicBezTo>
                    <a:pt x="25598" y="77525"/>
                    <a:pt x="25725" y="77572"/>
                    <a:pt x="25847" y="77572"/>
                  </a:cubicBezTo>
                  <a:cubicBezTo>
                    <a:pt x="25976" y="77572"/>
                    <a:pt x="26101" y="77519"/>
                    <a:pt x="26176" y="77423"/>
                  </a:cubicBezTo>
                  <a:lnTo>
                    <a:pt x="26239" y="77360"/>
                  </a:lnTo>
                  <a:cubicBezTo>
                    <a:pt x="26260" y="77402"/>
                    <a:pt x="26323" y="77423"/>
                    <a:pt x="26365" y="77444"/>
                  </a:cubicBezTo>
                  <a:cubicBezTo>
                    <a:pt x="26699" y="77569"/>
                    <a:pt x="27076" y="77611"/>
                    <a:pt x="27432" y="77632"/>
                  </a:cubicBezTo>
                  <a:cubicBezTo>
                    <a:pt x="28687" y="78343"/>
                    <a:pt x="30005" y="78888"/>
                    <a:pt x="31303" y="79432"/>
                  </a:cubicBezTo>
                  <a:cubicBezTo>
                    <a:pt x="31261" y="80038"/>
                    <a:pt x="31303" y="80582"/>
                    <a:pt x="31386" y="81189"/>
                  </a:cubicBezTo>
                  <a:cubicBezTo>
                    <a:pt x="31407" y="81419"/>
                    <a:pt x="31470" y="81712"/>
                    <a:pt x="31491" y="81963"/>
                  </a:cubicBezTo>
                  <a:cubicBezTo>
                    <a:pt x="31449" y="82110"/>
                    <a:pt x="31449" y="82235"/>
                    <a:pt x="31449" y="82361"/>
                  </a:cubicBezTo>
                  <a:cubicBezTo>
                    <a:pt x="31491" y="82758"/>
                    <a:pt x="31679" y="83051"/>
                    <a:pt x="31909" y="83281"/>
                  </a:cubicBezTo>
                  <a:cubicBezTo>
                    <a:pt x="31930" y="83302"/>
                    <a:pt x="31972" y="83365"/>
                    <a:pt x="31993" y="83386"/>
                  </a:cubicBezTo>
                  <a:cubicBezTo>
                    <a:pt x="32014" y="83428"/>
                    <a:pt x="32077" y="83428"/>
                    <a:pt x="32119" y="83470"/>
                  </a:cubicBezTo>
                  <a:cubicBezTo>
                    <a:pt x="32663" y="83846"/>
                    <a:pt x="33437" y="84014"/>
                    <a:pt x="34065" y="84035"/>
                  </a:cubicBezTo>
                  <a:cubicBezTo>
                    <a:pt x="34797" y="84035"/>
                    <a:pt x="35341" y="84014"/>
                    <a:pt x="36010" y="83721"/>
                  </a:cubicBezTo>
                  <a:cubicBezTo>
                    <a:pt x="36638" y="83470"/>
                    <a:pt x="37203" y="82905"/>
                    <a:pt x="37663" y="82445"/>
                  </a:cubicBezTo>
                  <a:cubicBezTo>
                    <a:pt x="37873" y="82235"/>
                    <a:pt x="38040" y="82005"/>
                    <a:pt x="38207" y="81754"/>
                  </a:cubicBezTo>
                  <a:lnTo>
                    <a:pt x="38207" y="81754"/>
                  </a:lnTo>
                  <a:cubicBezTo>
                    <a:pt x="38103" y="82026"/>
                    <a:pt x="37998" y="82256"/>
                    <a:pt x="37852" y="82486"/>
                  </a:cubicBezTo>
                  <a:cubicBezTo>
                    <a:pt x="38040" y="82570"/>
                    <a:pt x="38186" y="82675"/>
                    <a:pt x="38375" y="82758"/>
                  </a:cubicBezTo>
                  <a:cubicBezTo>
                    <a:pt x="39233" y="83198"/>
                    <a:pt x="40091" y="83679"/>
                    <a:pt x="40927" y="84160"/>
                  </a:cubicBezTo>
                  <a:cubicBezTo>
                    <a:pt x="41325" y="84411"/>
                    <a:pt x="41723" y="84621"/>
                    <a:pt x="42120" y="84851"/>
                  </a:cubicBezTo>
                  <a:cubicBezTo>
                    <a:pt x="42455" y="85060"/>
                    <a:pt x="42999" y="85269"/>
                    <a:pt x="43292" y="85520"/>
                  </a:cubicBezTo>
                  <a:cubicBezTo>
                    <a:pt x="43601" y="85829"/>
                    <a:pt x="43923" y="86063"/>
                    <a:pt x="44316" y="86063"/>
                  </a:cubicBezTo>
                  <a:cubicBezTo>
                    <a:pt x="44429" y="86063"/>
                    <a:pt x="44547" y="86043"/>
                    <a:pt x="44673" y="86002"/>
                  </a:cubicBezTo>
                  <a:cubicBezTo>
                    <a:pt x="45196" y="85813"/>
                    <a:pt x="45614" y="85186"/>
                    <a:pt x="45824" y="84725"/>
                  </a:cubicBezTo>
                  <a:cubicBezTo>
                    <a:pt x="45886" y="84641"/>
                    <a:pt x="45886" y="84537"/>
                    <a:pt x="45845" y="84453"/>
                  </a:cubicBezTo>
                  <a:cubicBezTo>
                    <a:pt x="46054" y="84202"/>
                    <a:pt x="46263" y="83930"/>
                    <a:pt x="46368" y="83784"/>
                  </a:cubicBezTo>
                  <a:cubicBezTo>
                    <a:pt x="46828" y="83219"/>
                    <a:pt x="47372" y="82737"/>
                    <a:pt x="47916" y="82277"/>
                  </a:cubicBezTo>
                  <a:cubicBezTo>
                    <a:pt x="48418" y="81859"/>
                    <a:pt x="48795" y="81503"/>
                    <a:pt x="48983" y="80854"/>
                  </a:cubicBezTo>
                  <a:cubicBezTo>
                    <a:pt x="49025" y="80771"/>
                    <a:pt x="49025" y="80687"/>
                    <a:pt x="48983" y="80603"/>
                  </a:cubicBezTo>
                  <a:cubicBezTo>
                    <a:pt x="49611" y="79955"/>
                    <a:pt x="50259" y="79306"/>
                    <a:pt x="50971" y="78699"/>
                  </a:cubicBezTo>
                  <a:cubicBezTo>
                    <a:pt x="51996" y="77820"/>
                    <a:pt x="52728" y="76607"/>
                    <a:pt x="53482" y="75519"/>
                  </a:cubicBezTo>
                  <a:cubicBezTo>
                    <a:pt x="53670" y="75247"/>
                    <a:pt x="53879" y="75017"/>
                    <a:pt x="54068" y="74745"/>
                  </a:cubicBezTo>
                  <a:cubicBezTo>
                    <a:pt x="54256" y="74514"/>
                    <a:pt x="54381" y="74075"/>
                    <a:pt x="54591" y="73887"/>
                  </a:cubicBezTo>
                  <a:cubicBezTo>
                    <a:pt x="54632" y="73845"/>
                    <a:pt x="54695" y="73803"/>
                    <a:pt x="54737" y="73761"/>
                  </a:cubicBezTo>
                  <a:cubicBezTo>
                    <a:pt x="54800" y="73761"/>
                    <a:pt x="54842" y="73740"/>
                    <a:pt x="54904" y="73698"/>
                  </a:cubicBezTo>
                  <a:cubicBezTo>
                    <a:pt x="55574" y="73322"/>
                    <a:pt x="55867" y="72443"/>
                    <a:pt x="56306" y="71815"/>
                  </a:cubicBezTo>
                  <a:cubicBezTo>
                    <a:pt x="56578" y="71460"/>
                    <a:pt x="56871" y="71146"/>
                    <a:pt x="57122" y="70769"/>
                  </a:cubicBezTo>
                  <a:cubicBezTo>
                    <a:pt x="57415" y="70393"/>
                    <a:pt x="57562" y="69974"/>
                    <a:pt x="57750" y="69556"/>
                  </a:cubicBezTo>
                  <a:cubicBezTo>
                    <a:pt x="58064" y="68865"/>
                    <a:pt x="57980" y="68196"/>
                    <a:pt x="57353" y="67714"/>
                  </a:cubicBezTo>
                  <a:lnTo>
                    <a:pt x="57353" y="67714"/>
                  </a:lnTo>
                  <a:cubicBezTo>
                    <a:pt x="57451" y="67782"/>
                    <a:pt x="57492" y="67815"/>
                    <a:pt x="57507" y="67815"/>
                  </a:cubicBezTo>
                  <a:cubicBezTo>
                    <a:pt x="57534" y="67815"/>
                    <a:pt x="57480" y="67713"/>
                    <a:pt x="57520" y="67526"/>
                  </a:cubicBezTo>
                  <a:cubicBezTo>
                    <a:pt x="57562" y="67359"/>
                    <a:pt x="57604" y="67149"/>
                    <a:pt x="57645" y="66961"/>
                  </a:cubicBezTo>
                  <a:cubicBezTo>
                    <a:pt x="57708" y="66668"/>
                    <a:pt x="57729" y="66438"/>
                    <a:pt x="57666" y="66166"/>
                  </a:cubicBezTo>
                  <a:cubicBezTo>
                    <a:pt x="57980" y="65915"/>
                    <a:pt x="58085" y="65413"/>
                    <a:pt x="57771" y="65015"/>
                  </a:cubicBezTo>
                  <a:cubicBezTo>
                    <a:pt x="56495" y="63488"/>
                    <a:pt x="54925" y="62170"/>
                    <a:pt x="53147" y="61249"/>
                  </a:cubicBezTo>
                  <a:cubicBezTo>
                    <a:pt x="53251" y="61228"/>
                    <a:pt x="53356" y="61144"/>
                    <a:pt x="53419" y="61040"/>
                  </a:cubicBezTo>
                  <a:cubicBezTo>
                    <a:pt x="54068" y="59680"/>
                    <a:pt x="53482" y="57838"/>
                    <a:pt x="53210" y="56416"/>
                  </a:cubicBezTo>
                  <a:cubicBezTo>
                    <a:pt x="52854" y="54742"/>
                    <a:pt x="52477" y="53047"/>
                    <a:pt x="51787" y="51478"/>
                  </a:cubicBezTo>
                  <a:lnTo>
                    <a:pt x="51075" y="49741"/>
                  </a:lnTo>
                  <a:lnTo>
                    <a:pt x="51075" y="49741"/>
                  </a:lnTo>
                  <a:cubicBezTo>
                    <a:pt x="51431" y="49929"/>
                    <a:pt x="51808" y="50055"/>
                    <a:pt x="52205" y="50201"/>
                  </a:cubicBezTo>
                  <a:cubicBezTo>
                    <a:pt x="52917" y="50431"/>
                    <a:pt x="53628" y="50724"/>
                    <a:pt x="54360" y="50934"/>
                  </a:cubicBezTo>
                  <a:cubicBezTo>
                    <a:pt x="54643" y="51002"/>
                    <a:pt x="54951" y="51060"/>
                    <a:pt x="55250" y="51060"/>
                  </a:cubicBezTo>
                  <a:cubicBezTo>
                    <a:pt x="55681" y="51060"/>
                    <a:pt x="56094" y="50940"/>
                    <a:pt x="56390" y="50557"/>
                  </a:cubicBezTo>
                  <a:cubicBezTo>
                    <a:pt x="56662" y="50201"/>
                    <a:pt x="56725" y="49804"/>
                    <a:pt x="56725" y="49364"/>
                  </a:cubicBezTo>
                  <a:cubicBezTo>
                    <a:pt x="56704" y="48778"/>
                    <a:pt x="56767" y="48255"/>
                    <a:pt x="56788" y="47690"/>
                  </a:cubicBezTo>
                  <a:lnTo>
                    <a:pt x="56788" y="47418"/>
                  </a:lnTo>
                  <a:cubicBezTo>
                    <a:pt x="58852" y="47955"/>
                    <a:pt x="61017" y="48037"/>
                    <a:pt x="63175" y="48037"/>
                  </a:cubicBezTo>
                  <a:cubicBezTo>
                    <a:pt x="63796" y="48037"/>
                    <a:pt x="64415" y="48030"/>
                    <a:pt x="65031" y="48025"/>
                  </a:cubicBezTo>
                  <a:cubicBezTo>
                    <a:pt x="68003" y="47962"/>
                    <a:pt x="71016" y="47586"/>
                    <a:pt x="73778" y="46456"/>
                  </a:cubicBezTo>
                  <a:cubicBezTo>
                    <a:pt x="76351" y="45410"/>
                    <a:pt x="78695" y="44154"/>
                    <a:pt x="80766" y="42313"/>
                  </a:cubicBezTo>
                  <a:cubicBezTo>
                    <a:pt x="81791" y="41413"/>
                    <a:pt x="82628" y="40325"/>
                    <a:pt x="83235" y="39112"/>
                  </a:cubicBezTo>
                  <a:cubicBezTo>
                    <a:pt x="83654" y="38275"/>
                    <a:pt x="84030" y="37291"/>
                    <a:pt x="84177" y="36329"/>
                  </a:cubicBezTo>
                  <a:cubicBezTo>
                    <a:pt x="84762" y="36224"/>
                    <a:pt x="85327" y="35931"/>
                    <a:pt x="85788" y="35576"/>
                  </a:cubicBezTo>
                  <a:cubicBezTo>
                    <a:pt x="86206" y="35241"/>
                    <a:pt x="86332" y="34676"/>
                    <a:pt x="86541" y="34195"/>
                  </a:cubicBezTo>
                  <a:cubicBezTo>
                    <a:pt x="86792" y="33504"/>
                    <a:pt x="87127" y="32856"/>
                    <a:pt x="86939" y="32186"/>
                  </a:cubicBezTo>
                  <a:cubicBezTo>
                    <a:pt x="86859" y="31883"/>
                    <a:pt x="86598" y="31721"/>
                    <a:pt x="86331" y="31721"/>
                  </a:cubicBezTo>
                  <a:cubicBezTo>
                    <a:pt x="86175" y="31721"/>
                    <a:pt x="86016" y="31777"/>
                    <a:pt x="85892" y="31893"/>
                  </a:cubicBezTo>
                  <a:cubicBezTo>
                    <a:pt x="85181" y="32563"/>
                    <a:pt x="85181" y="33881"/>
                    <a:pt x="84553" y="34446"/>
                  </a:cubicBezTo>
                  <a:cubicBezTo>
                    <a:pt x="84595" y="34195"/>
                    <a:pt x="84595" y="33965"/>
                    <a:pt x="84616" y="33776"/>
                  </a:cubicBezTo>
                  <a:cubicBezTo>
                    <a:pt x="84700" y="32688"/>
                    <a:pt x="84407" y="31726"/>
                    <a:pt x="84030" y="30742"/>
                  </a:cubicBezTo>
                  <a:cubicBezTo>
                    <a:pt x="83945" y="30530"/>
                    <a:pt x="83763" y="30435"/>
                    <a:pt x="83587" y="30435"/>
                  </a:cubicBezTo>
                  <a:cubicBezTo>
                    <a:pt x="83330" y="30435"/>
                    <a:pt x="83085" y="30637"/>
                    <a:pt x="83172" y="30972"/>
                  </a:cubicBezTo>
                  <a:cubicBezTo>
                    <a:pt x="83402" y="31809"/>
                    <a:pt x="83465" y="32646"/>
                    <a:pt x="83381" y="33504"/>
                  </a:cubicBezTo>
                  <a:cubicBezTo>
                    <a:pt x="83361" y="33818"/>
                    <a:pt x="83256" y="34237"/>
                    <a:pt x="83151" y="34655"/>
                  </a:cubicBezTo>
                  <a:cubicBezTo>
                    <a:pt x="81770" y="34299"/>
                    <a:pt x="81185" y="33148"/>
                    <a:pt x="80850" y="31809"/>
                  </a:cubicBezTo>
                  <a:cubicBezTo>
                    <a:pt x="80797" y="31598"/>
                    <a:pt x="80594" y="31488"/>
                    <a:pt x="80398" y="31488"/>
                  </a:cubicBezTo>
                  <a:cubicBezTo>
                    <a:pt x="80207" y="31488"/>
                    <a:pt x="80023" y="31592"/>
                    <a:pt x="79992" y="31809"/>
                  </a:cubicBezTo>
                  <a:cubicBezTo>
                    <a:pt x="79573" y="33839"/>
                    <a:pt x="80724" y="35450"/>
                    <a:pt x="82545" y="36099"/>
                  </a:cubicBezTo>
                  <a:cubicBezTo>
                    <a:pt x="82252" y="36852"/>
                    <a:pt x="82042" y="37689"/>
                    <a:pt x="81687" y="38400"/>
                  </a:cubicBezTo>
                  <a:cubicBezTo>
                    <a:pt x="81143" y="39530"/>
                    <a:pt x="80327" y="40388"/>
                    <a:pt x="79406" y="41204"/>
                  </a:cubicBezTo>
                  <a:cubicBezTo>
                    <a:pt x="77523" y="42899"/>
                    <a:pt x="75242" y="44050"/>
                    <a:pt x="72920" y="44970"/>
                  </a:cubicBezTo>
                  <a:cubicBezTo>
                    <a:pt x="70430" y="45954"/>
                    <a:pt x="67752" y="46247"/>
                    <a:pt x="65073" y="46351"/>
                  </a:cubicBezTo>
                  <a:cubicBezTo>
                    <a:pt x="63975" y="46394"/>
                    <a:pt x="62852" y="46443"/>
                    <a:pt x="61728" y="46443"/>
                  </a:cubicBezTo>
                  <a:cubicBezTo>
                    <a:pt x="60092" y="46443"/>
                    <a:pt x="58455" y="46338"/>
                    <a:pt x="56892" y="45954"/>
                  </a:cubicBezTo>
                  <a:cubicBezTo>
                    <a:pt x="56892" y="45933"/>
                    <a:pt x="56892" y="45870"/>
                    <a:pt x="56913" y="45849"/>
                  </a:cubicBezTo>
                  <a:cubicBezTo>
                    <a:pt x="56997" y="45493"/>
                    <a:pt x="57227" y="44866"/>
                    <a:pt x="57143" y="44510"/>
                  </a:cubicBezTo>
                  <a:cubicBezTo>
                    <a:pt x="56934" y="43715"/>
                    <a:pt x="56202" y="43464"/>
                    <a:pt x="55469" y="43255"/>
                  </a:cubicBezTo>
                  <a:cubicBezTo>
                    <a:pt x="55009" y="43108"/>
                    <a:pt x="54486" y="43045"/>
                    <a:pt x="53984" y="43004"/>
                  </a:cubicBezTo>
                  <a:cubicBezTo>
                    <a:pt x="53377" y="42920"/>
                    <a:pt x="52749" y="42794"/>
                    <a:pt x="52163" y="42794"/>
                  </a:cubicBezTo>
                  <a:cubicBezTo>
                    <a:pt x="51180" y="42794"/>
                    <a:pt x="50238" y="42669"/>
                    <a:pt x="49297" y="42439"/>
                  </a:cubicBezTo>
                  <a:cubicBezTo>
                    <a:pt x="50950" y="41874"/>
                    <a:pt x="52519" y="41141"/>
                    <a:pt x="54005" y="40200"/>
                  </a:cubicBezTo>
                  <a:cubicBezTo>
                    <a:pt x="57018" y="38254"/>
                    <a:pt x="59026" y="35387"/>
                    <a:pt x="60324" y="32060"/>
                  </a:cubicBezTo>
                  <a:cubicBezTo>
                    <a:pt x="60345" y="31998"/>
                    <a:pt x="60366" y="31893"/>
                    <a:pt x="60428" y="31809"/>
                  </a:cubicBezTo>
                  <a:cubicBezTo>
                    <a:pt x="60449" y="31935"/>
                    <a:pt x="60470" y="32060"/>
                    <a:pt x="60533" y="32207"/>
                  </a:cubicBezTo>
                  <a:cubicBezTo>
                    <a:pt x="60282" y="32981"/>
                    <a:pt x="60366" y="33692"/>
                    <a:pt x="60554" y="34488"/>
                  </a:cubicBezTo>
                  <a:cubicBezTo>
                    <a:pt x="60700" y="35157"/>
                    <a:pt x="60889" y="36015"/>
                    <a:pt x="61265" y="36622"/>
                  </a:cubicBezTo>
                  <a:cubicBezTo>
                    <a:pt x="61998" y="37940"/>
                    <a:pt x="62646" y="39300"/>
                    <a:pt x="63818" y="40263"/>
                  </a:cubicBezTo>
                  <a:cubicBezTo>
                    <a:pt x="64449" y="40780"/>
                    <a:pt x="65151" y="41000"/>
                    <a:pt x="65864" y="41000"/>
                  </a:cubicBezTo>
                  <a:cubicBezTo>
                    <a:pt x="66594" y="41000"/>
                    <a:pt x="67336" y="40769"/>
                    <a:pt x="68024" y="40388"/>
                  </a:cubicBezTo>
                  <a:cubicBezTo>
                    <a:pt x="68965" y="39865"/>
                    <a:pt x="69321" y="38986"/>
                    <a:pt x="69446" y="38045"/>
                  </a:cubicBezTo>
                  <a:cubicBezTo>
                    <a:pt x="69540" y="38057"/>
                    <a:pt x="69635" y="38063"/>
                    <a:pt x="69732" y="38063"/>
                  </a:cubicBezTo>
                  <a:cubicBezTo>
                    <a:pt x="70435" y="38063"/>
                    <a:pt x="71206" y="37751"/>
                    <a:pt x="71832" y="37438"/>
                  </a:cubicBezTo>
                  <a:cubicBezTo>
                    <a:pt x="72418" y="37124"/>
                    <a:pt x="72920" y="36685"/>
                    <a:pt x="73254" y="36078"/>
                  </a:cubicBezTo>
                  <a:cubicBezTo>
                    <a:pt x="73715" y="35262"/>
                    <a:pt x="73547" y="34320"/>
                    <a:pt x="73401" y="33483"/>
                  </a:cubicBezTo>
                  <a:cubicBezTo>
                    <a:pt x="73338" y="33232"/>
                    <a:pt x="73234" y="32939"/>
                    <a:pt x="73192" y="32667"/>
                  </a:cubicBezTo>
                  <a:cubicBezTo>
                    <a:pt x="73296" y="32667"/>
                    <a:pt x="73401" y="32709"/>
                    <a:pt x="73506" y="32730"/>
                  </a:cubicBezTo>
                  <a:cubicBezTo>
                    <a:pt x="73654" y="32745"/>
                    <a:pt x="73781" y="32760"/>
                    <a:pt x="73916" y="32760"/>
                  </a:cubicBezTo>
                  <a:cubicBezTo>
                    <a:pt x="73972" y="32760"/>
                    <a:pt x="74030" y="32757"/>
                    <a:pt x="74091" y="32751"/>
                  </a:cubicBezTo>
                  <a:cubicBezTo>
                    <a:pt x="74887" y="32709"/>
                    <a:pt x="75828" y="32332"/>
                    <a:pt x="76498" y="31935"/>
                  </a:cubicBezTo>
                  <a:cubicBezTo>
                    <a:pt x="77209" y="31496"/>
                    <a:pt x="77690" y="30784"/>
                    <a:pt x="78004" y="30031"/>
                  </a:cubicBezTo>
                  <a:cubicBezTo>
                    <a:pt x="78339" y="29194"/>
                    <a:pt x="77962" y="28273"/>
                    <a:pt x="77418" y="27625"/>
                  </a:cubicBezTo>
                  <a:cubicBezTo>
                    <a:pt x="76916" y="27081"/>
                    <a:pt x="76288" y="26641"/>
                    <a:pt x="75744" y="26139"/>
                  </a:cubicBezTo>
                  <a:cubicBezTo>
                    <a:pt x="75493" y="25909"/>
                    <a:pt x="75221" y="25658"/>
                    <a:pt x="75012" y="25344"/>
                  </a:cubicBezTo>
                  <a:cubicBezTo>
                    <a:pt x="74991" y="25302"/>
                    <a:pt x="74991" y="25281"/>
                    <a:pt x="74970" y="25239"/>
                  </a:cubicBezTo>
                  <a:cubicBezTo>
                    <a:pt x="75075" y="25177"/>
                    <a:pt x="75221" y="25135"/>
                    <a:pt x="75326" y="25093"/>
                  </a:cubicBezTo>
                  <a:cubicBezTo>
                    <a:pt x="76770" y="24549"/>
                    <a:pt x="78485" y="24151"/>
                    <a:pt x="78946" y="22415"/>
                  </a:cubicBezTo>
                  <a:cubicBezTo>
                    <a:pt x="79385" y="20636"/>
                    <a:pt x="77544" y="19569"/>
                    <a:pt x="76267" y="18900"/>
                  </a:cubicBezTo>
                  <a:cubicBezTo>
                    <a:pt x="74963" y="18213"/>
                    <a:pt x="73420" y="17991"/>
                    <a:pt x="71926" y="17991"/>
                  </a:cubicBezTo>
                  <a:cubicBezTo>
                    <a:pt x="71599" y="17991"/>
                    <a:pt x="71273" y="18002"/>
                    <a:pt x="70953" y="18021"/>
                  </a:cubicBezTo>
                  <a:cubicBezTo>
                    <a:pt x="69363" y="18125"/>
                    <a:pt x="67772" y="18104"/>
                    <a:pt x="66329" y="18711"/>
                  </a:cubicBezTo>
                  <a:cubicBezTo>
                    <a:pt x="66308" y="18607"/>
                    <a:pt x="66308" y="18502"/>
                    <a:pt x="66287" y="18376"/>
                  </a:cubicBezTo>
                  <a:cubicBezTo>
                    <a:pt x="66120" y="17665"/>
                    <a:pt x="65513" y="17037"/>
                    <a:pt x="64927" y="16703"/>
                  </a:cubicBezTo>
                  <a:cubicBezTo>
                    <a:pt x="64320" y="16347"/>
                    <a:pt x="63692" y="15887"/>
                    <a:pt x="63002" y="15803"/>
                  </a:cubicBezTo>
                  <a:cubicBezTo>
                    <a:pt x="62960" y="15301"/>
                    <a:pt x="62855" y="14840"/>
                    <a:pt x="62730" y="14338"/>
                  </a:cubicBezTo>
                  <a:cubicBezTo>
                    <a:pt x="62542" y="13669"/>
                    <a:pt x="62458" y="12978"/>
                    <a:pt x="62270" y="12309"/>
                  </a:cubicBezTo>
                  <a:cubicBezTo>
                    <a:pt x="61600" y="9609"/>
                    <a:pt x="60010" y="7182"/>
                    <a:pt x="57959" y="5299"/>
                  </a:cubicBezTo>
                  <a:cubicBezTo>
                    <a:pt x="56934" y="4358"/>
                    <a:pt x="55720" y="3542"/>
                    <a:pt x="54528" y="2788"/>
                  </a:cubicBezTo>
                  <a:cubicBezTo>
                    <a:pt x="53251" y="1972"/>
                    <a:pt x="51912" y="1638"/>
                    <a:pt x="50510" y="1177"/>
                  </a:cubicBezTo>
                  <a:cubicBezTo>
                    <a:pt x="49088" y="738"/>
                    <a:pt x="47728" y="298"/>
                    <a:pt x="46263" y="89"/>
                  </a:cubicBezTo>
                  <a:cubicBezTo>
                    <a:pt x="45866" y="25"/>
                    <a:pt x="45468" y="0"/>
                    <a:pt x="450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000;p51"/>
            <p:cNvSpPr/>
            <p:nvPr/>
          </p:nvSpPr>
          <p:spPr>
            <a:xfrm>
              <a:off x="6330675" y="3827250"/>
              <a:ext cx="284050" cy="89900"/>
            </a:xfrm>
            <a:custGeom>
              <a:avLst/>
              <a:gdLst/>
              <a:ahLst/>
              <a:cxnLst/>
              <a:rect l="l" t="t" r="r" b="b"/>
              <a:pathLst>
                <a:path w="11362" h="3596" extrusionOk="0">
                  <a:moveTo>
                    <a:pt x="2365" y="0"/>
                  </a:moveTo>
                  <a:cubicBezTo>
                    <a:pt x="1582" y="0"/>
                    <a:pt x="798" y="762"/>
                    <a:pt x="209" y="1160"/>
                  </a:cubicBezTo>
                  <a:cubicBezTo>
                    <a:pt x="0" y="1317"/>
                    <a:pt x="139" y="1619"/>
                    <a:pt x="337" y="1619"/>
                  </a:cubicBezTo>
                  <a:cubicBezTo>
                    <a:pt x="376" y="1619"/>
                    <a:pt x="418" y="1606"/>
                    <a:pt x="460" y="1578"/>
                  </a:cubicBezTo>
                  <a:cubicBezTo>
                    <a:pt x="1071" y="1126"/>
                    <a:pt x="1514" y="525"/>
                    <a:pt x="2296" y="525"/>
                  </a:cubicBezTo>
                  <a:cubicBezTo>
                    <a:pt x="2345" y="525"/>
                    <a:pt x="2396" y="527"/>
                    <a:pt x="2448" y="532"/>
                  </a:cubicBezTo>
                  <a:cubicBezTo>
                    <a:pt x="3411" y="616"/>
                    <a:pt x="2929" y="1620"/>
                    <a:pt x="3411" y="2081"/>
                  </a:cubicBezTo>
                  <a:cubicBezTo>
                    <a:pt x="3644" y="2314"/>
                    <a:pt x="3903" y="2423"/>
                    <a:pt x="4171" y="2423"/>
                  </a:cubicBezTo>
                  <a:cubicBezTo>
                    <a:pt x="4432" y="2423"/>
                    <a:pt x="4701" y="2319"/>
                    <a:pt x="4959" y="2122"/>
                  </a:cubicBezTo>
                  <a:cubicBezTo>
                    <a:pt x="5185" y="1936"/>
                    <a:pt x="5530" y="1902"/>
                    <a:pt x="5886" y="1902"/>
                  </a:cubicBezTo>
                  <a:cubicBezTo>
                    <a:pt x="6089" y="1902"/>
                    <a:pt x="6296" y="1913"/>
                    <a:pt x="6486" y="1913"/>
                  </a:cubicBezTo>
                  <a:cubicBezTo>
                    <a:pt x="6675" y="2248"/>
                    <a:pt x="6737" y="2604"/>
                    <a:pt x="7072" y="2855"/>
                  </a:cubicBezTo>
                  <a:cubicBezTo>
                    <a:pt x="7200" y="2955"/>
                    <a:pt x="7351" y="2994"/>
                    <a:pt x="7510" y="2994"/>
                  </a:cubicBezTo>
                  <a:cubicBezTo>
                    <a:pt x="7847" y="2994"/>
                    <a:pt x="8218" y="2822"/>
                    <a:pt x="8474" y="2708"/>
                  </a:cubicBezTo>
                  <a:cubicBezTo>
                    <a:pt x="8659" y="2616"/>
                    <a:pt x="8848" y="2571"/>
                    <a:pt x="9029" y="2571"/>
                  </a:cubicBezTo>
                  <a:cubicBezTo>
                    <a:pt x="9424" y="2571"/>
                    <a:pt x="9787" y="2782"/>
                    <a:pt x="10002" y="3169"/>
                  </a:cubicBezTo>
                  <a:cubicBezTo>
                    <a:pt x="10163" y="3476"/>
                    <a:pt x="10425" y="3596"/>
                    <a:pt x="10728" y="3596"/>
                  </a:cubicBezTo>
                  <a:cubicBezTo>
                    <a:pt x="10818" y="3596"/>
                    <a:pt x="10911" y="3585"/>
                    <a:pt x="11006" y="3566"/>
                  </a:cubicBezTo>
                  <a:cubicBezTo>
                    <a:pt x="11362" y="3482"/>
                    <a:pt x="11299" y="3022"/>
                    <a:pt x="11048" y="2918"/>
                  </a:cubicBezTo>
                  <a:cubicBezTo>
                    <a:pt x="10566" y="2750"/>
                    <a:pt x="10399" y="2311"/>
                    <a:pt x="9981" y="2081"/>
                  </a:cubicBezTo>
                  <a:cubicBezTo>
                    <a:pt x="9688" y="1918"/>
                    <a:pt x="9231" y="1768"/>
                    <a:pt x="8846" y="1768"/>
                  </a:cubicBezTo>
                  <a:cubicBezTo>
                    <a:pt x="8735" y="1768"/>
                    <a:pt x="8630" y="1781"/>
                    <a:pt x="8537" y="1809"/>
                  </a:cubicBezTo>
                  <a:cubicBezTo>
                    <a:pt x="8244" y="1892"/>
                    <a:pt x="7993" y="2081"/>
                    <a:pt x="7700" y="2185"/>
                  </a:cubicBezTo>
                  <a:cubicBezTo>
                    <a:pt x="7677" y="2192"/>
                    <a:pt x="7654" y="2196"/>
                    <a:pt x="7632" y="2196"/>
                  </a:cubicBezTo>
                  <a:cubicBezTo>
                    <a:pt x="7342" y="2196"/>
                    <a:pt x="7188" y="1586"/>
                    <a:pt x="7051" y="1411"/>
                  </a:cubicBezTo>
                  <a:cubicBezTo>
                    <a:pt x="6875" y="1199"/>
                    <a:pt x="6566" y="1153"/>
                    <a:pt x="6244" y="1153"/>
                  </a:cubicBezTo>
                  <a:cubicBezTo>
                    <a:pt x="5993" y="1153"/>
                    <a:pt x="5734" y="1181"/>
                    <a:pt x="5524" y="1181"/>
                  </a:cubicBezTo>
                  <a:cubicBezTo>
                    <a:pt x="5412" y="1181"/>
                    <a:pt x="5271" y="1157"/>
                    <a:pt x="5135" y="1157"/>
                  </a:cubicBezTo>
                  <a:cubicBezTo>
                    <a:pt x="5016" y="1157"/>
                    <a:pt x="4900" y="1175"/>
                    <a:pt x="4812" y="1244"/>
                  </a:cubicBezTo>
                  <a:cubicBezTo>
                    <a:pt x="4644" y="1342"/>
                    <a:pt x="4352" y="1639"/>
                    <a:pt x="4122" y="1639"/>
                  </a:cubicBezTo>
                  <a:cubicBezTo>
                    <a:pt x="4010" y="1639"/>
                    <a:pt x="3912" y="1568"/>
                    <a:pt x="3850" y="1369"/>
                  </a:cubicBezTo>
                  <a:cubicBezTo>
                    <a:pt x="3745" y="1055"/>
                    <a:pt x="3850" y="1034"/>
                    <a:pt x="3599" y="825"/>
                  </a:cubicBezTo>
                  <a:cubicBezTo>
                    <a:pt x="3411" y="658"/>
                    <a:pt x="3285" y="428"/>
                    <a:pt x="3097" y="260"/>
                  </a:cubicBezTo>
                  <a:cubicBezTo>
                    <a:pt x="2857" y="75"/>
                    <a:pt x="2611" y="0"/>
                    <a:pt x="23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001;p51"/>
            <p:cNvSpPr/>
            <p:nvPr/>
          </p:nvSpPr>
          <p:spPr>
            <a:xfrm>
              <a:off x="6431850" y="3773825"/>
              <a:ext cx="256525" cy="105025"/>
            </a:xfrm>
            <a:custGeom>
              <a:avLst/>
              <a:gdLst/>
              <a:ahLst/>
              <a:cxnLst/>
              <a:rect l="l" t="t" r="r" b="b"/>
              <a:pathLst>
                <a:path w="10261" h="4201" extrusionOk="0">
                  <a:moveTo>
                    <a:pt x="4065" y="1"/>
                  </a:moveTo>
                  <a:cubicBezTo>
                    <a:pt x="3484" y="1"/>
                    <a:pt x="2855" y="315"/>
                    <a:pt x="2314" y="409"/>
                  </a:cubicBezTo>
                  <a:cubicBezTo>
                    <a:pt x="2167" y="439"/>
                    <a:pt x="2020" y="448"/>
                    <a:pt x="1874" y="448"/>
                  </a:cubicBezTo>
                  <a:cubicBezTo>
                    <a:pt x="1610" y="448"/>
                    <a:pt x="1348" y="417"/>
                    <a:pt x="1099" y="417"/>
                  </a:cubicBezTo>
                  <a:cubicBezTo>
                    <a:pt x="699" y="417"/>
                    <a:pt x="331" y="497"/>
                    <a:pt x="33" y="912"/>
                  </a:cubicBezTo>
                  <a:cubicBezTo>
                    <a:pt x="1" y="944"/>
                    <a:pt x="57" y="1015"/>
                    <a:pt x="103" y="1015"/>
                  </a:cubicBezTo>
                  <a:cubicBezTo>
                    <a:pt x="116" y="1015"/>
                    <a:pt x="129" y="1009"/>
                    <a:pt x="138" y="995"/>
                  </a:cubicBezTo>
                  <a:cubicBezTo>
                    <a:pt x="366" y="734"/>
                    <a:pt x="571" y="640"/>
                    <a:pt x="764" y="640"/>
                  </a:cubicBezTo>
                  <a:cubicBezTo>
                    <a:pt x="1189" y="640"/>
                    <a:pt x="1560" y="1096"/>
                    <a:pt x="2021" y="1225"/>
                  </a:cubicBezTo>
                  <a:cubicBezTo>
                    <a:pt x="2153" y="1259"/>
                    <a:pt x="2278" y="1273"/>
                    <a:pt x="2399" y="1273"/>
                  </a:cubicBezTo>
                  <a:cubicBezTo>
                    <a:pt x="2660" y="1273"/>
                    <a:pt x="2907" y="1207"/>
                    <a:pt x="3193" y="1121"/>
                  </a:cubicBezTo>
                  <a:cubicBezTo>
                    <a:pt x="3444" y="1037"/>
                    <a:pt x="3695" y="953"/>
                    <a:pt x="3967" y="953"/>
                  </a:cubicBezTo>
                  <a:cubicBezTo>
                    <a:pt x="3979" y="953"/>
                    <a:pt x="3991" y="952"/>
                    <a:pt x="4002" y="952"/>
                  </a:cubicBezTo>
                  <a:cubicBezTo>
                    <a:pt x="4330" y="952"/>
                    <a:pt x="4433" y="1233"/>
                    <a:pt x="4595" y="1456"/>
                  </a:cubicBezTo>
                  <a:cubicBezTo>
                    <a:pt x="4867" y="1895"/>
                    <a:pt x="5452" y="2293"/>
                    <a:pt x="5955" y="2481"/>
                  </a:cubicBezTo>
                  <a:cubicBezTo>
                    <a:pt x="6499" y="2690"/>
                    <a:pt x="7168" y="2460"/>
                    <a:pt x="7649" y="2878"/>
                  </a:cubicBezTo>
                  <a:cubicBezTo>
                    <a:pt x="8068" y="3213"/>
                    <a:pt x="8110" y="3778"/>
                    <a:pt x="8612" y="4092"/>
                  </a:cubicBezTo>
                  <a:cubicBezTo>
                    <a:pt x="8754" y="4163"/>
                    <a:pt x="8957" y="4200"/>
                    <a:pt x="9165" y="4200"/>
                  </a:cubicBezTo>
                  <a:cubicBezTo>
                    <a:pt x="9696" y="4200"/>
                    <a:pt x="10260" y="3957"/>
                    <a:pt x="9930" y="3402"/>
                  </a:cubicBezTo>
                  <a:cubicBezTo>
                    <a:pt x="9742" y="3109"/>
                    <a:pt x="9365" y="3171"/>
                    <a:pt x="9135" y="2941"/>
                  </a:cubicBezTo>
                  <a:cubicBezTo>
                    <a:pt x="8947" y="2774"/>
                    <a:pt x="8842" y="2460"/>
                    <a:pt x="8696" y="2272"/>
                  </a:cubicBezTo>
                  <a:cubicBezTo>
                    <a:pt x="8507" y="2000"/>
                    <a:pt x="8298" y="1853"/>
                    <a:pt x="8047" y="1686"/>
                  </a:cubicBezTo>
                  <a:cubicBezTo>
                    <a:pt x="7566" y="1414"/>
                    <a:pt x="7001" y="1414"/>
                    <a:pt x="6478" y="1414"/>
                  </a:cubicBezTo>
                  <a:cubicBezTo>
                    <a:pt x="6227" y="1414"/>
                    <a:pt x="5871" y="1100"/>
                    <a:pt x="5662" y="953"/>
                  </a:cubicBezTo>
                  <a:cubicBezTo>
                    <a:pt x="5369" y="807"/>
                    <a:pt x="5180" y="598"/>
                    <a:pt x="4950" y="368"/>
                  </a:cubicBezTo>
                  <a:cubicBezTo>
                    <a:pt x="4684" y="94"/>
                    <a:pt x="4382" y="1"/>
                    <a:pt x="40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002;p51"/>
            <p:cNvSpPr/>
            <p:nvPr/>
          </p:nvSpPr>
          <p:spPr>
            <a:xfrm>
              <a:off x="6780100" y="4036475"/>
              <a:ext cx="303850" cy="113200"/>
            </a:xfrm>
            <a:custGeom>
              <a:avLst/>
              <a:gdLst/>
              <a:ahLst/>
              <a:cxnLst/>
              <a:rect l="l" t="t" r="r" b="b"/>
              <a:pathLst>
                <a:path w="12154" h="4528" extrusionOk="0">
                  <a:moveTo>
                    <a:pt x="2766" y="1"/>
                  </a:moveTo>
                  <a:cubicBezTo>
                    <a:pt x="1816" y="1"/>
                    <a:pt x="858" y="625"/>
                    <a:pt x="227" y="1202"/>
                  </a:cubicBezTo>
                  <a:cubicBezTo>
                    <a:pt x="1" y="1412"/>
                    <a:pt x="223" y="1709"/>
                    <a:pt x="452" y="1709"/>
                  </a:cubicBezTo>
                  <a:cubicBezTo>
                    <a:pt x="519" y="1709"/>
                    <a:pt x="588" y="1683"/>
                    <a:pt x="645" y="1621"/>
                  </a:cubicBezTo>
                  <a:cubicBezTo>
                    <a:pt x="1105" y="1181"/>
                    <a:pt x="1628" y="847"/>
                    <a:pt x="2214" y="658"/>
                  </a:cubicBezTo>
                  <a:cubicBezTo>
                    <a:pt x="2383" y="599"/>
                    <a:pt x="2531" y="572"/>
                    <a:pt x="2663" y="572"/>
                  </a:cubicBezTo>
                  <a:cubicBezTo>
                    <a:pt x="3189" y="572"/>
                    <a:pt x="3470" y="994"/>
                    <a:pt x="3805" y="1495"/>
                  </a:cubicBezTo>
                  <a:cubicBezTo>
                    <a:pt x="4008" y="1801"/>
                    <a:pt x="4471" y="2186"/>
                    <a:pt x="4882" y="2186"/>
                  </a:cubicBezTo>
                  <a:cubicBezTo>
                    <a:pt x="4892" y="2186"/>
                    <a:pt x="4903" y="2186"/>
                    <a:pt x="4913" y="2186"/>
                  </a:cubicBezTo>
                  <a:cubicBezTo>
                    <a:pt x="5400" y="2144"/>
                    <a:pt x="5849" y="1973"/>
                    <a:pt x="6298" y="1973"/>
                  </a:cubicBezTo>
                  <a:cubicBezTo>
                    <a:pt x="6525" y="1973"/>
                    <a:pt x="6753" y="2017"/>
                    <a:pt x="6985" y="2144"/>
                  </a:cubicBezTo>
                  <a:cubicBezTo>
                    <a:pt x="7215" y="2290"/>
                    <a:pt x="7382" y="2541"/>
                    <a:pt x="7529" y="2751"/>
                  </a:cubicBezTo>
                  <a:cubicBezTo>
                    <a:pt x="7717" y="2960"/>
                    <a:pt x="7968" y="3064"/>
                    <a:pt x="8240" y="3169"/>
                  </a:cubicBezTo>
                  <a:cubicBezTo>
                    <a:pt x="8333" y="3205"/>
                    <a:pt x="8428" y="3219"/>
                    <a:pt x="8522" y="3219"/>
                  </a:cubicBezTo>
                  <a:cubicBezTo>
                    <a:pt x="8837" y="3219"/>
                    <a:pt x="9155" y="3066"/>
                    <a:pt x="9441" y="3066"/>
                  </a:cubicBezTo>
                  <a:cubicBezTo>
                    <a:pt x="9572" y="3066"/>
                    <a:pt x="9696" y="3098"/>
                    <a:pt x="9810" y="3190"/>
                  </a:cubicBezTo>
                  <a:cubicBezTo>
                    <a:pt x="10308" y="3619"/>
                    <a:pt x="10749" y="4527"/>
                    <a:pt x="11435" y="4527"/>
                  </a:cubicBezTo>
                  <a:cubicBezTo>
                    <a:pt x="11585" y="4527"/>
                    <a:pt x="11746" y="4484"/>
                    <a:pt x="11923" y="4383"/>
                  </a:cubicBezTo>
                  <a:cubicBezTo>
                    <a:pt x="12090" y="4215"/>
                    <a:pt x="12153" y="3860"/>
                    <a:pt x="11944" y="3692"/>
                  </a:cubicBezTo>
                  <a:cubicBezTo>
                    <a:pt x="11588" y="3399"/>
                    <a:pt x="11191" y="3232"/>
                    <a:pt x="10856" y="2876"/>
                  </a:cubicBezTo>
                  <a:cubicBezTo>
                    <a:pt x="10521" y="2541"/>
                    <a:pt x="10186" y="2248"/>
                    <a:pt x="9747" y="2081"/>
                  </a:cubicBezTo>
                  <a:cubicBezTo>
                    <a:pt x="9644" y="2040"/>
                    <a:pt x="9541" y="2025"/>
                    <a:pt x="9440" y="2025"/>
                  </a:cubicBezTo>
                  <a:cubicBezTo>
                    <a:pt x="9141" y="2025"/>
                    <a:pt x="8849" y="2156"/>
                    <a:pt x="8585" y="2156"/>
                  </a:cubicBezTo>
                  <a:cubicBezTo>
                    <a:pt x="8389" y="2156"/>
                    <a:pt x="8209" y="2084"/>
                    <a:pt x="8052" y="1830"/>
                  </a:cubicBezTo>
                  <a:cubicBezTo>
                    <a:pt x="7759" y="1370"/>
                    <a:pt x="7048" y="1056"/>
                    <a:pt x="6525" y="972"/>
                  </a:cubicBezTo>
                  <a:cubicBezTo>
                    <a:pt x="6456" y="963"/>
                    <a:pt x="6386" y="960"/>
                    <a:pt x="6316" y="960"/>
                  </a:cubicBezTo>
                  <a:cubicBezTo>
                    <a:pt x="5951" y="960"/>
                    <a:pt x="5564" y="1059"/>
                    <a:pt x="5207" y="1059"/>
                  </a:cubicBezTo>
                  <a:cubicBezTo>
                    <a:pt x="4981" y="1059"/>
                    <a:pt x="4767" y="1019"/>
                    <a:pt x="4579" y="888"/>
                  </a:cubicBezTo>
                  <a:cubicBezTo>
                    <a:pt x="4097" y="575"/>
                    <a:pt x="3784" y="219"/>
                    <a:pt x="3219" y="51"/>
                  </a:cubicBezTo>
                  <a:cubicBezTo>
                    <a:pt x="3069" y="17"/>
                    <a:pt x="2917" y="1"/>
                    <a:pt x="27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003;p51"/>
            <p:cNvSpPr/>
            <p:nvPr/>
          </p:nvSpPr>
          <p:spPr>
            <a:xfrm>
              <a:off x="6885750" y="3950350"/>
              <a:ext cx="209700" cy="69775"/>
            </a:xfrm>
            <a:custGeom>
              <a:avLst/>
              <a:gdLst/>
              <a:ahLst/>
              <a:cxnLst/>
              <a:rect l="l" t="t" r="r" b="b"/>
              <a:pathLst>
                <a:path w="8388" h="2791" extrusionOk="0">
                  <a:moveTo>
                    <a:pt x="2621" y="1"/>
                  </a:moveTo>
                  <a:cubicBezTo>
                    <a:pt x="1903" y="1"/>
                    <a:pt x="1222" y="219"/>
                    <a:pt x="541" y="400"/>
                  </a:cubicBezTo>
                  <a:cubicBezTo>
                    <a:pt x="1" y="535"/>
                    <a:pt x="172" y="1274"/>
                    <a:pt x="645" y="1274"/>
                  </a:cubicBezTo>
                  <a:cubicBezTo>
                    <a:pt x="685" y="1274"/>
                    <a:pt x="727" y="1269"/>
                    <a:pt x="771" y="1258"/>
                  </a:cubicBezTo>
                  <a:cubicBezTo>
                    <a:pt x="1148" y="1153"/>
                    <a:pt x="1524" y="1027"/>
                    <a:pt x="1922" y="923"/>
                  </a:cubicBezTo>
                  <a:cubicBezTo>
                    <a:pt x="2071" y="884"/>
                    <a:pt x="2199" y="866"/>
                    <a:pt x="2312" y="866"/>
                  </a:cubicBezTo>
                  <a:cubicBezTo>
                    <a:pt x="2694" y="866"/>
                    <a:pt x="2913" y="1075"/>
                    <a:pt x="3219" y="1446"/>
                  </a:cubicBezTo>
                  <a:cubicBezTo>
                    <a:pt x="3349" y="1600"/>
                    <a:pt x="3600" y="1633"/>
                    <a:pt x="3853" y="1633"/>
                  </a:cubicBezTo>
                  <a:cubicBezTo>
                    <a:pt x="4048" y="1633"/>
                    <a:pt x="4245" y="1613"/>
                    <a:pt x="4391" y="1613"/>
                  </a:cubicBezTo>
                  <a:cubicBezTo>
                    <a:pt x="4577" y="1613"/>
                    <a:pt x="4771" y="1605"/>
                    <a:pt x="4966" y="1605"/>
                  </a:cubicBezTo>
                  <a:cubicBezTo>
                    <a:pt x="5210" y="1605"/>
                    <a:pt x="5456" y="1618"/>
                    <a:pt x="5688" y="1676"/>
                  </a:cubicBezTo>
                  <a:cubicBezTo>
                    <a:pt x="5793" y="2136"/>
                    <a:pt x="6023" y="2513"/>
                    <a:pt x="6546" y="2659"/>
                  </a:cubicBezTo>
                  <a:cubicBezTo>
                    <a:pt x="6786" y="2733"/>
                    <a:pt x="7062" y="2791"/>
                    <a:pt x="7331" y="2791"/>
                  </a:cubicBezTo>
                  <a:cubicBezTo>
                    <a:pt x="7671" y="2791"/>
                    <a:pt x="7998" y="2698"/>
                    <a:pt x="8220" y="2429"/>
                  </a:cubicBezTo>
                  <a:cubicBezTo>
                    <a:pt x="8387" y="2241"/>
                    <a:pt x="8387" y="1990"/>
                    <a:pt x="8199" y="1781"/>
                  </a:cubicBezTo>
                  <a:cubicBezTo>
                    <a:pt x="7864" y="1383"/>
                    <a:pt x="7341" y="1404"/>
                    <a:pt x="6860" y="1362"/>
                  </a:cubicBezTo>
                  <a:cubicBezTo>
                    <a:pt x="6672" y="944"/>
                    <a:pt x="6421" y="735"/>
                    <a:pt x="5897" y="567"/>
                  </a:cubicBezTo>
                  <a:cubicBezTo>
                    <a:pt x="5512" y="468"/>
                    <a:pt x="5082" y="442"/>
                    <a:pt x="4657" y="442"/>
                  </a:cubicBezTo>
                  <a:cubicBezTo>
                    <a:pt x="4366" y="442"/>
                    <a:pt x="4077" y="454"/>
                    <a:pt x="3805" y="462"/>
                  </a:cubicBezTo>
                  <a:cubicBezTo>
                    <a:pt x="3491" y="211"/>
                    <a:pt x="3198" y="23"/>
                    <a:pt x="2717" y="2"/>
                  </a:cubicBezTo>
                  <a:cubicBezTo>
                    <a:pt x="2685" y="1"/>
                    <a:pt x="2653" y="1"/>
                    <a:pt x="26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004;p51"/>
            <p:cNvSpPr/>
            <p:nvPr/>
          </p:nvSpPr>
          <p:spPr>
            <a:xfrm>
              <a:off x="6946350" y="3895950"/>
              <a:ext cx="232800" cy="48775"/>
            </a:xfrm>
            <a:custGeom>
              <a:avLst/>
              <a:gdLst/>
              <a:ahLst/>
              <a:cxnLst/>
              <a:rect l="l" t="t" r="r" b="b"/>
              <a:pathLst>
                <a:path w="9312" h="1951" extrusionOk="0">
                  <a:moveTo>
                    <a:pt x="6281" y="1"/>
                  </a:moveTo>
                  <a:cubicBezTo>
                    <a:pt x="6013" y="1"/>
                    <a:pt x="5738" y="36"/>
                    <a:pt x="5440" y="107"/>
                  </a:cubicBezTo>
                  <a:cubicBezTo>
                    <a:pt x="5262" y="150"/>
                    <a:pt x="5083" y="166"/>
                    <a:pt x="4904" y="166"/>
                  </a:cubicBezTo>
                  <a:cubicBezTo>
                    <a:pt x="4560" y="166"/>
                    <a:pt x="4215" y="106"/>
                    <a:pt x="3871" y="65"/>
                  </a:cubicBezTo>
                  <a:cubicBezTo>
                    <a:pt x="3821" y="56"/>
                    <a:pt x="3773" y="52"/>
                    <a:pt x="3726" y="52"/>
                  </a:cubicBezTo>
                  <a:cubicBezTo>
                    <a:pt x="3410" y="52"/>
                    <a:pt x="3137" y="226"/>
                    <a:pt x="2839" y="226"/>
                  </a:cubicBezTo>
                  <a:cubicBezTo>
                    <a:pt x="2766" y="226"/>
                    <a:pt x="2692" y="216"/>
                    <a:pt x="2616" y="190"/>
                  </a:cubicBezTo>
                  <a:cubicBezTo>
                    <a:pt x="2272" y="79"/>
                    <a:pt x="1940" y="45"/>
                    <a:pt x="1607" y="45"/>
                  </a:cubicBezTo>
                  <a:cubicBezTo>
                    <a:pt x="1130" y="45"/>
                    <a:pt x="653" y="115"/>
                    <a:pt x="147" y="128"/>
                  </a:cubicBezTo>
                  <a:cubicBezTo>
                    <a:pt x="0" y="128"/>
                    <a:pt x="0" y="358"/>
                    <a:pt x="147" y="358"/>
                  </a:cubicBezTo>
                  <a:cubicBezTo>
                    <a:pt x="691" y="400"/>
                    <a:pt x="1256" y="400"/>
                    <a:pt x="1779" y="462"/>
                  </a:cubicBezTo>
                  <a:cubicBezTo>
                    <a:pt x="2093" y="525"/>
                    <a:pt x="2239" y="986"/>
                    <a:pt x="2553" y="1090"/>
                  </a:cubicBezTo>
                  <a:cubicBezTo>
                    <a:pt x="2665" y="1122"/>
                    <a:pt x="2786" y="1136"/>
                    <a:pt x="2909" y="1136"/>
                  </a:cubicBezTo>
                  <a:cubicBezTo>
                    <a:pt x="3108" y="1136"/>
                    <a:pt x="3313" y="1100"/>
                    <a:pt x="3494" y="1048"/>
                  </a:cubicBezTo>
                  <a:cubicBezTo>
                    <a:pt x="4080" y="881"/>
                    <a:pt x="4561" y="755"/>
                    <a:pt x="5168" y="755"/>
                  </a:cubicBezTo>
                  <a:cubicBezTo>
                    <a:pt x="5901" y="776"/>
                    <a:pt x="6968" y="714"/>
                    <a:pt x="7449" y="1341"/>
                  </a:cubicBezTo>
                  <a:cubicBezTo>
                    <a:pt x="7743" y="1723"/>
                    <a:pt x="8088" y="1951"/>
                    <a:pt x="8485" y="1951"/>
                  </a:cubicBezTo>
                  <a:cubicBezTo>
                    <a:pt x="8654" y="1951"/>
                    <a:pt x="8831" y="1910"/>
                    <a:pt x="9018" y="1822"/>
                  </a:cubicBezTo>
                  <a:cubicBezTo>
                    <a:pt x="9311" y="1760"/>
                    <a:pt x="9248" y="1341"/>
                    <a:pt x="9039" y="1216"/>
                  </a:cubicBezTo>
                  <a:cubicBezTo>
                    <a:pt x="8579" y="923"/>
                    <a:pt x="8160" y="504"/>
                    <a:pt x="7637" y="295"/>
                  </a:cubicBezTo>
                  <a:cubicBezTo>
                    <a:pt x="7153" y="99"/>
                    <a:pt x="6727" y="1"/>
                    <a:pt x="62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005;p51"/>
            <p:cNvSpPr/>
            <p:nvPr/>
          </p:nvSpPr>
          <p:spPr>
            <a:xfrm>
              <a:off x="6399700" y="2828975"/>
              <a:ext cx="190975" cy="176125"/>
            </a:xfrm>
            <a:custGeom>
              <a:avLst/>
              <a:gdLst/>
              <a:ahLst/>
              <a:cxnLst/>
              <a:rect l="l" t="t" r="r" b="b"/>
              <a:pathLst>
                <a:path w="7639" h="7045" extrusionOk="0">
                  <a:moveTo>
                    <a:pt x="4020" y="0"/>
                  </a:moveTo>
                  <a:cubicBezTo>
                    <a:pt x="3406" y="0"/>
                    <a:pt x="2769" y="164"/>
                    <a:pt x="2156" y="478"/>
                  </a:cubicBezTo>
                  <a:cubicBezTo>
                    <a:pt x="1905" y="604"/>
                    <a:pt x="1675" y="750"/>
                    <a:pt x="1466" y="939"/>
                  </a:cubicBezTo>
                  <a:cubicBezTo>
                    <a:pt x="1194" y="1127"/>
                    <a:pt x="963" y="1357"/>
                    <a:pt x="796" y="1650"/>
                  </a:cubicBezTo>
                  <a:cubicBezTo>
                    <a:pt x="231" y="2466"/>
                    <a:pt x="1" y="3470"/>
                    <a:pt x="231" y="4475"/>
                  </a:cubicBezTo>
                  <a:cubicBezTo>
                    <a:pt x="357" y="4998"/>
                    <a:pt x="587" y="5416"/>
                    <a:pt x="880" y="5730"/>
                  </a:cubicBezTo>
                  <a:cubicBezTo>
                    <a:pt x="1005" y="5939"/>
                    <a:pt x="1194" y="6148"/>
                    <a:pt x="1403" y="6316"/>
                  </a:cubicBezTo>
                  <a:cubicBezTo>
                    <a:pt x="1997" y="6820"/>
                    <a:pt x="2699" y="7045"/>
                    <a:pt x="3416" y="7045"/>
                  </a:cubicBezTo>
                  <a:cubicBezTo>
                    <a:pt x="3533" y="7045"/>
                    <a:pt x="3650" y="7039"/>
                    <a:pt x="3767" y="7027"/>
                  </a:cubicBezTo>
                  <a:cubicBezTo>
                    <a:pt x="3835" y="7040"/>
                    <a:pt x="3904" y="7045"/>
                    <a:pt x="3975" y="7045"/>
                  </a:cubicBezTo>
                  <a:cubicBezTo>
                    <a:pt x="4146" y="7045"/>
                    <a:pt x="4328" y="7015"/>
                    <a:pt x="4520" y="6985"/>
                  </a:cubicBezTo>
                  <a:cubicBezTo>
                    <a:pt x="4960" y="6881"/>
                    <a:pt x="5336" y="6672"/>
                    <a:pt x="5671" y="6379"/>
                  </a:cubicBezTo>
                  <a:cubicBezTo>
                    <a:pt x="5881" y="6253"/>
                    <a:pt x="6090" y="6086"/>
                    <a:pt x="6278" y="5918"/>
                  </a:cubicBezTo>
                  <a:cubicBezTo>
                    <a:pt x="7450" y="4788"/>
                    <a:pt x="7638" y="2780"/>
                    <a:pt x="6697" y="1420"/>
                  </a:cubicBezTo>
                  <a:cubicBezTo>
                    <a:pt x="6004" y="453"/>
                    <a:pt x="5042" y="0"/>
                    <a:pt x="4020" y="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006;p51"/>
            <p:cNvSpPr/>
            <p:nvPr/>
          </p:nvSpPr>
          <p:spPr>
            <a:xfrm>
              <a:off x="7162900" y="2891625"/>
              <a:ext cx="258425" cy="236625"/>
            </a:xfrm>
            <a:custGeom>
              <a:avLst/>
              <a:gdLst/>
              <a:ahLst/>
              <a:cxnLst/>
              <a:rect l="l" t="t" r="r" b="b"/>
              <a:pathLst>
                <a:path w="10337" h="9465" extrusionOk="0">
                  <a:moveTo>
                    <a:pt x="5082" y="1"/>
                  </a:moveTo>
                  <a:cubicBezTo>
                    <a:pt x="2856" y="1"/>
                    <a:pt x="824" y="1622"/>
                    <a:pt x="210" y="3789"/>
                  </a:cubicBezTo>
                  <a:cubicBezTo>
                    <a:pt x="1" y="4563"/>
                    <a:pt x="42" y="5295"/>
                    <a:pt x="252" y="5986"/>
                  </a:cubicBezTo>
                  <a:cubicBezTo>
                    <a:pt x="377" y="6927"/>
                    <a:pt x="817" y="7744"/>
                    <a:pt x="1674" y="8455"/>
                  </a:cubicBezTo>
                  <a:cubicBezTo>
                    <a:pt x="2449" y="9083"/>
                    <a:pt x="3286" y="9396"/>
                    <a:pt x="4122" y="9417"/>
                  </a:cubicBezTo>
                  <a:cubicBezTo>
                    <a:pt x="4321" y="9449"/>
                    <a:pt x="4522" y="9464"/>
                    <a:pt x="4725" y="9464"/>
                  </a:cubicBezTo>
                  <a:cubicBezTo>
                    <a:pt x="5868" y="9464"/>
                    <a:pt x="7041" y="8973"/>
                    <a:pt x="7805" y="8120"/>
                  </a:cubicBezTo>
                  <a:cubicBezTo>
                    <a:pt x="7993" y="7911"/>
                    <a:pt x="8119" y="7702"/>
                    <a:pt x="8244" y="7451"/>
                  </a:cubicBezTo>
                  <a:cubicBezTo>
                    <a:pt x="8433" y="7241"/>
                    <a:pt x="8579" y="7032"/>
                    <a:pt x="8726" y="6823"/>
                  </a:cubicBezTo>
                  <a:cubicBezTo>
                    <a:pt x="10337" y="4417"/>
                    <a:pt x="9040" y="818"/>
                    <a:pt x="6152" y="127"/>
                  </a:cubicBezTo>
                  <a:cubicBezTo>
                    <a:pt x="5794" y="41"/>
                    <a:pt x="5436" y="1"/>
                    <a:pt x="5082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007;p51"/>
            <p:cNvSpPr/>
            <p:nvPr/>
          </p:nvSpPr>
          <p:spPr>
            <a:xfrm rot="509414">
              <a:off x="6628090" y="2955867"/>
              <a:ext cx="479645" cy="258549"/>
            </a:xfrm>
            <a:custGeom>
              <a:avLst/>
              <a:gdLst/>
              <a:ahLst/>
              <a:cxnLst/>
              <a:rect l="l" t="t" r="r" b="b"/>
              <a:pathLst>
                <a:path w="12199" h="7952" extrusionOk="0">
                  <a:moveTo>
                    <a:pt x="12136" y="210"/>
                  </a:moveTo>
                  <a:cubicBezTo>
                    <a:pt x="12178" y="691"/>
                    <a:pt x="12199" y="1110"/>
                    <a:pt x="11990" y="1486"/>
                  </a:cubicBezTo>
                  <a:cubicBezTo>
                    <a:pt x="11906" y="1654"/>
                    <a:pt x="11906" y="1842"/>
                    <a:pt x="11864" y="2009"/>
                  </a:cubicBezTo>
                  <a:lnTo>
                    <a:pt x="11467" y="3202"/>
                  </a:lnTo>
                  <a:cubicBezTo>
                    <a:pt x="11446" y="3265"/>
                    <a:pt x="11383" y="3349"/>
                    <a:pt x="11362" y="3432"/>
                  </a:cubicBezTo>
                  <a:cubicBezTo>
                    <a:pt x="11090" y="4395"/>
                    <a:pt x="10462" y="5106"/>
                    <a:pt x="9730" y="5734"/>
                  </a:cubicBezTo>
                  <a:cubicBezTo>
                    <a:pt x="9416" y="5985"/>
                    <a:pt x="9102" y="6278"/>
                    <a:pt x="8830" y="6592"/>
                  </a:cubicBezTo>
                  <a:cubicBezTo>
                    <a:pt x="8203" y="7282"/>
                    <a:pt x="7407" y="7554"/>
                    <a:pt x="6529" y="7638"/>
                  </a:cubicBezTo>
                  <a:cubicBezTo>
                    <a:pt x="6236" y="7659"/>
                    <a:pt x="5922" y="7742"/>
                    <a:pt x="5629" y="7805"/>
                  </a:cubicBezTo>
                  <a:cubicBezTo>
                    <a:pt x="4897" y="7952"/>
                    <a:pt x="4269" y="7847"/>
                    <a:pt x="3599" y="7491"/>
                  </a:cubicBezTo>
                  <a:cubicBezTo>
                    <a:pt x="2407" y="6801"/>
                    <a:pt x="1549" y="5838"/>
                    <a:pt x="691" y="4834"/>
                  </a:cubicBezTo>
                  <a:cubicBezTo>
                    <a:pt x="210" y="4290"/>
                    <a:pt x="1" y="3579"/>
                    <a:pt x="147" y="2784"/>
                  </a:cubicBezTo>
                  <a:cubicBezTo>
                    <a:pt x="628" y="2491"/>
                    <a:pt x="1193" y="2219"/>
                    <a:pt x="1737" y="2051"/>
                  </a:cubicBezTo>
                  <a:cubicBezTo>
                    <a:pt x="2616" y="1758"/>
                    <a:pt x="3495" y="1444"/>
                    <a:pt x="4374" y="1152"/>
                  </a:cubicBezTo>
                  <a:cubicBezTo>
                    <a:pt x="4687" y="1047"/>
                    <a:pt x="5001" y="963"/>
                    <a:pt x="5336" y="963"/>
                  </a:cubicBezTo>
                  <a:cubicBezTo>
                    <a:pt x="5796" y="942"/>
                    <a:pt x="6236" y="900"/>
                    <a:pt x="6675" y="754"/>
                  </a:cubicBezTo>
                  <a:cubicBezTo>
                    <a:pt x="7261" y="608"/>
                    <a:pt x="7826" y="440"/>
                    <a:pt x="8454" y="503"/>
                  </a:cubicBezTo>
                  <a:cubicBezTo>
                    <a:pt x="8621" y="503"/>
                    <a:pt x="8768" y="482"/>
                    <a:pt x="8893" y="440"/>
                  </a:cubicBezTo>
                  <a:cubicBezTo>
                    <a:pt x="9416" y="273"/>
                    <a:pt x="9939" y="273"/>
                    <a:pt x="10504" y="294"/>
                  </a:cubicBezTo>
                  <a:cubicBezTo>
                    <a:pt x="10755" y="294"/>
                    <a:pt x="11027" y="210"/>
                    <a:pt x="11278" y="168"/>
                  </a:cubicBezTo>
                  <a:cubicBezTo>
                    <a:pt x="11508" y="84"/>
                    <a:pt x="11801" y="1"/>
                    <a:pt x="12136" y="210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1008;p51"/>
            <p:cNvSpPr/>
            <p:nvPr/>
          </p:nvSpPr>
          <p:spPr>
            <a:xfrm>
              <a:off x="6588025" y="2923500"/>
              <a:ext cx="541425" cy="297525"/>
            </a:xfrm>
            <a:custGeom>
              <a:avLst/>
              <a:gdLst/>
              <a:ahLst/>
              <a:cxnLst/>
              <a:rect l="l" t="t" r="r" b="b"/>
              <a:pathLst>
                <a:path w="21657" h="11901" extrusionOk="0">
                  <a:moveTo>
                    <a:pt x="1863" y="1007"/>
                  </a:moveTo>
                  <a:cubicBezTo>
                    <a:pt x="3976" y="1332"/>
                    <a:pt x="6105" y="1436"/>
                    <a:pt x="8234" y="1436"/>
                  </a:cubicBezTo>
                  <a:cubicBezTo>
                    <a:pt x="10363" y="1436"/>
                    <a:pt x="12492" y="1332"/>
                    <a:pt x="14605" y="1238"/>
                  </a:cubicBezTo>
                  <a:cubicBezTo>
                    <a:pt x="15139" y="1217"/>
                    <a:pt x="15667" y="1206"/>
                    <a:pt x="16198" y="1206"/>
                  </a:cubicBezTo>
                  <a:cubicBezTo>
                    <a:pt x="16729" y="1206"/>
                    <a:pt x="17262" y="1217"/>
                    <a:pt x="17806" y="1238"/>
                  </a:cubicBezTo>
                  <a:cubicBezTo>
                    <a:pt x="17842" y="1239"/>
                    <a:pt x="17879" y="1239"/>
                    <a:pt x="17917" y="1239"/>
                  </a:cubicBezTo>
                  <a:cubicBezTo>
                    <a:pt x="18125" y="1239"/>
                    <a:pt x="18375" y="1226"/>
                    <a:pt x="18634" y="1226"/>
                  </a:cubicBezTo>
                  <a:cubicBezTo>
                    <a:pt x="19319" y="1226"/>
                    <a:pt x="20072" y="1314"/>
                    <a:pt x="20317" y="1949"/>
                  </a:cubicBezTo>
                  <a:cubicBezTo>
                    <a:pt x="20506" y="2326"/>
                    <a:pt x="20213" y="2912"/>
                    <a:pt x="20129" y="3330"/>
                  </a:cubicBezTo>
                  <a:cubicBezTo>
                    <a:pt x="20024" y="3832"/>
                    <a:pt x="19899" y="4292"/>
                    <a:pt x="19731" y="4774"/>
                  </a:cubicBezTo>
                  <a:cubicBezTo>
                    <a:pt x="19397" y="5820"/>
                    <a:pt x="18853" y="6782"/>
                    <a:pt x="18246" y="7682"/>
                  </a:cubicBezTo>
                  <a:cubicBezTo>
                    <a:pt x="17032" y="9419"/>
                    <a:pt x="15421" y="10339"/>
                    <a:pt x="13371" y="10528"/>
                  </a:cubicBezTo>
                  <a:cubicBezTo>
                    <a:pt x="13132" y="10550"/>
                    <a:pt x="12892" y="10559"/>
                    <a:pt x="12651" y="10559"/>
                  </a:cubicBezTo>
                  <a:cubicBezTo>
                    <a:pt x="11983" y="10559"/>
                    <a:pt x="11306" y="10490"/>
                    <a:pt x="10630" y="10444"/>
                  </a:cubicBezTo>
                  <a:cubicBezTo>
                    <a:pt x="9563" y="10423"/>
                    <a:pt x="8495" y="10256"/>
                    <a:pt x="7470" y="9984"/>
                  </a:cubicBezTo>
                  <a:cubicBezTo>
                    <a:pt x="5608" y="9461"/>
                    <a:pt x="4102" y="8121"/>
                    <a:pt x="2993" y="6448"/>
                  </a:cubicBezTo>
                  <a:cubicBezTo>
                    <a:pt x="2490" y="5694"/>
                    <a:pt x="2135" y="4878"/>
                    <a:pt x="1905" y="3979"/>
                  </a:cubicBezTo>
                  <a:cubicBezTo>
                    <a:pt x="1800" y="3560"/>
                    <a:pt x="1737" y="3142"/>
                    <a:pt x="1716" y="2702"/>
                  </a:cubicBezTo>
                  <a:cubicBezTo>
                    <a:pt x="1695" y="2200"/>
                    <a:pt x="1842" y="1740"/>
                    <a:pt x="1863" y="1259"/>
                  </a:cubicBezTo>
                  <a:lnTo>
                    <a:pt x="1863" y="1007"/>
                  </a:lnTo>
                  <a:close/>
                  <a:moveTo>
                    <a:pt x="1270" y="0"/>
                  </a:moveTo>
                  <a:cubicBezTo>
                    <a:pt x="942" y="0"/>
                    <a:pt x="739" y="393"/>
                    <a:pt x="858" y="673"/>
                  </a:cubicBezTo>
                  <a:cubicBezTo>
                    <a:pt x="0" y="1886"/>
                    <a:pt x="377" y="3916"/>
                    <a:pt x="837" y="5213"/>
                  </a:cubicBezTo>
                  <a:cubicBezTo>
                    <a:pt x="1423" y="6971"/>
                    <a:pt x="2553" y="8519"/>
                    <a:pt x="3913" y="9670"/>
                  </a:cubicBezTo>
                  <a:cubicBezTo>
                    <a:pt x="5420" y="10946"/>
                    <a:pt x="7261" y="11511"/>
                    <a:pt x="9165" y="11720"/>
                  </a:cubicBezTo>
                  <a:cubicBezTo>
                    <a:pt x="10071" y="11823"/>
                    <a:pt x="11022" y="11901"/>
                    <a:pt x="11972" y="11901"/>
                  </a:cubicBezTo>
                  <a:cubicBezTo>
                    <a:pt x="12952" y="11901"/>
                    <a:pt x="13931" y="11818"/>
                    <a:pt x="14856" y="11595"/>
                  </a:cubicBezTo>
                  <a:cubicBezTo>
                    <a:pt x="16635" y="11176"/>
                    <a:pt x="18016" y="10026"/>
                    <a:pt x="19104" y="8477"/>
                  </a:cubicBezTo>
                  <a:cubicBezTo>
                    <a:pt x="20317" y="6782"/>
                    <a:pt x="20840" y="4983"/>
                    <a:pt x="21384" y="2974"/>
                  </a:cubicBezTo>
                  <a:cubicBezTo>
                    <a:pt x="21656" y="2137"/>
                    <a:pt x="21468" y="1363"/>
                    <a:pt x="20903" y="715"/>
                  </a:cubicBezTo>
                  <a:cubicBezTo>
                    <a:pt x="20443" y="150"/>
                    <a:pt x="19501" y="108"/>
                    <a:pt x="18853" y="87"/>
                  </a:cubicBezTo>
                  <a:cubicBezTo>
                    <a:pt x="18176" y="61"/>
                    <a:pt x="17506" y="49"/>
                    <a:pt x="16839" y="49"/>
                  </a:cubicBezTo>
                  <a:cubicBezTo>
                    <a:pt x="15380" y="49"/>
                    <a:pt x="13935" y="105"/>
                    <a:pt x="12471" y="191"/>
                  </a:cubicBezTo>
                  <a:cubicBezTo>
                    <a:pt x="10630" y="307"/>
                    <a:pt x="8767" y="411"/>
                    <a:pt x="6903" y="411"/>
                  </a:cubicBezTo>
                  <a:cubicBezTo>
                    <a:pt x="5038" y="411"/>
                    <a:pt x="3170" y="307"/>
                    <a:pt x="1319" y="3"/>
                  </a:cubicBezTo>
                  <a:cubicBezTo>
                    <a:pt x="1302" y="1"/>
                    <a:pt x="1286" y="0"/>
                    <a:pt x="12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1096195" y="2165516"/>
            <a:ext cx="10740379" cy="51323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4" name="Rectangle 3"/>
          <p:cNvSpPr/>
          <p:nvPr/>
        </p:nvSpPr>
        <p:spPr>
          <a:xfrm>
            <a:off x="2090058" y="2965268"/>
            <a:ext cx="7797848" cy="32096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8539" y="2978209"/>
            <a:ext cx="756787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PHIẾU THẢO LUẬN</a:t>
            </a:r>
          </a:p>
          <a:p>
            <a:r>
              <a:rPr lang="en-US" sz="2800" dirty="0" err="1" smtClean="0"/>
              <a:t>Nêu</a:t>
            </a:r>
            <a:r>
              <a:rPr lang="en-US" sz="2800" dirty="0" smtClean="0"/>
              <a:t>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 </a:t>
            </a:r>
            <a:r>
              <a:rPr lang="en-US" sz="2800" dirty="0" err="1" smtClean="0"/>
              <a:t>biện</a:t>
            </a:r>
            <a:r>
              <a:rPr lang="en-US" sz="2800" dirty="0" smtClean="0"/>
              <a:t> </a:t>
            </a:r>
            <a:r>
              <a:rPr lang="en-US" sz="2800" dirty="0" err="1" smtClean="0"/>
              <a:t>pháp</a:t>
            </a:r>
            <a:r>
              <a:rPr lang="en-US" sz="2800" dirty="0" smtClean="0"/>
              <a:t> </a:t>
            </a:r>
            <a:r>
              <a:rPr lang="en-US" sz="2800" dirty="0" err="1" smtClean="0"/>
              <a:t>mà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dân</a:t>
            </a:r>
            <a:r>
              <a:rPr lang="en-US" sz="2800" dirty="0" smtClean="0"/>
              <a:t> </a:t>
            </a:r>
            <a:r>
              <a:rPr lang="en-US" sz="2800" dirty="0" err="1" smtClean="0"/>
              <a:t>đã</a:t>
            </a:r>
            <a:r>
              <a:rPr lang="en-US" sz="2800" dirty="0" smtClean="0"/>
              <a:t> </a:t>
            </a:r>
            <a:r>
              <a:rPr lang="en-US" sz="2800" dirty="0" err="1" smtClean="0"/>
              <a:t>làm</a:t>
            </a:r>
            <a:r>
              <a:rPr lang="en-US" sz="2800" dirty="0" smtClean="0"/>
              <a:t> </a:t>
            </a:r>
            <a:r>
              <a:rPr lang="en-US" sz="2800" dirty="0" err="1" smtClean="0"/>
              <a:t>để</a:t>
            </a:r>
            <a:r>
              <a:rPr lang="en-US" sz="2800" dirty="0" smtClean="0"/>
              <a:t> </a:t>
            </a:r>
            <a:r>
              <a:rPr lang="en-US" sz="2800" dirty="0" err="1" smtClean="0"/>
              <a:t>bảo</a:t>
            </a:r>
            <a:r>
              <a:rPr lang="en-US" sz="2800" dirty="0" smtClean="0"/>
              <a:t> </a:t>
            </a:r>
            <a:r>
              <a:rPr lang="en-US" sz="2800" dirty="0" err="1" smtClean="0"/>
              <a:t>tồn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phát</a:t>
            </a:r>
            <a:r>
              <a:rPr lang="en-US" sz="2800" dirty="0" smtClean="0"/>
              <a:t> </a:t>
            </a:r>
            <a:r>
              <a:rPr lang="en-US" sz="2800" dirty="0" err="1" smtClean="0"/>
              <a:t>huy</a:t>
            </a:r>
            <a:r>
              <a:rPr lang="en-US" sz="2800" dirty="0" smtClean="0"/>
              <a:t> </a:t>
            </a:r>
            <a:r>
              <a:rPr lang="en-US" sz="2800" dirty="0" err="1" smtClean="0"/>
              <a:t>giá</a:t>
            </a:r>
            <a:r>
              <a:rPr lang="en-US" sz="2800" dirty="0" smtClean="0"/>
              <a:t> </a:t>
            </a:r>
            <a:r>
              <a:rPr lang="en-US" sz="2800" dirty="0" err="1" smtClean="0"/>
              <a:t>trị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phố</a:t>
            </a:r>
            <a:r>
              <a:rPr lang="en-US" sz="2800" dirty="0" smtClean="0"/>
              <a:t> </a:t>
            </a:r>
            <a:r>
              <a:rPr lang="en-US" sz="2800" dirty="0" err="1" smtClean="0"/>
              <a:t>cổ</a:t>
            </a:r>
            <a:r>
              <a:rPr lang="en-US" sz="2800" dirty="0" smtClean="0"/>
              <a:t> </a:t>
            </a:r>
            <a:r>
              <a:rPr lang="en-US" sz="2800" dirty="0" err="1" smtClean="0"/>
              <a:t>Hội</a:t>
            </a:r>
            <a:r>
              <a:rPr lang="en-US" sz="2800" dirty="0" smtClean="0"/>
              <a:t> An.</a:t>
            </a:r>
          </a:p>
          <a:p>
            <a:r>
              <a:rPr lang="en-US" sz="2800" dirty="0" smtClean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5677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337624" y="1845207"/>
            <a:ext cx="2504049" cy="390378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7624" y="3062437"/>
            <a:ext cx="26165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474" y="1430293"/>
            <a:ext cx="3839101" cy="2158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376" y="1877251"/>
            <a:ext cx="4690756" cy="3940031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474" y="4125662"/>
            <a:ext cx="3839101" cy="2225901"/>
          </a:xfrm>
          <a:prstGeom prst="rect">
            <a:avLst/>
          </a:prstGeom>
        </p:spPr>
      </p:pic>
      <p:sp>
        <p:nvSpPr>
          <p:cNvPr id="118" name="Rounded Rectangle 117"/>
          <p:cNvSpPr/>
          <p:nvPr/>
        </p:nvSpPr>
        <p:spPr>
          <a:xfrm>
            <a:off x="337624" y="380567"/>
            <a:ext cx="10740379" cy="51323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324816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</TotalTime>
  <Words>880</Words>
  <Application>Microsoft Office PowerPoint</Application>
  <PresentationFormat>Widescreen</PresentationFormat>
  <Paragraphs>117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Amazone</vt:lpstr>
      <vt:lpstr>Arial</vt:lpstr>
      <vt:lpstr>Calibri</vt:lpstr>
      <vt:lpstr>Calibri Light</vt:lpstr>
      <vt:lpstr>Times New Roman</vt:lpstr>
      <vt:lpstr>Wingdings</vt:lpstr>
      <vt:lpstr>3_Office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CHĂM NGOAN, HỌC GIỎI!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83</cp:revision>
  <dcterms:created xsi:type="dcterms:W3CDTF">2024-10-12T12:15:53Z</dcterms:created>
  <dcterms:modified xsi:type="dcterms:W3CDTF">2025-02-23T14:48:37Z</dcterms:modified>
</cp:coreProperties>
</file>