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9" r:id="rId2"/>
    <p:sldId id="260" r:id="rId3"/>
    <p:sldId id="261" r:id="rId4"/>
    <p:sldId id="285" r:id="rId5"/>
    <p:sldId id="264" r:id="rId6"/>
    <p:sldId id="265" r:id="rId7"/>
    <p:sldId id="288" r:id="rId8"/>
    <p:sldId id="289" r:id="rId9"/>
    <p:sldId id="287" r:id="rId10"/>
    <p:sldId id="286" r:id="rId11"/>
    <p:sldId id="267" r:id="rId12"/>
    <p:sldId id="271" r:id="rId13"/>
    <p:sldId id="276" r:id="rId14"/>
    <p:sldId id="291" r:id="rId15"/>
    <p:sldId id="292" r:id="rId16"/>
    <p:sldId id="29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1" d="100"/>
          <a:sy n="81" d="100"/>
        </p:scale>
        <p:origin x="-30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23B35F-A14E-4A19-AED5-9C791B06A5D3}" type="datetimeFigureOut">
              <a:rPr lang="en-US" smtClean="0"/>
              <a:t>23/02/2025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998FD8-2689-4B43-8F5F-A4439DF86AD0}" type="slidenum">
              <a:rPr lang="en-US" smtClean="0"/>
              <a:t>‹#›</a:t>
            </a:fld>
            <a:endParaRPr lang="en-US"/>
          </a:p>
        </p:txBody>
      </p:sp>
    </p:spTree>
    <p:extLst>
      <p:ext uri="{BB962C8B-B14F-4D97-AF65-F5344CB8AC3E}">
        <p14:creationId xmlns:p14="http://schemas.microsoft.com/office/powerpoint/2010/main" val="3576979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1912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HS chọn con vật phù hợp với xe.</a:t>
            </a:r>
          </a:p>
          <a:p>
            <a:pPr>
              <a:spcBef>
                <a:spcPct val="0"/>
              </a:spcBef>
            </a:pPr>
            <a:r>
              <a:rPr lang="en-US" smtClean="0"/>
              <a:t>GV có thể cho hs ghi đáp án vào sơ đồ tách gộp (ví dụ GV yêu cầu học sinh tìm xe cho bạn thỏ, hs ghi số tương ứng với bánh xe)</a:t>
            </a:r>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ECD89372-3EED-49EA-9017-4AA74B078FA7}" type="slidenum">
              <a:rPr lang="en-US">
                <a:solidFill>
                  <a:srgbClr val="000000"/>
                </a:solidFill>
              </a:rPr>
              <a:pPr/>
              <a:t>4</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thao</a:t>
            </a:r>
            <a:r>
              <a:rPr lang="en-US" dirty="0"/>
              <a:t> tac</a:t>
            </a:r>
            <a:r>
              <a:rPr lang="en-US" baseline="0" dirty="0"/>
              <a:t> </a:t>
            </a:r>
            <a:r>
              <a:rPr lang="en-US" baseline="0" dirty="0" err="1"/>
              <a:t>viet</a:t>
            </a:r>
            <a:r>
              <a:rPr lang="en-US" baseline="0" dirty="0"/>
              <a:t> bang con</a:t>
            </a:r>
            <a:endParaRPr lang="en-US" dirty="0"/>
          </a:p>
        </p:txBody>
      </p:sp>
      <p:sp>
        <p:nvSpPr>
          <p:cNvPr id="4" name="Slide Number Placeholder 3"/>
          <p:cNvSpPr>
            <a:spLocks noGrp="1"/>
          </p:cNvSpPr>
          <p:nvPr>
            <p:ph type="sldNum" sz="quarter" idx="10"/>
          </p:nvPr>
        </p:nvSpPr>
        <p:spPr/>
        <p:txBody>
          <a:bodyPr/>
          <a:lstStyle/>
          <a:p>
            <a:fld id="{5480F949-A4D7-4891-BB22-A7B25BADE7BD}" type="slidenum">
              <a:rPr lang="en-US" smtClean="0"/>
              <a:t>8</a:t>
            </a:fld>
            <a:endParaRPr lang="en-US"/>
          </a:p>
        </p:txBody>
      </p:sp>
    </p:spTree>
    <p:extLst>
      <p:ext uri="{BB962C8B-B14F-4D97-AF65-F5344CB8AC3E}">
        <p14:creationId xmlns:p14="http://schemas.microsoft.com/office/powerpoint/2010/main" val="248243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4397E8-1073-4C1F-AD5E-F9D91CB04C0B}" type="datetimeFigureOut">
              <a:rPr lang="en-US" smtClean="0"/>
              <a:t>23/02/2025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E426A-FDD6-4FD0-A10F-71A67DC1C0E1}" type="slidenum">
              <a:rPr lang="en-US" smtClean="0"/>
              <a:t>‹#›</a:t>
            </a:fld>
            <a:endParaRPr lang="en-US"/>
          </a:p>
        </p:txBody>
      </p:sp>
    </p:spTree>
    <p:extLst>
      <p:ext uri="{BB962C8B-B14F-4D97-AF65-F5344CB8AC3E}">
        <p14:creationId xmlns:p14="http://schemas.microsoft.com/office/powerpoint/2010/main" val="168808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4397E8-1073-4C1F-AD5E-F9D91CB04C0B}" type="datetimeFigureOut">
              <a:rPr lang="en-US" smtClean="0"/>
              <a:t>23/02/2025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E426A-FDD6-4FD0-A10F-71A67DC1C0E1}" type="slidenum">
              <a:rPr lang="en-US" smtClean="0"/>
              <a:t>‹#›</a:t>
            </a:fld>
            <a:endParaRPr lang="en-US"/>
          </a:p>
        </p:txBody>
      </p:sp>
    </p:spTree>
    <p:extLst>
      <p:ext uri="{BB962C8B-B14F-4D97-AF65-F5344CB8AC3E}">
        <p14:creationId xmlns:p14="http://schemas.microsoft.com/office/powerpoint/2010/main" val="3974434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4397E8-1073-4C1F-AD5E-F9D91CB04C0B}" type="datetimeFigureOut">
              <a:rPr lang="en-US" smtClean="0"/>
              <a:t>23/02/2025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E426A-FDD6-4FD0-A10F-71A67DC1C0E1}" type="slidenum">
              <a:rPr lang="en-US" smtClean="0"/>
              <a:t>‹#›</a:t>
            </a:fld>
            <a:endParaRPr lang="en-US"/>
          </a:p>
        </p:txBody>
      </p:sp>
    </p:spTree>
    <p:extLst>
      <p:ext uri="{BB962C8B-B14F-4D97-AF65-F5344CB8AC3E}">
        <p14:creationId xmlns:p14="http://schemas.microsoft.com/office/powerpoint/2010/main" val="1772877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761816503"/>
      </p:ext>
    </p:extLst>
  </p:cSld>
  <p:clrMapOvr>
    <a:masterClrMapping/>
  </p:clrMapOvr>
  <mc:AlternateContent xmlns:mc="http://schemas.openxmlformats.org/markup-compatibility/2006" xmlns:p14="http://schemas.microsoft.com/office/powerpoint/2010/main">
    <mc:Choice Requires="p14">
      <p:transition p14:dur="10" advTm="4122">
        <p:wheel spokes="1"/>
      </p:transition>
    </mc:Choice>
    <mc:Fallback xmlns="">
      <p:transition advTm="4122">
        <p:wheel spokes="1"/>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4397E8-1073-4C1F-AD5E-F9D91CB04C0B}" type="datetimeFigureOut">
              <a:rPr lang="en-US" smtClean="0"/>
              <a:t>23/02/2025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E426A-FDD6-4FD0-A10F-71A67DC1C0E1}" type="slidenum">
              <a:rPr lang="en-US" smtClean="0"/>
              <a:t>‹#›</a:t>
            </a:fld>
            <a:endParaRPr lang="en-US"/>
          </a:p>
        </p:txBody>
      </p:sp>
    </p:spTree>
    <p:extLst>
      <p:ext uri="{BB962C8B-B14F-4D97-AF65-F5344CB8AC3E}">
        <p14:creationId xmlns:p14="http://schemas.microsoft.com/office/powerpoint/2010/main" val="141415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4397E8-1073-4C1F-AD5E-F9D91CB04C0B}" type="datetimeFigureOut">
              <a:rPr lang="en-US" smtClean="0"/>
              <a:t>23/02/2025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7E426A-FDD6-4FD0-A10F-71A67DC1C0E1}" type="slidenum">
              <a:rPr lang="en-US" smtClean="0"/>
              <a:t>‹#›</a:t>
            </a:fld>
            <a:endParaRPr lang="en-US"/>
          </a:p>
        </p:txBody>
      </p:sp>
    </p:spTree>
    <p:extLst>
      <p:ext uri="{BB962C8B-B14F-4D97-AF65-F5344CB8AC3E}">
        <p14:creationId xmlns:p14="http://schemas.microsoft.com/office/powerpoint/2010/main" val="1704219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4397E8-1073-4C1F-AD5E-F9D91CB04C0B}" type="datetimeFigureOut">
              <a:rPr lang="en-US" smtClean="0"/>
              <a:t>23/02/2025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7E426A-FDD6-4FD0-A10F-71A67DC1C0E1}" type="slidenum">
              <a:rPr lang="en-US" smtClean="0"/>
              <a:t>‹#›</a:t>
            </a:fld>
            <a:endParaRPr lang="en-US"/>
          </a:p>
        </p:txBody>
      </p:sp>
    </p:spTree>
    <p:extLst>
      <p:ext uri="{BB962C8B-B14F-4D97-AF65-F5344CB8AC3E}">
        <p14:creationId xmlns:p14="http://schemas.microsoft.com/office/powerpoint/2010/main" val="2643545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4397E8-1073-4C1F-AD5E-F9D91CB04C0B}" type="datetimeFigureOut">
              <a:rPr lang="en-US" smtClean="0"/>
              <a:t>23/02/2025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7E426A-FDD6-4FD0-A10F-71A67DC1C0E1}" type="slidenum">
              <a:rPr lang="en-US" smtClean="0"/>
              <a:t>‹#›</a:t>
            </a:fld>
            <a:endParaRPr lang="en-US"/>
          </a:p>
        </p:txBody>
      </p:sp>
    </p:spTree>
    <p:extLst>
      <p:ext uri="{BB962C8B-B14F-4D97-AF65-F5344CB8AC3E}">
        <p14:creationId xmlns:p14="http://schemas.microsoft.com/office/powerpoint/2010/main" val="4097318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4397E8-1073-4C1F-AD5E-F9D91CB04C0B}" type="datetimeFigureOut">
              <a:rPr lang="en-US" smtClean="0"/>
              <a:t>23/02/2025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7E426A-FDD6-4FD0-A10F-71A67DC1C0E1}" type="slidenum">
              <a:rPr lang="en-US" smtClean="0"/>
              <a:t>‹#›</a:t>
            </a:fld>
            <a:endParaRPr lang="en-US"/>
          </a:p>
        </p:txBody>
      </p:sp>
    </p:spTree>
    <p:extLst>
      <p:ext uri="{BB962C8B-B14F-4D97-AF65-F5344CB8AC3E}">
        <p14:creationId xmlns:p14="http://schemas.microsoft.com/office/powerpoint/2010/main" val="2942098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397E8-1073-4C1F-AD5E-F9D91CB04C0B}" type="datetimeFigureOut">
              <a:rPr lang="en-US" smtClean="0"/>
              <a:t>23/02/2025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7E426A-FDD6-4FD0-A10F-71A67DC1C0E1}" type="slidenum">
              <a:rPr lang="en-US" smtClean="0"/>
              <a:t>‹#›</a:t>
            </a:fld>
            <a:endParaRPr lang="en-US"/>
          </a:p>
        </p:txBody>
      </p:sp>
    </p:spTree>
    <p:extLst>
      <p:ext uri="{BB962C8B-B14F-4D97-AF65-F5344CB8AC3E}">
        <p14:creationId xmlns:p14="http://schemas.microsoft.com/office/powerpoint/2010/main" val="1178796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4397E8-1073-4C1F-AD5E-F9D91CB04C0B}" type="datetimeFigureOut">
              <a:rPr lang="en-US" smtClean="0"/>
              <a:t>23/02/2025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7E426A-FDD6-4FD0-A10F-71A67DC1C0E1}" type="slidenum">
              <a:rPr lang="en-US" smtClean="0"/>
              <a:t>‹#›</a:t>
            </a:fld>
            <a:endParaRPr lang="en-US"/>
          </a:p>
        </p:txBody>
      </p:sp>
    </p:spTree>
    <p:extLst>
      <p:ext uri="{BB962C8B-B14F-4D97-AF65-F5344CB8AC3E}">
        <p14:creationId xmlns:p14="http://schemas.microsoft.com/office/powerpoint/2010/main" val="4251001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4397E8-1073-4C1F-AD5E-F9D91CB04C0B}" type="datetimeFigureOut">
              <a:rPr lang="en-US" smtClean="0"/>
              <a:t>23/02/2025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7E426A-FDD6-4FD0-A10F-71A67DC1C0E1}" type="slidenum">
              <a:rPr lang="en-US" smtClean="0"/>
              <a:t>‹#›</a:t>
            </a:fld>
            <a:endParaRPr lang="en-US"/>
          </a:p>
        </p:txBody>
      </p:sp>
    </p:spTree>
    <p:extLst>
      <p:ext uri="{BB962C8B-B14F-4D97-AF65-F5344CB8AC3E}">
        <p14:creationId xmlns:p14="http://schemas.microsoft.com/office/powerpoint/2010/main" val="384436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397E8-1073-4C1F-AD5E-F9D91CB04C0B}" type="datetimeFigureOut">
              <a:rPr lang="en-US" smtClean="0"/>
              <a:t>23/02/2025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7E426A-FDD6-4FD0-A10F-71A67DC1C0E1}" type="slidenum">
              <a:rPr lang="en-US" smtClean="0"/>
              <a:t>‹#›</a:t>
            </a:fld>
            <a:endParaRPr lang="en-US"/>
          </a:p>
        </p:txBody>
      </p:sp>
    </p:spTree>
    <p:extLst>
      <p:ext uri="{BB962C8B-B14F-4D97-AF65-F5344CB8AC3E}">
        <p14:creationId xmlns:p14="http://schemas.microsoft.com/office/powerpoint/2010/main" val="3496950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jpeg"/><Relationship Id="rId7" Type="http://schemas.microsoft.com/office/2007/relationships/hdphoto" Target="../media/hdphoto17.wdp"/><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8.png"/><Relationship Id="rId5" Type="http://schemas.microsoft.com/office/2007/relationships/hdphoto" Target="../media/hdphoto16.wdp"/><Relationship Id="rId4" Type="http://schemas.openxmlformats.org/officeDocument/2006/relationships/image" Target="../media/image27.png"/><Relationship Id="rId9" Type="http://schemas.microsoft.com/office/2007/relationships/hdphoto" Target="../media/hdphoto18.wdp"/></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3.jpg"/><Relationship Id="rId7" Type="http://schemas.microsoft.com/office/2007/relationships/hdphoto" Target="../media/hdphoto17.wdp"/><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8.png"/><Relationship Id="rId5" Type="http://schemas.microsoft.com/office/2007/relationships/hdphoto" Target="../media/hdphoto16.wdp"/><Relationship Id="rId4" Type="http://schemas.openxmlformats.org/officeDocument/2006/relationships/image" Target="../media/image27.png"/><Relationship Id="rId9" Type="http://schemas.microsoft.com/office/2007/relationships/hdphoto" Target="../media/hdphoto18.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9.wdp"/></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4.png"/><Relationship Id="rId18" Type="http://schemas.openxmlformats.org/officeDocument/2006/relationships/image" Target="../media/image17.png"/><Relationship Id="rId3" Type="http://schemas.openxmlformats.org/officeDocument/2006/relationships/image" Target="../media/image9.png"/><Relationship Id="rId21" Type="http://schemas.microsoft.com/office/2007/relationships/hdphoto" Target="../media/hdphoto10.wdp"/><Relationship Id="rId7" Type="http://schemas.openxmlformats.org/officeDocument/2006/relationships/image" Target="../media/image11.png"/><Relationship Id="rId12" Type="http://schemas.microsoft.com/office/2007/relationships/hdphoto" Target="../media/hdphoto6.wdp"/><Relationship Id="rId17" Type="http://schemas.openxmlformats.org/officeDocument/2006/relationships/image" Target="../media/image16.png"/><Relationship Id="rId2" Type="http://schemas.openxmlformats.org/officeDocument/2006/relationships/image" Target="../media/image8.png"/><Relationship Id="rId16" Type="http://schemas.microsoft.com/office/2007/relationships/hdphoto" Target="../media/hdphoto8.wdp"/><Relationship Id="rId20" Type="http://schemas.openxmlformats.org/officeDocument/2006/relationships/image" Target="../media/image18.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12.png"/><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xml"/><Relationship Id="rId4" Type="http://schemas.microsoft.com/office/2007/relationships/hdphoto" Target="../media/hdphoto11.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6.wdp"/><Relationship Id="rId3" Type="http://schemas.openxmlformats.org/officeDocument/2006/relationships/image" Target="../media/image22.jpeg"/><Relationship Id="rId7" Type="http://schemas.microsoft.com/office/2007/relationships/hdphoto" Target="../media/hdphoto13.wdp"/><Relationship Id="rId12" Type="http://schemas.openxmlformats.org/officeDocument/2006/relationships/image" Target="../media/image27.png"/><Relationship Id="rId17" Type="http://schemas.microsoft.com/office/2007/relationships/hdphoto" Target="../media/hdphoto18.wdp"/><Relationship Id="rId2" Type="http://schemas.openxmlformats.org/officeDocument/2006/relationships/slideLayout" Target="../slideLayouts/slideLayout2.xml"/><Relationship Id="rId16" Type="http://schemas.openxmlformats.org/officeDocument/2006/relationships/image" Target="../media/image29.png"/><Relationship Id="rId1" Type="http://schemas.openxmlformats.org/officeDocument/2006/relationships/tags" Target="../tags/tag2.xml"/><Relationship Id="rId6" Type="http://schemas.openxmlformats.org/officeDocument/2006/relationships/image" Target="../media/image24.png"/><Relationship Id="rId11" Type="http://schemas.microsoft.com/office/2007/relationships/hdphoto" Target="../media/hdphoto15.wdp"/><Relationship Id="rId5" Type="http://schemas.microsoft.com/office/2007/relationships/hdphoto" Target="../media/hdphoto12.wdp"/><Relationship Id="rId15" Type="http://schemas.microsoft.com/office/2007/relationships/hdphoto" Target="../media/hdphoto17.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14.wdp"/><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17.wdp"/><Relationship Id="rId3" Type="http://schemas.openxmlformats.org/officeDocument/2006/relationships/image" Target="../media/image22.jpeg"/><Relationship Id="rId7" Type="http://schemas.microsoft.com/office/2007/relationships/hdphoto" Target="../media/hdphoto14.wdp"/><Relationship Id="rId12"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5.png"/><Relationship Id="rId11" Type="http://schemas.microsoft.com/office/2007/relationships/hdphoto" Target="../media/hdphoto16.wdp"/><Relationship Id="rId5" Type="http://schemas.microsoft.com/office/2007/relationships/hdphoto" Target="../media/hdphoto12.wdp"/><Relationship Id="rId15" Type="http://schemas.microsoft.com/office/2007/relationships/hdphoto" Target="../media/hdphoto18.wdp"/><Relationship Id="rId10" Type="http://schemas.openxmlformats.org/officeDocument/2006/relationships/image" Target="../media/image27.png"/><Relationship Id="rId4" Type="http://schemas.openxmlformats.org/officeDocument/2006/relationships/image" Target="../media/image23.png"/><Relationship Id="rId9" Type="http://schemas.microsoft.com/office/2007/relationships/hdphoto" Target="../media/hdphoto15.wdp"/><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xmlns=""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cs typeface="+mn-cs"/>
            </a:endParaRPr>
          </a:p>
        </p:txBody>
      </p:sp>
      <p:sp>
        <p:nvSpPr>
          <p:cNvPr id="5" name="椭圆 4">
            <a:extLst>
              <a:ext uri="{FF2B5EF4-FFF2-40B4-BE49-F238E27FC236}">
                <a16:creationId xmlns:a16="http://schemas.microsoft.com/office/drawing/2014/main" xmlns=""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cs typeface="+mn-cs"/>
            </a:endParaRPr>
          </a:p>
        </p:txBody>
      </p:sp>
      <p:sp>
        <p:nvSpPr>
          <p:cNvPr id="6" name="椭圆 5">
            <a:extLst>
              <a:ext uri="{FF2B5EF4-FFF2-40B4-BE49-F238E27FC236}">
                <a16:creationId xmlns:a16="http://schemas.microsoft.com/office/drawing/2014/main" xmlns=""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cs typeface="+mn-cs"/>
            </a:endParaRPr>
          </a:p>
        </p:txBody>
      </p:sp>
      <p:grpSp>
        <p:nvGrpSpPr>
          <p:cNvPr id="24" name="组合 23">
            <a:extLst>
              <a:ext uri="{FF2B5EF4-FFF2-40B4-BE49-F238E27FC236}">
                <a16:creationId xmlns:a16="http://schemas.microsoft.com/office/drawing/2014/main" xmlns="" id="{3378732E-4E49-4ADA-9A59-34FF8418106A}"/>
              </a:ext>
            </a:extLst>
          </p:cNvPr>
          <p:cNvGrpSpPr/>
          <p:nvPr/>
        </p:nvGrpSpPr>
        <p:grpSpPr>
          <a:xfrm>
            <a:off x="2763090" y="301083"/>
            <a:ext cx="6873780" cy="5740901"/>
            <a:chOff x="3084810" y="-335112"/>
            <a:chExt cx="5809496" cy="5760000"/>
          </a:xfrm>
        </p:grpSpPr>
        <p:grpSp>
          <p:nvGrpSpPr>
            <p:cNvPr id="17" name="组合 16">
              <a:extLst>
                <a:ext uri="{FF2B5EF4-FFF2-40B4-BE49-F238E27FC236}">
                  <a16:creationId xmlns:a16="http://schemas.microsoft.com/office/drawing/2014/main" xmlns=""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xmlns=""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xmlns="" id="{2785C2FF-6646-4D8E-A4D4-4477539FA402}"/>
                  </a:ext>
                </a:extLst>
              </p:cNvPr>
              <p:cNvPicPr>
                <a:picLocks noChangeAspect="1"/>
              </p:cNvPicPr>
              <p:nvPr/>
            </p:nvPicPr>
            <p:blipFill rotWithShape="1">
              <a:blip r:embed="rId3"/>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xmlns="" id="{E3262840-AD48-47F6-A0A1-446DB542520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xmlns=""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cs typeface="+mn-cs"/>
            </a:endParaRPr>
          </a:p>
        </p:txBody>
      </p:sp>
      <p:pic>
        <p:nvPicPr>
          <p:cNvPr id="19" name="图片 18">
            <a:extLst>
              <a:ext uri="{FF2B5EF4-FFF2-40B4-BE49-F238E27FC236}">
                <a16:creationId xmlns:a16="http://schemas.microsoft.com/office/drawing/2014/main" xmlns="" id="{072D74B1-8805-4ABB-90FA-8A1540D84D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xmlns=""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cs typeface="+mn-cs"/>
            </a:endParaRPr>
          </a:p>
        </p:txBody>
      </p:sp>
      <p:sp>
        <p:nvSpPr>
          <p:cNvPr id="23" name="椭圆 22">
            <a:extLst>
              <a:ext uri="{FF2B5EF4-FFF2-40B4-BE49-F238E27FC236}">
                <a16:creationId xmlns:a16="http://schemas.microsoft.com/office/drawing/2014/main" xmlns=""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cs typeface="+mn-cs"/>
            </a:endParaRPr>
          </a:p>
        </p:txBody>
      </p:sp>
      <p:sp>
        <p:nvSpPr>
          <p:cNvPr id="20" name="Rectangle 19"/>
          <p:cNvSpPr/>
          <p:nvPr/>
        </p:nvSpPr>
        <p:spPr>
          <a:xfrm>
            <a:off x="3741237" y="2865615"/>
            <a:ext cx="5298245"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dirty="0" err="1">
                <a:ln/>
                <a:solidFill>
                  <a:srgbClr val="FF0000"/>
                </a:solidFill>
                <a:latin typeface="Times New Roman" panose="02020603050405020304" pitchFamily="18" charset="0"/>
                <a:cs typeface="Times New Roman" panose="02020603050405020304" pitchFamily="18" charset="0"/>
              </a:rPr>
              <a:t>Khởi</a:t>
            </a:r>
            <a:r>
              <a:rPr lang="en-US" sz="8800" b="1" dirty="0">
                <a:ln/>
                <a:solidFill>
                  <a:srgbClr val="FF0000"/>
                </a:solidFill>
                <a:latin typeface="Times New Roman" panose="02020603050405020304" pitchFamily="18" charset="0"/>
                <a:cs typeface="Times New Roman" panose="02020603050405020304" pitchFamily="18" charset="0"/>
              </a:rPr>
              <a:t> </a:t>
            </a:r>
            <a:r>
              <a:rPr lang="en-US" sz="8800" b="1" dirty="0" err="1">
                <a:ln/>
                <a:solidFill>
                  <a:srgbClr val="FF0000"/>
                </a:solidFill>
                <a:latin typeface="Times New Roman" panose="02020603050405020304" pitchFamily="18" charset="0"/>
                <a:cs typeface="Times New Roman" panose="02020603050405020304" pitchFamily="18" charset="0"/>
              </a:rPr>
              <a:t>động</a:t>
            </a:r>
            <a:endParaRPr lang="en-US" sz="8800" b="1" dirty="0">
              <a:ln/>
              <a:solidFill>
                <a:srgbClr val="FF0000"/>
              </a:solidFill>
              <a:latin typeface="Times New Roman" panose="02020603050405020304" pitchFamily="18"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71239" y="2966464"/>
            <a:ext cx="9526878" cy="54806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DEE69856-A598-49F4-ADE2-8B6C533A1122}"/>
              </a:ext>
            </a:extLst>
          </p:cNvPr>
          <p:cNvSpPr txBox="1"/>
          <p:nvPr/>
        </p:nvSpPr>
        <p:spPr>
          <a:xfrm>
            <a:off x="4758473" y="552349"/>
            <a:ext cx="2696901" cy="707886"/>
          </a:xfrm>
          <a:prstGeom prst="rect">
            <a:avLst/>
          </a:prstGeom>
          <a:noFill/>
        </p:spPr>
        <p:txBody>
          <a:bodyPr wrap="square" rtlCol="0">
            <a:spAutoFit/>
          </a:bodyPr>
          <a:lstStyle/>
          <a:p>
            <a:pPr algn="ctr"/>
            <a:r>
              <a:rPr lang="en-US" sz="4000" u="sng" dirty="0" err="1" smtClean="0">
                <a:latin typeface="Times New Roman" panose="02020603050405020304" pitchFamily="18" charset="0"/>
                <a:cs typeface="Times New Roman" panose="02020603050405020304" pitchFamily="18" charset="0"/>
              </a:rPr>
              <a:t>Toán</a:t>
            </a:r>
            <a:endParaRPr lang="en-US" sz="4000" u="sng"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54AAAB1E-15D3-4FAE-850A-71E61667F24A}"/>
              </a:ext>
            </a:extLst>
          </p:cNvPr>
          <p:cNvSpPr txBox="1"/>
          <p:nvPr/>
        </p:nvSpPr>
        <p:spPr>
          <a:xfrm>
            <a:off x="2250234" y="22751"/>
            <a:ext cx="6853483"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21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2024</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04004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8" presetClass="emph" presetSubtype="0" fill="hold" nodeType="clickEffect">
                                  <p:stCondLst>
                                    <p:cond delay="0"/>
                                  </p:stCondLst>
                                  <p:childTnLst>
                                    <p:animRot by="21600000">
                                      <p:cBhvr>
                                        <p:cTn id="65" dur="10" fill="hold"/>
                                        <p:tgtEl>
                                          <p:spTgt spid="2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giải la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23" y="-1148862"/>
            <a:ext cx="12180277" cy="8112369"/>
          </a:xfrm>
          <a:prstGeom prst="rect">
            <a:avLst/>
          </a:prstGeom>
        </p:spPr>
      </p:pic>
    </p:spTree>
    <p:extLst>
      <p:ext uri="{BB962C8B-B14F-4D97-AF65-F5344CB8AC3E}">
        <p14:creationId xmlns:p14="http://schemas.microsoft.com/office/powerpoint/2010/main" val="2514390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3"/>
          <a:srcRect l="10736" t="53333" r="15266" b="14999"/>
          <a:stretch>
            <a:fillRect/>
          </a:stretch>
        </p:blipFill>
        <p:spPr bwMode="auto">
          <a:xfrm>
            <a:off x="1857878" y="1147469"/>
            <a:ext cx="7740125" cy="3804712"/>
          </a:xfrm>
          <a:prstGeom prst="rect">
            <a:avLst/>
          </a:prstGeom>
          <a:noFill/>
          <a:ln w="9525">
            <a:noFill/>
            <a:miter lim="800000"/>
            <a:headEnd/>
            <a:tailEnd/>
          </a:ln>
        </p:spPr>
      </p:pic>
      <p:pic>
        <p:nvPicPr>
          <p:cNvPr id="5" name="Picture 4">
            <a:extLst>
              <a:ext uri="{FF2B5EF4-FFF2-40B4-BE49-F238E27FC236}">
                <a16:creationId xmlns:a16="http://schemas.microsoft.com/office/drawing/2014/main" xmlns="" id="{AD742A35-8D92-4B74-8E70-C0630B0ADC1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53" b="99174" l="0" r="100000"/>
                    </a14:imgEffect>
                  </a14:imgLayer>
                </a14:imgProps>
              </a:ext>
              <a:ext uri="{28A0092B-C50C-407E-A947-70E740481C1C}">
                <a14:useLocalDpi xmlns:a14="http://schemas.microsoft.com/office/drawing/2010/main" val="0"/>
              </a:ext>
            </a:extLst>
          </a:blip>
          <a:stretch>
            <a:fillRect/>
          </a:stretch>
        </p:blipFill>
        <p:spPr>
          <a:xfrm>
            <a:off x="9127181" y="4951206"/>
            <a:ext cx="612207" cy="1327133"/>
          </a:xfrm>
          <a:prstGeom prst="rect">
            <a:avLst/>
          </a:prstGeom>
        </p:spPr>
      </p:pic>
      <p:grpSp>
        <p:nvGrpSpPr>
          <p:cNvPr id="6" name="Group 5">
            <a:extLst>
              <a:ext uri="{FF2B5EF4-FFF2-40B4-BE49-F238E27FC236}">
                <a16:creationId xmlns:a16="http://schemas.microsoft.com/office/drawing/2014/main" xmlns="" id="{8FBFB2FF-6168-4103-A20C-6DE3FE8DA152}"/>
              </a:ext>
            </a:extLst>
          </p:cNvPr>
          <p:cNvGrpSpPr/>
          <p:nvPr/>
        </p:nvGrpSpPr>
        <p:grpSpPr>
          <a:xfrm>
            <a:off x="2857387" y="5170707"/>
            <a:ext cx="2103730" cy="843487"/>
            <a:chOff x="3093103" y="4373972"/>
            <a:chExt cx="2186118" cy="843487"/>
          </a:xfrm>
        </p:grpSpPr>
        <p:pic>
          <p:nvPicPr>
            <p:cNvPr id="7" name="Picture 6">
              <a:extLst>
                <a:ext uri="{FF2B5EF4-FFF2-40B4-BE49-F238E27FC236}">
                  <a16:creationId xmlns:a16="http://schemas.microsoft.com/office/drawing/2014/main" xmlns="" id="{FA6A0462-2B69-40E0-A2CD-C3218AB057A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093103" y="4373972"/>
              <a:ext cx="728228" cy="843487"/>
            </a:xfrm>
            <a:prstGeom prst="rect">
              <a:avLst/>
            </a:prstGeom>
          </p:spPr>
        </p:pic>
        <p:pic>
          <p:nvPicPr>
            <p:cNvPr id="8" name="Picture 7">
              <a:extLst>
                <a:ext uri="{FF2B5EF4-FFF2-40B4-BE49-F238E27FC236}">
                  <a16:creationId xmlns:a16="http://schemas.microsoft.com/office/drawing/2014/main" xmlns="" id="{D12D2EB4-F2B2-478B-BF53-2F1211F112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822765" y="4373972"/>
              <a:ext cx="728228" cy="843487"/>
            </a:xfrm>
            <a:prstGeom prst="rect">
              <a:avLst/>
            </a:prstGeom>
          </p:spPr>
        </p:pic>
        <p:pic>
          <p:nvPicPr>
            <p:cNvPr id="9" name="Picture 8">
              <a:extLst>
                <a:ext uri="{FF2B5EF4-FFF2-40B4-BE49-F238E27FC236}">
                  <a16:creationId xmlns:a16="http://schemas.microsoft.com/office/drawing/2014/main" xmlns="" id="{8B526CE1-1DA7-4BB2-82A7-F7DD18343F4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4550993" y="4373972"/>
              <a:ext cx="728228" cy="843487"/>
            </a:xfrm>
            <a:prstGeom prst="rect">
              <a:avLst/>
            </a:prstGeom>
          </p:spPr>
        </p:pic>
      </p:grpSp>
      <p:pic>
        <p:nvPicPr>
          <p:cNvPr id="11" name="Picture 10">
            <a:extLst>
              <a:ext uri="{FF2B5EF4-FFF2-40B4-BE49-F238E27FC236}">
                <a16:creationId xmlns:a16="http://schemas.microsoft.com/office/drawing/2014/main" xmlns="" id="{5B20B0C7-EF93-4972-9FB3-129B01DEA9F5}"/>
              </a:ext>
            </a:extLst>
          </p:cNvPr>
          <p:cNvPicPr>
            <a:picLocks noChangeAspect="1"/>
          </p:cNvPicPr>
          <p:nvPr/>
        </p:nvPicPr>
        <p:blipFill>
          <a:blip r:embed="rId8">
            <a:duotone>
              <a:prstClr val="black"/>
              <a:srgbClr val="FFFF00">
                <a:tint val="45000"/>
                <a:satMod val="400000"/>
              </a:srgbClr>
            </a:duotone>
            <a:extLst>
              <a:ext uri="{BEBA8EAE-BF5A-486C-A8C5-ECC9F3942E4B}">
                <a14:imgProps xmlns:a14="http://schemas.microsoft.com/office/drawing/2010/main">
                  <a14:imgLayer r:embed="rId9">
                    <a14:imgEffect>
                      <a14:backgroundRemoval t="9934" b="96026" l="7947" r="89404"/>
                    </a14:imgEffect>
                  </a14:imgLayer>
                </a14:imgProps>
              </a:ext>
              <a:ext uri="{28A0092B-C50C-407E-A947-70E740481C1C}">
                <a14:useLocalDpi xmlns:a14="http://schemas.microsoft.com/office/drawing/2010/main" val="0"/>
              </a:ext>
            </a:extLst>
          </a:blip>
          <a:stretch>
            <a:fillRect/>
          </a:stretch>
        </p:blipFill>
        <p:spPr>
          <a:xfrm>
            <a:off x="7996985" y="5324384"/>
            <a:ext cx="775557" cy="775557"/>
          </a:xfrm>
          <a:prstGeom prst="rect">
            <a:avLst/>
          </a:prstGeom>
          <a:noFill/>
        </p:spPr>
      </p:pic>
      <p:pic>
        <p:nvPicPr>
          <p:cNvPr id="13" name="Picture 12">
            <a:extLst>
              <a:ext uri="{FF2B5EF4-FFF2-40B4-BE49-F238E27FC236}">
                <a16:creationId xmlns:a16="http://schemas.microsoft.com/office/drawing/2014/main" xmlns="" id="{CEEE54E3-45B9-4CD2-B6E8-4A4E4726BF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53" b="99174" l="0" r="100000"/>
                    </a14:imgEffect>
                  </a14:imgLayer>
                </a14:imgProps>
              </a:ext>
              <a:ext uri="{28A0092B-C50C-407E-A947-70E740481C1C}">
                <a14:useLocalDpi xmlns:a14="http://schemas.microsoft.com/office/drawing/2010/main" val="0"/>
              </a:ext>
            </a:extLst>
          </a:blip>
          <a:stretch>
            <a:fillRect/>
          </a:stretch>
        </p:blipFill>
        <p:spPr>
          <a:xfrm flipH="1">
            <a:off x="2023490" y="4922179"/>
            <a:ext cx="699185" cy="1515683"/>
          </a:xfrm>
          <a:prstGeom prst="rect">
            <a:avLst/>
          </a:prstGeom>
        </p:spPr>
      </p:pic>
      <p:grpSp>
        <p:nvGrpSpPr>
          <p:cNvPr id="18" name="Group 17">
            <a:extLst>
              <a:ext uri="{FF2B5EF4-FFF2-40B4-BE49-F238E27FC236}">
                <a16:creationId xmlns:a16="http://schemas.microsoft.com/office/drawing/2014/main" xmlns="" id="{71A7F0F6-B792-494C-9564-6A09597F179F}"/>
              </a:ext>
            </a:extLst>
          </p:cNvPr>
          <p:cNvGrpSpPr/>
          <p:nvPr/>
        </p:nvGrpSpPr>
        <p:grpSpPr>
          <a:xfrm>
            <a:off x="4894052" y="5193030"/>
            <a:ext cx="1402947" cy="843487"/>
            <a:chOff x="3093103" y="4373972"/>
            <a:chExt cx="1457890" cy="843487"/>
          </a:xfrm>
        </p:grpSpPr>
        <p:pic>
          <p:nvPicPr>
            <p:cNvPr id="19" name="Picture 18">
              <a:extLst>
                <a:ext uri="{FF2B5EF4-FFF2-40B4-BE49-F238E27FC236}">
                  <a16:creationId xmlns:a16="http://schemas.microsoft.com/office/drawing/2014/main" xmlns="" id="{3980854E-F5E8-4A5B-979C-4ED0F371CA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093103" y="4373972"/>
              <a:ext cx="728228" cy="843487"/>
            </a:xfrm>
            <a:prstGeom prst="rect">
              <a:avLst/>
            </a:prstGeom>
          </p:spPr>
        </p:pic>
        <p:pic>
          <p:nvPicPr>
            <p:cNvPr id="20" name="Picture 19">
              <a:extLst>
                <a:ext uri="{FF2B5EF4-FFF2-40B4-BE49-F238E27FC236}">
                  <a16:creationId xmlns:a16="http://schemas.microsoft.com/office/drawing/2014/main" xmlns="" id="{1B726C27-E429-440D-926E-FE257AB6478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822765" y="4373972"/>
              <a:ext cx="728228" cy="843487"/>
            </a:xfrm>
            <a:prstGeom prst="rect">
              <a:avLst/>
            </a:prstGeom>
          </p:spPr>
        </p:pic>
      </p:grpSp>
      <p:sp>
        <p:nvSpPr>
          <p:cNvPr id="22" name="TextBox 21">
            <a:extLst>
              <a:ext uri="{FF2B5EF4-FFF2-40B4-BE49-F238E27FC236}">
                <a16:creationId xmlns:a16="http://schemas.microsoft.com/office/drawing/2014/main" xmlns="" id="{D8D9D16F-04A3-4AE0-9F42-2C5065891864}"/>
              </a:ext>
            </a:extLst>
          </p:cNvPr>
          <p:cNvSpPr txBox="1"/>
          <p:nvPr/>
        </p:nvSpPr>
        <p:spPr>
          <a:xfrm>
            <a:off x="3475063" y="5927287"/>
            <a:ext cx="912115" cy="1200329"/>
          </a:xfrm>
          <a:prstGeom prst="rect">
            <a:avLst/>
          </a:prstGeom>
          <a:noFill/>
        </p:spPr>
        <p:txBody>
          <a:bodyPr wrap="square" rtlCol="0">
            <a:spAutoFit/>
          </a:bodyPr>
          <a:lstStyle/>
          <a:p>
            <a:r>
              <a:rPr lang="en-US" sz="7200" dirty="0">
                <a:solidFill>
                  <a:srgbClr val="FF0000"/>
                </a:solidFill>
                <a:latin typeface="Times New Roman" panose="02020603050405020304" pitchFamily="18" charset="0"/>
                <a:cs typeface="Times New Roman" panose="02020603050405020304" pitchFamily="18" charset="0"/>
              </a:rPr>
              <a:t>5</a:t>
            </a:r>
          </a:p>
        </p:txBody>
      </p:sp>
      <p:sp>
        <p:nvSpPr>
          <p:cNvPr id="23" name="TextBox 22">
            <a:extLst>
              <a:ext uri="{FF2B5EF4-FFF2-40B4-BE49-F238E27FC236}">
                <a16:creationId xmlns:a16="http://schemas.microsoft.com/office/drawing/2014/main" xmlns="" id="{9B07CECF-2867-41D1-9DCF-667AE1F1A6CF}"/>
              </a:ext>
            </a:extLst>
          </p:cNvPr>
          <p:cNvSpPr txBox="1"/>
          <p:nvPr/>
        </p:nvSpPr>
        <p:spPr>
          <a:xfrm>
            <a:off x="4535294" y="5927287"/>
            <a:ext cx="912115" cy="1200329"/>
          </a:xfrm>
          <a:prstGeom prst="rect">
            <a:avLst/>
          </a:prstGeom>
          <a:noFill/>
        </p:spPr>
        <p:txBody>
          <a:bodyPr wrap="square" rtlCol="0">
            <a:spAutoFit/>
          </a:bodyPr>
          <a:lstStyle/>
          <a:p>
            <a:r>
              <a:rPr lang="en-US" sz="7200" dirty="0">
                <a:solidFill>
                  <a:srgbClr val="FF0000"/>
                </a:solidFill>
                <a:latin typeface="VNI-Avo" pitchFamily="2" charset="0"/>
              </a:rPr>
              <a:t>+</a:t>
            </a:r>
          </a:p>
        </p:txBody>
      </p:sp>
      <p:sp>
        <p:nvSpPr>
          <p:cNvPr id="24" name="TextBox 23">
            <a:extLst>
              <a:ext uri="{FF2B5EF4-FFF2-40B4-BE49-F238E27FC236}">
                <a16:creationId xmlns:a16="http://schemas.microsoft.com/office/drawing/2014/main" xmlns="" id="{D1A79323-8086-47DB-919B-B25FADDBCED0}"/>
              </a:ext>
            </a:extLst>
          </p:cNvPr>
          <p:cNvSpPr txBox="1"/>
          <p:nvPr/>
        </p:nvSpPr>
        <p:spPr>
          <a:xfrm>
            <a:off x="5520548" y="5927287"/>
            <a:ext cx="912115" cy="1200329"/>
          </a:xfrm>
          <a:prstGeom prst="rect">
            <a:avLst/>
          </a:prstGeom>
          <a:noFill/>
        </p:spPr>
        <p:txBody>
          <a:bodyPr wrap="square" rtlCol="0">
            <a:spAutoFit/>
          </a:bodyPr>
          <a:lstStyle/>
          <a:p>
            <a:r>
              <a:rPr lang="en-US" sz="7200" dirty="0">
                <a:solidFill>
                  <a:srgbClr val="FF0000"/>
                </a:solidFill>
                <a:latin typeface="Times New Roman" panose="02020603050405020304" pitchFamily="18" charset="0"/>
                <a:cs typeface="Times New Roman" panose="02020603050405020304" pitchFamily="18" charset="0"/>
              </a:rPr>
              <a:t>1</a:t>
            </a:r>
          </a:p>
        </p:txBody>
      </p:sp>
      <p:sp>
        <p:nvSpPr>
          <p:cNvPr id="25" name="TextBox 24">
            <a:extLst>
              <a:ext uri="{FF2B5EF4-FFF2-40B4-BE49-F238E27FC236}">
                <a16:creationId xmlns:a16="http://schemas.microsoft.com/office/drawing/2014/main" xmlns="" id="{927952E5-58F2-42BA-ABFD-AD51E583F524}"/>
              </a:ext>
            </a:extLst>
          </p:cNvPr>
          <p:cNvSpPr txBox="1"/>
          <p:nvPr/>
        </p:nvSpPr>
        <p:spPr>
          <a:xfrm>
            <a:off x="6802034" y="5820858"/>
            <a:ext cx="912115" cy="1200329"/>
          </a:xfrm>
          <a:prstGeom prst="rect">
            <a:avLst/>
          </a:prstGeom>
          <a:noFill/>
        </p:spPr>
        <p:txBody>
          <a:bodyPr wrap="square" rtlCol="0">
            <a:spAutoFit/>
          </a:bodyPr>
          <a:lstStyle/>
          <a:p>
            <a:r>
              <a:rPr lang="en-US" sz="7200" dirty="0">
                <a:solidFill>
                  <a:srgbClr val="FF0000"/>
                </a:solidFill>
                <a:latin typeface="VNI-Avo" pitchFamily="2" charset="0"/>
              </a:rPr>
              <a:t>=</a:t>
            </a:r>
          </a:p>
        </p:txBody>
      </p:sp>
      <p:sp>
        <p:nvSpPr>
          <p:cNvPr id="26" name="TextBox 25">
            <a:extLst>
              <a:ext uri="{FF2B5EF4-FFF2-40B4-BE49-F238E27FC236}">
                <a16:creationId xmlns:a16="http://schemas.microsoft.com/office/drawing/2014/main" xmlns="" id="{F049841E-CACE-4963-B5DD-A7B2FD0F3EBD}"/>
              </a:ext>
            </a:extLst>
          </p:cNvPr>
          <p:cNvSpPr txBox="1"/>
          <p:nvPr/>
        </p:nvSpPr>
        <p:spPr>
          <a:xfrm>
            <a:off x="7860427" y="5927288"/>
            <a:ext cx="912115" cy="1200329"/>
          </a:xfrm>
          <a:prstGeom prst="rect">
            <a:avLst/>
          </a:prstGeom>
          <a:noFill/>
        </p:spPr>
        <p:txBody>
          <a:bodyPr wrap="square" rtlCol="0">
            <a:spAutoFit/>
          </a:bodyPr>
          <a:lstStyle/>
          <a:p>
            <a:r>
              <a:rPr lang="en-US" sz="7200" dirty="0">
                <a:solidFill>
                  <a:srgbClr val="FF0000"/>
                </a:solidFill>
                <a:latin typeface="VNI-Avo" pitchFamily="2" charset="0"/>
              </a:rPr>
              <a:t>6</a:t>
            </a:r>
          </a:p>
        </p:txBody>
      </p:sp>
      <p:sp>
        <p:nvSpPr>
          <p:cNvPr id="21" name="TextBox 20">
            <a:extLst>
              <a:ext uri="{FF2B5EF4-FFF2-40B4-BE49-F238E27FC236}">
                <a16:creationId xmlns:a16="http://schemas.microsoft.com/office/drawing/2014/main" xmlns="" id="{725300B1-7D78-43F4-B5BB-27F8140EFFC7}"/>
              </a:ext>
            </a:extLst>
          </p:cNvPr>
          <p:cNvSpPr txBox="1"/>
          <p:nvPr/>
        </p:nvSpPr>
        <p:spPr>
          <a:xfrm>
            <a:off x="4105133" y="292387"/>
            <a:ext cx="2696901" cy="1077218"/>
          </a:xfrm>
          <a:prstGeom prst="rect">
            <a:avLst/>
          </a:prstGeom>
          <a:noFill/>
        </p:spPr>
        <p:txBody>
          <a:bodyPr wrap="square" rtlCol="0">
            <a:spAutoFit/>
          </a:bodyPr>
          <a:lstStyle/>
          <a:p>
            <a:pPr algn="ctr"/>
            <a:r>
              <a:rPr lang="en-US" sz="3200" u="sng" dirty="0" err="1" smtClean="0">
                <a:latin typeface="Times New Roman" panose="02020603050405020304" pitchFamily="18" charset="0"/>
                <a:cs typeface="Times New Roman" panose="02020603050405020304" pitchFamily="18" charset="0"/>
              </a:rPr>
              <a:t>Toán</a:t>
            </a:r>
            <a:endParaRPr lang="en-US" sz="3200" u="sng" dirty="0">
              <a:latin typeface="Times New Roman" panose="02020603050405020304" pitchFamily="18" charset="0"/>
              <a:cs typeface="Times New Roman" panose="02020603050405020304" pitchFamily="18" charset="0"/>
            </a:endParaRPr>
          </a:p>
          <a:p>
            <a:pPr algn="ctr"/>
            <a:r>
              <a:rPr lang="en-US" sz="3200" dirty="0" err="1">
                <a:solidFill>
                  <a:srgbClr val="FF0000"/>
                </a:solidFill>
                <a:latin typeface="Times New Roman" panose="02020603050405020304" pitchFamily="18" charset="0"/>
                <a:cs typeface="Times New Roman" panose="02020603050405020304" pitchFamily="18" charset="0"/>
              </a:rPr>
              <a:t>Phép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cộng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54AAAB1E-15D3-4FAE-850A-71E61667F24A}"/>
              </a:ext>
            </a:extLst>
          </p:cNvPr>
          <p:cNvSpPr txBox="1"/>
          <p:nvPr/>
        </p:nvSpPr>
        <p:spPr>
          <a:xfrm>
            <a:off x="2250234" y="-47584"/>
            <a:ext cx="6853483"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21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2024</a:t>
            </a:r>
            <a:endParaRPr lang="en-US" sz="3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7988156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7409"/>
                                        </p:tgtEl>
                                        <p:attrNameLst>
                                          <p:attrName>style.visibility</p:attrName>
                                        </p:attrNameLst>
                                      </p:cBhvr>
                                      <p:to>
                                        <p:strVal val="visible"/>
                                      </p:to>
                                    </p:set>
                                    <p:animEffect transition="in" filter="randombar(horizontal)">
                                      <p:cBhvr>
                                        <p:cTn id="11" dur="500"/>
                                        <p:tgtEl>
                                          <p:spTgt spid="17409"/>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nodeType="clickEffect">
                                  <p:stCondLst>
                                    <p:cond delay="0"/>
                                  </p:stCondLst>
                                  <p:childTnLst>
                                    <p:animMotion origin="layout" path="M -1.45833E-6 -7.40741E-7 L 0.03555 -7.40741E-7 C 0.05156 -7.40741E-7 0.07123 0.00185 0.07123 0.0037 L 0.07123 0.00741 " pathEditMode="relative" rAng="0" ptsTypes="AAAA">
                                      <p:cBhvr>
                                        <p:cTn id="30" dur="2000" fill="hold"/>
                                        <p:tgtEl>
                                          <p:spTgt spid="13"/>
                                        </p:tgtEl>
                                        <p:attrNameLst>
                                          <p:attrName>ppt_x</p:attrName>
                                          <p:attrName>ppt_y</p:attrName>
                                        </p:attrNameLst>
                                      </p:cBhvr>
                                      <p:rCtr x="3555" y="370"/>
                                    </p:animMotion>
                                  </p:childTnLst>
                                </p:cTn>
                              </p:par>
                              <p:par>
                                <p:cTn id="31" presetID="50" presetClass="path" presetSubtype="0" accel="50000" decel="50000" fill="hold" nodeType="withEffect">
                                  <p:stCondLst>
                                    <p:cond delay="0"/>
                                  </p:stCondLst>
                                  <p:childTnLst>
                                    <p:animMotion origin="layout" path="M -2.91667E-6 2.22222E-6 L 0.03555 2.22222E-6 C 0.05157 2.22222E-6 0.07123 0.00185 0.07123 0.0037 L 0.07123 0.00741 " pathEditMode="relative" rAng="0" ptsTypes="AAAA">
                                      <p:cBhvr>
                                        <p:cTn id="32" dur="2000" fill="hold"/>
                                        <p:tgtEl>
                                          <p:spTgt spid="6"/>
                                        </p:tgtEl>
                                        <p:attrNameLst>
                                          <p:attrName>ppt_x</p:attrName>
                                          <p:attrName>ppt_y</p:attrName>
                                        </p:attrNameLst>
                                      </p:cBhvr>
                                      <p:rCtr x="3555" y="370"/>
                                    </p:animMotion>
                                  </p:childTnLst>
                                </p:cTn>
                              </p:par>
                              <p:par>
                                <p:cTn id="33" presetID="50" presetClass="path" presetSubtype="0" accel="50000" decel="50000" fill="hold" nodeType="withEffect">
                                  <p:stCondLst>
                                    <p:cond delay="0"/>
                                  </p:stCondLst>
                                  <p:childTnLst>
                                    <p:animMotion origin="layout" path="M -4.375E-6 1.11022E-16 L 0.03555 1.11022E-16 C 0.05157 1.11022E-16 0.07123 0.00185 0.07123 0.0037 L 0.07123 0.00741 " pathEditMode="relative" rAng="0" ptsTypes="AAAA">
                                      <p:cBhvr>
                                        <p:cTn id="34" dur="2000" fill="hold"/>
                                        <p:tgtEl>
                                          <p:spTgt spid="18"/>
                                        </p:tgtEl>
                                        <p:attrNameLst>
                                          <p:attrName>ppt_x</p:attrName>
                                          <p:attrName>ppt_y</p:attrName>
                                        </p:attrNameLst>
                                      </p:cBhvr>
                                      <p:rCtr x="3555" y="370"/>
                                    </p:animMotion>
                                  </p:childTnLst>
                                </p:cTn>
                              </p:par>
                              <p:par>
                                <p:cTn id="35" presetID="50" presetClass="path" presetSubtype="0" accel="50000" decel="50000" fill="hold" nodeType="withEffect">
                                  <p:stCondLst>
                                    <p:cond delay="0"/>
                                  </p:stCondLst>
                                  <p:childTnLst>
                                    <p:animMotion origin="layout" path="M -2.08333E-7 -0.00046 L -0.02917 -0.00046 C -0.04206 -0.00046 -0.05742 0.00185 -0.05742 0.00347 L -0.05742 0.00625 " pathEditMode="relative" rAng="0" ptsTypes="AAAA">
                                      <p:cBhvr>
                                        <p:cTn id="36" dur="2000" fill="hold"/>
                                        <p:tgtEl>
                                          <p:spTgt spid="11"/>
                                        </p:tgtEl>
                                        <p:attrNameLst>
                                          <p:attrName>ppt_x</p:attrName>
                                          <p:attrName>ppt_y</p:attrName>
                                        </p:attrNameLst>
                                      </p:cBhvr>
                                      <p:rCtr x="-2878" y="324"/>
                                    </p:animMotion>
                                  </p:childTnLst>
                                </p:cTn>
                              </p:par>
                              <p:par>
                                <p:cTn id="37" presetID="50" presetClass="path" presetSubtype="0" accel="50000" decel="50000" fill="hold" nodeType="withEffect">
                                  <p:stCondLst>
                                    <p:cond delay="0"/>
                                  </p:stCondLst>
                                  <p:childTnLst>
                                    <p:animMotion origin="layout" path="M 2.08333E-6 1.11022E-16 L -0.02162 1.11022E-16 C -0.03138 1.11022E-16 -0.04323 -0.00185 -0.04323 -0.00347 L -0.04323 -0.00671 " pathEditMode="relative" rAng="0" ptsTypes="AAAA">
                                      <p:cBhvr>
                                        <p:cTn id="38" dur="2000" fill="hold"/>
                                        <p:tgtEl>
                                          <p:spTgt spid="5"/>
                                        </p:tgtEl>
                                        <p:attrNameLst>
                                          <p:attrName>ppt_x</p:attrName>
                                          <p:attrName>ppt_y</p:attrName>
                                        </p:attrNameLst>
                                      </p:cBhvr>
                                      <p:rCtr x="-2161" y="-347"/>
                                    </p:animMotion>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in)">
                                      <p:cBhvr>
                                        <p:cTn id="43" dur="2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circle(in)">
                                      <p:cBhvr>
                                        <p:cTn id="48" dur="20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ircle(in)">
                                      <p:cBhvr>
                                        <p:cTn id="53" dur="20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circle(in)">
                                      <p:cBhvr>
                                        <p:cTn id="58" dur="2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circle(in)">
                                      <p:cBhvr>
                                        <p:cTn id="6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extLst mod="1">
    <p:ext uri="{3A86A75C-4F4B-4683-9AE1-C65F6400EC91}">
      <p14:laserTraceLst xmlns:p14="http://schemas.microsoft.com/office/powerpoint/2010/main">
        <p14:tracePtLst>
          <p14:tracePt t="5025" x="3792538" y="3429000"/>
          <p14:tracePt t="5027" x="3817938" y="3429000"/>
          <p14:tracePt t="5032" x="3830638" y="3429000"/>
          <p14:tracePt t="5040" x="3843338" y="3429000"/>
          <p14:tracePt t="5045" x="3856038" y="3429000"/>
          <p14:tracePt t="5056" x="3879850" y="3429000"/>
          <p14:tracePt t="5078" x="3892550" y="3429000"/>
          <p14:tracePt t="5084" x="3905250" y="3429000"/>
          <p14:tracePt t="5092" x="3917950" y="3441700"/>
          <p14:tracePt t="5096" x="3943350" y="3454400"/>
          <p14:tracePt t="5099" x="3956050" y="3467100"/>
          <p14:tracePt t="5103" x="3979863" y="3490913"/>
          <p14:tracePt t="5108" x="4005263" y="3503613"/>
          <p14:tracePt t="5112" x="4030663" y="3516313"/>
          <p14:tracePt t="5115" x="4043363" y="3529013"/>
          <p14:tracePt t="5120" x="4081463" y="3541713"/>
          <p14:tracePt t="5124" x="4092575" y="3554413"/>
          <p14:tracePt t="5129" x="4105275" y="3554413"/>
          <p14:tracePt t="5131" x="4130675" y="3579813"/>
          <p14:tracePt t="5136" x="4156075" y="3590925"/>
          <p14:tracePt t="5140" x="4181475" y="3603625"/>
          <p14:tracePt t="5145" x="4205288" y="3616325"/>
          <p14:tracePt t="5148" x="4230688" y="3616325"/>
          <p14:tracePt t="5152" x="4243388" y="3629025"/>
          <p14:tracePt t="5154" x="4268788" y="3641725"/>
          <p14:tracePt t="5157" x="4281488" y="3641725"/>
          <p14:tracePt t="5162" x="4294188" y="3641725"/>
          <p14:tracePt t="5166" x="4318000" y="3654425"/>
          <p14:tracePt t="5170" x="4330700" y="3654425"/>
          <p14:tracePt t="5174" x="4343400" y="3667125"/>
          <p14:tracePt t="5179" x="4368800" y="3679825"/>
          <p14:tracePt t="5182" x="4381500" y="3679825"/>
          <p14:tracePt t="5186" x="4394200" y="3679825"/>
          <p14:tracePt t="5190" x="4418013" y="3679825"/>
          <p14:tracePt t="5195" x="4443413" y="3679825"/>
          <p14:tracePt t="5198" x="4481513" y="3679825"/>
          <p14:tracePt t="5202" x="4506913" y="3679825"/>
          <p14:tracePt t="5206" x="4530725" y="3679825"/>
          <p14:tracePt t="5211" x="4543425" y="3679825"/>
          <p14:tracePt t="5214" x="4568825" y="3679825"/>
          <p14:tracePt t="5218" x="4581525" y="3679825"/>
          <p14:tracePt t="5222" x="4619625" y="3679825"/>
          <p14:tracePt t="5227" x="4630738" y="3679825"/>
          <p14:tracePt t="5230" x="4656138" y="3679825"/>
          <p14:tracePt t="5234" x="4668838" y="3679825"/>
          <p14:tracePt t="5238" x="4694238" y="3679825"/>
          <p14:tracePt t="5242" x="4706938" y="3679825"/>
          <p14:tracePt t="5246" x="4719638" y="3679825"/>
          <p14:tracePt t="5250" x="4732338" y="3679825"/>
          <p14:tracePt t="5254" x="4756150" y="3679825"/>
          <p14:tracePt t="5257" x="4781550" y="3679825"/>
          <p14:tracePt t="5262" x="4794250" y="3667125"/>
          <p14:tracePt t="5265" x="4819650" y="3667125"/>
          <p14:tracePt t="5269" x="4856163" y="3654425"/>
          <p14:tracePt t="5274" x="4881563" y="3654425"/>
          <p14:tracePt t="5279" x="4906963" y="3654425"/>
          <p14:tracePt t="5282" x="4932363" y="3641725"/>
          <p14:tracePt t="5286" x="4956175" y="3629025"/>
          <p14:tracePt t="5290" x="4994275" y="3616325"/>
          <p14:tracePt t="5295" x="5019675" y="3603625"/>
          <p14:tracePt t="5298" x="5045075" y="3590925"/>
          <p14:tracePt t="5302" x="5081588" y="3579813"/>
          <p14:tracePt t="5306" x="5106988" y="3579813"/>
          <p14:tracePt t="5312" x="5145088" y="3567113"/>
          <p14:tracePt t="5314" x="5170488" y="3554413"/>
          <p14:tracePt t="5318" x="5219700" y="3541713"/>
          <p14:tracePt t="5321" x="5245100" y="3529013"/>
          <p14:tracePt t="5328" x="5307013" y="3503613"/>
          <p14:tracePt t="5331" x="5332413" y="3490913"/>
          <p14:tracePt t="5335" x="5370513" y="3467100"/>
          <p14:tracePt t="5341" x="5407025" y="3454400"/>
          <p14:tracePt t="5345" x="5445125" y="3429000"/>
          <p14:tracePt t="5348" x="5483225" y="3429000"/>
          <p14:tracePt t="5352" x="5507038" y="3416300"/>
          <p14:tracePt t="5356" x="5545138" y="3390900"/>
          <p14:tracePt t="5361" x="5583238" y="3378200"/>
          <p14:tracePt t="5364" x="5619750" y="3354388"/>
          <p14:tracePt t="5368" x="5645150" y="3341688"/>
          <p14:tracePt t="5373" x="5683250" y="3341688"/>
          <p14:tracePt t="5377" x="5708650" y="3316288"/>
          <p14:tracePt t="5380" x="5757863" y="3303588"/>
          <p14:tracePt t="5383" x="5795963" y="3278188"/>
          <p14:tracePt t="5387" x="5821363" y="3267075"/>
          <p14:tracePt t="5392" x="5845175" y="3254375"/>
          <p14:tracePt t="5396" x="5870575" y="3241675"/>
          <p14:tracePt t="5399" x="5908675" y="3216275"/>
          <p14:tracePt t="5404" x="5932488" y="3203575"/>
          <p14:tracePt t="5408" x="5957888" y="3178175"/>
          <p14:tracePt t="5412" x="5983288" y="3154363"/>
          <p14:tracePt t="5416" x="5995988" y="3128963"/>
          <p14:tracePt t="5420" x="6021388" y="3103563"/>
          <p14:tracePt t="5424" x="6034088" y="3065463"/>
          <p14:tracePt t="5428" x="6057900" y="3041650"/>
          <p14:tracePt t="5432" x="6083300" y="3028950"/>
          <p14:tracePt t="5436" x="6096000" y="3003550"/>
          <p14:tracePt t="5440" x="6121400" y="2952750"/>
          <p14:tracePt t="5445" x="6134100" y="2928938"/>
          <p14:tracePt t="5447" x="6157913" y="2903538"/>
          <p14:tracePt t="5451" x="6170613" y="2878138"/>
          <p14:tracePt t="5456" x="6183313" y="2840038"/>
          <p14:tracePt t="5462" x="6196013" y="2816225"/>
          <p14:tracePt t="5463" x="6208713" y="2790825"/>
          <p14:tracePt t="5468" x="6221413" y="2765425"/>
          <p14:tracePt t="5472" x="6234113" y="2740025"/>
          <p14:tracePt t="5478" x="6246813" y="2703513"/>
          <p14:tracePt t="5480" x="6259513" y="2678113"/>
          <p14:tracePt t="5484" x="6259513" y="2665413"/>
          <p14:tracePt t="5488" x="6259513" y="2652713"/>
          <p14:tracePt t="5492" x="6270625" y="2616200"/>
          <p14:tracePt t="5496" x="6283325" y="2603500"/>
          <p14:tracePt t="5500" x="6283325" y="2578100"/>
          <p14:tracePt t="5504" x="6283325" y="2565400"/>
          <p14:tracePt t="5506" x="6283325" y="2540000"/>
          <p14:tracePt t="5511" x="6296025" y="2527300"/>
          <p14:tracePt t="5513" x="6296025" y="2516188"/>
          <p14:tracePt t="5518" x="6296025" y="2478088"/>
          <p14:tracePt t="5522" x="6296025" y="2465388"/>
          <p14:tracePt t="5526" x="6296025" y="2439988"/>
          <p14:tracePt t="5530" x="6296025" y="2427288"/>
          <p14:tracePt t="5534" x="6308725" y="2403475"/>
          <p14:tracePt t="5538" x="6308725" y="2390775"/>
          <p14:tracePt t="5542" x="6308725" y="2365375"/>
          <p14:tracePt t="5546" x="6308725" y="2352675"/>
          <p14:tracePt t="5550" x="6308725" y="2327275"/>
          <p14:tracePt t="5554" x="6308725" y="2303463"/>
          <p14:tracePt t="5557" x="6308725" y="2290763"/>
          <p14:tracePt t="5562" x="6308725" y="2265363"/>
          <p14:tracePt t="5566" x="6308725" y="2227263"/>
          <p14:tracePt t="5570" x="6308725" y="2201863"/>
          <p14:tracePt t="5574" x="6308725" y="2165350"/>
          <p14:tracePt t="5578" x="6308725" y="2139950"/>
          <p14:tracePt t="5582" x="6308725" y="2101850"/>
          <p14:tracePt t="5585" x="6308725" y="2078038"/>
          <p14:tracePt t="5591" x="6308725" y="2039938"/>
          <p14:tracePt t="5595" x="6308725" y="2001838"/>
          <p14:tracePt t="5598" x="6308725" y="1978025"/>
          <p14:tracePt t="5602" x="6308725" y="1939925"/>
          <p14:tracePt t="5606" x="6308725" y="1914525"/>
          <p14:tracePt t="5611" x="6308725" y="1876425"/>
          <p14:tracePt t="5614" x="6308725" y="1852613"/>
          <p14:tracePt t="5618" x="6308725" y="1814513"/>
          <p14:tracePt t="5622" x="6308725" y="1776413"/>
          <p14:tracePt t="5627" x="6308725" y="1752600"/>
          <p14:tracePt t="5630" x="6308725" y="1614488"/>
          <p14:tracePt t="5634" x="6308725" y="1539875"/>
          <p14:tracePt t="5638" x="6308725" y="1463675"/>
          <p14:tracePt t="5642" x="6308725" y="1414463"/>
          <p14:tracePt t="5646" x="6308725" y="1350963"/>
          <p14:tracePt t="5650" x="6296025" y="1301750"/>
          <p14:tracePt t="5654" x="6283325" y="1263650"/>
          <p14:tracePt t="5658" x="6270625" y="1227138"/>
          <p14:tracePt t="5662" x="6246813" y="1189038"/>
          <p14:tracePt t="5665" x="6246813" y="1150938"/>
          <p14:tracePt t="5669" x="6234113" y="1101725"/>
          <p14:tracePt t="5678" x="6221413" y="1063625"/>
          <p14:tracePt t="5682" x="6221413" y="1025525"/>
          <p14:tracePt t="5684" x="6221413" y="1001713"/>
          <p14:tracePt t="5688" x="6208713" y="976313"/>
          <p14:tracePt t="5693" x="6196013" y="963613"/>
          <p14:tracePt t="5696" x="6196013" y="950913"/>
          <p14:tracePt t="5700" x="6183313" y="925513"/>
          <p14:tracePt t="5708" x="6157913" y="901700"/>
          <p14:tracePt t="5718" x="6146800" y="863600"/>
          <p14:tracePt t="5724" x="6121400" y="838200"/>
          <p14:tracePt t="5732" x="6121400" y="825500"/>
          <p14:tracePt t="5735" x="6108700" y="812800"/>
          <p14:tracePt t="5740" x="6096000" y="801688"/>
          <p14:tracePt t="5748" x="6083300" y="776288"/>
          <p14:tracePt t="5752" x="6070600" y="776288"/>
          <p14:tracePt t="5761" x="6057900" y="763588"/>
          <p14:tracePt t="5764" x="6057900" y="750888"/>
          <p14:tracePt t="5768" x="6045200" y="738188"/>
          <p14:tracePt t="5778" x="6034088" y="725488"/>
          <p14:tracePt t="5783" x="6021388" y="712788"/>
          <p14:tracePt t="5793" x="5995988" y="688975"/>
          <p14:tracePt t="5799" x="5970588" y="663575"/>
          <p14:tracePt t="5804" x="5957888" y="663575"/>
          <p14:tracePt t="5808" x="5945188" y="663575"/>
          <p14:tracePt t="5812" x="5932488" y="650875"/>
          <p14:tracePt t="5816" x="5932488" y="638175"/>
          <p14:tracePt t="5820" x="5908675" y="625475"/>
          <p14:tracePt t="5828" x="5895975" y="612775"/>
          <p14:tracePt t="5832" x="5883275" y="612775"/>
          <p14:tracePt t="5836" x="5857875" y="600075"/>
          <p14:tracePt t="5840" x="5845175" y="600075"/>
          <p14:tracePt t="5847" x="5821363" y="576263"/>
          <p14:tracePt t="5851" x="5808663" y="576263"/>
          <p14:tracePt t="5856" x="5795963" y="576263"/>
          <p14:tracePt t="5861" x="5770563" y="550863"/>
          <p14:tracePt t="5862" x="5757863" y="550863"/>
          <p14:tracePt t="5865" x="5745163" y="550863"/>
          <p14:tracePt t="5871" x="5719763" y="538163"/>
          <p14:tracePt t="5874" x="5708650" y="525463"/>
          <p14:tracePt t="5879" x="5670550" y="525463"/>
          <p14:tracePt t="5882" x="5645150" y="512763"/>
          <p14:tracePt t="5886" x="5607050" y="512763"/>
          <p14:tracePt t="5891" x="5583238" y="487363"/>
          <p14:tracePt t="5894" x="5570538" y="487363"/>
          <p14:tracePt t="5898" x="5545138" y="487363"/>
          <p14:tracePt t="5908" x="5495925" y="487363"/>
          <p14:tracePt t="5912" x="5470525" y="487363"/>
          <p14:tracePt t="5913" x="5432425" y="487363"/>
          <p14:tracePt t="5918" x="5407025" y="487363"/>
          <p14:tracePt t="5921" x="5370513" y="487363"/>
          <p14:tracePt t="5926" x="5332413" y="487363"/>
          <p14:tracePt t="5930" x="5307013" y="487363"/>
          <p14:tracePt t="5934" x="5270500" y="487363"/>
          <p14:tracePt t="5938" x="5145088" y="476250"/>
          <p14:tracePt t="5942" x="5068888" y="476250"/>
          <p14:tracePt t="5946" x="5006975" y="476250"/>
          <p14:tracePt t="5950" x="4945063" y="476250"/>
          <p14:tracePt t="5954" x="4881563" y="476250"/>
          <p14:tracePt t="5958" x="4819650" y="476250"/>
          <p14:tracePt t="5962" x="4768850" y="476250"/>
          <p14:tracePt t="5966" x="4719638" y="476250"/>
          <p14:tracePt t="5970" x="4668838" y="476250"/>
          <p14:tracePt t="5974" x="4619625" y="476250"/>
          <p14:tracePt t="5979" x="4581525" y="476250"/>
          <p14:tracePt t="5982" x="4543425" y="476250"/>
          <p14:tracePt t="5985" x="4494213" y="476250"/>
          <p14:tracePt t="5991" x="4443413" y="476250"/>
          <p14:tracePt t="5996" x="4368800" y="463550"/>
          <p14:tracePt t="5998" x="4318000" y="463550"/>
          <p14:tracePt t="6002" x="4268788" y="463550"/>
          <p14:tracePt t="6006" x="4217988" y="463550"/>
          <p14:tracePt t="6011" x="4168775" y="463550"/>
          <p14:tracePt t="6014" x="4130675" y="463550"/>
          <p14:tracePt t="6018" x="4081463" y="463550"/>
          <p14:tracePt t="6022" x="4043363" y="463550"/>
          <p14:tracePt t="6028" x="4005263" y="463550"/>
          <p14:tracePt t="6030" x="3968750" y="463550"/>
          <p14:tracePt t="6034" x="3930650" y="463550"/>
          <p14:tracePt t="6036" x="3905250" y="463550"/>
          <p14:tracePt t="6040" x="3879850" y="463550"/>
          <p14:tracePt t="6045" x="3856038" y="476250"/>
          <p14:tracePt t="6048" x="3817938" y="487363"/>
          <p14:tracePt t="6051" x="3792538" y="487363"/>
          <p14:tracePt t="6056" x="3756025" y="500063"/>
          <p14:tracePt t="6061" x="3730625" y="500063"/>
          <p14:tracePt t="6064" x="3717925" y="512763"/>
          <p14:tracePt t="6068" x="3705225" y="512763"/>
          <p14:tracePt t="6072" x="3679825" y="512763"/>
          <p14:tracePt t="6077" x="3654425" y="525463"/>
          <p14:tracePt t="6080" x="3643313" y="538163"/>
          <p14:tracePt t="6084" x="3617913" y="550863"/>
          <p14:tracePt t="6093" x="3605213" y="563563"/>
          <p14:tracePt t="6100" x="3579813" y="563563"/>
          <p14:tracePt t="6104" x="3567113" y="576263"/>
          <p14:tracePt t="6112" x="3541713" y="600075"/>
          <p14:tracePt t="6116" x="3530600" y="600075"/>
          <p14:tracePt t="6119" x="3517900" y="612775"/>
          <p14:tracePt t="6129" x="3505200" y="625475"/>
          <p14:tracePt t="6136" x="3492500" y="638175"/>
          <p14:tracePt t="6140" x="3479800" y="650875"/>
          <p14:tracePt t="6148" x="3467100" y="663575"/>
          <p14:tracePt t="6152" x="3454400" y="688975"/>
          <p14:tracePt t="6156" x="3429000" y="712788"/>
          <p14:tracePt t="6164" x="3405188" y="738188"/>
          <p14:tracePt t="6168" x="3405188" y="750888"/>
          <p14:tracePt t="6172" x="3392488" y="763588"/>
          <p14:tracePt t="6177" x="3379788" y="788988"/>
          <p14:tracePt t="6180" x="3367088" y="812800"/>
          <p14:tracePt t="6183" x="3354388" y="825500"/>
          <p14:tracePt t="6188" x="3341688" y="863600"/>
          <p14:tracePt t="6192" x="3328988" y="876300"/>
          <p14:tracePt t="6196" x="3317875" y="889000"/>
          <p14:tracePt t="6200" x="3305175" y="912813"/>
          <p14:tracePt t="6204" x="3279775" y="950913"/>
          <p14:tracePt t="6208" x="3267075" y="963613"/>
          <p14:tracePt t="6214" x="3254375" y="1014413"/>
          <p14:tracePt t="6218" x="3228975" y="1038225"/>
          <p14:tracePt t="6222" x="3216275" y="1063625"/>
          <p14:tracePt t="6228" x="3205163" y="1089025"/>
          <p14:tracePt t="6230" x="3192463" y="1114425"/>
          <p14:tracePt t="6234" x="3179763" y="1138238"/>
          <p14:tracePt t="6238" x="3179763" y="1163638"/>
          <p14:tracePt t="6245" x="3167063" y="1189038"/>
          <p14:tracePt t="6246" x="3154363" y="1201738"/>
          <p14:tracePt t="6249" x="3154363" y="1227138"/>
          <p14:tracePt t="6254" x="3154363" y="1250950"/>
          <p14:tracePt t="6257" x="3141663" y="1276350"/>
          <p14:tracePt t="6262" x="3128963" y="1314450"/>
          <p14:tracePt t="6265" x="3116263" y="1339850"/>
          <p14:tracePt t="6270" x="3116263" y="1363663"/>
          <p14:tracePt t="6274" x="3116263" y="1389063"/>
          <p14:tracePt t="6279" x="3103563" y="1414463"/>
          <p14:tracePt t="6282" x="3092450" y="1439863"/>
          <p14:tracePt t="6286" x="3092450" y="1463675"/>
          <p14:tracePt t="6291" x="3092450" y="1489075"/>
          <p14:tracePt t="6295" x="3092450" y="1514475"/>
          <p14:tracePt t="6298" x="3079750" y="1539875"/>
          <p14:tracePt t="6303" x="3079750" y="1576388"/>
          <p14:tracePt t="6306" x="3079750" y="1601788"/>
          <p14:tracePt t="6311" x="3079750" y="1614488"/>
          <p14:tracePt t="6313" x="3079750" y="1639888"/>
          <p14:tracePt t="6318" x="3079750" y="1652588"/>
          <p14:tracePt t="6321" x="3079750" y="1676400"/>
          <p14:tracePt t="6328" x="3079750" y="1701800"/>
          <p14:tracePt t="6329" x="3079750" y="1714500"/>
          <p14:tracePt t="6334" x="3079750" y="1739900"/>
          <p14:tracePt t="6338" x="3079750" y="1752600"/>
          <p14:tracePt t="6342" x="3079750" y="1776413"/>
          <p14:tracePt t="6346" x="3079750" y="1789113"/>
          <p14:tracePt t="6350" x="3079750" y="1801813"/>
          <p14:tracePt t="6354" x="3079750" y="1827213"/>
          <p14:tracePt t="6358" x="3079750" y="1852613"/>
          <p14:tracePt t="6362" x="3079750" y="1876425"/>
          <p14:tracePt t="6367" x="3079750" y="1901825"/>
          <p14:tracePt t="6370" x="3079750" y="1927225"/>
          <p14:tracePt t="6374" x="3079750" y="1939925"/>
          <p14:tracePt t="6379" x="3079750" y="1978025"/>
          <p14:tracePt t="6382" x="3079750" y="2001838"/>
          <p14:tracePt t="6386" x="3092450" y="2027238"/>
          <p14:tracePt t="6391" x="3103563" y="2065338"/>
          <p14:tracePt t="6392" x="3103563" y="2089150"/>
          <p14:tracePt t="6396" x="3116263" y="2114550"/>
          <p14:tracePt t="6400" x="3116263" y="2152650"/>
          <p14:tracePt t="6404" x="3128963" y="2178050"/>
          <p14:tracePt t="6408" x="3141663" y="2201863"/>
          <p14:tracePt t="6412" x="3141663" y="2214563"/>
          <p14:tracePt t="6416" x="3141663" y="2239963"/>
          <p14:tracePt t="6420" x="3154363" y="2278063"/>
          <p14:tracePt t="6424" x="3154363" y="2290763"/>
          <p14:tracePt t="6428" x="3167063" y="2314575"/>
          <p14:tracePt t="6432" x="3179763" y="2339975"/>
          <p14:tracePt t="6435" x="3179763" y="2378075"/>
          <p14:tracePt t="6441" x="3192463" y="2403475"/>
          <p14:tracePt t="6444" x="3205163" y="2414588"/>
          <p14:tracePt t="6448" x="3205163" y="2439988"/>
          <p14:tracePt t="6451" x="3216275" y="2465388"/>
          <p14:tracePt t="6456" x="3228975" y="2503488"/>
          <p14:tracePt t="6462" x="3241675" y="2540000"/>
          <p14:tracePt t="6464" x="3241675" y="2565400"/>
          <p14:tracePt t="6468" x="3254375" y="2603500"/>
          <p14:tracePt t="6472" x="3267075" y="2627313"/>
          <p14:tracePt t="6478" x="3279775" y="2665413"/>
          <p14:tracePt t="6480" x="3279775" y="2690813"/>
          <p14:tracePt t="6484" x="3292475" y="2740025"/>
          <p14:tracePt t="6488" x="3305175" y="2765425"/>
          <p14:tracePt t="6494" x="3317875" y="2778125"/>
          <p14:tracePt t="6496" x="3328988" y="2803525"/>
          <p14:tracePt t="6500" x="3341688" y="2840038"/>
          <p14:tracePt t="6503" x="3354388" y="2852738"/>
          <p14:tracePt t="6508" x="3354388" y="2865438"/>
          <p14:tracePt t="6513" x="3367088" y="2890838"/>
          <p14:tracePt t="6515" x="3379788" y="2903538"/>
          <p14:tracePt t="6519" x="3405188" y="2916238"/>
          <p14:tracePt t="6525" x="3405188" y="2941638"/>
          <p14:tracePt t="6528" x="3417888" y="2952750"/>
          <p14:tracePt t="6532" x="3429000" y="2965450"/>
          <p14:tracePt t="6540" x="3429000" y="2990850"/>
          <p14:tracePt t="6545" x="3454400" y="2990850"/>
          <p14:tracePt t="6561" x="3454400" y="3003550"/>
          <p14:tracePt t="6564" x="3467100" y="3003550"/>
          <p14:tracePt t="6570" x="3467100" y="3016250"/>
          <p14:tracePt t="6651" x="0" y="0"/>
        </p14:tracePtLst>
        <p14:tracePtLst>
          <p14:tracePt t="10173" x="9150350" y="1727200"/>
          <p14:tracePt t="10186" x="9150350" y="1714500"/>
          <p14:tracePt t="10191" x="9150350" y="1701800"/>
          <p14:tracePt t="10203" x="9150350" y="1676400"/>
          <p14:tracePt t="10217" x="9150350" y="1663700"/>
          <p14:tracePt t="10228" x="9150350" y="1652588"/>
          <p14:tracePt t="10234" x="9150350" y="1627188"/>
          <p14:tracePt t="10242" x="9150350" y="1614488"/>
          <p14:tracePt t="10246" x="9150350" y="1601788"/>
          <p14:tracePt t="10254" x="9150350" y="1589088"/>
          <p14:tracePt t="10258" x="9150350" y="1576388"/>
          <p14:tracePt t="10262" x="9150350" y="1563688"/>
          <p14:tracePt t="10266" x="9150350" y="1552575"/>
          <p14:tracePt t="10270" x="9150350" y="1539875"/>
          <p14:tracePt t="10274" x="9150350" y="1527175"/>
          <p14:tracePt t="10282" x="9163050" y="1514475"/>
          <p14:tracePt t="10286" x="9163050" y="1489075"/>
          <p14:tracePt t="10290" x="9163050" y="1476375"/>
          <p14:tracePt t="10298" x="9163050" y="1463675"/>
          <p14:tracePt t="10302" x="9163050" y="1439863"/>
          <p14:tracePt t="10306" x="9163050" y="1427163"/>
          <p14:tracePt t="10311" x="9163050" y="1414463"/>
          <p14:tracePt t="10313" x="9163050" y="1401763"/>
          <p14:tracePt t="10318" x="9163050" y="1389063"/>
          <p14:tracePt t="10322" x="9163050" y="1376363"/>
          <p14:tracePt t="10327" x="9163050" y="1350963"/>
          <p14:tracePt t="10330" x="9163050" y="1339850"/>
          <p14:tracePt t="10334" x="9163050" y="1314450"/>
          <p14:tracePt t="10336" x="9163050" y="1301750"/>
          <p14:tracePt t="10341" x="9163050" y="1289050"/>
          <p14:tracePt t="10345" x="9163050" y="1263650"/>
          <p14:tracePt t="10348" x="9163050" y="1250950"/>
          <p14:tracePt t="10352" x="9163050" y="1227138"/>
          <p14:tracePt t="10356" x="9163050" y="1214438"/>
          <p14:tracePt t="10361" x="9163050" y="1189038"/>
          <p14:tracePt t="10363" x="9163050" y="1163638"/>
          <p14:tracePt t="10368" x="9163050" y="1150938"/>
          <p14:tracePt t="10371" x="9163050" y="1138238"/>
          <p14:tracePt t="10377" x="9163050" y="1114425"/>
          <p14:tracePt t="10380" x="9163050" y="1101725"/>
          <p14:tracePt t="10383" x="9163050" y="1089025"/>
          <p14:tracePt t="10388" x="9163050" y="1063625"/>
          <p14:tracePt t="10392" x="9163050" y="1025525"/>
          <p14:tracePt t="10400" x="9163050" y="1014413"/>
          <p14:tracePt t="10404" x="9137650" y="989013"/>
          <p14:tracePt t="10412" x="9137650" y="976313"/>
          <p14:tracePt t="10416" x="9137650" y="963613"/>
          <p14:tracePt t="10420" x="9137650" y="938213"/>
          <p14:tracePt t="10424" x="9137650" y="912813"/>
          <p14:tracePt t="10428" x="9124950" y="889000"/>
          <p14:tracePt t="10432" x="9112250" y="876300"/>
          <p14:tracePt t="10436" x="9112250" y="850900"/>
          <p14:tracePt t="10441" x="9112250" y="838200"/>
          <p14:tracePt t="10445" x="9099550" y="812800"/>
          <p14:tracePt t="10448" x="9088438" y="788988"/>
          <p14:tracePt t="10452" x="9088438" y="776288"/>
          <p14:tracePt t="10456" x="9088438" y="763588"/>
          <p14:tracePt t="10461" x="9063038" y="750888"/>
          <p14:tracePt t="10464" x="9063038" y="738188"/>
          <p14:tracePt t="10468" x="9050338" y="725488"/>
          <p14:tracePt t="10477" x="9050338" y="712788"/>
          <p14:tracePt t="10480" x="9037638" y="712788"/>
          <p14:tracePt t="10484" x="9037638" y="700088"/>
          <p14:tracePt t="10493" x="9024938" y="676275"/>
          <p14:tracePt t="10503" x="9012238" y="650875"/>
          <p14:tracePt t="10512" x="8999538" y="650875"/>
          <p14:tracePt t="10514" x="8999538" y="638175"/>
          <p14:tracePt t="10517" x="8986838" y="625475"/>
          <p14:tracePt t="10528" x="8975725" y="612775"/>
          <p14:tracePt t="10534" x="8963025" y="600075"/>
          <p14:tracePt t="10544" x="8950325" y="588963"/>
          <p14:tracePt t="10550" x="8937625" y="576263"/>
          <p14:tracePt t="10562" x="8924925" y="563563"/>
          <p14:tracePt t="10574" x="8912225" y="550863"/>
          <p14:tracePt t="10582" x="8899525" y="538163"/>
          <p14:tracePt t="10590" x="8886825" y="525463"/>
          <p14:tracePt t="10602" x="8863013" y="525463"/>
          <p14:tracePt t="10606" x="8863013" y="512763"/>
          <p14:tracePt t="10611" x="8850313" y="512763"/>
          <p14:tracePt t="10614" x="8824913" y="500063"/>
          <p14:tracePt t="10622" x="8812213" y="500063"/>
          <p14:tracePt t="10627" x="8786813" y="487363"/>
          <p14:tracePt t="10633" x="8763000" y="487363"/>
          <p14:tracePt t="10638" x="8750300" y="487363"/>
          <p14:tracePt t="10642" x="8724900" y="463550"/>
          <p14:tracePt t="10646" x="8712200" y="463550"/>
          <p14:tracePt t="10650" x="8686800" y="450850"/>
          <p14:tracePt t="10658" x="8674100" y="450850"/>
          <p14:tracePt t="10662" x="8650288" y="450850"/>
          <p14:tracePt t="10666" x="8612188" y="450850"/>
          <p14:tracePt t="10670" x="8586788" y="450850"/>
          <p14:tracePt t="10674" x="8561388" y="450850"/>
          <p14:tracePt t="10678" x="8512175" y="450850"/>
          <p14:tracePt t="10681" x="8499475" y="438150"/>
          <p14:tracePt t="10690" x="8486775" y="438150"/>
          <p14:tracePt t="10694" x="8461375" y="438150"/>
          <p14:tracePt t="10696" x="8424863" y="438150"/>
          <p14:tracePt t="10699" x="8399463" y="438150"/>
          <p14:tracePt t="10704" x="8386763" y="438150"/>
          <p14:tracePt t="10707" x="8374063" y="438150"/>
          <p14:tracePt t="10719" x="8286750" y="438150"/>
          <p14:tracePt t="10724" x="8261350" y="450850"/>
          <p14:tracePt t="10728" x="8235950" y="450850"/>
          <p14:tracePt t="10732" x="8212138" y="463550"/>
          <p14:tracePt t="10736" x="8174038" y="476250"/>
          <p14:tracePt t="10740" x="8161338" y="476250"/>
          <p14:tracePt t="10745" x="8135938" y="476250"/>
          <p14:tracePt t="10748" x="8110538" y="476250"/>
          <p14:tracePt t="10752" x="8086725" y="487363"/>
          <p14:tracePt t="10756" x="8061325" y="500063"/>
          <p14:tracePt t="10761" x="8048625" y="500063"/>
          <p14:tracePt t="10763" x="8023225" y="512763"/>
          <p14:tracePt t="10768" x="8010525" y="525463"/>
          <p14:tracePt t="10772" x="7986713" y="538163"/>
          <p14:tracePt t="10777" x="7974013" y="538163"/>
          <p14:tracePt t="10780" x="7935913" y="538163"/>
          <p14:tracePt t="10784" x="7910513" y="538163"/>
          <p14:tracePt t="10788" x="7897813" y="550863"/>
          <p14:tracePt t="10793" x="7874000" y="563563"/>
          <p14:tracePt t="10796" x="7848600" y="563563"/>
          <p14:tracePt t="10800" x="7823200" y="588963"/>
          <p14:tracePt t="10804" x="7810500" y="600075"/>
          <p14:tracePt t="10808" x="7785100" y="600075"/>
          <p14:tracePt t="10812" x="7761288" y="612775"/>
          <p14:tracePt t="10816" x="7748588" y="625475"/>
          <p14:tracePt t="10820" x="7735888" y="625475"/>
          <p14:tracePt t="10824" x="7735888" y="638175"/>
          <p14:tracePt t="10828" x="7710488" y="650875"/>
          <p14:tracePt t="10832" x="7697788" y="663575"/>
          <p14:tracePt t="10836" x="7685088" y="663575"/>
          <p14:tracePt t="10840" x="7661275" y="688975"/>
          <p14:tracePt t="10848" x="7635875" y="688975"/>
          <p14:tracePt t="10852" x="7623175" y="700088"/>
          <p14:tracePt t="10856" x="7623175" y="712788"/>
          <p14:tracePt t="10861" x="7610475" y="725488"/>
          <p14:tracePt t="10864" x="7597775" y="725488"/>
          <p14:tracePt t="10868" x="7597775" y="738188"/>
          <p14:tracePt t="10870" x="7585075" y="750888"/>
          <p14:tracePt t="10882" x="7561263" y="763588"/>
          <p14:tracePt t="10886" x="7561263" y="788988"/>
          <p14:tracePt t="10890" x="7548563" y="801688"/>
          <p14:tracePt t="10895" x="7535863" y="812800"/>
          <p14:tracePt t="10908" x="7535863" y="863600"/>
          <p14:tracePt t="10911" x="7523163" y="863600"/>
          <p14:tracePt t="10914" x="7523163" y="876300"/>
          <p14:tracePt t="10918" x="7510463" y="901700"/>
          <p14:tracePt t="10922" x="7510463" y="912813"/>
          <p14:tracePt t="10927" x="7510463" y="925513"/>
          <p14:tracePt t="10930" x="7510463" y="950913"/>
          <p14:tracePt t="10934" x="7510463" y="963613"/>
          <p14:tracePt t="10938" x="7497763" y="976313"/>
          <p14:tracePt t="10942" x="7497763" y="989013"/>
          <p14:tracePt t="10946" x="7497763" y="1001713"/>
          <p14:tracePt t="10950" x="7497763" y="1014413"/>
          <p14:tracePt t="10954" x="7497763" y="1038225"/>
          <p14:tracePt t="10958" x="7497763" y="1063625"/>
          <p14:tracePt t="10962" x="7497763" y="1076325"/>
          <p14:tracePt t="10966" x="7497763" y="1089025"/>
          <p14:tracePt t="10969" x="7485063" y="1101725"/>
          <p14:tracePt t="10974" x="7472363" y="1114425"/>
          <p14:tracePt t="10979" x="7472363" y="1125538"/>
          <p14:tracePt t="10982" x="7472363" y="1150938"/>
          <p14:tracePt t="10986" x="7472363" y="1163638"/>
          <p14:tracePt t="10990" x="7472363" y="1176338"/>
          <p14:tracePt t="10995" x="7472363" y="1201738"/>
          <p14:tracePt t="10998" x="7472363" y="1227138"/>
          <p14:tracePt t="11002" x="7472363" y="1238250"/>
          <p14:tracePt t="11006" x="7472363" y="1250950"/>
          <p14:tracePt t="11011" x="7472363" y="1276350"/>
          <p14:tracePt t="11014" x="7472363" y="1314450"/>
          <p14:tracePt t="11018" x="7472363" y="1339850"/>
          <p14:tracePt t="11022" x="7472363" y="1363663"/>
          <p14:tracePt t="11027" x="7472363" y="1376363"/>
          <p14:tracePt t="11030" x="7472363" y="1401763"/>
          <p14:tracePt t="11033" x="7472363" y="1414463"/>
          <p14:tracePt t="11038" x="7472363" y="1450975"/>
          <p14:tracePt t="11042" x="7472363" y="1476375"/>
          <p14:tracePt t="11045" x="7472363" y="1489075"/>
          <p14:tracePt t="11047" x="7472363" y="1501775"/>
          <p14:tracePt t="11052" x="7472363" y="1527175"/>
          <p14:tracePt t="11057" x="7472363" y="1552575"/>
          <p14:tracePt t="11062" x="7472363" y="1563688"/>
          <p14:tracePt t="11064" x="7472363" y="1589088"/>
          <p14:tracePt t="11068" x="7485063" y="1614488"/>
          <p14:tracePt t="11072" x="7485063" y="1639888"/>
          <p14:tracePt t="11077" x="7497763" y="1652588"/>
          <p14:tracePt t="11080" x="7510463" y="1676400"/>
          <p14:tracePt t="11084" x="7523163" y="1701800"/>
          <p14:tracePt t="11088" x="7535863" y="1727200"/>
          <p14:tracePt t="11093" x="7548563" y="1752600"/>
          <p14:tracePt t="11095" x="7561263" y="1776413"/>
          <p14:tracePt t="11099" x="7585075" y="1801813"/>
          <p14:tracePt t="11104" x="7585075" y="1814513"/>
          <p14:tracePt t="11108" x="7610475" y="1839913"/>
          <p14:tracePt t="11111" x="7623175" y="1852613"/>
          <p14:tracePt t="11116" x="7648575" y="1876425"/>
          <p14:tracePt t="11120" x="7661275" y="1914525"/>
          <p14:tracePt t="11124" x="7685088" y="1927225"/>
          <p14:tracePt t="11128" x="7697788" y="1939925"/>
          <p14:tracePt t="11132" x="7723188" y="1965325"/>
          <p14:tracePt t="11136" x="7735888" y="1978025"/>
          <p14:tracePt t="11140" x="7748588" y="2001838"/>
          <p14:tracePt t="11146" x="7773988" y="2027238"/>
          <p14:tracePt t="11152" x="7797800" y="2052638"/>
          <p14:tracePt t="11156" x="7823200" y="2078038"/>
          <p14:tracePt t="11161" x="7848600" y="2101850"/>
          <p14:tracePt t="11163" x="7861300" y="2114550"/>
          <p14:tracePt t="11168" x="7886700" y="2139950"/>
          <p14:tracePt t="11172" x="7910513" y="2165350"/>
          <p14:tracePt t="11178" x="7923213" y="2178050"/>
          <p14:tracePt t="11180" x="7948613" y="2201863"/>
          <p14:tracePt t="11184" x="7974013" y="2227263"/>
          <p14:tracePt t="11188" x="7999413" y="2252663"/>
          <p14:tracePt t="11194" x="8023225" y="2265363"/>
          <p14:tracePt t="11196" x="8035925" y="2290763"/>
          <p14:tracePt t="11200" x="8061325" y="2303463"/>
          <p14:tracePt t="11204" x="8074025" y="2314575"/>
          <p14:tracePt t="11209" x="8099425" y="2327275"/>
          <p14:tracePt t="11212" x="8135938" y="2339975"/>
          <p14:tracePt t="11216" x="8148638" y="2352675"/>
          <p14:tracePt t="11220" x="8174038" y="2378075"/>
          <p14:tracePt t="11222" x="8199438" y="2390775"/>
          <p14:tracePt t="11228" x="8223250" y="2414588"/>
          <p14:tracePt t="11229" x="8235950" y="2427288"/>
          <p14:tracePt t="11234" x="8261350" y="2439988"/>
          <p14:tracePt t="11237" x="8274050" y="2439988"/>
          <p14:tracePt t="11243" x="8286750" y="2452688"/>
          <p14:tracePt t="11246" x="8312150" y="2465388"/>
          <p14:tracePt t="11250" x="8324850" y="2478088"/>
          <p14:tracePt t="11254" x="8335963" y="2478088"/>
          <p14:tracePt t="11258" x="8348663" y="2478088"/>
          <p14:tracePt t="11262" x="8361363" y="2478088"/>
          <p14:tracePt t="11266" x="8374063" y="2478088"/>
          <p14:tracePt t="11271" x="8386763" y="2478088"/>
          <p14:tracePt t="11273" x="8399463" y="2478088"/>
          <p14:tracePt t="11278" x="8412163" y="2490788"/>
          <p14:tracePt t="11282" x="8424863" y="2490788"/>
          <p14:tracePt t="11286" x="8435975" y="2490788"/>
          <p14:tracePt t="11290" x="8448675" y="2490788"/>
          <p14:tracePt t="11295" x="8461375" y="2503488"/>
          <p14:tracePt t="11298" x="8486775" y="2503488"/>
          <p14:tracePt t="11301" x="8499475" y="2503488"/>
          <p14:tracePt t="11306" x="8512175" y="2503488"/>
          <p14:tracePt t="11311" x="8524875" y="2503488"/>
          <p14:tracePt t="11314" x="8537575" y="2503488"/>
          <p14:tracePt t="11318" x="8548688" y="2503488"/>
          <p14:tracePt t="11322" x="8574088" y="2503488"/>
          <p14:tracePt t="11327" x="8599488" y="2503488"/>
          <p14:tracePt t="11330" x="8624888" y="2503488"/>
          <p14:tracePt t="11334" x="8650288" y="2503488"/>
          <p14:tracePt t="11338" x="8674100" y="2503488"/>
          <p14:tracePt t="11344" x="8699500" y="2503488"/>
          <p14:tracePt t="11346" x="8724900" y="2503488"/>
          <p14:tracePt t="11350" x="8750300" y="2503488"/>
          <p14:tracePt t="11354" x="8786813" y="2503488"/>
          <p14:tracePt t="11358" x="8812213" y="2503488"/>
          <p14:tracePt t="11362" x="8837613" y="2503488"/>
          <p14:tracePt t="11366" x="8863013" y="2503488"/>
          <p14:tracePt t="11369" x="8886825" y="2503488"/>
          <p14:tracePt t="11374" x="8912225" y="2503488"/>
          <p14:tracePt t="11379" x="8937625" y="2503488"/>
          <p14:tracePt t="11382" x="8975725" y="2503488"/>
          <p14:tracePt t="11385" x="8999538" y="2490788"/>
          <p14:tracePt t="11390" x="9024938" y="2465388"/>
          <p14:tracePt t="11395" x="9037638" y="2465388"/>
          <p14:tracePt t="11398" x="9063038" y="2452688"/>
          <p14:tracePt t="11400" x="9088438" y="2439988"/>
          <p14:tracePt t="11408" x="9112250" y="2427288"/>
          <p14:tracePt t="11412" x="9137650" y="2414588"/>
          <p14:tracePt t="11416" x="9150350" y="2403475"/>
          <p14:tracePt t="11420" x="9163050" y="2378075"/>
          <p14:tracePt t="11424" x="9188450" y="2378075"/>
          <p14:tracePt t="11428" x="9199563" y="2352675"/>
          <p14:tracePt t="11431" x="9212263" y="2352675"/>
          <p14:tracePt t="11435" x="9212263" y="2339975"/>
          <p14:tracePt t="11441" x="9237663" y="2327275"/>
          <p14:tracePt t="11445" x="9237663" y="2314575"/>
          <p14:tracePt t="11447" x="9250363" y="2314575"/>
          <p14:tracePt t="11452" x="9250363" y="2290763"/>
          <p14:tracePt t="11456" x="9263063" y="2265363"/>
          <p14:tracePt t="11462" x="9275763" y="2252663"/>
          <p14:tracePt t="11464" x="9288463" y="2227263"/>
          <p14:tracePt t="11468" x="9288463" y="2214563"/>
          <p14:tracePt t="11472" x="9288463" y="2190750"/>
          <p14:tracePt t="11477" x="9288463" y="2178050"/>
          <p14:tracePt t="11480" x="9301163" y="2139950"/>
          <p14:tracePt t="11484" x="9312275" y="2114550"/>
          <p14:tracePt t="11489" x="9312275" y="2089150"/>
          <p14:tracePt t="11494" x="9312275" y="2078038"/>
          <p14:tracePt t="11495" x="9312275" y="2065338"/>
          <p14:tracePt t="11499" x="9312275" y="2027238"/>
          <p14:tracePt t="11504" x="9312275" y="2001838"/>
          <p14:tracePt t="11508" x="9312275" y="1978025"/>
          <p14:tracePt t="11512" x="9312275" y="1952625"/>
          <p14:tracePt t="11516" x="9324975" y="1927225"/>
          <p14:tracePt t="11520" x="9324975" y="1901825"/>
          <p14:tracePt t="11524" x="9324975" y="1876425"/>
          <p14:tracePt t="11528" x="9324975" y="1865313"/>
          <p14:tracePt t="11532" x="9324975" y="1839913"/>
          <p14:tracePt t="11536" x="9324975" y="1814513"/>
          <p14:tracePt t="11540" x="9324975" y="1789113"/>
          <p14:tracePt t="11544" x="9324975" y="1765300"/>
          <p14:tracePt t="11548" x="9324975" y="1727200"/>
          <p14:tracePt t="11552" x="9324975" y="1689100"/>
          <p14:tracePt t="11556" x="9324975" y="1663700"/>
          <p14:tracePt t="11561" x="9324975" y="1639888"/>
          <p14:tracePt t="11563" x="9324975" y="1627188"/>
          <p14:tracePt t="11568" x="9324975" y="1601788"/>
          <p14:tracePt t="11572" x="9312275" y="1576388"/>
          <p14:tracePt t="11574" x="9312275" y="1552575"/>
          <p14:tracePt t="11578" x="9312275" y="1527175"/>
          <p14:tracePt t="11582" x="9301163" y="1501775"/>
          <p14:tracePt t="11586" x="9288463" y="1476375"/>
          <p14:tracePt t="11590" x="9288463" y="1439863"/>
          <p14:tracePt t="11595" x="9288463" y="1414463"/>
          <p14:tracePt t="11598" x="9288463" y="1389063"/>
          <p14:tracePt t="11602" x="9288463" y="1376363"/>
          <p14:tracePt t="11606" x="9288463" y="1363663"/>
          <p14:tracePt t="11611" x="9263063" y="1327150"/>
          <p14:tracePt t="11618" x="9250363" y="1301750"/>
          <p14:tracePt t="11622" x="9250363" y="1289050"/>
          <p14:tracePt t="11627" x="9237663" y="1263650"/>
          <p14:tracePt t="11633" x="9237663" y="1238250"/>
          <p14:tracePt t="11637" x="9224963" y="1214438"/>
          <p14:tracePt t="11643" x="9199563" y="1189038"/>
          <p14:tracePt t="11646" x="9199563" y="1176338"/>
          <p14:tracePt t="11650" x="9188450" y="1150938"/>
          <p14:tracePt t="11654" x="9188450" y="1125538"/>
          <p14:tracePt t="11658" x="9175750" y="1101725"/>
          <p14:tracePt t="11666" x="9163050" y="1076325"/>
          <p14:tracePt t="11670" x="9150350" y="1076325"/>
          <p14:tracePt t="11674" x="9150350" y="1050925"/>
          <p14:tracePt t="11678" x="9137650" y="1050925"/>
          <p14:tracePt t="11682" x="9137650" y="1038225"/>
          <p14:tracePt t="11686" x="9124950" y="1025525"/>
          <p14:tracePt t="11690" x="9112250" y="1001713"/>
          <p14:tracePt t="11695" x="9112250" y="989013"/>
          <p14:tracePt t="11698" x="9099550" y="963613"/>
          <p14:tracePt t="11701" x="9088438" y="950913"/>
          <p14:tracePt t="11706" x="9088438" y="938213"/>
          <p14:tracePt t="11711" x="9075738" y="912813"/>
          <p14:tracePt t="11718" x="9063038" y="901700"/>
          <p14:tracePt t="11727" x="9050338" y="889000"/>
          <p14:tracePt t="11730" x="9050338" y="876300"/>
          <p14:tracePt t="11744" x="9024938" y="863600"/>
          <p14:tracePt t="11756" x="9024938" y="850900"/>
          <p14:tracePt t="11764" x="9012238" y="838200"/>
          <p14:tracePt t="11825" x="8999538" y="838200"/>
          <p14:tracePt t="11863" x="8986838" y="838200"/>
          <p14:tracePt t="11889" x="0" y="0"/>
        </p14:tracePtLst>
        <p14:tracePtLst>
          <p14:tracePt t="16263" x="3605213" y="3165475"/>
          <p14:tracePt t="16264" x="3605213" y="3178175"/>
          <p14:tracePt t="16272" x="3605213" y="3203575"/>
          <p14:tracePt t="16278" x="3605213" y="3216275"/>
          <p14:tracePt t="16284" x="3605213" y="3241675"/>
          <p14:tracePt t="16288" x="3630613" y="3241675"/>
          <p14:tracePt t="16293" x="3643313" y="3241675"/>
          <p14:tracePt t="16296" x="3654425" y="3254375"/>
          <p14:tracePt t="16300" x="3679825" y="3267075"/>
          <p14:tracePt t="16304" x="3705225" y="3267075"/>
          <p14:tracePt t="16308" x="3743325" y="3278188"/>
          <p14:tracePt t="16312" x="3767138" y="3278188"/>
          <p14:tracePt t="16314" x="3792538" y="3278188"/>
          <p14:tracePt t="16318" x="3817938" y="3278188"/>
          <p14:tracePt t="16322" x="3843338" y="3278188"/>
          <p14:tracePt t="16327" x="3867150" y="3278188"/>
          <p14:tracePt t="16330" x="3905250" y="3278188"/>
          <p14:tracePt t="16336" x="3943350" y="3278188"/>
          <p14:tracePt t="16339" x="3979863" y="3278188"/>
          <p14:tracePt t="16343" x="4005263" y="3290888"/>
          <p14:tracePt t="16346" x="4043363" y="3303588"/>
          <p14:tracePt t="16350" x="4081463" y="3316288"/>
          <p14:tracePt t="16354" x="4105275" y="3316288"/>
          <p14:tracePt t="16358" x="4143375" y="3316288"/>
          <p14:tracePt t="16362" x="4168775" y="3316288"/>
          <p14:tracePt t="16366" x="4205288" y="3316288"/>
          <p14:tracePt t="16370" x="4230688" y="3316288"/>
          <p14:tracePt t="16374" x="4268788" y="3316288"/>
          <p14:tracePt t="16378" x="4305300" y="3316288"/>
          <p14:tracePt t="16383" x="4343400" y="3328988"/>
          <p14:tracePt t="16386" x="4381500" y="3341688"/>
          <p14:tracePt t="16390" x="4406900" y="3341688"/>
          <p14:tracePt t="16394" x="4443413" y="3341688"/>
          <p14:tracePt t="16398" x="4468813" y="3341688"/>
          <p14:tracePt t="16402" x="4506913" y="3354388"/>
          <p14:tracePt t="16407" x="4530725" y="3354388"/>
          <p14:tracePt t="16411" x="4568825" y="3367088"/>
          <p14:tracePt t="16414" x="4606925" y="3378200"/>
          <p14:tracePt t="16418" x="4630738" y="3378200"/>
          <p14:tracePt t="16422" x="4668838" y="3378200"/>
          <p14:tracePt t="16427" x="4806950" y="3378200"/>
          <p14:tracePt t="16430" x="4945063" y="3390900"/>
          <p14:tracePt t="16434" x="5006975" y="3403600"/>
          <p14:tracePt t="16438" x="5094288" y="3403600"/>
          <p14:tracePt t="16443" x="5157788" y="3403600"/>
          <p14:tracePt t="16446" x="5219700" y="3416300"/>
          <p14:tracePt t="16450" x="5307013" y="3429000"/>
          <p14:tracePt t="16454" x="5357813" y="3429000"/>
          <p14:tracePt t="16458" x="5432425" y="3429000"/>
          <p14:tracePt t="16462" x="5495925" y="3429000"/>
          <p14:tracePt t="16466" x="5570538" y="3429000"/>
          <p14:tracePt t="16470" x="5645150" y="3429000"/>
          <p14:tracePt t="16474" x="5708650" y="3429000"/>
          <p14:tracePt t="16478" x="5783263" y="3429000"/>
          <p14:tracePt t="16481" x="5845175" y="3429000"/>
          <p14:tracePt t="16485" x="5932488" y="3429000"/>
          <p14:tracePt t="16490" x="5995988" y="3429000"/>
          <p14:tracePt t="16493" x="6083300" y="3429000"/>
          <p14:tracePt t="16496" x="6134100" y="3429000"/>
          <p14:tracePt t="16500" x="6221413" y="3429000"/>
          <p14:tracePt t="16504" x="6283325" y="3429000"/>
          <p14:tracePt t="16509" x="6359525" y="3429000"/>
          <p14:tracePt t="16512" x="6421438" y="3429000"/>
          <p14:tracePt t="16516" x="6483350" y="3429000"/>
          <p14:tracePt t="16520" x="6572250" y="3429000"/>
          <p14:tracePt t="16524" x="6659563" y="3429000"/>
          <p14:tracePt t="16528" x="6721475" y="3429000"/>
          <p14:tracePt t="16532" x="6808788" y="3429000"/>
          <p14:tracePt t="16536" x="6897688" y="3429000"/>
          <p14:tracePt t="16540" x="6959600" y="3429000"/>
          <p14:tracePt t="16546" x="7010400" y="3429000"/>
          <p14:tracePt t="16547" x="7097713" y="3429000"/>
          <p14:tracePt t="16552" x="7172325" y="3416300"/>
          <p14:tracePt t="16557" x="7235825" y="3403600"/>
          <p14:tracePt t="16561" x="7310438" y="3378200"/>
          <p14:tracePt t="16564" x="7372350" y="3354388"/>
          <p14:tracePt t="16568" x="7435850" y="3341688"/>
          <p14:tracePt t="16572" x="7497763" y="3316288"/>
          <p14:tracePt t="16577" x="7561263" y="3303588"/>
          <p14:tracePt t="16580" x="7623175" y="3290888"/>
          <p14:tracePt t="16584" x="7697788" y="3267075"/>
          <p14:tracePt t="16588" x="7748588" y="3254375"/>
          <p14:tracePt t="16594" x="7810500" y="3228975"/>
          <p14:tracePt t="16596" x="7861300" y="3216275"/>
          <p14:tracePt t="16599" x="7897813" y="3190875"/>
          <p14:tracePt t="16603" x="7961313" y="3190875"/>
          <p14:tracePt t="16611" x="8010525" y="3178175"/>
          <p14:tracePt t="16612" x="8061325" y="3154363"/>
          <p14:tracePt t="16616" x="8123238" y="3128963"/>
          <p14:tracePt t="16619" x="8174038" y="3103563"/>
          <p14:tracePt t="16624" x="8235950" y="3078163"/>
          <p14:tracePt t="16628" x="8274050" y="3065463"/>
          <p14:tracePt t="16632" x="8335963" y="3041650"/>
          <p14:tracePt t="16637" x="8386763" y="3028950"/>
          <p14:tracePt t="16640" x="8424863" y="3016250"/>
          <p14:tracePt t="16644" x="8474075" y="2990850"/>
          <p14:tracePt t="16648" x="8512175" y="2965450"/>
          <p14:tracePt t="16652" x="8548688" y="2952750"/>
          <p14:tracePt t="16657" x="8599488" y="2928938"/>
          <p14:tracePt t="16661" x="8637588" y="2890838"/>
          <p14:tracePt t="16664" x="8674100" y="2878138"/>
          <p14:tracePt t="16668" x="8712200" y="2852738"/>
          <p14:tracePt t="16670" x="8737600" y="2840038"/>
          <p14:tracePt t="16674" x="8763000" y="2816225"/>
          <p14:tracePt t="16678" x="8786813" y="2803525"/>
          <p14:tracePt t="16681" x="8837613" y="2778125"/>
          <p14:tracePt t="16686" x="8874125" y="2740025"/>
          <p14:tracePt t="16690" x="8899525" y="2728913"/>
          <p14:tracePt t="16695" x="8937625" y="2703513"/>
          <p14:tracePt t="16698" x="8975725" y="2690813"/>
          <p14:tracePt t="16702" x="9012238" y="2665413"/>
          <p14:tracePt t="16707" x="9037638" y="2652713"/>
          <p14:tracePt t="16711" x="9075738" y="2627313"/>
          <p14:tracePt t="16714" x="9124950" y="2603500"/>
          <p14:tracePt t="16718" x="9150350" y="2565400"/>
          <p14:tracePt t="16722" x="9175750" y="2540000"/>
          <p14:tracePt t="16729" x="9212263" y="2516188"/>
          <p14:tracePt t="16730" x="9224963" y="2478088"/>
          <p14:tracePt t="16734" x="9250363" y="2465388"/>
          <p14:tracePt t="16738" x="9263063" y="2452688"/>
          <p14:tracePt t="16744" x="9275763" y="2427288"/>
          <p14:tracePt t="16745" x="9301163" y="2403475"/>
          <p14:tracePt t="16749" x="9312275" y="2378075"/>
          <p14:tracePt t="16754" x="9324975" y="2352675"/>
          <p14:tracePt t="16757" x="9350375" y="2327275"/>
          <p14:tracePt t="16762" x="9350375" y="2303463"/>
          <p14:tracePt t="16766" x="9375775" y="2278063"/>
          <p14:tracePt t="16770" x="9388475" y="2252663"/>
          <p14:tracePt t="16773" x="9388475" y="2227263"/>
          <p14:tracePt t="16778" x="9401175" y="2201863"/>
          <p14:tracePt t="16783" x="9413875" y="2178050"/>
          <p14:tracePt t="16786" x="9413875" y="2139950"/>
          <p14:tracePt t="16790" x="9424988" y="2114550"/>
          <p14:tracePt t="16794" x="9424988" y="2089150"/>
          <p14:tracePt t="16798" x="9437688" y="2065338"/>
          <p14:tracePt t="16802" x="9450388" y="2039938"/>
          <p14:tracePt t="16806" x="9450388" y="2001838"/>
          <p14:tracePt t="16811" x="9450388" y="1978025"/>
          <p14:tracePt t="16814" x="9450388" y="1939925"/>
          <p14:tracePt t="16817" x="9463088" y="1901825"/>
          <p14:tracePt t="16822" x="9463088" y="1865313"/>
          <p14:tracePt t="16828" x="9463088" y="1839913"/>
          <p14:tracePt t="16830" x="9463088" y="1801813"/>
          <p14:tracePt t="16834" x="9463088" y="1765300"/>
          <p14:tracePt t="16838" x="9463088" y="1739900"/>
          <p14:tracePt t="16843" x="9463088" y="1701800"/>
          <p14:tracePt t="16844" x="9463088" y="1676400"/>
          <p14:tracePt t="16848" x="9463088" y="1639888"/>
          <p14:tracePt t="16852" x="9463088" y="1614488"/>
          <p14:tracePt t="16857" x="9463088" y="1576388"/>
          <p14:tracePt t="16860" x="9463088" y="1552575"/>
          <p14:tracePt t="16864" x="9463088" y="1514475"/>
          <p14:tracePt t="16868" x="9463088" y="1476375"/>
          <p14:tracePt t="16872" x="9463088" y="1450975"/>
          <p14:tracePt t="16878" x="9463088" y="1363663"/>
          <p14:tracePt t="16880" x="9463088" y="1327150"/>
          <p14:tracePt t="16884" x="9463088" y="1289050"/>
          <p14:tracePt t="16888" x="9450388" y="1276350"/>
          <p14:tracePt t="16906" x="9437688" y="1214438"/>
          <p14:tracePt t="16908" x="9437688" y="1189038"/>
          <p14:tracePt t="16913" x="9413875" y="1163638"/>
          <p14:tracePt t="16916" x="9413875" y="1150938"/>
          <p14:tracePt t="16920" x="9401175" y="1125538"/>
          <p14:tracePt t="16929" x="9388475" y="1101725"/>
          <p14:tracePt t="16932" x="9388475" y="1089025"/>
          <p14:tracePt t="16936" x="9375775" y="1063625"/>
          <p14:tracePt t="16940" x="9363075" y="1050925"/>
          <p14:tracePt t="16946" x="9350375" y="1025525"/>
          <p14:tracePt t="16947" x="9337675" y="1001713"/>
          <p14:tracePt t="16951" x="9324975" y="989013"/>
          <p14:tracePt t="16957" x="9312275" y="976313"/>
          <p14:tracePt t="16961" x="9301163" y="963613"/>
          <p14:tracePt t="16964" x="9301163" y="950913"/>
          <p14:tracePt t="16968" x="9275763" y="925513"/>
          <p14:tracePt t="16972" x="9263063" y="901700"/>
          <p14:tracePt t="16978" x="9250363" y="901700"/>
          <p14:tracePt t="16980" x="9250363" y="889000"/>
          <p14:tracePt t="16984" x="9224963" y="876300"/>
          <p14:tracePt t="16988" x="9212263" y="863600"/>
          <p14:tracePt t="16993" x="9199563" y="850900"/>
          <p14:tracePt t="16996" x="9188450" y="838200"/>
          <p14:tracePt t="17000" x="9163050" y="838200"/>
          <p14:tracePt t="17003" x="9163050" y="825500"/>
          <p14:tracePt t="17010" x="9137650" y="812800"/>
          <p14:tracePt t="17012" x="9124950" y="801688"/>
          <p14:tracePt t="17016" x="9099550" y="776288"/>
          <p14:tracePt t="17022" x="9075738" y="750888"/>
          <p14:tracePt t="17027" x="9050338" y="738188"/>
          <p14:tracePt t="17030" x="9037638" y="725488"/>
          <p14:tracePt t="17035" x="8999538" y="712788"/>
          <p14:tracePt t="17038" x="8975725" y="700088"/>
          <p14:tracePt t="17044" x="8963025" y="688975"/>
          <p14:tracePt t="17046" x="8937625" y="676275"/>
          <p14:tracePt t="17050" x="8912225" y="676275"/>
          <p14:tracePt t="17054" x="8886825" y="663575"/>
          <p14:tracePt t="17060" x="8874125" y="650875"/>
          <p14:tracePt t="17062" x="8850313" y="638175"/>
          <p14:tracePt t="17066" x="8812213" y="612775"/>
          <p14:tracePt t="17070" x="8737600" y="600075"/>
          <p14:tracePt t="17073" x="8661400" y="588963"/>
          <p14:tracePt t="17078" x="8599488" y="576263"/>
          <p14:tracePt t="17081" x="8537575" y="563563"/>
          <p14:tracePt t="17086" x="8486775" y="550863"/>
          <p14:tracePt t="17090" x="8412163" y="525463"/>
          <p14:tracePt t="17095" x="8361363" y="500063"/>
          <p14:tracePt t="17097" x="8286750" y="487363"/>
          <p14:tracePt t="17102" x="8235950" y="476250"/>
          <p14:tracePt t="17106" x="8161338" y="450850"/>
          <p14:tracePt t="17111" x="8086725" y="425450"/>
          <p14:tracePt t="17114" x="8010525" y="412750"/>
          <p14:tracePt t="17118" x="7948613" y="387350"/>
          <p14:tracePt t="17122" x="7874000" y="363538"/>
          <p14:tracePt t="17129" x="7710488" y="338138"/>
          <p14:tracePt t="17134" x="7623175" y="300038"/>
          <p14:tracePt t="17138" x="7561263" y="287338"/>
          <p14:tracePt t="17144" x="7485063" y="263525"/>
          <p14:tracePt t="17145" x="7410450" y="250825"/>
          <p14:tracePt t="17150" x="7323138" y="238125"/>
          <p14:tracePt t="17153" x="7259638" y="225425"/>
          <p14:tracePt t="17159" x="7185025" y="225425"/>
          <p14:tracePt t="17162" x="7123113" y="212725"/>
          <p14:tracePt t="17166" x="7046913" y="200025"/>
          <p14:tracePt t="17170" x="6985000" y="200025"/>
          <p14:tracePt t="17174" x="6897688" y="187325"/>
          <p14:tracePt t="17178" x="6808788" y="161925"/>
          <p14:tracePt t="17182" x="6734175" y="150813"/>
          <p14:tracePt t="17186" x="6672263" y="150813"/>
          <p14:tracePt t="17190" x="6584950" y="138113"/>
          <p14:tracePt t="17194" x="6508750" y="125413"/>
          <p14:tracePt t="17198" x="6434138" y="125413"/>
          <p14:tracePt t="17200" x="6359525" y="125413"/>
          <p14:tracePt t="17204" x="6296025" y="125413"/>
          <p14:tracePt t="17209" x="6221413" y="125413"/>
          <p14:tracePt t="17211" x="6157913" y="125413"/>
          <p14:tracePt t="17216" x="6070600" y="112713"/>
          <p14:tracePt t="17220" x="5995988" y="100013"/>
          <p14:tracePt t="17223" x="5932488" y="100013"/>
          <p14:tracePt t="17228" x="5870575" y="100013"/>
          <p14:tracePt t="17232" x="5795963" y="100013"/>
          <p14:tracePt t="17236" x="5732463" y="100013"/>
          <p14:tracePt t="17240" x="5657850" y="100013"/>
          <p14:tracePt t="17244" x="5595938" y="100013"/>
          <p14:tracePt t="17248" x="5545138" y="100013"/>
          <p14:tracePt t="17253" x="5495925" y="100013"/>
          <p14:tracePt t="17256" x="5419725" y="100013"/>
          <p14:tracePt t="17261" x="5357813" y="100013"/>
          <p14:tracePt t="17264" x="5307013" y="100013"/>
          <p14:tracePt t="17268" x="5245100" y="87313"/>
          <p14:tracePt t="17272" x="5194300" y="87313"/>
          <p14:tracePt t="17277" x="5145088" y="87313"/>
          <p14:tracePt t="17280" x="5094288" y="87313"/>
          <p14:tracePt t="17284" x="5057775" y="87313"/>
          <p14:tracePt t="17287" x="5006975" y="87313"/>
          <p14:tracePt t="17293" x="4956175" y="87313"/>
          <p14:tracePt t="17296" x="4894263" y="87313"/>
          <p14:tracePt t="17300" x="4868863" y="87313"/>
          <p14:tracePt t="17304" x="4819650" y="87313"/>
          <p14:tracePt t="17308" x="4781550" y="87313"/>
          <p14:tracePt t="17312" x="4743450" y="87313"/>
          <p14:tracePt t="17316" x="4706938" y="87313"/>
          <p14:tracePt t="17320" x="4668838" y="87313"/>
          <p14:tracePt t="17324" x="4619625" y="87313"/>
          <p14:tracePt t="17328" x="4594225" y="87313"/>
          <p14:tracePt t="17332" x="4568825" y="87313"/>
          <p14:tracePt t="17336" x="4543425" y="87313"/>
          <p14:tracePt t="17339" x="4530725" y="87313"/>
          <p14:tracePt t="17346" x="4506913" y="87313"/>
          <p14:tracePt t="17348" x="4468813" y="87313"/>
          <p14:tracePt t="17351" x="4430713" y="87313"/>
          <p14:tracePt t="17357" x="4406900" y="87313"/>
          <p14:tracePt t="17361" x="4381500" y="87313"/>
          <p14:tracePt t="17364" x="4356100" y="87313"/>
          <p14:tracePt t="17368" x="4330700" y="87313"/>
          <p14:tracePt t="17372" x="4305300" y="87313"/>
          <p14:tracePt t="17377" x="4281488" y="87313"/>
          <p14:tracePt t="17378" x="4256088" y="87313"/>
          <p14:tracePt t="17382" x="4217988" y="87313"/>
          <p14:tracePt t="17386" x="4192588" y="87313"/>
          <p14:tracePt t="17390" x="4168775" y="87313"/>
          <p14:tracePt t="17394" x="4143375" y="87313"/>
          <p14:tracePt t="17398" x="4105275" y="87313"/>
          <p14:tracePt t="17401" x="4081463" y="87313"/>
          <p14:tracePt t="17406" x="4056063" y="87313"/>
          <p14:tracePt t="17412" x="4030663" y="87313"/>
          <p14:tracePt t="17413" x="3992563" y="87313"/>
          <p14:tracePt t="17417" x="3968750" y="87313"/>
          <p14:tracePt t="17422" x="3943350" y="100013"/>
          <p14:tracePt t="17427" x="3917950" y="112713"/>
          <p14:tracePt t="17430" x="3892550" y="112713"/>
          <p14:tracePt t="17434" x="3867150" y="138113"/>
          <p14:tracePt t="17438" x="3843338" y="138113"/>
          <p14:tracePt t="17443" x="3817938" y="150813"/>
          <p14:tracePt t="17446" x="3792538" y="174625"/>
          <p14:tracePt t="17450" x="3767138" y="174625"/>
          <p14:tracePt t="17454" x="3756025" y="174625"/>
          <p14:tracePt t="17459" x="3743325" y="187325"/>
          <p14:tracePt t="17462" x="3705225" y="200025"/>
          <p14:tracePt t="17465" x="3692525" y="200025"/>
          <p14:tracePt t="17470" x="3679825" y="225425"/>
          <p14:tracePt t="17478" x="3654425" y="238125"/>
          <p14:tracePt t="17482" x="3643313" y="250825"/>
          <p14:tracePt t="17490" x="3617913" y="263525"/>
          <p14:tracePt t="17499" x="3605213" y="274638"/>
          <p14:tracePt t="17503" x="3592513" y="300038"/>
          <p14:tracePt t="17506" x="3579813" y="300038"/>
          <p14:tracePt t="17511" x="3567113" y="312738"/>
          <p14:tracePt t="17514" x="3554413" y="325438"/>
          <p14:tracePt t="17518" x="3554413" y="338138"/>
          <p14:tracePt t="17522" x="3541713" y="350838"/>
          <p14:tracePt t="17528" x="3530600" y="363538"/>
          <p14:tracePt t="17530" x="3530600" y="374650"/>
          <p14:tracePt t="17534" x="3517900" y="387350"/>
          <p14:tracePt t="17538" x="3505200" y="400050"/>
          <p14:tracePt t="17544" x="3505200" y="425450"/>
          <p14:tracePt t="17545" x="3492500" y="425450"/>
          <p14:tracePt t="17549" x="3479800" y="450850"/>
          <p14:tracePt t="17557" x="3467100" y="463550"/>
          <p14:tracePt t="17561" x="3454400" y="476250"/>
          <p14:tracePt t="17568" x="3441700" y="487363"/>
          <p14:tracePt t="17572" x="3441700" y="512763"/>
          <p14:tracePt t="17577" x="3429000" y="525463"/>
          <p14:tracePt t="17580" x="3429000" y="538163"/>
          <p14:tracePt t="17584" x="3417888" y="550863"/>
          <p14:tracePt t="17594" x="3417888" y="576263"/>
          <p14:tracePt t="17596" x="3405188" y="588963"/>
          <p14:tracePt t="17600" x="3405188" y="600075"/>
          <p14:tracePt t="17604" x="3405188" y="625475"/>
          <p14:tracePt t="17608" x="3392488" y="638175"/>
          <p14:tracePt t="17612" x="3379788" y="650875"/>
          <p14:tracePt t="17616" x="3379788" y="676275"/>
          <p14:tracePt t="17624" x="3379788" y="688975"/>
          <p14:tracePt t="17628" x="3367088" y="712788"/>
          <p14:tracePt t="17632" x="3367088" y="738188"/>
          <p14:tracePt t="17635" x="3367088" y="750888"/>
          <p14:tracePt t="17640" x="3354388" y="776288"/>
          <p14:tracePt t="17645" x="3341688" y="801688"/>
          <p14:tracePt t="17648" x="3341688" y="812800"/>
          <p14:tracePt t="17652" x="3341688" y="825500"/>
          <p14:tracePt t="17657" x="3341688" y="850900"/>
          <p14:tracePt t="17661" x="3341688" y="863600"/>
          <p14:tracePt t="17664" x="3341688" y="876300"/>
          <p14:tracePt t="17668" x="3328988" y="889000"/>
          <p14:tracePt t="17672" x="3328988" y="901700"/>
          <p14:tracePt t="17677" x="3328988" y="912813"/>
          <p14:tracePt t="17680" x="3317875" y="938213"/>
          <p14:tracePt t="17688" x="3317875" y="950913"/>
          <p14:tracePt t="17693" x="3317875" y="963613"/>
          <p14:tracePt t="17696" x="3317875" y="989013"/>
          <p14:tracePt t="17704" x="3305175" y="1001713"/>
          <p14:tracePt t="17708" x="3292475" y="1014413"/>
          <p14:tracePt t="17716" x="3292475" y="1038225"/>
          <p14:tracePt t="17720" x="3292475" y="1050925"/>
          <p14:tracePt t="17724" x="3292475" y="1063625"/>
          <p14:tracePt t="17728" x="3279775" y="1089025"/>
          <p14:tracePt t="17730" x="3279775" y="1101725"/>
          <p14:tracePt t="17734" x="3279775" y="1114425"/>
          <p14:tracePt t="17737" x="3267075" y="1114425"/>
          <p14:tracePt t="17743" x="3267075" y="1125538"/>
          <p14:tracePt t="17746" x="3267075" y="1150938"/>
          <p14:tracePt t="17750" x="3267075" y="1176338"/>
          <p14:tracePt t="17754" x="3267075" y="1189038"/>
          <p14:tracePt t="17759" x="3267075" y="1201738"/>
          <p14:tracePt t="17762" x="3267075" y="1227138"/>
          <p14:tracePt t="17766" x="3254375" y="1238250"/>
          <p14:tracePt t="17770" x="3254375" y="1250950"/>
          <p14:tracePt t="17774" x="3254375" y="1263650"/>
          <p14:tracePt t="17782" x="3254375" y="1276350"/>
          <p14:tracePt t="17786" x="3254375" y="1289050"/>
          <p14:tracePt t="17794" x="3254375" y="1301750"/>
          <p14:tracePt t="17802" x="3254375" y="1327150"/>
          <p14:tracePt t="17813" x="3254375" y="1339850"/>
          <p14:tracePt t="17827" x="3241675" y="1339850"/>
          <p14:tracePt t="17834" x="3241675" y="1350963"/>
          <p14:tracePt t="17929" x="0" y="0"/>
        </p14:tracePtLst>
        <p14:tracePtLst>
          <p14:tracePt t="47843" x="3730625" y="6419850"/>
          <p14:tracePt t="47896" x="3743325" y="6419850"/>
          <p14:tracePt t="48277" x="0" y="0"/>
        </p14:tracePtLst>
        <p14:tracePtLst>
          <p14:tracePt t="48817" x="4945063" y="6269038"/>
          <p14:tracePt t="48858" x="4956175" y="6257925"/>
          <p14:tracePt t="49194" x="4968875" y="6257925"/>
          <p14:tracePt t="49202" x="4981575" y="6269038"/>
          <p14:tracePt t="49219" x="0" y="0"/>
        </p14:tracePtLst>
        <p14:tracePtLst>
          <p14:tracePt t="49799" x="5895975" y="6345238"/>
          <p14:tracePt t="50070" x="0" y="0"/>
        </p14:tracePtLst>
        <p14:tracePtLst>
          <p14:tracePt t="50602" x="7021513" y="6381750"/>
          <p14:tracePt t="50832" x="0" y="0"/>
        </p14:tracePtLst>
        <p14:tracePtLst>
          <p14:tracePt t="51571" x="7986713" y="6394450"/>
          <p14:tracePt t="51585" x="7999413" y="6394450"/>
          <p14:tracePt t="51652" x="8010525" y="6394450"/>
          <p14:tracePt t="52115"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61"/>
            <a:ext cx="12191999" cy="6858000"/>
          </a:xfrm>
          <a:prstGeom prst="rect">
            <a:avLst/>
          </a:prstGeom>
        </p:spPr>
      </p:pic>
      <p:pic>
        <p:nvPicPr>
          <p:cNvPr id="16" name="Picture 15">
            <a:extLst>
              <a:ext uri="{FF2B5EF4-FFF2-40B4-BE49-F238E27FC236}">
                <a16:creationId xmlns:a16="http://schemas.microsoft.com/office/drawing/2014/main" xmlns="" id="{784A5175-E66C-442A-B8C8-E9E09B2E410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53" b="99174" l="0" r="100000"/>
                    </a14:imgEffect>
                  </a14:imgLayer>
                </a14:imgProps>
              </a:ext>
              <a:ext uri="{28A0092B-C50C-407E-A947-70E740481C1C}">
                <a14:useLocalDpi xmlns:a14="http://schemas.microsoft.com/office/drawing/2010/main" val="0"/>
              </a:ext>
            </a:extLst>
          </a:blip>
          <a:stretch>
            <a:fillRect/>
          </a:stretch>
        </p:blipFill>
        <p:spPr>
          <a:xfrm>
            <a:off x="8484413" y="2217021"/>
            <a:ext cx="612207" cy="1327133"/>
          </a:xfrm>
          <a:prstGeom prst="rect">
            <a:avLst/>
          </a:prstGeom>
        </p:spPr>
      </p:pic>
      <p:grpSp>
        <p:nvGrpSpPr>
          <p:cNvPr id="17" name="Group 16">
            <a:extLst>
              <a:ext uri="{FF2B5EF4-FFF2-40B4-BE49-F238E27FC236}">
                <a16:creationId xmlns:a16="http://schemas.microsoft.com/office/drawing/2014/main" xmlns="" id="{D6271CCB-322A-4D8F-A824-F88BB16D26DF}"/>
              </a:ext>
            </a:extLst>
          </p:cNvPr>
          <p:cNvGrpSpPr/>
          <p:nvPr/>
        </p:nvGrpSpPr>
        <p:grpSpPr>
          <a:xfrm>
            <a:off x="4207273" y="2454565"/>
            <a:ext cx="2186118" cy="843487"/>
            <a:chOff x="3093103" y="4373972"/>
            <a:chExt cx="2186118" cy="843487"/>
          </a:xfrm>
        </p:grpSpPr>
        <p:pic>
          <p:nvPicPr>
            <p:cNvPr id="18" name="Picture 17">
              <a:extLst>
                <a:ext uri="{FF2B5EF4-FFF2-40B4-BE49-F238E27FC236}">
                  <a16:creationId xmlns:a16="http://schemas.microsoft.com/office/drawing/2014/main" xmlns="" id="{1338D37F-26B9-4CFA-9B0C-D05635080F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093103" y="4373972"/>
              <a:ext cx="728228" cy="843487"/>
            </a:xfrm>
            <a:prstGeom prst="rect">
              <a:avLst/>
            </a:prstGeom>
          </p:spPr>
        </p:pic>
        <p:pic>
          <p:nvPicPr>
            <p:cNvPr id="19" name="Picture 18">
              <a:extLst>
                <a:ext uri="{FF2B5EF4-FFF2-40B4-BE49-F238E27FC236}">
                  <a16:creationId xmlns:a16="http://schemas.microsoft.com/office/drawing/2014/main" xmlns="" id="{B763E4F7-FEC0-4EB5-A873-E4C6880B08B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822765" y="4373972"/>
              <a:ext cx="728228" cy="843487"/>
            </a:xfrm>
            <a:prstGeom prst="rect">
              <a:avLst/>
            </a:prstGeom>
          </p:spPr>
        </p:pic>
        <p:pic>
          <p:nvPicPr>
            <p:cNvPr id="20" name="Picture 19">
              <a:extLst>
                <a:ext uri="{FF2B5EF4-FFF2-40B4-BE49-F238E27FC236}">
                  <a16:creationId xmlns:a16="http://schemas.microsoft.com/office/drawing/2014/main" xmlns="" id="{16C32267-C262-4A4A-B6D9-F36125FE3D0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4550993" y="4373972"/>
              <a:ext cx="728228" cy="843487"/>
            </a:xfrm>
            <a:prstGeom prst="rect">
              <a:avLst/>
            </a:prstGeom>
          </p:spPr>
        </p:pic>
      </p:grpSp>
      <p:grpSp>
        <p:nvGrpSpPr>
          <p:cNvPr id="21" name="Group 20">
            <a:extLst>
              <a:ext uri="{FF2B5EF4-FFF2-40B4-BE49-F238E27FC236}">
                <a16:creationId xmlns:a16="http://schemas.microsoft.com/office/drawing/2014/main" xmlns="" id="{A30CAA19-F8F1-48C6-B03B-53D964E08560}"/>
              </a:ext>
            </a:extLst>
          </p:cNvPr>
          <p:cNvGrpSpPr/>
          <p:nvPr/>
        </p:nvGrpSpPr>
        <p:grpSpPr>
          <a:xfrm>
            <a:off x="6669955" y="2454565"/>
            <a:ext cx="1501199" cy="790442"/>
            <a:chOff x="7297806" y="4337253"/>
            <a:chExt cx="1501199" cy="790442"/>
          </a:xfrm>
        </p:grpSpPr>
        <p:pic>
          <p:nvPicPr>
            <p:cNvPr id="22" name="Picture 21">
              <a:extLst>
                <a:ext uri="{FF2B5EF4-FFF2-40B4-BE49-F238E27FC236}">
                  <a16:creationId xmlns:a16="http://schemas.microsoft.com/office/drawing/2014/main" xmlns="" id="{06603ADD-8833-413B-A06A-FCFCE60B1B78}"/>
                </a:ext>
              </a:extLst>
            </p:cNvPr>
            <p:cNvPicPr>
              <a:picLocks noChangeAspect="1"/>
            </p:cNvPicPr>
            <p:nvPr/>
          </p:nvPicPr>
          <p:blipFill>
            <a:blip r:embed="rId8">
              <a:duotone>
                <a:prstClr val="black"/>
                <a:srgbClr val="FFFF00">
                  <a:tint val="45000"/>
                  <a:satMod val="400000"/>
                </a:srgbClr>
              </a:duotone>
              <a:extLst>
                <a:ext uri="{BEBA8EAE-BF5A-486C-A8C5-ECC9F3942E4B}">
                  <a14:imgProps xmlns:a14="http://schemas.microsoft.com/office/drawing/2010/main">
                    <a14:imgLayer r:embed="rId9">
                      <a14:imgEffect>
                        <a14:backgroundRemoval t="9934" b="96026" l="7947" r="89404"/>
                      </a14:imgEffect>
                    </a14:imgLayer>
                  </a14:imgProps>
                </a:ext>
                <a:ext uri="{28A0092B-C50C-407E-A947-70E740481C1C}">
                  <a14:useLocalDpi xmlns:a14="http://schemas.microsoft.com/office/drawing/2010/main" val="0"/>
                </a:ext>
              </a:extLst>
            </a:blip>
            <a:stretch>
              <a:fillRect/>
            </a:stretch>
          </p:blipFill>
          <p:spPr>
            <a:xfrm>
              <a:off x="7297806" y="4337253"/>
              <a:ext cx="790442" cy="790442"/>
            </a:xfrm>
            <a:prstGeom prst="rect">
              <a:avLst/>
            </a:prstGeom>
            <a:noFill/>
          </p:spPr>
        </p:pic>
        <p:pic>
          <p:nvPicPr>
            <p:cNvPr id="23" name="Picture 22">
              <a:extLst>
                <a:ext uri="{FF2B5EF4-FFF2-40B4-BE49-F238E27FC236}">
                  <a16:creationId xmlns:a16="http://schemas.microsoft.com/office/drawing/2014/main" xmlns="" id="{02E4C91E-FA85-487A-9601-F7BC2549C6D5}"/>
                </a:ext>
              </a:extLst>
            </p:cNvPr>
            <p:cNvPicPr>
              <a:picLocks noChangeAspect="1"/>
            </p:cNvPicPr>
            <p:nvPr/>
          </p:nvPicPr>
          <p:blipFill>
            <a:blip r:embed="rId8">
              <a:duotone>
                <a:prstClr val="black"/>
                <a:srgbClr val="FFFF00">
                  <a:tint val="45000"/>
                  <a:satMod val="400000"/>
                </a:srgbClr>
              </a:duotone>
              <a:extLst>
                <a:ext uri="{BEBA8EAE-BF5A-486C-A8C5-ECC9F3942E4B}">
                  <a14:imgProps xmlns:a14="http://schemas.microsoft.com/office/drawing/2010/main">
                    <a14:imgLayer r:embed="rId9">
                      <a14:imgEffect>
                        <a14:backgroundRemoval t="9934" b="96026" l="7947" r="89404"/>
                      </a14:imgEffect>
                    </a14:imgLayer>
                  </a14:imgProps>
                </a:ext>
                <a:ext uri="{28A0092B-C50C-407E-A947-70E740481C1C}">
                  <a14:useLocalDpi xmlns:a14="http://schemas.microsoft.com/office/drawing/2010/main" val="0"/>
                </a:ext>
              </a:extLst>
            </a:blip>
            <a:stretch>
              <a:fillRect/>
            </a:stretch>
          </p:blipFill>
          <p:spPr>
            <a:xfrm>
              <a:off x="8008563" y="4337253"/>
              <a:ext cx="790442" cy="790442"/>
            </a:xfrm>
            <a:prstGeom prst="rect">
              <a:avLst/>
            </a:prstGeom>
          </p:spPr>
        </p:pic>
      </p:grpSp>
      <p:pic>
        <p:nvPicPr>
          <p:cNvPr id="24" name="Picture 23">
            <a:extLst>
              <a:ext uri="{FF2B5EF4-FFF2-40B4-BE49-F238E27FC236}">
                <a16:creationId xmlns:a16="http://schemas.microsoft.com/office/drawing/2014/main" xmlns="" id="{50826712-7EFB-40BE-80F1-DC92621A03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53" b="99174" l="0" r="100000"/>
                    </a14:imgEffect>
                  </a14:imgLayer>
                </a14:imgProps>
              </a:ext>
              <a:ext uri="{28A0092B-C50C-407E-A947-70E740481C1C}">
                <a14:useLocalDpi xmlns:a14="http://schemas.microsoft.com/office/drawing/2010/main" val="0"/>
              </a:ext>
            </a:extLst>
          </a:blip>
          <a:stretch>
            <a:fillRect/>
          </a:stretch>
        </p:blipFill>
        <p:spPr>
          <a:xfrm flipH="1">
            <a:off x="3341987" y="2122745"/>
            <a:ext cx="699185" cy="1515683"/>
          </a:xfrm>
          <a:prstGeom prst="rect">
            <a:avLst/>
          </a:prstGeom>
        </p:spPr>
      </p:pic>
      <p:pic>
        <p:nvPicPr>
          <p:cNvPr id="25" name="Picture 24">
            <a:extLst>
              <a:ext uri="{FF2B5EF4-FFF2-40B4-BE49-F238E27FC236}">
                <a16:creationId xmlns:a16="http://schemas.microsoft.com/office/drawing/2014/main" xmlns="" id="{8738A53C-2AAF-4E6A-8B33-2FACEF05EF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53" b="99174" l="0" r="100000"/>
                    </a14:imgEffect>
                  </a14:imgLayer>
                </a14:imgProps>
              </a:ext>
              <a:ext uri="{28A0092B-C50C-407E-A947-70E740481C1C}">
                <a14:useLocalDpi xmlns:a14="http://schemas.microsoft.com/office/drawing/2010/main" val="0"/>
              </a:ext>
            </a:extLst>
          </a:blip>
          <a:stretch>
            <a:fillRect/>
          </a:stretch>
        </p:blipFill>
        <p:spPr>
          <a:xfrm>
            <a:off x="8841603" y="4398391"/>
            <a:ext cx="612207" cy="1327133"/>
          </a:xfrm>
          <a:prstGeom prst="rect">
            <a:avLst/>
          </a:prstGeom>
        </p:spPr>
      </p:pic>
      <p:grpSp>
        <p:nvGrpSpPr>
          <p:cNvPr id="26" name="Group 25">
            <a:extLst>
              <a:ext uri="{FF2B5EF4-FFF2-40B4-BE49-F238E27FC236}">
                <a16:creationId xmlns:a16="http://schemas.microsoft.com/office/drawing/2014/main" xmlns="" id="{982C7659-9D90-4D87-8ED7-ECBBC0B7F5D1}"/>
              </a:ext>
            </a:extLst>
          </p:cNvPr>
          <p:cNvGrpSpPr/>
          <p:nvPr/>
        </p:nvGrpSpPr>
        <p:grpSpPr>
          <a:xfrm>
            <a:off x="4228554" y="4626457"/>
            <a:ext cx="2103730" cy="843487"/>
            <a:chOff x="3093103" y="4373972"/>
            <a:chExt cx="2186118" cy="843487"/>
          </a:xfrm>
        </p:grpSpPr>
        <p:pic>
          <p:nvPicPr>
            <p:cNvPr id="27" name="Picture 26">
              <a:extLst>
                <a:ext uri="{FF2B5EF4-FFF2-40B4-BE49-F238E27FC236}">
                  <a16:creationId xmlns:a16="http://schemas.microsoft.com/office/drawing/2014/main" xmlns="" id="{2CACFCF8-D065-4468-8A00-C4684E0CB92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093103" y="4373972"/>
              <a:ext cx="728228" cy="843487"/>
            </a:xfrm>
            <a:prstGeom prst="rect">
              <a:avLst/>
            </a:prstGeom>
          </p:spPr>
        </p:pic>
        <p:pic>
          <p:nvPicPr>
            <p:cNvPr id="28" name="Picture 27">
              <a:extLst>
                <a:ext uri="{FF2B5EF4-FFF2-40B4-BE49-F238E27FC236}">
                  <a16:creationId xmlns:a16="http://schemas.microsoft.com/office/drawing/2014/main" xmlns="" id="{8281D2B8-28B8-407C-AD79-9BD78ADFD38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822765" y="4373972"/>
              <a:ext cx="728228" cy="843487"/>
            </a:xfrm>
            <a:prstGeom prst="rect">
              <a:avLst/>
            </a:prstGeom>
          </p:spPr>
        </p:pic>
        <p:pic>
          <p:nvPicPr>
            <p:cNvPr id="29" name="Picture 28">
              <a:extLst>
                <a:ext uri="{FF2B5EF4-FFF2-40B4-BE49-F238E27FC236}">
                  <a16:creationId xmlns:a16="http://schemas.microsoft.com/office/drawing/2014/main" xmlns="" id="{6D1D7274-8617-4121-81D3-C32DE9E5E1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4550993" y="4373972"/>
              <a:ext cx="728228" cy="843487"/>
            </a:xfrm>
            <a:prstGeom prst="rect">
              <a:avLst/>
            </a:prstGeom>
          </p:spPr>
        </p:pic>
      </p:grpSp>
      <p:pic>
        <p:nvPicPr>
          <p:cNvPr id="30" name="Picture 29">
            <a:extLst>
              <a:ext uri="{FF2B5EF4-FFF2-40B4-BE49-F238E27FC236}">
                <a16:creationId xmlns:a16="http://schemas.microsoft.com/office/drawing/2014/main" xmlns="" id="{EAC2E9F7-D306-4F86-8018-BF9830A1A14E}"/>
              </a:ext>
            </a:extLst>
          </p:cNvPr>
          <p:cNvPicPr>
            <a:picLocks noChangeAspect="1"/>
          </p:cNvPicPr>
          <p:nvPr/>
        </p:nvPicPr>
        <p:blipFill>
          <a:blip r:embed="rId8">
            <a:duotone>
              <a:prstClr val="black"/>
              <a:srgbClr val="FFFF00">
                <a:tint val="45000"/>
                <a:satMod val="400000"/>
              </a:srgbClr>
            </a:duotone>
            <a:extLst>
              <a:ext uri="{BEBA8EAE-BF5A-486C-A8C5-ECC9F3942E4B}">
                <a14:imgProps xmlns:a14="http://schemas.microsoft.com/office/drawing/2010/main">
                  <a14:imgLayer r:embed="rId9">
                    <a14:imgEffect>
                      <a14:backgroundRemoval t="9934" b="96026" l="7947" r="89404"/>
                    </a14:imgEffect>
                  </a14:imgLayer>
                </a14:imgProps>
              </a:ext>
              <a:ext uri="{28A0092B-C50C-407E-A947-70E740481C1C}">
                <a14:useLocalDpi xmlns:a14="http://schemas.microsoft.com/office/drawing/2010/main" val="0"/>
              </a:ext>
            </a:extLst>
          </a:blip>
          <a:stretch>
            <a:fillRect/>
          </a:stretch>
        </p:blipFill>
        <p:spPr>
          <a:xfrm>
            <a:off x="7710592" y="4674180"/>
            <a:ext cx="775557" cy="775557"/>
          </a:xfrm>
          <a:prstGeom prst="rect">
            <a:avLst/>
          </a:prstGeom>
          <a:noFill/>
        </p:spPr>
      </p:pic>
      <p:pic>
        <p:nvPicPr>
          <p:cNvPr id="31" name="Picture 30">
            <a:extLst>
              <a:ext uri="{FF2B5EF4-FFF2-40B4-BE49-F238E27FC236}">
                <a16:creationId xmlns:a16="http://schemas.microsoft.com/office/drawing/2014/main" xmlns="" id="{02DFD361-1F22-4177-9979-7E45C61508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53" b="99174" l="0" r="100000"/>
                    </a14:imgEffect>
                  </a14:imgLayer>
                </a14:imgProps>
              </a:ext>
              <a:ext uri="{28A0092B-C50C-407E-A947-70E740481C1C}">
                <a14:useLocalDpi xmlns:a14="http://schemas.microsoft.com/office/drawing/2010/main" val="0"/>
              </a:ext>
            </a:extLst>
          </a:blip>
          <a:stretch>
            <a:fillRect/>
          </a:stretch>
        </p:blipFill>
        <p:spPr>
          <a:xfrm flipH="1">
            <a:off x="3341987" y="4209841"/>
            <a:ext cx="699185" cy="1515683"/>
          </a:xfrm>
          <a:prstGeom prst="rect">
            <a:avLst/>
          </a:prstGeom>
        </p:spPr>
      </p:pic>
      <p:grpSp>
        <p:nvGrpSpPr>
          <p:cNvPr id="32" name="Group 31">
            <a:extLst>
              <a:ext uri="{FF2B5EF4-FFF2-40B4-BE49-F238E27FC236}">
                <a16:creationId xmlns:a16="http://schemas.microsoft.com/office/drawing/2014/main" xmlns="" id="{FD427A57-3573-4689-891F-D1E1423BE11B}"/>
              </a:ext>
            </a:extLst>
          </p:cNvPr>
          <p:cNvGrpSpPr/>
          <p:nvPr/>
        </p:nvGrpSpPr>
        <p:grpSpPr>
          <a:xfrm>
            <a:off x="6210994" y="4674180"/>
            <a:ext cx="1402947" cy="843487"/>
            <a:chOff x="3093103" y="4373972"/>
            <a:chExt cx="1457890" cy="843487"/>
          </a:xfrm>
        </p:grpSpPr>
        <p:pic>
          <p:nvPicPr>
            <p:cNvPr id="33" name="Picture 32">
              <a:extLst>
                <a:ext uri="{FF2B5EF4-FFF2-40B4-BE49-F238E27FC236}">
                  <a16:creationId xmlns:a16="http://schemas.microsoft.com/office/drawing/2014/main" xmlns="" id="{2685A422-6467-43F1-ACC8-E3C40F5BAAD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093103" y="4373972"/>
              <a:ext cx="728228" cy="843487"/>
            </a:xfrm>
            <a:prstGeom prst="rect">
              <a:avLst/>
            </a:prstGeom>
          </p:spPr>
        </p:pic>
        <p:pic>
          <p:nvPicPr>
            <p:cNvPr id="34" name="Picture 33">
              <a:extLst>
                <a:ext uri="{FF2B5EF4-FFF2-40B4-BE49-F238E27FC236}">
                  <a16:creationId xmlns:a16="http://schemas.microsoft.com/office/drawing/2014/main" xmlns="" id="{F5532A8D-0D7D-4C98-92EF-2CF9789756D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822765" y="4373972"/>
              <a:ext cx="728228" cy="843487"/>
            </a:xfrm>
            <a:prstGeom prst="rect">
              <a:avLst/>
            </a:prstGeom>
          </p:spPr>
        </p:pic>
      </p:grpSp>
      <p:sp>
        <p:nvSpPr>
          <p:cNvPr id="35" name="TextBox 34">
            <a:extLst>
              <a:ext uri="{FF2B5EF4-FFF2-40B4-BE49-F238E27FC236}">
                <a16:creationId xmlns:a16="http://schemas.microsoft.com/office/drawing/2014/main" xmlns="" id="{A05CE55E-959F-4645-A2FE-2070E443E8CF}"/>
              </a:ext>
            </a:extLst>
          </p:cNvPr>
          <p:cNvSpPr txBox="1"/>
          <p:nvPr/>
        </p:nvSpPr>
        <p:spPr>
          <a:xfrm>
            <a:off x="4622750" y="3438761"/>
            <a:ext cx="2986715" cy="1015663"/>
          </a:xfrm>
          <a:prstGeom prst="rect">
            <a:avLst/>
          </a:prstGeom>
          <a:noFill/>
        </p:spPr>
        <p:txBody>
          <a:bodyPr wrap="none" rtlCol="0">
            <a:spAutoFit/>
          </a:bodyPr>
          <a:lstStyle/>
          <a:p>
            <a:r>
              <a:rPr lang="en-US" sz="6000" b="1" dirty="0">
                <a:latin typeface="Times New Roman" panose="02020603050405020304" pitchFamily="18" charset="0"/>
                <a:cs typeface="Times New Roman" panose="02020603050405020304" pitchFamily="18" charset="0"/>
              </a:rPr>
              <a:t>3 + 2 = 5</a:t>
            </a:r>
          </a:p>
        </p:txBody>
      </p:sp>
      <p:sp>
        <p:nvSpPr>
          <p:cNvPr id="36" name="TextBox 35">
            <a:extLst>
              <a:ext uri="{FF2B5EF4-FFF2-40B4-BE49-F238E27FC236}">
                <a16:creationId xmlns:a16="http://schemas.microsoft.com/office/drawing/2014/main" xmlns="" id="{7AE0A714-A7F1-4BC0-8291-E617225B5E48}"/>
              </a:ext>
            </a:extLst>
          </p:cNvPr>
          <p:cNvSpPr txBox="1"/>
          <p:nvPr/>
        </p:nvSpPr>
        <p:spPr>
          <a:xfrm>
            <a:off x="4550719" y="5418270"/>
            <a:ext cx="2986715" cy="1015663"/>
          </a:xfrm>
          <a:prstGeom prst="rect">
            <a:avLst/>
          </a:prstGeom>
          <a:noFill/>
        </p:spPr>
        <p:txBody>
          <a:bodyPr wrap="none" rtlCol="0">
            <a:spAutoFit/>
          </a:bodyPr>
          <a:lstStyle/>
          <a:p>
            <a:r>
              <a:rPr lang="en-US" sz="6000" b="1" dirty="0">
                <a:latin typeface="Times New Roman" panose="02020603050405020304" pitchFamily="18" charset="0"/>
                <a:cs typeface="Times New Roman" panose="02020603050405020304" pitchFamily="18" charset="0"/>
              </a:rPr>
              <a:t>5 + 1 = 6</a:t>
            </a:r>
          </a:p>
        </p:txBody>
      </p:sp>
      <p:sp>
        <p:nvSpPr>
          <p:cNvPr id="38" name="TextBox 37">
            <a:extLst>
              <a:ext uri="{FF2B5EF4-FFF2-40B4-BE49-F238E27FC236}">
                <a16:creationId xmlns:a16="http://schemas.microsoft.com/office/drawing/2014/main" xmlns="" id="{241AD8B0-8B04-4BEB-9683-E98ABB2BFE4A}"/>
              </a:ext>
            </a:extLst>
          </p:cNvPr>
          <p:cNvSpPr txBox="1"/>
          <p:nvPr/>
        </p:nvSpPr>
        <p:spPr>
          <a:xfrm>
            <a:off x="4021533" y="993770"/>
            <a:ext cx="3378819" cy="1115123"/>
          </a:xfrm>
          <a:prstGeom prst="rect">
            <a:avLst/>
          </a:prstGeom>
          <a:noFill/>
        </p:spPr>
        <p:txBody>
          <a:bodyPr wrap="square" rtlCol="0">
            <a:spAutoFit/>
          </a:bodyPr>
          <a:lstStyle/>
          <a:p>
            <a:pPr algn="ctr"/>
            <a:r>
              <a:rPr lang="en-US" sz="3200" u="sng" dirty="0" err="1" smtClean="0">
                <a:latin typeface="Times New Roman" panose="02020603050405020304" pitchFamily="18" charset="0"/>
                <a:cs typeface="Times New Roman" panose="02020603050405020304" pitchFamily="18" charset="0"/>
              </a:rPr>
              <a:t>Toán</a:t>
            </a:r>
            <a:endParaRPr lang="en-US" sz="3200" u="sng" dirty="0">
              <a:latin typeface="Times New Roman" panose="02020603050405020304" pitchFamily="18" charset="0"/>
              <a:cs typeface="Times New Roman" panose="02020603050405020304" pitchFamily="18" charset="0"/>
            </a:endParaRPr>
          </a:p>
          <a:p>
            <a:pPr algn="ctr"/>
            <a:r>
              <a:rPr lang="en-US" sz="3200" dirty="0" err="1">
                <a:latin typeface="Times New Roman" panose="02020603050405020304" pitchFamily="18" charset="0"/>
                <a:cs typeface="Times New Roman" panose="02020603050405020304" pitchFamily="18" charset="0"/>
              </a:rPr>
              <a:t>Phép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endParaRPr lang="en-US" sz="3200"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xmlns="" id="{54AAAB1E-15D3-4FAE-850A-71E61667F24A}"/>
              </a:ext>
            </a:extLst>
          </p:cNvPr>
          <p:cNvSpPr txBox="1"/>
          <p:nvPr/>
        </p:nvSpPr>
        <p:spPr>
          <a:xfrm>
            <a:off x="2617334" y="498439"/>
            <a:ext cx="6853483"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21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2024</a:t>
            </a:r>
            <a:endParaRPr lang="en-US" sz="3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4897958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heel(1)">
                                      <p:cBhvr>
                                        <p:cTn id="1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extLst mod="1">
    <p:ext uri="{3A86A75C-4F4B-4683-9AE1-C65F6400EC91}">
      <p14:laserTraceLst xmlns:p14="http://schemas.microsoft.com/office/powerpoint/2010/main">
        <p14:tracePtLst>
          <p14:tracePt t="17137" x="5170488" y="3178175"/>
          <p14:tracePt t="17489" x="0" y="0"/>
        </p14:tracePtLst>
        <p14:tracePtLst>
          <p14:tracePt t="18290" x="5632450" y="3254375"/>
          <p14:tracePt t="18516" x="0" y="0"/>
        </p14:tracePtLst>
        <p14:tracePtLst>
          <p14:tracePt t="19085" x="6083300" y="3254375"/>
          <p14:tracePt t="19377" x="0" y="0"/>
        </p14:tracePtLst>
        <p14:tracePtLst>
          <p14:tracePt t="19818" x="6959600" y="3254375"/>
          <p14:tracePt t="20121" x="0" y="0"/>
        </p14:tracePtLst>
        <p14:tracePtLst>
          <p14:tracePt t="20751" x="7723188" y="3254375"/>
          <p14:tracePt t="21197" x="0" y="0"/>
        </p14:tracePtLst>
        <p14:tracePtLst>
          <p14:tracePt t="22431" x="4932363" y="5832475"/>
          <p14:tracePt t="22735" x="0" y="0"/>
        </p14:tracePtLst>
        <p14:tracePtLst>
          <p14:tracePt t="23361" x="5808663" y="5856288"/>
          <p14:tracePt t="23597" x="0" y="0"/>
        </p14:tracePtLst>
        <p14:tracePtLst>
          <p14:tracePt t="24142" x="6283325" y="5894388"/>
          <p14:tracePt t="24357" x="0" y="0"/>
        </p14:tracePtLst>
        <p14:tracePtLst>
          <p14:tracePt t="24901" x="7197725" y="5894388"/>
          <p14:tracePt t="25121" x="0" y="0"/>
        </p14:tracePtLst>
        <p14:tracePtLst>
          <p14:tracePt t="25795" x="7572375" y="5894388"/>
          <p14:tracePt t="26015"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23C28E-11B4-4111-85DA-F9CE0EB5FE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EF81229-DF51-45C5-9C80-CFEF8E8B8679}"/>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xmlns="" id="{0C190D2D-AB3D-4089-BE1B-D128C93BB23F}"/>
              </a:ext>
            </a:extLst>
          </p:cNvPr>
          <p:cNvGrpSpPr/>
          <p:nvPr/>
        </p:nvGrpSpPr>
        <p:grpSpPr>
          <a:xfrm>
            <a:off x="0" y="0"/>
            <a:ext cx="12177580" cy="7045037"/>
            <a:chOff x="0" y="-1"/>
            <a:chExt cx="9144000" cy="7045037"/>
          </a:xfrm>
        </p:grpSpPr>
        <p:pic>
          <p:nvPicPr>
            <p:cNvPr id="5" name="Picture 4">
              <a:extLst>
                <a:ext uri="{FF2B5EF4-FFF2-40B4-BE49-F238E27FC236}">
                  <a16:creationId xmlns:a16="http://schemas.microsoft.com/office/drawing/2014/main" xmlns="" id="{D94E5CD9-1A38-4B28-922C-17FB2E1BD2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82" b="12410"/>
            <a:stretch/>
          </p:blipFill>
          <p:spPr bwMode="auto">
            <a:xfrm>
              <a:off x="0" y="-1"/>
              <a:ext cx="9144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xmlns="" id="{35810694-A691-4747-9D24-58327FC29439}"/>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0815" y="919099"/>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Cloud 22">
            <a:extLst>
              <a:ext uri="{FF2B5EF4-FFF2-40B4-BE49-F238E27FC236}">
                <a16:creationId xmlns:a16="http://schemas.microsoft.com/office/drawing/2014/main" xmlns="" id="{75DA3D09-0E5B-4CE7-B512-710EA76D9F1B}"/>
              </a:ext>
            </a:extLst>
          </p:cNvPr>
          <p:cNvSpPr/>
          <p:nvPr/>
        </p:nvSpPr>
        <p:spPr>
          <a:xfrm>
            <a:off x="14420" y="685905"/>
            <a:ext cx="2301771" cy="1614460"/>
          </a:xfrm>
          <a:prstGeom prst="cloud">
            <a:avLst/>
          </a:prstGeom>
          <a:solidFill>
            <a:schemeClr val="tx2">
              <a:lumMod val="20000"/>
              <a:lumOff val="80000"/>
            </a:schemeClr>
          </a:solidFill>
          <a:ln>
            <a:solidFill>
              <a:schemeClr val="tx2">
                <a:lumMod val="20000"/>
                <a:lumOff val="8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4" name="Rectangle 23"/>
          <p:cNvSpPr/>
          <p:nvPr/>
        </p:nvSpPr>
        <p:spPr>
          <a:xfrm>
            <a:off x="2518824" y="1493135"/>
            <a:ext cx="6821355" cy="923330"/>
          </a:xfrm>
          <a:prstGeom prst="rect">
            <a:avLst/>
          </a:prstGeom>
          <a:solidFill>
            <a:srgbClr val="FFFF00"/>
          </a:solid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Ai </a:t>
            </a:r>
            <a:r>
              <a:rPr lang="en-US" sz="5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nhanh</a:t>
            </a: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en-US" sz="5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ai</a:t>
            </a: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en-US" sz="5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đúng</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14262465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233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19800"/>
            <a:ext cx="1219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9" name="Text Box 13"/>
          <p:cNvSpPr txBox="1">
            <a:spLocks noChangeArrowheads="1"/>
          </p:cNvSpPr>
          <p:nvPr/>
        </p:nvSpPr>
        <p:spPr bwMode="auto">
          <a:xfrm>
            <a:off x="6604000" y="3505201"/>
            <a:ext cx="477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8" name="TextBox 7">
            <a:extLst>
              <a:ext uri="{FF2B5EF4-FFF2-40B4-BE49-F238E27FC236}">
                <a16:creationId xmlns:a16="http://schemas.microsoft.com/office/drawing/2014/main" xmlns="" id="{725300B1-7D78-43F4-B5BB-27F8140EFFC7}"/>
              </a:ext>
            </a:extLst>
          </p:cNvPr>
          <p:cNvSpPr txBox="1"/>
          <p:nvPr/>
        </p:nvSpPr>
        <p:spPr>
          <a:xfrm>
            <a:off x="4105133" y="292387"/>
            <a:ext cx="2696901" cy="1077218"/>
          </a:xfrm>
          <a:prstGeom prst="rect">
            <a:avLst/>
          </a:prstGeom>
          <a:noFill/>
        </p:spPr>
        <p:txBody>
          <a:bodyPr wrap="square" rtlCol="0">
            <a:spAutoFit/>
          </a:bodyPr>
          <a:lstStyle/>
          <a:p>
            <a:pPr algn="ctr"/>
            <a:r>
              <a:rPr lang="en-US" sz="3200" u="sng" dirty="0" err="1" smtClean="0">
                <a:latin typeface="Times New Roman" panose="02020603050405020304" pitchFamily="18" charset="0"/>
                <a:cs typeface="Times New Roman" panose="02020603050405020304" pitchFamily="18" charset="0"/>
              </a:rPr>
              <a:t>Toán</a:t>
            </a:r>
            <a:endParaRPr lang="en-US" sz="3200" u="sng" dirty="0">
              <a:latin typeface="Times New Roman" panose="02020603050405020304" pitchFamily="18" charset="0"/>
              <a:cs typeface="Times New Roman" panose="02020603050405020304" pitchFamily="18" charset="0"/>
            </a:endParaRPr>
          </a:p>
          <a:p>
            <a:pPr algn="ctr"/>
            <a:r>
              <a:rPr lang="en-US" sz="3200" dirty="0" err="1">
                <a:solidFill>
                  <a:srgbClr val="FF0000"/>
                </a:solidFill>
                <a:latin typeface="Times New Roman" panose="02020603050405020304" pitchFamily="18" charset="0"/>
                <a:cs typeface="Times New Roman" panose="02020603050405020304" pitchFamily="18" charset="0"/>
              </a:rPr>
              <a:t>Phép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cộng</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3.507 ảnh trẻ chơi nhảy dây, trò chơi dân gian thú vị và đáng yêu - Mua bán hình  ảnh shutterstock giá rẻ chỉ từ 3.000 đ trong 2 p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217" y="1357239"/>
            <a:ext cx="7297250" cy="49835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54AAAB1E-15D3-4FAE-850A-71E61667F24A}"/>
              </a:ext>
            </a:extLst>
          </p:cNvPr>
          <p:cNvSpPr txBox="1"/>
          <p:nvPr/>
        </p:nvSpPr>
        <p:spPr>
          <a:xfrm>
            <a:off x="2250234" y="-82753"/>
            <a:ext cx="6853483"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21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2024</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268559"/>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233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19800"/>
            <a:ext cx="1219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9" name="Text Box 13"/>
          <p:cNvSpPr txBox="1">
            <a:spLocks noChangeArrowheads="1"/>
          </p:cNvSpPr>
          <p:nvPr/>
        </p:nvSpPr>
        <p:spPr bwMode="auto">
          <a:xfrm>
            <a:off x="6604000" y="3505201"/>
            <a:ext cx="477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8" name="TextBox 7">
            <a:extLst>
              <a:ext uri="{FF2B5EF4-FFF2-40B4-BE49-F238E27FC236}">
                <a16:creationId xmlns:a16="http://schemas.microsoft.com/office/drawing/2014/main" xmlns="" id="{725300B1-7D78-43F4-B5BB-27F8140EFFC7}"/>
              </a:ext>
            </a:extLst>
          </p:cNvPr>
          <p:cNvSpPr txBox="1"/>
          <p:nvPr/>
        </p:nvSpPr>
        <p:spPr>
          <a:xfrm>
            <a:off x="4105133" y="292387"/>
            <a:ext cx="2696901" cy="1077218"/>
          </a:xfrm>
          <a:prstGeom prst="rect">
            <a:avLst/>
          </a:prstGeom>
          <a:noFill/>
        </p:spPr>
        <p:txBody>
          <a:bodyPr wrap="square" rtlCol="0">
            <a:spAutoFit/>
          </a:bodyPr>
          <a:lstStyle/>
          <a:p>
            <a:pPr algn="ctr"/>
            <a:r>
              <a:rPr lang="en-US" sz="3200" u="sng" dirty="0" err="1" smtClean="0">
                <a:latin typeface="Times New Roman" panose="02020603050405020304" pitchFamily="18" charset="0"/>
                <a:cs typeface="Times New Roman" panose="02020603050405020304" pitchFamily="18" charset="0"/>
              </a:rPr>
              <a:t>Toán</a:t>
            </a:r>
            <a:endParaRPr lang="en-US" sz="3200" u="sng" dirty="0">
              <a:latin typeface="Times New Roman" panose="02020603050405020304" pitchFamily="18" charset="0"/>
              <a:cs typeface="Times New Roman" panose="02020603050405020304" pitchFamily="18" charset="0"/>
            </a:endParaRPr>
          </a:p>
          <a:p>
            <a:pPr algn="ctr"/>
            <a:r>
              <a:rPr lang="en-US" sz="3200" dirty="0" err="1">
                <a:solidFill>
                  <a:srgbClr val="FF0000"/>
                </a:solidFill>
                <a:latin typeface="Times New Roman" panose="02020603050405020304" pitchFamily="18" charset="0"/>
                <a:cs typeface="Times New Roman" panose="02020603050405020304" pitchFamily="18" charset="0"/>
              </a:rPr>
              <a:t>Phép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cộng</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305168"/>
            <a:ext cx="10287000" cy="55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xmlns="" id="{54AAAB1E-15D3-4FAE-850A-71E61667F24A}"/>
              </a:ext>
            </a:extLst>
          </p:cNvPr>
          <p:cNvSpPr txBox="1"/>
          <p:nvPr/>
        </p:nvSpPr>
        <p:spPr>
          <a:xfrm>
            <a:off x="2138117" y="-70338"/>
            <a:ext cx="6853483"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21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2024</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1956264"/>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233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19800"/>
            <a:ext cx="1219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9" name="Text Box 13"/>
          <p:cNvSpPr txBox="1">
            <a:spLocks noChangeArrowheads="1"/>
          </p:cNvSpPr>
          <p:nvPr/>
        </p:nvSpPr>
        <p:spPr bwMode="auto">
          <a:xfrm>
            <a:off x="6604000" y="3505201"/>
            <a:ext cx="477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8" name="TextBox 7">
            <a:extLst>
              <a:ext uri="{FF2B5EF4-FFF2-40B4-BE49-F238E27FC236}">
                <a16:creationId xmlns:a16="http://schemas.microsoft.com/office/drawing/2014/main" xmlns="" id="{725300B1-7D78-43F4-B5BB-27F8140EFFC7}"/>
              </a:ext>
            </a:extLst>
          </p:cNvPr>
          <p:cNvSpPr txBox="1"/>
          <p:nvPr/>
        </p:nvSpPr>
        <p:spPr>
          <a:xfrm>
            <a:off x="4105133" y="292387"/>
            <a:ext cx="2696901" cy="1077218"/>
          </a:xfrm>
          <a:prstGeom prst="rect">
            <a:avLst/>
          </a:prstGeom>
          <a:noFill/>
        </p:spPr>
        <p:txBody>
          <a:bodyPr wrap="square" rtlCol="0">
            <a:spAutoFit/>
          </a:bodyPr>
          <a:lstStyle/>
          <a:p>
            <a:pPr algn="ctr"/>
            <a:r>
              <a:rPr lang="en-US" sz="3200" u="sng" dirty="0" err="1" smtClean="0">
                <a:latin typeface="Times New Roman" panose="02020603050405020304" pitchFamily="18" charset="0"/>
                <a:cs typeface="Times New Roman" panose="02020603050405020304" pitchFamily="18" charset="0"/>
              </a:rPr>
              <a:t>Toán</a:t>
            </a:r>
            <a:endParaRPr lang="en-US" sz="3200" u="sng" dirty="0">
              <a:latin typeface="Times New Roman" panose="02020603050405020304" pitchFamily="18" charset="0"/>
              <a:cs typeface="Times New Roman" panose="02020603050405020304" pitchFamily="18" charset="0"/>
            </a:endParaRPr>
          </a:p>
          <a:p>
            <a:pPr algn="ctr"/>
            <a:r>
              <a:rPr lang="en-US" sz="3200" dirty="0" err="1">
                <a:solidFill>
                  <a:srgbClr val="FF0000"/>
                </a:solidFill>
                <a:latin typeface="Times New Roman" panose="02020603050405020304" pitchFamily="18" charset="0"/>
                <a:cs typeface="Times New Roman" panose="02020603050405020304" pitchFamily="18" charset="0"/>
              </a:rPr>
              <a:t>Phép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cộng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54AAAB1E-15D3-4FAE-850A-71E61667F24A}"/>
              </a:ext>
            </a:extLst>
          </p:cNvPr>
          <p:cNvSpPr txBox="1"/>
          <p:nvPr/>
        </p:nvSpPr>
        <p:spPr>
          <a:xfrm>
            <a:off x="2519865" y="-128954"/>
            <a:ext cx="6853483"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21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2024</a:t>
            </a:r>
            <a:endParaRPr lang="en-US" sz="32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37" y="1336430"/>
            <a:ext cx="11051931" cy="550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956264"/>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Tập đếm  Nhạc thiếu nhi">
            <a:hlinkClick r:id="" action="ppaction://media"/>
            <a:extLst>
              <a:ext uri="{FF2B5EF4-FFF2-40B4-BE49-F238E27FC236}">
                <a16:creationId xmlns:a16="http://schemas.microsoft.com/office/drawing/2014/main" xmlns="" id="{22A8027C-05F8-4CD8-9BC2-BF54235AA5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896" y="80745"/>
            <a:ext cx="12053104" cy="6774578"/>
          </a:xfrm>
          <a:prstGeom prst="rect">
            <a:avLst/>
          </a:prstGeom>
        </p:spPr>
      </p:pic>
    </p:spTree>
    <p:extLst>
      <p:ext uri="{BB962C8B-B14F-4D97-AF65-F5344CB8AC3E}">
        <p14:creationId xmlns:p14="http://schemas.microsoft.com/office/powerpoint/2010/main" val="1841649897"/>
      </p:ext>
    </p:extLst>
  </p:cSld>
  <p:clrMapOvr>
    <a:masterClrMapping/>
  </p:clrMapOvr>
  <mc:AlternateContent xmlns:mc="http://schemas.openxmlformats.org/markup-compatibility/2006" xmlns:p14="http://schemas.microsoft.com/office/powerpoint/2010/main">
    <mc:Choice Requires="p14">
      <p:transition p14:dur="10" advTm="4122">
        <p:wheel spokes="1"/>
      </p:transition>
    </mc:Choice>
    <mc:Fallback xmlns="">
      <p:transition advTm="4122">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1CA0D74B-1C31-4DC3-BC94-DD8F7A5AA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013" r="-2917" b="9362"/>
          <a:stretch/>
        </p:blipFill>
        <p:spPr bwMode="auto">
          <a:xfrm>
            <a:off x="-1" y="1"/>
            <a:ext cx="125469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xmlns="" id="{482F8C37-35E2-4FC7-ABB8-A3822B9B28C6}"/>
              </a:ext>
            </a:extLst>
          </p:cNvPr>
          <p:cNvSpPr txBox="1"/>
          <p:nvPr/>
        </p:nvSpPr>
        <p:spPr>
          <a:xfrm>
            <a:off x="3135126" y="579511"/>
            <a:ext cx="6276702" cy="923330"/>
          </a:xfrm>
          <a:prstGeom prst="rect">
            <a:avLst/>
          </a:prstGeom>
          <a:noFill/>
        </p:spPr>
        <p:txBody>
          <a:bodyPr wrap="square">
            <a:spAutoFit/>
          </a:bodyPr>
          <a:lstStyle/>
          <a:p>
            <a:r>
              <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TÌM XE CHO BẠN</a:t>
            </a:r>
          </a:p>
        </p:txBody>
      </p:sp>
      <p:pic>
        <p:nvPicPr>
          <p:cNvPr id="5" name="Picture 4">
            <a:extLst>
              <a:ext uri="{FF2B5EF4-FFF2-40B4-BE49-F238E27FC236}">
                <a16:creationId xmlns:a16="http://schemas.microsoft.com/office/drawing/2014/main" xmlns="" id="{871357AE-F13C-41E0-9838-902EBBC85AE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7353201" y="2460671"/>
            <a:ext cx="2416905" cy="1477016"/>
          </a:xfrm>
          <a:prstGeom prst="rect">
            <a:avLst/>
          </a:prstGeom>
        </p:spPr>
      </p:pic>
      <p:pic>
        <p:nvPicPr>
          <p:cNvPr id="6" name="Picture 4">
            <a:extLst>
              <a:ext uri="{FF2B5EF4-FFF2-40B4-BE49-F238E27FC236}">
                <a16:creationId xmlns:a16="http://schemas.microsoft.com/office/drawing/2014/main" xmlns="" id="{E781060B-7569-47EE-9C3A-D9EA01AF31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2115089" y="1985029"/>
            <a:ext cx="2508620" cy="213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xmlns="" id="{50B27716-A30E-4FA7-8063-EA16B9122F2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208" l="0" r="100000">
                        <a14:foregroundMark x1="33000" y1="61214" x2="32833" y2="79683"/>
                        <a14:foregroundMark x1="44500" y1="54090" x2="46833" y2="54354"/>
                        <a14:foregroundMark x1="45167" y1="84697" x2="49000" y2="85224"/>
                        <a14:foregroundMark x1="28167" y1="7652" x2="34167" y2="7916"/>
                        <a14:foregroundMark x1="29167" y1="5541" x2="34667" y2="2902"/>
                      </a14:backgroundRemoval>
                    </a14:imgEffect>
                  </a14:imgLayer>
                </a14:imgProps>
              </a:ext>
              <a:ext uri="{28A0092B-C50C-407E-A947-70E740481C1C}">
                <a14:useLocalDpi xmlns:a14="http://schemas.microsoft.com/office/drawing/2010/main" val="0"/>
              </a:ext>
            </a:extLst>
          </a:blip>
          <a:srcRect/>
          <a:stretch>
            <a:fillRect/>
          </a:stretch>
        </p:blipFill>
        <p:spPr bwMode="auto">
          <a:xfrm>
            <a:off x="5005341" y="3732008"/>
            <a:ext cx="2448019" cy="158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xmlns="" id="{F2EF7129-5A22-4C2F-914C-03A819A361F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2685" l="714" r="97143"/>
                    </a14:imgEffect>
                  </a14:imgLayer>
                </a14:imgProps>
              </a:ext>
              <a:ext uri="{28A0092B-C50C-407E-A947-70E740481C1C}">
                <a14:useLocalDpi xmlns:a14="http://schemas.microsoft.com/office/drawing/2010/main" val="0"/>
              </a:ext>
            </a:extLst>
          </a:blip>
          <a:srcRect/>
          <a:stretch>
            <a:fillRect/>
          </a:stretch>
        </p:blipFill>
        <p:spPr bwMode="auto">
          <a:xfrm>
            <a:off x="2621273" y="3581737"/>
            <a:ext cx="1673677" cy="202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extLst>
              <a:ext uri="{FF2B5EF4-FFF2-40B4-BE49-F238E27FC236}">
                <a16:creationId xmlns:a16="http://schemas.microsoft.com/office/drawing/2014/main" xmlns="" id="{CC41EC28-0F09-4BDA-B820-96C864F49C7D}"/>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85" b="90000" l="0" r="90000">
                        <a14:foregroundMark x1="28200" y1="28241" x2="36600" y2="31481"/>
                        <a14:foregroundMark x1="25800" y1="19167" x2="31700" y2="19630"/>
                        <a14:foregroundMark x1="19400" y1="35556" x2="21400" y2="39167"/>
                        <a14:foregroundMark x1="73300" y1="43241" x2="76300" y2="40556"/>
                        <a14:foregroundMark x1="27800" y1="25093" x2="31700" y2="28241"/>
                        <a14:backgroundMark x1="31700" y1="75000" x2="36100" y2="80463"/>
                      </a14:backgroundRemoval>
                    </a14:imgEffect>
                  </a14:imgLayer>
                </a14:imgProps>
              </a:ext>
              <a:ext uri="{28A0092B-C50C-407E-A947-70E740481C1C}">
                <a14:useLocalDpi xmlns:a14="http://schemas.microsoft.com/office/drawing/2010/main" val="0"/>
              </a:ext>
            </a:extLst>
          </a:blip>
          <a:srcRect l="7212" r="17209" b="19074"/>
          <a:stretch/>
        </p:blipFill>
        <p:spPr bwMode="auto">
          <a:xfrm>
            <a:off x="2681927" y="1248051"/>
            <a:ext cx="1749173" cy="1996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a:extLst>
              <a:ext uri="{FF2B5EF4-FFF2-40B4-BE49-F238E27FC236}">
                <a16:creationId xmlns:a16="http://schemas.microsoft.com/office/drawing/2014/main" xmlns="" id="{F06A9333-7911-469A-8E0D-721FC3A02F4C}"/>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89352" l="0" r="100000">
                        <a14:foregroundMark x1="36592" y1="16667" x2="33421" y2="35463"/>
                        <a14:foregroundMark x1="59049" y1="23426" x2="78336" y2="33889"/>
                        <a14:foregroundMark x1="71863" y1="23426" x2="61162" y2="44444"/>
                        <a14:foregroundMark x1="19551" y1="21944" x2="47292" y2="33889"/>
                        <a14:foregroundMark x1="49406" y1="44444" x2="53765" y2="61667"/>
                        <a14:foregroundMark x1="44122" y1="63148" x2="65522" y2="63889"/>
                      </a14:backgroundRemoval>
                    </a14:imgEffect>
                  </a14:imgLayer>
                </a14:imgProps>
              </a:ext>
              <a:ext uri="{28A0092B-C50C-407E-A947-70E740481C1C}">
                <a14:useLocalDpi xmlns:a14="http://schemas.microsoft.com/office/drawing/2010/main" val="0"/>
              </a:ext>
            </a:extLst>
          </a:blip>
          <a:srcRect/>
          <a:stretch>
            <a:fillRect/>
          </a:stretch>
        </p:blipFill>
        <p:spPr bwMode="auto">
          <a:xfrm>
            <a:off x="8067075" y="1671993"/>
            <a:ext cx="989154" cy="190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a:extLst>
              <a:ext uri="{FF2B5EF4-FFF2-40B4-BE49-F238E27FC236}">
                <a16:creationId xmlns:a16="http://schemas.microsoft.com/office/drawing/2014/main" xmlns="" id="{10387BE7-A26C-4502-ADCF-8999B52C844F}"/>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852" b="94167" l="1110" r="100000"/>
                    </a14:imgEffect>
                  </a14:imgLayer>
                </a14:imgProps>
              </a:ext>
              <a:ext uri="{28A0092B-C50C-407E-A947-70E740481C1C}">
                <a14:useLocalDpi xmlns:a14="http://schemas.microsoft.com/office/drawing/2010/main" val="0"/>
              </a:ext>
            </a:extLst>
          </a:blip>
          <a:srcRect/>
          <a:stretch>
            <a:fillRect/>
          </a:stretch>
        </p:blipFill>
        <p:spPr bwMode="auto">
          <a:xfrm>
            <a:off x="5606031" y="2878635"/>
            <a:ext cx="1214336" cy="169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ADMIN\Desktop\Tai nguyen thiet ke tro choi\Angry birds epic birds\1505573783630 (2).png">
            <a:extLst>
              <a:ext uri="{FF2B5EF4-FFF2-40B4-BE49-F238E27FC236}">
                <a16:creationId xmlns:a16="http://schemas.microsoft.com/office/drawing/2014/main" xmlns="" id="{ADF0035C-F2C5-4763-8AC6-138F6FD4B7A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05340" y="5427728"/>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86A3CBD0-4265-4CEE-874A-7039D88F3217}"/>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2062871" y="4237771"/>
            <a:ext cx="2508620" cy="2950626"/>
          </a:xfrm>
          <a:prstGeom prst="rect">
            <a:avLst/>
          </a:prstGeom>
        </p:spPr>
      </p:pic>
      <p:pic>
        <p:nvPicPr>
          <p:cNvPr id="15" name="Picture 4">
            <a:extLst>
              <a:ext uri="{FF2B5EF4-FFF2-40B4-BE49-F238E27FC236}">
                <a16:creationId xmlns:a16="http://schemas.microsoft.com/office/drawing/2014/main" xmlns="" id="{E6EB53E6-5B58-42D6-A974-1240E6C9FE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7940705" y="3927380"/>
            <a:ext cx="2970521" cy="269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a:extLst>
              <a:ext uri="{FF2B5EF4-FFF2-40B4-BE49-F238E27FC236}">
                <a16:creationId xmlns:a16="http://schemas.microsoft.com/office/drawing/2014/main" xmlns="" id="{E15803BF-2775-478B-9048-5D33C6C07518}"/>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80916" y="3520421"/>
            <a:ext cx="2520145" cy="214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35739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3">
            <a:extLst>
              <a:ext uri="{28A0092B-C50C-407E-A947-70E740481C1C}">
                <a14:useLocalDpi xmlns:a14="http://schemas.microsoft.com/office/drawing/2010/main" val="0"/>
              </a:ext>
            </a:extLst>
          </a:blip>
          <a:srcRect t="46013" r="-2917" b="9361"/>
          <a:stretch>
            <a:fillRect/>
          </a:stretch>
        </p:blipFill>
        <p:spPr bwMode="auto">
          <a:xfrm>
            <a:off x="-160338" y="-111125"/>
            <a:ext cx="1259205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3" name="Group 9"/>
          <p:cNvGrpSpPr>
            <a:grpSpLocks/>
          </p:cNvGrpSpPr>
          <p:nvPr/>
        </p:nvGrpSpPr>
        <p:grpSpPr bwMode="auto">
          <a:xfrm>
            <a:off x="7353300" y="2460625"/>
            <a:ext cx="2416175" cy="1476375"/>
            <a:chOff x="3543888" y="2590800"/>
            <a:chExt cx="2416905" cy="1591620"/>
          </a:xfrm>
        </p:grpSpPr>
        <p:pic>
          <p:nvPicPr>
            <p:cNvPr id="5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888" y="2590800"/>
              <a:ext cx="2416905" cy="159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lowchart: Connector 11"/>
            <p:cNvSpPr/>
            <p:nvPr/>
          </p:nvSpPr>
          <p:spPr>
            <a:xfrm>
              <a:off x="3658223" y="3434530"/>
              <a:ext cx="525622" cy="609265"/>
            </a:xfrm>
            <a:prstGeom prst="flowChartConnector">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solidFill>
                  <a:latin typeface="Times New Roman" panose="02020603050405020304" pitchFamily="18" charset="0"/>
                  <a:cs typeface="Times New Roman" panose="02020603050405020304" pitchFamily="18" charset="0"/>
                </a:rPr>
                <a:t>7</a:t>
              </a:r>
            </a:p>
          </p:txBody>
        </p:sp>
        <p:sp>
          <p:nvSpPr>
            <p:cNvPr id="13" name="Flowchart: Connector 12"/>
            <p:cNvSpPr/>
            <p:nvPr/>
          </p:nvSpPr>
          <p:spPr>
            <a:xfrm>
              <a:off x="5104872" y="3398590"/>
              <a:ext cx="527209" cy="609265"/>
            </a:xfrm>
            <a:prstGeom prst="flowChartConnector">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solidFill>
                  <a:latin typeface="VNI-Avo" pitchFamily="2" charset="0"/>
                  <a:cs typeface="Times New Roman" pitchFamily="18" charset="0"/>
                </a:rPr>
                <a:t>0</a:t>
              </a:r>
            </a:p>
          </p:txBody>
        </p:sp>
      </p:grpSp>
      <p:grpSp>
        <p:nvGrpSpPr>
          <p:cNvPr id="5124" name="Group 19"/>
          <p:cNvGrpSpPr>
            <a:grpSpLocks/>
          </p:cNvGrpSpPr>
          <p:nvPr/>
        </p:nvGrpSpPr>
        <p:grpSpPr bwMode="auto">
          <a:xfrm>
            <a:off x="2114550" y="1984375"/>
            <a:ext cx="2509838" cy="2132013"/>
            <a:chOff x="71310" y="4653578"/>
            <a:chExt cx="2508620" cy="2131347"/>
          </a:xfrm>
        </p:grpSpPr>
        <p:pic>
          <p:nvPicPr>
            <p:cNvPr id="517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10" y="4653578"/>
              <a:ext cx="2508620" cy="213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a:off x="333121" y="5986661"/>
              <a:ext cx="525207" cy="609410"/>
            </a:xfrm>
            <a:prstGeom prst="flowChartConnec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solidFill>
                  <a:latin typeface="Times New Roman" panose="02020603050405020304" pitchFamily="18" charset="0"/>
                  <a:cs typeface="Times New Roman" panose="02020603050405020304" pitchFamily="18" charset="0"/>
                </a:rPr>
                <a:t>3</a:t>
              </a:r>
            </a:p>
          </p:txBody>
        </p:sp>
        <p:sp>
          <p:nvSpPr>
            <p:cNvPr id="15" name="Flowchart: Connector 14"/>
            <p:cNvSpPr/>
            <p:nvPr/>
          </p:nvSpPr>
          <p:spPr>
            <a:xfrm>
              <a:off x="1762764" y="5986661"/>
              <a:ext cx="526794" cy="60941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solidFill>
                  <a:latin typeface="Times New Roman" panose="02020603050405020304" pitchFamily="18" charset="0"/>
                  <a:cs typeface="Times New Roman" panose="02020603050405020304" pitchFamily="18" charset="0"/>
                </a:rPr>
                <a:t>3</a:t>
              </a:r>
            </a:p>
          </p:txBody>
        </p:sp>
      </p:grpSp>
      <p:grpSp>
        <p:nvGrpSpPr>
          <p:cNvPr id="5125" name="Group 24"/>
          <p:cNvGrpSpPr>
            <a:grpSpLocks/>
          </p:cNvGrpSpPr>
          <p:nvPr/>
        </p:nvGrpSpPr>
        <p:grpSpPr bwMode="auto">
          <a:xfrm>
            <a:off x="7589838" y="4184650"/>
            <a:ext cx="2971800" cy="2690813"/>
            <a:chOff x="5960793" y="3557066"/>
            <a:chExt cx="2584177" cy="2195541"/>
          </a:xfrm>
        </p:grpSpPr>
        <p:pic>
          <p:nvPicPr>
            <p:cNvPr id="51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0793" y="3557066"/>
              <a:ext cx="2584177" cy="219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Flowchart: Connector 17"/>
            <p:cNvSpPr/>
            <p:nvPr/>
          </p:nvSpPr>
          <p:spPr>
            <a:xfrm>
              <a:off x="6192706" y="4959881"/>
              <a:ext cx="527327" cy="610088"/>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solidFill>
                    <a:schemeClr val="tx1"/>
                  </a:solidFill>
                  <a:latin typeface="Times New Roman" panose="02020603050405020304" pitchFamily="18" charset="0"/>
                  <a:cs typeface="Times New Roman" panose="02020603050405020304" pitchFamily="18" charset="0"/>
                </a:rPr>
                <a:t>2</a:t>
              </a:r>
            </a:p>
          </p:txBody>
        </p:sp>
        <p:sp>
          <p:nvSpPr>
            <p:cNvPr id="19" name="Flowchart: Connector 18"/>
            <p:cNvSpPr/>
            <p:nvPr/>
          </p:nvSpPr>
          <p:spPr>
            <a:xfrm>
              <a:off x="7696001" y="4974129"/>
              <a:ext cx="527327" cy="608793"/>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solidFill>
                  <a:latin typeface="Times New Roman" panose="02020603050405020304" pitchFamily="18" charset="0"/>
                  <a:cs typeface="Times New Roman" panose="02020603050405020304" pitchFamily="18" charset="0"/>
                </a:rPr>
                <a:t>3</a:t>
              </a:r>
            </a:p>
          </p:txBody>
        </p:sp>
      </p:grpSp>
      <p:grpSp>
        <p:nvGrpSpPr>
          <p:cNvPr id="5126" name="Group 4"/>
          <p:cNvGrpSpPr>
            <a:grpSpLocks/>
          </p:cNvGrpSpPr>
          <p:nvPr/>
        </p:nvGrpSpPr>
        <p:grpSpPr bwMode="auto">
          <a:xfrm>
            <a:off x="5005388" y="3732213"/>
            <a:ext cx="2447925" cy="1581150"/>
            <a:chOff x="443357" y="2953284"/>
            <a:chExt cx="2374968" cy="1500188"/>
          </a:xfrm>
        </p:grpSpPr>
        <p:pic>
          <p:nvPicPr>
            <p:cNvPr id="516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357" y="2953284"/>
              <a:ext cx="2374968"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Flowchart: Connector 21"/>
            <p:cNvSpPr/>
            <p:nvPr/>
          </p:nvSpPr>
          <p:spPr>
            <a:xfrm>
              <a:off x="595835" y="3703378"/>
              <a:ext cx="526744" cy="610016"/>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solidFill>
                    <a:prstClr val="white"/>
                  </a:solidFill>
                  <a:latin typeface="Times New Roman" panose="02020603050405020304" pitchFamily="18" charset="0"/>
                  <a:cs typeface="Times New Roman" panose="02020603050405020304" pitchFamily="18" charset="0"/>
                </a:rPr>
                <a:t>5</a:t>
              </a:r>
            </a:p>
          </p:txBody>
        </p:sp>
        <p:sp>
          <p:nvSpPr>
            <p:cNvPr id="23" name="Flowchart: Connector 22"/>
            <p:cNvSpPr/>
            <p:nvPr/>
          </p:nvSpPr>
          <p:spPr>
            <a:xfrm>
              <a:off x="2116000" y="3703378"/>
              <a:ext cx="526744" cy="610016"/>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solidFill>
                    <a:prstClr val="white"/>
                  </a:solidFill>
                  <a:latin typeface="Times New Roman" panose="02020603050405020304" pitchFamily="18" charset="0"/>
                  <a:cs typeface="Times New Roman" panose="02020603050405020304" pitchFamily="18" charset="0"/>
                </a:rPr>
                <a:t>3</a:t>
              </a:r>
            </a:p>
          </p:txBody>
        </p:sp>
      </p:grpSp>
      <p:grpSp>
        <p:nvGrpSpPr>
          <p:cNvPr id="5127" name="Group 25"/>
          <p:cNvGrpSpPr>
            <a:grpSpLocks/>
          </p:cNvGrpSpPr>
          <p:nvPr/>
        </p:nvGrpSpPr>
        <p:grpSpPr bwMode="auto">
          <a:xfrm>
            <a:off x="2706688" y="4251325"/>
            <a:ext cx="2649537" cy="3116263"/>
            <a:chOff x="4431554" y="4824081"/>
            <a:chExt cx="2303193" cy="2355289"/>
          </a:xfrm>
        </p:grpSpPr>
        <p:pic>
          <p:nvPicPr>
            <p:cNvPr id="516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1554" y="4824081"/>
              <a:ext cx="2303193" cy="235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lowchart: Connector 16"/>
            <p:cNvSpPr/>
            <p:nvPr/>
          </p:nvSpPr>
          <p:spPr>
            <a:xfrm>
              <a:off x="4653731" y="5935134"/>
              <a:ext cx="525774" cy="609519"/>
            </a:xfrm>
            <a:prstGeom prst="flowChartConnec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2</a:t>
              </a:r>
            </a:p>
          </p:txBody>
        </p:sp>
        <p:sp>
          <p:nvSpPr>
            <p:cNvPr id="32" name="Flowchart: Connector 31"/>
            <p:cNvSpPr/>
            <p:nvPr/>
          </p:nvSpPr>
          <p:spPr>
            <a:xfrm>
              <a:off x="5921937" y="5871543"/>
              <a:ext cx="527154" cy="609519"/>
            </a:xfrm>
            <a:prstGeom prst="flowChartConnec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solidFill>
                    <a:schemeClr val="tx1"/>
                  </a:solidFill>
                  <a:latin typeface="Times New Roman" panose="02020603050405020304" pitchFamily="18" charset="0"/>
                  <a:cs typeface="Times New Roman" panose="02020603050405020304" pitchFamily="18" charset="0"/>
                </a:rPr>
                <a:t>7</a:t>
              </a:r>
            </a:p>
          </p:txBody>
        </p:sp>
      </p:grpSp>
      <p:grpSp>
        <p:nvGrpSpPr>
          <p:cNvPr id="2048" name="Group 2047"/>
          <p:cNvGrpSpPr>
            <a:grpSpLocks/>
          </p:cNvGrpSpPr>
          <p:nvPr/>
        </p:nvGrpSpPr>
        <p:grpSpPr bwMode="auto">
          <a:xfrm>
            <a:off x="3194050" y="3979863"/>
            <a:ext cx="1674813" cy="2027237"/>
            <a:chOff x="2005238" y="1166545"/>
            <a:chExt cx="1466407" cy="2262456"/>
          </a:xfrm>
        </p:grpSpPr>
        <p:pic>
          <p:nvPicPr>
            <p:cNvPr id="516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5238" y="1166545"/>
              <a:ext cx="1466407" cy="226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Flowchart: Connector 37"/>
            <p:cNvSpPr/>
            <p:nvPr/>
          </p:nvSpPr>
          <p:spPr>
            <a:xfrm>
              <a:off x="2319369" y="2378385"/>
              <a:ext cx="525404" cy="60946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solidFill>
                    <a:srgbClr val="FF0000"/>
                  </a:solidFill>
                  <a:latin typeface="Times New Roman" panose="02020603050405020304" pitchFamily="18" charset="0"/>
                  <a:cs typeface="Times New Roman" panose="02020603050405020304" pitchFamily="18" charset="0"/>
                </a:rPr>
                <a:t>9</a:t>
              </a:r>
            </a:p>
          </p:txBody>
        </p:sp>
      </p:grpSp>
      <p:grpSp>
        <p:nvGrpSpPr>
          <p:cNvPr id="2056" name="Group 2055"/>
          <p:cNvGrpSpPr>
            <a:grpSpLocks/>
          </p:cNvGrpSpPr>
          <p:nvPr/>
        </p:nvGrpSpPr>
        <p:grpSpPr bwMode="auto">
          <a:xfrm>
            <a:off x="6899275" y="230188"/>
            <a:ext cx="1214438" cy="1695450"/>
            <a:chOff x="-2894925" y="1447800"/>
            <a:chExt cx="1214336" cy="1455585"/>
          </a:xfrm>
        </p:grpSpPr>
        <p:pic>
          <p:nvPicPr>
            <p:cNvPr id="5158"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4925" y="1447800"/>
              <a:ext cx="1214336" cy="145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Flowchart: Connector 38"/>
            <p:cNvSpPr/>
            <p:nvPr/>
          </p:nvSpPr>
          <p:spPr>
            <a:xfrm>
              <a:off x="-2550466" y="1870301"/>
              <a:ext cx="525418" cy="61058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solidFill>
                    <a:srgbClr val="FF0000"/>
                  </a:solidFill>
                  <a:latin typeface="Times New Roman" pitchFamily="18" charset="0"/>
                  <a:cs typeface="Times New Roman" pitchFamily="18" charset="0"/>
                </a:rPr>
                <a:t>8</a:t>
              </a:r>
            </a:p>
          </p:txBody>
        </p:sp>
      </p:grpSp>
      <p:grpSp>
        <p:nvGrpSpPr>
          <p:cNvPr id="2058" name="Group 2057"/>
          <p:cNvGrpSpPr>
            <a:grpSpLocks/>
          </p:cNvGrpSpPr>
          <p:nvPr/>
        </p:nvGrpSpPr>
        <p:grpSpPr bwMode="auto">
          <a:xfrm>
            <a:off x="5672138" y="106363"/>
            <a:ext cx="989012" cy="1909762"/>
            <a:chOff x="-2938789" y="2342118"/>
            <a:chExt cx="1186190" cy="1909744"/>
          </a:xfrm>
        </p:grpSpPr>
        <p:pic>
          <p:nvPicPr>
            <p:cNvPr id="51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8789" y="2342118"/>
              <a:ext cx="1186190" cy="190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Flowchart: Connector 41"/>
            <p:cNvSpPr/>
            <p:nvPr/>
          </p:nvSpPr>
          <p:spPr>
            <a:xfrm>
              <a:off x="-2647478" y="3378745"/>
              <a:ext cx="527408" cy="60959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solidFill>
                    <a:srgbClr val="FF0000"/>
                  </a:solidFill>
                  <a:latin typeface="Times New Roman" pitchFamily="18" charset="0"/>
                  <a:cs typeface="Times New Roman" pitchFamily="18" charset="0"/>
                </a:rPr>
                <a:t>7</a:t>
              </a:r>
            </a:p>
          </p:txBody>
        </p:sp>
      </p:grpSp>
      <p:grpSp>
        <p:nvGrpSpPr>
          <p:cNvPr id="2049" name="Group 2048"/>
          <p:cNvGrpSpPr>
            <a:grpSpLocks/>
          </p:cNvGrpSpPr>
          <p:nvPr/>
        </p:nvGrpSpPr>
        <p:grpSpPr bwMode="auto">
          <a:xfrm>
            <a:off x="3849688" y="-155575"/>
            <a:ext cx="1749425" cy="1982788"/>
            <a:chOff x="-5071601" y="429612"/>
            <a:chExt cx="1871201" cy="2163837"/>
          </a:xfrm>
        </p:grpSpPr>
        <p:pic>
          <p:nvPicPr>
            <p:cNvPr id="5154" name="Picture 6"/>
            <p:cNvPicPr>
              <a:picLocks noChangeAspect="1" noChangeArrowheads="1"/>
            </p:cNvPicPr>
            <p:nvPr/>
          </p:nvPicPr>
          <p:blipFill>
            <a:blip r:embed="rId11">
              <a:extLst>
                <a:ext uri="{28A0092B-C50C-407E-A947-70E740481C1C}">
                  <a14:useLocalDpi xmlns:a14="http://schemas.microsoft.com/office/drawing/2010/main" val="0"/>
                </a:ext>
              </a:extLst>
            </a:blip>
            <a:srcRect l="7211" r="17209" b="19073"/>
            <a:stretch>
              <a:fillRect/>
            </a:stretch>
          </p:blipFill>
          <p:spPr bwMode="auto">
            <a:xfrm>
              <a:off x="-5071601" y="429612"/>
              <a:ext cx="1871201" cy="21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Flowchart: Connector 42"/>
            <p:cNvSpPr/>
            <p:nvPr/>
          </p:nvSpPr>
          <p:spPr>
            <a:xfrm>
              <a:off x="-4136001" y="1470818"/>
              <a:ext cx="526381" cy="60982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solidFill>
                    <a:srgbClr val="FF0000"/>
                  </a:solidFill>
                  <a:latin typeface="Times New Roman" pitchFamily="18" charset="0"/>
                  <a:cs typeface="Times New Roman" pitchFamily="18" charset="0"/>
                </a:rPr>
                <a:t>6</a:t>
              </a:r>
            </a:p>
          </p:txBody>
        </p:sp>
      </p:grpSp>
      <p:grpSp>
        <p:nvGrpSpPr>
          <p:cNvPr id="2060" name="Group 2059"/>
          <p:cNvGrpSpPr>
            <a:grpSpLocks/>
          </p:cNvGrpSpPr>
          <p:nvPr/>
        </p:nvGrpSpPr>
        <p:grpSpPr bwMode="auto">
          <a:xfrm>
            <a:off x="8067675" y="58738"/>
            <a:ext cx="2151063" cy="1866900"/>
            <a:chOff x="-4343400" y="1183645"/>
            <a:chExt cx="2150985" cy="1867055"/>
          </a:xfrm>
        </p:grpSpPr>
        <p:pic>
          <p:nvPicPr>
            <p:cNvPr id="5152"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3400" y="1183645"/>
              <a:ext cx="2150985" cy="186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Flowchart: Connector 50"/>
            <p:cNvSpPr/>
            <p:nvPr/>
          </p:nvSpPr>
          <p:spPr>
            <a:xfrm>
              <a:off x="-3611589" y="1861563"/>
              <a:ext cx="439721" cy="609651"/>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solidFill>
                    <a:srgbClr val="FF0000"/>
                  </a:solidFill>
                  <a:latin typeface="Times New Roman" pitchFamily="18" charset="0"/>
                  <a:cs typeface="Times New Roman" pitchFamily="18" charset="0"/>
                </a:rPr>
                <a:t>5</a:t>
              </a:r>
            </a:p>
          </p:txBody>
        </p:sp>
      </p:grpSp>
      <p:grpSp>
        <p:nvGrpSpPr>
          <p:cNvPr id="53" name="Group 52"/>
          <p:cNvGrpSpPr>
            <a:grpSpLocks/>
          </p:cNvGrpSpPr>
          <p:nvPr/>
        </p:nvGrpSpPr>
        <p:grpSpPr bwMode="auto">
          <a:xfrm>
            <a:off x="2357438" y="-177800"/>
            <a:ext cx="1673225" cy="2027238"/>
            <a:chOff x="2005238" y="1166545"/>
            <a:chExt cx="1466407" cy="2262456"/>
          </a:xfrm>
        </p:grpSpPr>
        <p:pic>
          <p:nvPicPr>
            <p:cNvPr id="515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5238" y="1166545"/>
              <a:ext cx="1466407" cy="226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Flowchart: Connector 54"/>
            <p:cNvSpPr/>
            <p:nvPr/>
          </p:nvSpPr>
          <p:spPr>
            <a:xfrm>
              <a:off x="2318275" y="2378385"/>
              <a:ext cx="527295" cy="60946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solidFill>
                    <a:srgbClr val="FF0000"/>
                  </a:solidFill>
                  <a:latin typeface="Times New Roman" pitchFamily="18" charset="0"/>
                  <a:cs typeface="Times New Roman" pitchFamily="18" charset="0"/>
                </a:rPr>
                <a:t>9</a:t>
              </a:r>
            </a:p>
          </p:txBody>
        </p:sp>
      </p:grpSp>
      <p:grpSp>
        <p:nvGrpSpPr>
          <p:cNvPr id="56" name="Group 55"/>
          <p:cNvGrpSpPr>
            <a:grpSpLocks/>
          </p:cNvGrpSpPr>
          <p:nvPr/>
        </p:nvGrpSpPr>
        <p:grpSpPr bwMode="auto">
          <a:xfrm>
            <a:off x="2354263" y="1516063"/>
            <a:ext cx="1749425" cy="1984375"/>
            <a:chOff x="-4362027" y="232682"/>
            <a:chExt cx="1871201" cy="2163837"/>
          </a:xfrm>
        </p:grpSpPr>
        <p:pic>
          <p:nvPicPr>
            <p:cNvPr id="5148" name="Picture 6"/>
            <p:cNvPicPr>
              <a:picLocks noChangeAspect="1" noChangeArrowheads="1"/>
            </p:cNvPicPr>
            <p:nvPr/>
          </p:nvPicPr>
          <p:blipFill>
            <a:blip r:embed="rId11">
              <a:extLst>
                <a:ext uri="{28A0092B-C50C-407E-A947-70E740481C1C}">
                  <a14:useLocalDpi xmlns:a14="http://schemas.microsoft.com/office/drawing/2010/main" val="0"/>
                </a:ext>
              </a:extLst>
            </a:blip>
            <a:srcRect l="7211" r="17209" b="19073"/>
            <a:stretch>
              <a:fillRect/>
            </a:stretch>
          </p:blipFill>
          <p:spPr bwMode="auto">
            <a:xfrm>
              <a:off x="-4362027" y="232682"/>
              <a:ext cx="1871201" cy="21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Flowchart: Connector 57"/>
            <p:cNvSpPr/>
            <p:nvPr/>
          </p:nvSpPr>
          <p:spPr>
            <a:xfrm>
              <a:off x="-3514723" y="1318062"/>
              <a:ext cx="526381" cy="609336"/>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solidFill>
                    <a:srgbClr val="FF0000"/>
                  </a:solidFill>
                  <a:latin typeface="Times New Roman" panose="02020603050405020304" pitchFamily="18" charset="0"/>
                  <a:cs typeface="Times New Roman" panose="02020603050405020304" pitchFamily="18" charset="0"/>
                </a:rPr>
                <a:t>6</a:t>
              </a:r>
            </a:p>
          </p:txBody>
        </p:sp>
      </p:grpSp>
      <p:grpSp>
        <p:nvGrpSpPr>
          <p:cNvPr id="59" name="Group 58"/>
          <p:cNvGrpSpPr>
            <a:grpSpLocks/>
          </p:cNvGrpSpPr>
          <p:nvPr/>
        </p:nvGrpSpPr>
        <p:grpSpPr bwMode="auto">
          <a:xfrm>
            <a:off x="8067675" y="1671638"/>
            <a:ext cx="989013" cy="1909762"/>
            <a:chOff x="-2938789" y="2342118"/>
            <a:chExt cx="1186190" cy="1909744"/>
          </a:xfrm>
        </p:grpSpPr>
        <p:pic>
          <p:nvPicPr>
            <p:cNvPr id="514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8789" y="2342118"/>
              <a:ext cx="1186190" cy="190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Flowchart: Connector 60"/>
            <p:cNvSpPr/>
            <p:nvPr/>
          </p:nvSpPr>
          <p:spPr>
            <a:xfrm>
              <a:off x="-2647477" y="3378745"/>
              <a:ext cx="527406" cy="60959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rgbClr val="FF0000"/>
                  </a:solidFill>
                  <a:latin typeface="Times New Roman" panose="02020603050405020304" pitchFamily="18" charset="0"/>
                  <a:cs typeface="Times New Roman" panose="02020603050405020304" pitchFamily="18" charset="0"/>
                </a:rPr>
                <a:t>7</a:t>
              </a:r>
            </a:p>
          </p:txBody>
        </p:sp>
      </p:grpSp>
      <p:grpSp>
        <p:nvGrpSpPr>
          <p:cNvPr id="62" name="Group 61"/>
          <p:cNvGrpSpPr>
            <a:grpSpLocks/>
          </p:cNvGrpSpPr>
          <p:nvPr/>
        </p:nvGrpSpPr>
        <p:grpSpPr bwMode="auto">
          <a:xfrm>
            <a:off x="5605463" y="2878138"/>
            <a:ext cx="1214437" cy="1695450"/>
            <a:chOff x="-2894925" y="1447800"/>
            <a:chExt cx="1214336" cy="1455585"/>
          </a:xfrm>
        </p:grpSpPr>
        <p:pic>
          <p:nvPicPr>
            <p:cNvPr id="5144"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4925" y="1447800"/>
              <a:ext cx="1214336" cy="145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Flowchart: Connector 63"/>
            <p:cNvSpPr/>
            <p:nvPr/>
          </p:nvSpPr>
          <p:spPr>
            <a:xfrm>
              <a:off x="-2550467" y="1870301"/>
              <a:ext cx="525419" cy="61058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400" dirty="0">
                  <a:solidFill>
                    <a:srgbClr val="FF0000"/>
                  </a:solidFill>
                  <a:latin typeface="Times New Roman" panose="02020603050405020304" pitchFamily="18" charset="0"/>
                  <a:cs typeface="Times New Roman" panose="02020603050405020304" pitchFamily="18" charset="0"/>
                </a:rPr>
                <a:t>8</a:t>
              </a:r>
            </a:p>
          </p:txBody>
        </p:sp>
      </p:grpSp>
      <p:grpSp>
        <p:nvGrpSpPr>
          <p:cNvPr id="65" name="Group 64"/>
          <p:cNvGrpSpPr>
            <a:grpSpLocks/>
          </p:cNvGrpSpPr>
          <p:nvPr/>
        </p:nvGrpSpPr>
        <p:grpSpPr bwMode="auto">
          <a:xfrm>
            <a:off x="7993063" y="3878263"/>
            <a:ext cx="2520950" cy="2144712"/>
            <a:chOff x="-4343400" y="1183645"/>
            <a:chExt cx="2150985" cy="1867055"/>
          </a:xfrm>
        </p:grpSpPr>
        <p:pic>
          <p:nvPicPr>
            <p:cNvPr id="5142"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3400" y="1183645"/>
              <a:ext cx="2150985" cy="186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Flowchart: Connector 66"/>
            <p:cNvSpPr/>
            <p:nvPr/>
          </p:nvSpPr>
          <p:spPr>
            <a:xfrm>
              <a:off x="-3610603" y="1860815"/>
              <a:ext cx="438866" cy="60945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rgbClr val="FF0000"/>
                  </a:solidFill>
                  <a:latin typeface="Times New Roman" panose="02020603050405020304" pitchFamily="18" charset="0"/>
                  <a:cs typeface="Times New Roman" panose="02020603050405020304" pitchFamily="18" charset="0"/>
                </a:rPr>
                <a:t>5</a:t>
              </a:r>
            </a:p>
          </p:txBody>
        </p:sp>
      </p:grpSp>
      <p:pic>
        <p:nvPicPr>
          <p:cNvPr id="2" name="Tiếng tinh tinh.mp3">
            <a:hlinkClick r:id="" action="ppaction://media"/>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53000" y="-246063"/>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Tiếng tinh tinh.mp3">
            <a:hlinkClick r:id="" action="ppaction://media"/>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48250" y="24034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Tiếng tinh tinh.mp3">
            <a:hlinkClick r:id="" action="ppaction://media"/>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00550" y="31877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Tiếng tinh tinh.mp3">
            <a:hlinkClick r:id="" action="ppaction://media"/>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48050" y="-7270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p:cNvSpPr txBox="1"/>
          <p:nvPr/>
        </p:nvSpPr>
        <p:spPr>
          <a:xfrm>
            <a:off x="632493" y="668221"/>
            <a:ext cx="6088683" cy="83099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8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CẢM ƠN CÁC BẠN!</a:t>
            </a:r>
          </a:p>
        </p:txBody>
      </p:sp>
    </p:spTree>
    <p:extLst>
      <p:ext uri="{BB962C8B-B14F-4D97-AF65-F5344CB8AC3E}">
        <p14:creationId xmlns:p14="http://schemas.microsoft.com/office/powerpoint/2010/main" val="362288380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49"/>
                                        </p:tgtEl>
                                        <p:attrNameLst>
                                          <p:attrName>r</p:attrName>
                                        </p:attrNameLst>
                                      </p:cBhvr>
                                    </p:animRot>
                                    <p:animRot by="-240000">
                                      <p:cBhvr>
                                        <p:cTn id="7" dur="600" fill="hold">
                                          <p:stCondLst>
                                            <p:cond delay="600"/>
                                          </p:stCondLst>
                                        </p:cTn>
                                        <p:tgtEl>
                                          <p:spTgt spid="2049"/>
                                        </p:tgtEl>
                                        <p:attrNameLst>
                                          <p:attrName>r</p:attrName>
                                        </p:attrNameLst>
                                      </p:cBhvr>
                                    </p:animRot>
                                    <p:animRot by="240000">
                                      <p:cBhvr>
                                        <p:cTn id="8" dur="600" fill="hold">
                                          <p:stCondLst>
                                            <p:cond delay="1200"/>
                                          </p:stCondLst>
                                        </p:cTn>
                                        <p:tgtEl>
                                          <p:spTgt spid="2049"/>
                                        </p:tgtEl>
                                        <p:attrNameLst>
                                          <p:attrName>r</p:attrName>
                                        </p:attrNameLst>
                                      </p:cBhvr>
                                    </p:animRot>
                                    <p:animRot by="-240000">
                                      <p:cBhvr>
                                        <p:cTn id="9" dur="600" fill="hold">
                                          <p:stCondLst>
                                            <p:cond delay="1800"/>
                                          </p:stCondLst>
                                        </p:cTn>
                                        <p:tgtEl>
                                          <p:spTgt spid="2049"/>
                                        </p:tgtEl>
                                        <p:attrNameLst>
                                          <p:attrName>r</p:attrName>
                                        </p:attrNameLst>
                                      </p:cBhvr>
                                    </p:animRot>
                                    <p:animRot by="120000">
                                      <p:cBhvr>
                                        <p:cTn id="10" dur="600" fill="hold">
                                          <p:stCondLst>
                                            <p:cond delay="2400"/>
                                          </p:stCondLst>
                                        </p:cTn>
                                        <p:tgtEl>
                                          <p:spTgt spid="204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8"/>
                                        </p:tgtEl>
                                        <p:attrNameLst>
                                          <p:attrName>r</p:attrName>
                                        </p:attrNameLst>
                                      </p:cBhvr>
                                    </p:animRot>
                                    <p:animRot by="-240000">
                                      <p:cBhvr>
                                        <p:cTn id="13" dur="600" fill="hold">
                                          <p:stCondLst>
                                            <p:cond delay="600"/>
                                          </p:stCondLst>
                                        </p:cTn>
                                        <p:tgtEl>
                                          <p:spTgt spid="2058"/>
                                        </p:tgtEl>
                                        <p:attrNameLst>
                                          <p:attrName>r</p:attrName>
                                        </p:attrNameLst>
                                      </p:cBhvr>
                                    </p:animRot>
                                    <p:animRot by="240000">
                                      <p:cBhvr>
                                        <p:cTn id="14" dur="600" fill="hold">
                                          <p:stCondLst>
                                            <p:cond delay="1200"/>
                                          </p:stCondLst>
                                        </p:cTn>
                                        <p:tgtEl>
                                          <p:spTgt spid="2058"/>
                                        </p:tgtEl>
                                        <p:attrNameLst>
                                          <p:attrName>r</p:attrName>
                                        </p:attrNameLst>
                                      </p:cBhvr>
                                    </p:animRot>
                                    <p:animRot by="-240000">
                                      <p:cBhvr>
                                        <p:cTn id="15" dur="600" fill="hold">
                                          <p:stCondLst>
                                            <p:cond delay="1800"/>
                                          </p:stCondLst>
                                        </p:cTn>
                                        <p:tgtEl>
                                          <p:spTgt spid="2058"/>
                                        </p:tgtEl>
                                        <p:attrNameLst>
                                          <p:attrName>r</p:attrName>
                                        </p:attrNameLst>
                                      </p:cBhvr>
                                    </p:animRot>
                                    <p:animRot by="120000">
                                      <p:cBhvr>
                                        <p:cTn id="16" dur="600" fill="hold">
                                          <p:stCondLst>
                                            <p:cond delay="2400"/>
                                          </p:stCondLst>
                                        </p:cTn>
                                        <p:tgtEl>
                                          <p:spTgt spid="205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056"/>
                                        </p:tgtEl>
                                        <p:attrNameLst>
                                          <p:attrName>r</p:attrName>
                                        </p:attrNameLst>
                                      </p:cBhvr>
                                    </p:animRot>
                                    <p:animRot by="-240000">
                                      <p:cBhvr>
                                        <p:cTn id="19" dur="600" fill="hold">
                                          <p:stCondLst>
                                            <p:cond delay="600"/>
                                          </p:stCondLst>
                                        </p:cTn>
                                        <p:tgtEl>
                                          <p:spTgt spid="2056"/>
                                        </p:tgtEl>
                                        <p:attrNameLst>
                                          <p:attrName>r</p:attrName>
                                        </p:attrNameLst>
                                      </p:cBhvr>
                                    </p:animRot>
                                    <p:animRot by="240000">
                                      <p:cBhvr>
                                        <p:cTn id="20" dur="600" fill="hold">
                                          <p:stCondLst>
                                            <p:cond delay="1200"/>
                                          </p:stCondLst>
                                        </p:cTn>
                                        <p:tgtEl>
                                          <p:spTgt spid="2056"/>
                                        </p:tgtEl>
                                        <p:attrNameLst>
                                          <p:attrName>r</p:attrName>
                                        </p:attrNameLst>
                                      </p:cBhvr>
                                    </p:animRot>
                                    <p:animRot by="-240000">
                                      <p:cBhvr>
                                        <p:cTn id="21" dur="600" fill="hold">
                                          <p:stCondLst>
                                            <p:cond delay="1800"/>
                                          </p:stCondLst>
                                        </p:cTn>
                                        <p:tgtEl>
                                          <p:spTgt spid="2056"/>
                                        </p:tgtEl>
                                        <p:attrNameLst>
                                          <p:attrName>r</p:attrName>
                                        </p:attrNameLst>
                                      </p:cBhvr>
                                    </p:animRot>
                                    <p:animRot by="120000">
                                      <p:cBhvr>
                                        <p:cTn id="22" dur="600" fill="hold">
                                          <p:stCondLst>
                                            <p:cond delay="2400"/>
                                          </p:stCondLst>
                                        </p:cTn>
                                        <p:tgtEl>
                                          <p:spTgt spid="205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060"/>
                                        </p:tgtEl>
                                        <p:attrNameLst>
                                          <p:attrName>r</p:attrName>
                                        </p:attrNameLst>
                                      </p:cBhvr>
                                    </p:animRot>
                                    <p:animRot by="-240000">
                                      <p:cBhvr>
                                        <p:cTn id="25" dur="600" fill="hold">
                                          <p:stCondLst>
                                            <p:cond delay="600"/>
                                          </p:stCondLst>
                                        </p:cTn>
                                        <p:tgtEl>
                                          <p:spTgt spid="2060"/>
                                        </p:tgtEl>
                                        <p:attrNameLst>
                                          <p:attrName>r</p:attrName>
                                        </p:attrNameLst>
                                      </p:cBhvr>
                                    </p:animRot>
                                    <p:animRot by="240000">
                                      <p:cBhvr>
                                        <p:cTn id="26" dur="600" fill="hold">
                                          <p:stCondLst>
                                            <p:cond delay="1200"/>
                                          </p:stCondLst>
                                        </p:cTn>
                                        <p:tgtEl>
                                          <p:spTgt spid="2060"/>
                                        </p:tgtEl>
                                        <p:attrNameLst>
                                          <p:attrName>r</p:attrName>
                                        </p:attrNameLst>
                                      </p:cBhvr>
                                    </p:animRot>
                                    <p:animRot by="-240000">
                                      <p:cBhvr>
                                        <p:cTn id="27" dur="600" fill="hold">
                                          <p:stCondLst>
                                            <p:cond delay="1800"/>
                                          </p:stCondLst>
                                        </p:cTn>
                                        <p:tgtEl>
                                          <p:spTgt spid="2060"/>
                                        </p:tgtEl>
                                        <p:attrNameLst>
                                          <p:attrName>r</p:attrName>
                                        </p:attrNameLst>
                                      </p:cBhvr>
                                    </p:animRot>
                                    <p:animRot by="120000">
                                      <p:cBhvr>
                                        <p:cTn id="28" dur="600" fill="hold">
                                          <p:stCondLst>
                                            <p:cond delay="2400"/>
                                          </p:stCondLst>
                                        </p:cTn>
                                        <p:tgtEl>
                                          <p:spTgt spid="206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53"/>
                                        </p:tgtEl>
                                        <p:attrNameLst>
                                          <p:attrName>r</p:attrName>
                                        </p:attrNameLst>
                                      </p:cBhvr>
                                    </p:animRot>
                                    <p:animRot by="-240000">
                                      <p:cBhvr>
                                        <p:cTn id="31" dur="600" fill="hold">
                                          <p:stCondLst>
                                            <p:cond delay="600"/>
                                          </p:stCondLst>
                                        </p:cTn>
                                        <p:tgtEl>
                                          <p:spTgt spid="53"/>
                                        </p:tgtEl>
                                        <p:attrNameLst>
                                          <p:attrName>r</p:attrName>
                                        </p:attrNameLst>
                                      </p:cBhvr>
                                    </p:animRot>
                                    <p:animRot by="240000">
                                      <p:cBhvr>
                                        <p:cTn id="32" dur="600" fill="hold">
                                          <p:stCondLst>
                                            <p:cond delay="1200"/>
                                          </p:stCondLst>
                                        </p:cTn>
                                        <p:tgtEl>
                                          <p:spTgt spid="53"/>
                                        </p:tgtEl>
                                        <p:attrNameLst>
                                          <p:attrName>r</p:attrName>
                                        </p:attrNameLst>
                                      </p:cBhvr>
                                    </p:animRot>
                                    <p:animRot by="-240000">
                                      <p:cBhvr>
                                        <p:cTn id="33" dur="600" fill="hold">
                                          <p:stCondLst>
                                            <p:cond delay="1800"/>
                                          </p:stCondLst>
                                        </p:cTn>
                                        <p:tgtEl>
                                          <p:spTgt spid="53"/>
                                        </p:tgtEl>
                                        <p:attrNameLst>
                                          <p:attrName>r</p:attrName>
                                        </p:attrNameLst>
                                      </p:cBhvr>
                                    </p:animRot>
                                    <p:animRot by="120000">
                                      <p:cBhvr>
                                        <p:cTn id="34" dur="600" fill="hold">
                                          <p:stCondLst>
                                            <p:cond delay="2400"/>
                                          </p:stCondLst>
                                        </p:cTn>
                                        <p:tgtEl>
                                          <p:spTgt spid="53"/>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056"/>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53" presetClass="exit" presetSubtype="32" fill="hold" nodeType="clickEffect">
                                  <p:stCondLst>
                                    <p:cond delay="0"/>
                                  </p:stCondLst>
                                  <p:childTnLst>
                                    <p:anim calcmode="lin" valueType="num">
                                      <p:cBhvr>
                                        <p:cTn id="44" dur="10"/>
                                        <p:tgtEl>
                                          <p:spTgt spid="2056"/>
                                        </p:tgtEl>
                                        <p:attrNameLst>
                                          <p:attrName>ppt_w</p:attrName>
                                        </p:attrNameLst>
                                      </p:cBhvr>
                                      <p:tavLst>
                                        <p:tav tm="0">
                                          <p:val>
                                            <p:strVal val="ppt_w"/>
                                          </p:val>
                                        </p:tav>
                                        <p:tav tm="100000">
                                          <p:val>
                                            <p:fltVal val="0"/>
                                          </p:val>
                                        </p:tav>
                                      </p:tavLst>
                                    </p:anim>
                                    <p:anim calcmode="lin" valueType="num">
                                      <p:cBhvr>
                                        <p:cTn id="45" dur="10"/>
                                        <p:tgtEl>
                                          <p:spTgt spid="2056"/>
                                        </p:tgtEl>
                                        <p:attrNameLst>
                                          <p:attrName>ppt_h</p:attrName>
                                        </p:attrNameLst>
                                      </p:cBhvr>
                                      <p:tavLst>
                                        <p:tav tm="0">
                                          <p:val>
                                            <p:strVal val="ppt_h"/>
                                          </p:val>
                                        </p:tav>
                                        <p:tav tm="100000">
                                          <p:val>
                                            <p:fltVal val="0"/>
                                          </p:val>
                                        </p:tav>
                                      </p:tavLst>
                                    </p:anim>
                                    <p:animEffect transition="out" filter="fade">
                                      <p:cBhvr>
                                        <p:cTn id="46" dur="10"/>
                                        <p:tgtEl>
                                          <p:spTgt spid="2056"/>
                                        </p:tgtEl>
                                      </p:cBhvr>
                                    </p:animEffect>
                                    <p:set>
                                      <p:cBhvr>
                                        <p:cTn id="47" dur="1" fill="hold">
                                          <p:stCondLst>
                                            <p:cond delay="9"/>
                                          </p:stCondLst>
                                        </p:cTn>
                                        <p:tgtEl>
                                          <p:spTgt spid="2056"/>
                                        </p:tgtEl>
                                        <p:attrNameLst>
                                          <p:attrName>style.visibility</p:attrName>
                                        </p:attrNameLst>
                                      </p:cBhvr>
                                      <p:to>
                                        <p:strVal val="hidden"/>
                                      </p:to>
                                    </p:set>
                                  </p:childTnLst>
                                </p:cTn>
                              </p:par>
                              <p:par>
                                <p:cTn id="48" presetID="53" presetClass="entr" presetSubtype="16" fill="hold" nodeType="with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childTnLst>
                          </p:cTn>
                        </p:par>
                      </p:childTnLst>
                    </p:cTn>
                  </p:par>
                </p:childTnLst>
              </p:cTn>
              <p:nextCondLst>
                <p:cond evt="onClick" delay="0">
                  <p:tgtEl>
                    <p:spTgt spid="2056"/>
                  </p:tgtEl>
                </p:cond>
              </p:nextCondLst>
            </p:seq>
            <p:seq concurrent="1" nextAc="seek">
              <p:cTn id="53" restart="whenNotActive" fill="hold" evtFilter="cancelBubble" nodeType="interactiveSeq">
                <p:stCondLst>
                  <p:cond evt="onClick" delay="0">
                    <p:tgtEl>
                      <p:spTgt spid="53"/>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53" presetClass="exit" presetSubtype="32" fill="hold" nodeType="clickEffect">
                                  <p:stCondLst>
                                    <p:cond delay="0"/>
                                  </p:stCondLst>
                                  <p:childTnLst>
                                    <p:anim calcmode="lin" valueType="num">
                                      <p:cBhvr>
                                        <p:cTn id="57" dur="500"/>
                                        <p:tgtEl>
                                          <p:spTgt spid="53"/>
                                        </p:tgtEl>
                                        <p:attrNameLst>
                                          <p:attrName>ppt_w</p:attrName>
                                        </p:attrNameLst>
                                      </p:cBhvr>
                                      <p:tavLst>
                                        <p:tav tm="0">
                                          <p:val>
                                            <p:strVal val="ppt_w"/>
                                          </p:val>
                                        </p:tav>
                                        <p:tav tm="100000">
                                          <p:val>
                                            <p:fltVal val="0"/>
                                          </p:val>
                                        </p:tav>
                                      </p:tavLst>
                                    </p:anim>
                                    <p:anim calcmode="lin" valueType="num">
                                      <p:cBhvr>
                                        <p:cTn id="58" dur="500"/>
                                        <p:tgtEl>
                                          <p:spTgt spid="53"/>
                                        </p:tgtEl>
                                        <p:attrNameLst>
                                          <p:attrName>ppt_h</p:attrName>
                                        </p:attrNameLst>
                                      </p:cBhvr>
                                      <p:tavLst>
                                        <p:tav tm="0">
                                          <p:val>
                                            <p:strVal val="ppt_h"/>
                                          </p:val>
                                        </p:tav>
                                        <p:tav tm="100000">
                                          <p:val>
                                            <p:fltVal val="0"/>
                                          </p:val>
                                        </p:tav>
                                      </p:tavLst>
                                    </p:anim>
                                    <p:animEffect transition="out" filter="fade">
                                      <p:cBhvr>
                                        <p:cTn id="59" dur="500"/>
                                        <p:tgtEl>
                                          <p:spTgt spid="53"/>
                                        </p:tgtEl>
                                      </p:cBhvr>
                                    </p:animEffect>
                                    <p:set>
                                      <p:cBhvr>
                                        <p:cTn id="60" dur="1" fill="hold">
                                          <p:stCondLst>
                                            <p:cond delay="499"/>
                                          </p:stCondLst>
                                        </p:cTn>
                                        <p:tgtEl>
                                          <p:spTgt spid="53"/>
                                        </p:tgtEl>
                                        <p:attrNameLst>
                                          <p:attrName>style.visibility</p:attrName>
                                        </p:attrNameLst>
                                      </p:cBhvr>
                                      <p:to>
                                        <p:strVal val="hidden"/>
                                      </p:to>
                                    </p:set>
                                  </p:childTnLst>
                                </p:cTn>
                              </p:par>
                              <p:par>
                                <p:cTn id="61" presetID="53" presetClass="entr" presetSubtype="16" fill="hold" nodeType="withEffect">
                                  <p:stCondLst>
                                    <p:cond delay="0"/>
                                  </p:stCondLst>
                                  <p:childTnLst>
                                    <p:set>
                                      <p:cBhvr>
                                        <p:cTn id="62" dur="1" fill="hold">
                                          <p:stCondLst>
                                            <p:cond delay="0"/>
                                          </p:stCondLst>
                                        </p:cTn>
                                        <p:tgtEl>
                                          <p:spTgt spid="2048"/>
                                        </p:tgtEl>
                                        <p:attrNameLst>
                                          <p:attrName>style.visibility</p:attrName>
                                        </p:attrNameLst>
                                      </p:cBhvr>
                                      <p:to>
                                        <p:strVal val="visible"/>
                                      </p:to>
                                    </p:set>
                                    <p:anim calcmode="lin" valueType="num">
                                      <p:cBhvr>
                                        <p:cTn id="63" dur="500" fill="hold"/>
                                        <p:tgtEl>
                                          <p:spTgt spid="2048"/>
                                        </p:tgtEl>
                                        <p:attrNameLst>
                                          <p:attrName>ppt_w</p:attrName>
                                        </p:attrNameLst>
                                      </p:cBhvr>
                                      <p:tavLst>
                                        <p:tav tm="0">
                                          <p:val>
                                            <p:fltVal val="0"/>
                                          </p:val>
                                        </p:tav>
                                        <p:tav tm="100000">
                                          <p:val>
                                            <p:strVal val="#ppt_w"/>
                                          </p:val>
                                        </p:tav>
                                      </p:tavLst>
                                    </p:anim>
                                    <p:anim calcmode="lin" valueType="num">
                                      <p:cBhvr>
                                        <p:cTn id="64" dur="500" fill="hold"/>
                                        <p:tgtEl>
                                          <p:spTgt spid="2048"/>
                                        </p:tgtEl>
                                        <p:attrNameLst>
                                          <p:attrName>ppt_h</p:attrName>
                                        </p:attrNameLst>
                                      </p:cBhvr>
                                      <p:tavLst>
                                        <p:tav tm="0">
                                          <p:val>
                                            <p:fltVal val="0"/>
                                          </p:val>
                                        </p:tav>
                                        <p:tav tm="100000">
                                          <p:val>
                                            <p:strVal val="#ppt_h"/>
                                          </p:val>
                                        </p:tav>
                                      </p:tavLst>
                                    </p:anim>
                                    <p:animEffect transition="in" filter="fade">
                                      <p:cBhvr>
                                        <p:cTn id="65" dur="500"/>
                                        <p:tgtEl>
                                          <p:spTgt spid="2048"/>
                                        </p:tgtEl>
                                      </p:cBhvr>
                                    </p:animEffect>
                                  </p:childTnLst>
                                </p:cTn>
                              </p:par>
                            </p:childTnLst>
                          </p:cTn>
                        </p:par>
                      </p:childTnLst>
                    </p:cTn>
                  </p:par>
                </p:childTnLst>
              </p:cTn>
              <p:nextCondLst>
                <p:cond evt="onClick" delay="0">
                  <p:tgtEl>
                    <p:spTgt spid="53"/>
                  </p:tgtEl>
                </p:cond>
              </p:nextCondLst>
            </p:seq>
            <p:seq concurrent="1" nextAc="seek">
              <p:cTn id="66" restart="whenNotActive" fill="hold" evtFilter="cancelBubble" nodeType="interactiveSeq">
                <p:stCondLst>
                  <p:cond evt="onClick" delay="0">
                    <p:tgtEl>
                      <p:spTgt spid="2058"/>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53" presetClass="exit" presetSubtype="32" fill="hold" nodeType="clickEffect">
                                  <p:stCondLst>
                                    <p:cond delay="0"/>
                                  </p:stCondLst>
                                  <p:childTnLst>
                                    <p:anim calcmode="lin" valueType="num">
                                      <p:cBhvr>
                                        <p:cTn id="70" dur="500"/>
                                        <p:tgtEl>
                                          <p:spTgt spid="2058"/>
                                        </p:tgtEl>
                                        <p:attrNameLst>
                                          <p:attrName>ppt_w</p:attrName>
                                        </p:attrNameLst>
                                      </p:cBhvr>
                                      <p:tavLst>
                                        <p:tav tm="0">
                                          <p:val>
                                            <p:strVal val="ppt_w"/>
                                          </p:val>
                                        </p:tav>
                                        <p:tav tm="100000">
                                          <p:val>
                                            <p:fltVal val="0"/>
                                          </p:val>
                                        </p:tav>
                                      </p:tavLst>
                                    </p:anim>
                                    <p:anim calcmode="lin" valueType="num">
                                      <p:cBhvr>
                                        <p:cTn id="71" dur="500"/>
                                        <p:tgtEl>
                                          <p:spTgt spid="2058"/>
                                        </p:tgtEl>
                                        <p:attrNameLst>
                                          <p:attrName>ppt_h</p:attrName>
                                        </p:attrNameLst>
                                      </p:cBhvr>
                                      <p:tavLst>
                                        <p:tav tm="0">
                                          <p:val>
                                            <p:strVal val="ppt_h"/>
                                          </p:val>
                                        </p:tav>
                                        <p:tav tm="100000">
                                          <p:val>
                                            <p:fltVal val="0"/>
                                          </p:val>
                                        </p:tav>
                                      </p:tavLst>
                                    </p:anim>
                                    <p:animEffect transition="out" filter="fade">
                                      <p:cBhvr>
                                        <p:cTn id="72" dur="500"/>
                                        <p:tgtEl>
                                          <p:spTgt spid="2058"/>
                                        </p:tgtEl>
                                      </p:cBhvr>
                                    </p:animEffect>
                                    <p:set>
                                      <p:cBhvr>
                                        <p:cTn id="73" dur="1" fill="hold">
                                          <p:stCondLst>
                                            <p:cond delay="499"/>
                                          </p:stCondLst>
                                        </p:cTn>
                                        <p:tgtEl>
                                          <p:spTgt spid="2058"/>
                                        </p:tgtEl>
                                        <p:attrNameLst>
                                          <p:attrName>style.visibility</p:attrName>
                                        </p:attrNameLst>
                                      </p:cBhvr>
                                      <p:to>
                                        <p:strVal val="hidden"/>
                                      </p:to>
                                    </p:set>
                                  </p:childTnLst>
                                </p:cTn>
                              </p:par>
                              <p:par>
                                <p:cTn id="74" presetID="53" presetClass="entr" presetSubtype="16" fill="hold" nodeType="withEffect">
                                  <p:stCondLst>
                                    <p:cond delay="0"/>
                                  </p:stCondLst>
                                  <p:childTnLst>
                                    <p:set>
                                      <p:cBhvr>
                                        <p:cTn id="75" dur="1" fill="hold">
                                          <p:stCondLst>
                                            <p:cond delay="0"/>
                                          </p:stCondLst>
                                        </p:cTn>
                                        <p:tgtEl>
                                          <p:spTgt spid="59"/>
                                        </p:tgtEl>
                                        <p:attrNameLst>
                                          <p:attrName>style.visibility</p:attrName>
                                        </p:attrNameLst>
                                      </p:cBhvr>
                                      <p:to>
                                        <p:strVal val="visible"/>
                                      </p:to>
                                    </p:set>
                                    <p:anim calcmode="lin" valueType="num">
                                      <p:cBhvr>
                                        <p:cTn id="76" dur="500" fill="hold"/>
                                        <p:tgtEl>
                                          <p:spTgt spid="59"/>
                                        </p:tgtEl>
                                        <p:attrNameLst>
                                          <p:attrName>ppt_w</p:attrName>
                                        </p:attrNameLst>
                                      </p:cBhvr>
                                      <p:tavLst>
                                        <p:tav tm="0">
                                          <p:val>
                                            <p:fltVal val="0"/>
                                          </p:val>
                                        </p:tav>
                                        <p:tav tm="100000">
                                          <p:val>
                                            <p:strVal val="#ppt_w"/>
                                          </p:val>
                                        </p:tav>
                                      </p:tavLst>
                                    </p:anim>
                                    <p:anim calcmode="lin" valueType="num">
                                      <p:cBhvr>
                                        <p:cTn id="77" dur="500" fill="hold"/>
                                        <p:tgtEl>
                                          <p:spTgt spid="59"/>
                                        </p:tgtEl>
                                        <p:attrNameLst>
                                          <p:attrName>ppt_h</p:attrName>
                                        </p:attrNameLst>
                                      </p:cBhvr>
                                      <p:tavLst>
                                        <p:tav tm="0">
                                          <p:val>
                                            <p:fltVal val="0"/>
                                          </p:val>
                                        </p:tav>
                                        <p:tav tm="100000">
                                          <p:val>
                                            <p:strVal val="#ppt_h"/>
                                          </p:val>
                                        </p:tav>
                                      </p:tavLst>
                                    </p:anim>
                                    <p:animEffect transition="in" filter="fade">
                                      <p:cBhvr>
                                        <p:cTn id="78" dur="500"/>
                                        <p:tgtEl>
                                          <p:spTgt spid="59"/>
                                        </p:tgtEl>
                                      </p:cBhvr>
                                    </p:animEffect>
                                  </p:childTnLst>
                                </p:cTn>
                              </p:par>
                            </p:childTnLst>
                          </p:cTn>
                        </p:par>
                      </p:childTnLst>
                    </p:cTn>
                  </p:par>
                </p:childTnLst>
              </p:cTn>
              <p:nextCondLst>
                <p:cond evt="onClick" delay="0">
                  <p:tgtEl>
                    <p:spTgt spid="2058"/>
                  </p:tgtEl>
                </p:cond>
              </p:nextCondLst>
            </p:seq>
            <p:seq concurrent="1" nextAc="seek">
              <p:cTn id="79" restart="whenNotActive" fill="hold" evtFilter="cancelBubble" nodeType="interactiveSeq">
                <p:stCondLst>
                  <p:cond evt="onClick" delay="0">
                    <p:tgtEl>
                      <p:spTgt spid="2060"/>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53" presetClass="exit" presetSubtype="32" fill="hold" nodeType="clickEffect">
                                  <p:stCondLst>
                                    <p:cond delay="0"/>
                                  </p:stCondLst>
                                  <p:childTnLst>
                                    <p:anim calcmode="lin" valueType="num">
                                      <p:cBhvr>
                                        <p:cTn id="83" dur="500"/>
                                        <p:tgtEl>
                                          <p:spTgt spid="2060"/>
                                        </p:tgtEl>
                                        <p:attrNameLst>
                                          <p:attrName>ppt_w</p:attrName>
                                        </p:attrNameLst>
                                      </p:cBhvr>
                                      <p:tavLst>
                                        <p:tav tm="0">
                                          <p:val>
                                            <p:strVal val="ppt_w"/>
                                          </p:val>
                                        </p:tav>
                                        <p:tav tm="100000">
                                          <p:val>
                                            <p:fltVal val="0"/>
                                          </p:val>
                                        </p:tav>
                                      </p:tavLst>
                                    </p:anim>
                                    <p:anim calcmode="lin" valueType="num">
                                      <p:cBhvr>
                                        <p:cTn id="84" dur="500"/>
                                        <p:tgtEl>
                                          <p:spTgt spid="2060"/>
                                        </p:tgtEl>
                                        <p:attrNameLst>
                                          <p:attrName>ppt_h</p:attrName>
                                        </p:attrNameLst>
                                      </p:cBhvr>
                                      <p:tavLst>
                                        <p:tav tm="0">
                                          <p:val>
                                            <p:strVal val="ppt_h"/>
                                          </p:val>
                                        </p:tav>
                                        <p:tav tm="100000">
                                          <p:val>
                                            <p:fltVal val="0"/>
                                          </p:val>
                                        </p:tav>
                                      </p:tavLst>
                                    </p:anim>
                                    <p:animEffect transition="out" filter="fade">
                                      <p:cBhvr>
                                        <p:cTn id="85" dur="500"/>
                                        <p:tgtEl>
                                          <p:spTgt spid="2060"/>
                                        </p:tgtEl>
                                      </p:cBhvr>
                                    </p:animEffect>
                                    <p:set>
                                      <p:cBhvr>
                                        <p:cTn id="86" dur="1" fill="hold">
                                          <p:stCondLst>
                                            <p:cond delay="499"/>
                                          </p:stCondLst>
                                        </p:cTn>
                                        <p:tgtEl>
                                          <p:spTgt spid="206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65"/>
                                        </p:tgtEl>
                                        <p:attrNameLst>
                                          <p:attrName>style.visibility</p:attrName>
                                        </p:attrNameLst>
                                      </p:cBhvr>
                                      <p:to>
                                        <p:strVal val="visible"/>
                                      </p:to>
                                    </p:set>
                                    <p:anim calcmode="lin" valueType="num">
                                      <p:cBhvr>
                                        <p:cTn id="89" dur="500" fill="hold"/>
                                        <p:tgtEl>
                                          <p:spTgt spid="65"/>
                                        </p:tgtEl>
                                        <p:attrNameLst>
                                          <p:attrName>ppt_w</p:attrName>
                                        </p:attrNameLst>
                                      </p:cBhvr>
                                      <p:tavLst>
                                        <p:tav tm="0">
                                          <p:val>
                                            <p:fltVal val="0"/>
                                          </p:val>
                                        </p:tav>
                                        <p:tav tm="100000">
                                          <p:val>
                                            <p:strVal val="#ppt_w"/>
                                          </p:val>
                                        </p:tav>
                                      </p:tavLst>
                                    </p:anim>
                                    <p:anim calcmode="lin" valueType="num">
                                      <p:cBhvr>
                                        <p:cTn id="90" dur="500" fill="hold"/>
                                        <p:tgtEl>
                                          <p:spTgt spid="65"/>
                                        </p:tgtEl>
                                        <p:attrNameLst>
                                          <p:attrName>ppt_h</p:attrName>
                                        </p:attrNameLst>
                                      </p:cBhvr>
                                      <p:tavLst>
                                        <p:tav tm="0">
                                          <p:val>
                                            <p:fltVal val="0"/>
                                          </p:val>
                                        </p:tav>
                                        <p:tav tm="100000">
                                          <p:val>
                                            <p:strVal val="#ppt_h"/>
                                          </p:val>
                                        </p:tav>
                                      </p:tavLst>
                                    </p:anim>
                                    <p:animEffect transition="in" filter="fade">
                                      <p:cBhvr>
                                        <p:cTn id="91" dur="500"/>
                                        <p:tgtEl>
                                          <p:spTgt spid="65"/>
                                        </p:tgtEl>
                                      </p:cBhvr>
                                    </p:animEffect>
                                  </p:childTnLst>
                                </p:cTn>
                              </p:par>
                            </p:childTnLst>
                          </p:cTn>
                        </p:par>
                      </p:childTnLst>
                    </p:cTn>
                  </p:par>
                </p:childTnLst>
              </p:cTn>
              <p:nextCondLst>
                <p:cond evt="onClick" delay="0">
                  <p:tgtEl>
                    <p:spTgt spid="2060"/>
                  </p:tgtEl>
                </p:cond>
              </p:nextCondLst>
            </p:seq>
            <p:seq concurrent="1" nextAc="seek">
              <p:cTn id="92" restart="whenNotActive" fill="hold" evtFilter="cancelBubble" nodeType="interactiveSeq">
                <p:stCondLst>
                  <p:cond evt="onClick" delay="0">
                    <p:tgtEl>
                      <p:spTgt spid="2049"/>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53" presetClass="exit" presetSubtype="32" fill="hold" nodeType="clickEffect">
                                  <p:stCondLst>
                                    <p:cond delay="0"/>
                                  </p:stCondLst>
                                  <p:childTnLst>
                                    <p:anim calcmode="lin" valueType="num">
                                      <p:cBhvr>
                                        <p:cTn id="96" dur="500"/>
                                        <p:tgtEl>
                                          <p:spTgt spid="2049"/>
                                        </p:tgtEl>
                                        <p:attrNameLst>
                                          <p:attrName>ppt_w</p:attrName>
                                        </p:attrNameLst>
                                      </p:cBhvr>
                                      <p:tavLst>
                                        <p:tav tm="0">
                                          <p:val>
                                            <p:strVal val="ppt_w"/>
                                          </p:val>
                                        </p:tav>
                                        <p:tav tm="100000">
                                          <p:val>
                                            <p:fltVal val="0"/>
                                          </p:val>
                                        </p:tav>
                                      </p:tavLst>
                                    </p:anim>
                                    <p:anim calcmode="lin" valueType="num">
                                      <p:cBhvr>
                                        <p:cTn id="97" dur="500"/>
                                        <p:tgtEl>
                                          <p:spTgt spid="2049"/>
                                        </p:tgtEl>
                                        <p:attrNameLst>
                                          <p:attrName>ppt_h</p:attrName>
                                        </p:attrNameLst>
                                      </p:cBhvr>
                                      <p:tavLst>
                                        <p:tav tm="0">
                                          <p:val>
                                            <p:strVal val="ppt_h"/>
                                          </p:val>
                                        </p:tav>
                                        <p:tav tm="100000">
                                          <p:val>
                                            <p:fltVal val="0"/>
                                          </p:val>
                                        </p:tav>
                                      </p:tavLst>
                                    </p:anim>
                                    <p:animEffect transition="out" filter="fade">
                                      <p:cBhvr>
                                        <p:cTn id="98" dur="500"/>
                                        <p:tgtEl>
                                          <p:spTgt spid="2049"/>
                                        </p:tgtEl>
                                      </p:cBhvr>
                                    </p:animEffect>
                                    <p:set>
                                      <p:cBhvr>
                                        <p:cTn id="99" dur="1" fill="hold">
                                          <p:stCondLst>
                                            <p:cond delay="499"/>
                                          </p:stCondLst>
                                        </p:cTn>
                                        <p:tgtEl>
                                          <p:spTgt spid="2049"/>
                                        </p:tgtEl>
                                        <p:attrNameLst>
                                          <p:attrName>style.visibility</p:attrName>
                                        </p:attrNameLst>
                                      </p:cBhvr>
                                      <p:to>
                                        <p:strVal val="hidden"/>
                                      </p:to>
                                    </p:set>
                                  </p:childTnLst>
                                </p:cTn>
                              </p:par>
                              <p:par>
                                <p:cTn id="100" presetID="53" presetClass="entr" presetSubtype="16" fill="hold" nodeType="withEffect">
                                  <p:stCondLst>
                                    <p:cond delay="0"/>
                                  </p:stCondLst>
                                  <p:childTnLst>
                                    <p:set>
                                      <p:cBhvr>
                                        <p:cTn id="101" dur="1" fill="hold">
                                          <p:stCondLst>
                                            <p:cond delay="0"/>
                                          </p:stCondLst>
                                        </p:cTn>
                                        <p:tgtEl>
                                          <p:spTgt spid="56"/>
                                        </p:tgtEl>
                                        <p:attrNameLst>
                                          <p:attrName>style.visibility</p:attrName>
                                        </p:attrNameLst>
                                      </p:cBhvr>
                                      <p:to>
                                        <p:strVal val="visible"/>
                                      </p:to>
                                    </p:set>
                                    <p:anim calcmode="lin" valueType="num">
                                      <p:cBhvr>
                                        <p:cTn id="102" dur="500" fill="hold"/>
                                        <p:tgtEl>
                                          <p:spTgt spid="56"/>
                                        </p:tgtEl>
                                        <p:attrNameLst>
                                          <p:attrName>ppt_w</p:attrName>
                                        </p:attrNameLst>
                                      </p:cBhvr>
                                      <p:tavLst>
                                        <p:tav tm="0">
                                          <p:val>
                                            <p:fltVal val="0"/>
                                          </p:val>
                                        </p:tav>
                                        <p:tav tm="100000">
                                          <p:val>
                                            <p:strVal val="#ppt_w"/>
                                          </p:val>
                                        </p:tav>
                                      </p:tavLst>
                                    </p:anim>
                                    <p:anim calcmode="lin" valueType="num">
                                      <p:cBhvr>
                                        <p:cTn id="103" dur="500" fill="hold"/>
                                        <p:tgtEl>
                                          <p:spTgt spid="56"/>
                                        </p:tgtEl>
                                        <p:attrNameLst>
                                          <p:attrName>ppt_h</p:attrName>
                                        </p:attrNameLst>
                                      </p:cBhvr>
                                      <p:tavLst>
                                        <p:tav tm="0">
                                          <p:val>
                                            <p:fltVal val="0"/>
                                          </p:val>
                                        </p:tav>
                                        <p:tav tm="100000">
                                          <p:val>
                                            <p:strVal val="#ppt_h"/>
                                          </p:val>
                                        </p:tav>
                                      </p:tavLst>
                                    </p:anim>
                                    <p:animEffect transition="in" filter="fade">
                                      <p:cBhvr>
                                        <p:cTn id="104" dur="500"/>
                                        <p:tgtEl>
                                          <p:spTgt spid="56"/>
                                        </p:tgtEl>
                                      </p:cBhvr>
                                    </p:animEffect>
                                  </p:childTnLst>
                                </p:cTn>
                              </p:par>
                            </p:childTnLst>
                          </p:cTn>
                        </p:par>
                      </p:childTnLst>
                    </p:cTn>
                  </p:par>
                </p:childTnLst>
              </p:cTn>
              <p:nextCondLst>
                <p:cond evt="onClick" delay="0">
                  <p:tgtEl>
                    <p:spTgt spid="2049"/>
                  </p:tgtEl>
                </p:cond>
              </p:nextCondLst>
            </p:seq>
          </p:childTnLst>
        </p:cTn>
      </p:par>
    </p:tnLst>
    <p:bldLst>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0069" y="-117088"/>
            <a:ext cx="12372069" cy="6858000"/>
          </a:xfrm>
          <a:prstGeom prst="rect">
            <a:avLst/>
          </a:prstGeom>
        </p:spPr>
      </p:pic>
      <p:sp>
        <p:nvSpPr>
          <p:cNvPr id="6" name="TextBox 5">
            <a:extLst>
              <a:ext uri="{FF2B5EF4-FFF2-40B4-BE49-F238E27FC236}">
                <a16:creationId xmlns:a16="http://schemas.microsoft.com/office/drawing/2014/main" xmlns="" id="{49A20AB4-B4F5-4830-9E35-B071F6CA6E09}"/>
              </a:ext>
            </a:extLst>
          </p:cNvPr>
          <p:cNvSpPr txBox="1"/>
          <p:nvPr/>
        </p:nvSpPr>
        <p:spPr>
          <a:xfrm>
            <a:off x="5057572" y="1732559"/>
            <a:ext cx="2696901" cy="707886"/>
          </a:xfrm>
          <a:prstGeom prst="rect">
            <a:avLst/>
          </a:prstGeom>
          <a:noFill/>
        </p:spPr>
        <p:txBody>
          <a:bodyPr wrap="square" rtlCol="0">
            <a:spAutoFit/>
          </a:bodyPr>
          <a:lstStyle/>
          <a:p>
            <a:pPr algn="ctr"/>
            <a:r>
              <a:rPr lang="en-US" sz="4000" u="sng" dirty="0" err="1" smtClean="0">
                <a:latin typeface="Times New Roman" panose="02020603050405020304" pitchFamily="18" charset="0"/>
                <a:cs typeface="Times New Roman" panose="02020603050405020304" pitchFamily="18" charset="0"/>
              </a:rPr>
              <a:t>Toán</a:t>
            </a:r>
            <a:endParaRPr lang="en-US" sz="4000" u="sng" dirty="0">
              <a:latin typeface="Times New Roman" panose="02020603050405020304" pitchFamily="18" charset="0"/>
              <a:cs typeface="Times New Roman" panose="02020603050405020304" pitchFamily="18" charset="0"/>
            </a:endParaRPr>
          </a:p>
        </p:txBody>
      </p:sp>
      <p:sp>
        <p:nvSpPr>
          <p:cNvPr id="2" name="Rectangle 1"/>
          <p:cNvSpPr/>
          <p:nvPr/>
        </p:nvSpPr>
        <p:spPr>
          <a:xfrm>
            <a:off x="4300534" y="2650192"/>
            <a:ext cx="4716356" cy="1323439"/>
          </a:xfrm>
          <a:prstGeom prst="rect">
            <a:avLst/>
          </a:prstGeom>
        </p:spPr>
        <p:txBody>
          <a:bodyPr wrap="none">
            <a:spAutoFit/>
          </a:bodyPr>
          <a:lstStyle/>
          <a:p>
            <a:pPr lvl="0" algn="ctr" defTabSz="685800" fontAlgn="base">
              <a:spcBef>
                <a:spcPct val="0"/>
              </a:spcBef>
              <a:spcAft>
                <a:spcPct val="0"/>
              </a:spcAft>
              <a:defRPr/>
            </a:pP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Phép</a:t>
            </a:r>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cộng</a:t>
            </a:r>
            <a:endPar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4AAAB1E-15D3-4FAE-850A-71E61667F24A}"/>
              </a:ext>
            </a:extLst>
          </p:cNvPr>
          <p:cNvSpPr txBox="1"/>
          <p:nvPr/>
        </p:nvSpPr>
        <p:spPr>
          <a:xfrm>
            <a:off x="2848110" y="1109544"/>
            <a:ext cx="6853483"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21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2024</a:t>
            </a:r>
            <a:endParaRPr lang="en-US" sz="3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4987388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ật Liệu Nền Gỗ Hồ Bơi Tươi Và đơn Giản, Rừng, Bể Bơi, Áp Phích Nền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6" y="-302086"/>
            <a:ext cx="12255486" cy="698548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ulticolored resort , Wedding invitation Birthday Water park Party, water  park transparent background PNG clipart | HiClipar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449" b="89841" l="2500" r="99625">
                        <a14:foregroundMark x1="53500" y1="46113" x2="53375" y2="55742"/>
                        <a14:foregroundMark x1="55250" y1="55212" x2="58500" y2="55742"/>
                        <a14:backgroundMark x1="54500" y1="47438" x2="56750" y2="47350"/>
                        <a14:backgroundMark x1="55125" y1="54240" x2="59375" y2="55124"/>
                      </a14:backgroundRemoval>
                    </a14:imgEffect>
                  </a14:imgLayer>
                </a14:imgProps>
              </a:ext>
              <a:ext uri="{28A0092B-C50C-407E-A947-70E740481C1C}">
                <a14:useLocalDpi xmlns:a14="http://schemas.microsoft.com/office/drawing/2010/main" val="0"/>
              </a:ext>
            </a:extLst>
          </a:blip>
          <a:srcRect t="15684" b="15063"/>
          <a:stretch/>
        </p:blipFill>
        <p:spPr bwMode="auto">
          <a:xfrm>
            <a:off x="-403295" y="-302086"/>
            <a:ext cx="6844405" cy="64082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6">
            <a:extLst>
              <a:ext uri="{BEBA8EAE-BF5A-486C-A8C5-ECC9F3942E4B}">
                <a14:imgProps xmlns:a14="http://schemas.microsoft.com/office/drawing/2010/main">
                  <a14:imgLayer r:embed="rId7">
                    <a14:imgEffect>
                      <a14:backgroundRemoval t="2347" b="95775" l="0" r="95337">
                        <a14:foregroundMark x1="14508" y1="32864" x2="35233" y2="52113"/>
                        <a14:foregroundMark x1="48187" y1="68075" x2="52850" y2="76056"/>
                        <a14:foregroundMark x1="44560" y1="73239" x2="53886" y2="76995"/>
                        <a14:foregroundMark x1="64249" y1="49296" x2="95337" y2="42254"/>
                        <a14:backgroundMark x1="71503" y1="5164" x2="72539" y2="29577"/>
                      </a14:backgroundRemoval>
                    </a14:imgEffect>
                  </a14:imgLayer>
                </a14:imgProps>
              </a:ext>
              <a:ext uri="{28A0092B-C50C-407E-A947-70E740481C1C}">
                <a14:useLocalDpi xmlns:a14="http://schemas.microsoft.com/office/drawing/2010/main" val="0"/>
              </a:ext>
            </a:extLst>
          </a:blip>
          <a:stretch>
            <a:fillRect/>
          </a:stretch>
        </p:blipFill>
        <p:spPr>
          <a:xfrm>
            <a:off x="8701569" y="3207647"/>
            <a:ext cx="2161981" cy="2386019"/>
          </a:xfrm>
          <a:prstGeom prst="rect">
            <a:avLst/>
          </a:prstGeom>
        </p:spPr>
      </p:pic>
      <p:grpSp>
        <p:nvGrpSpPr>
          <p:cNvPr id="40" name="Group 39"/>
          <p:cNvGrpSpPr/>
          <p:nvPr/>
        </p:nvGrpSpPr>
        <p:grpSpPr>
          <a:xfrm>
            <a:off x="7343559" y="3234064"/>
            <a:ext cx="1553108" cy="1366611"/>
            <a:chOff x="11049000" y="2819400"/>
            <a:chExt cx="1330409" cy="1231444"/>
          </a:xfrm>
        </p:grpSpPr>
        <p:sp>
          <p:nvSpPr>
            <p:cNvPr id="38" name="Oval Callout 37"/>
            <p:cNvSpPr/>
            <p:nvPr/>
          </p:nvSpPr>
          <p:spPr>
            <a:xfrm>
              <a:off x="11049000" y="2819400"/>
              <a:ext cx="1330409" cy="1231444"/>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p:cNvSpPr txBox="1"/>
            <p:nvPr/>
          </p:nvSpPr>
          <p:spPr>
            <a:xfrm>
              <a:off x="11339848" y="2939651"/>
              <a:ext cx="899688" cy="9152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Dấu</a:t>
              </a:r>
              <a:endParaRPr kumimoji="0" lang="en-US" sz="3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cộng</a:t>
              </a:r>
              <a:endParaRPr kumimoji="0" lang="en-US" sz="3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9840" b="89931" l="8651" r="89822">
                        <a14:foregroundMark x1="24936" y1="53318" x2="10178" y2="74828"/>
                        <a14:foregroundMark x1="43003" y1="85126" x2="55725" y2="67963"/>
                        <a14:foregroundMark x1="62595" y1="53776" x2="54707" y2="68192"/>
                        <a14:foregroundMark x1="72774" y1="38215" x2="64377" y2="56293"/>
                        <a14:foregroundMark x1="43766" y1="33410" x2="35115" y2="40046"/>
                        <a14:foregroundMark x1="73537" y1="36842" x2="67176" y2="39817"/>
                      </a14:backgroundRemoval>
                    </a14:imgEffect>
                  </a14:imgLayer>
                </a14:imgProps>
              </a:ext>
              <a:ext uri="{28A0092B-C50C-407E-A947-70E740481C1C}">
                <a14:useLocalDpi xmlns:a14="http://schemas.microsoft.com/office/drawing/2010/main" val="0"/>
              </a:ext>
            </a:extLst>
          </a:blip>
          <a:stretch>
            <a:fillRect/>
          </a:stretch>
        </p:blipFill>
        <p:spPr>
          <a:xfrm rot="1806576">
            <a:off x="2904954" y="3343957"/>
            <a:ext cx="1796456" cy="1997586"/>
          </a:xfrm>
          <a:prstGeom prst="rect">
            <a:avLst/>
          </a:prstGeom>
        </p:spPr>
      </p:pic>
      <p:pic>
        <p:nvPicPr>
          <p:cNvPr id="7" name="Picture 6"/>
          <p:cNvPicPr>
            <a:picLocks noChangeAspect="1"/>
          </p:cNvPicPr>
          <p:nvPr/>
        </p:nvPicPr>
        <p:blipFill>
          <a:blip r:embed="rId10">
            <a:extLst>
              <a:ext uri="{BEBA8EAE-BF5A-486C-A8C5-ECC9F3942E4B}">
                <a14:imgProps xmlns:a14="http://schemas.microsoft.com/office/drawing/2010/main">
                  <a14:imgLayer r:embed="rId11">
                    <a14:imgEffect>
                      <a14:backgroundRemoval t="9636" b="95931" l="7338" r="89727">
                        <a14:foregroundMark x1="27673" y1="30407" x2="40881" y2="25696"/>
                        <a14:foregroundMark x1="51572" y1="72805" x2="63941" y2="88223"/>
                        <a14:foregroundMark x1="77778" y1="60814" x2="80503" y2="80728"/>
                        <a14:foregroundMark x1="45702" y1="78587" x2="66667" y2="90578"/>
                        <a14:foregroundMark x1="49266" y1="84797" x2="63312" y2="91863"/>
                        <a14:foregroundMark x1="56394" y1="72163" x2="56184" y2="77944"/>
                        <a14:foregroundMark x1="76310" y1="62741" x2="76730" y2="88865"/>
                        <a14:foregroundMark x1="79665" y1="61028" x2="84696" y2="77944"/>
                        <a14:foregroundMark x1="37736" y1="72805" x2="46960" y2="74732"/>
                        <a14:foregroundMark x1="29140" y1="55675" x2="37736" y2="52248"/>
                        <a14:foregroundMark x1="30608" y1="50964" x2="35430" y2="60385"/>
                        <a14:foregroundMark x1="37317" y1="23126" x2="40252" y2="23555"/>
                        <a14:foregroundMark x1="21174" y1="20343" x2="27883" y2="20128"/>
                        <a14:backgroundMark x1="13208" y1="10493" x2="45283" y2="25268"/>
                        <a14:backgroundMark x1="11530" y1="23126" x2="26205" y2="39186"/>
                        <a14:backgroundMark x1="80922" y1="56103" x2="89518" y2="63169"/>
                        <a14:backgroundMark x1="71279" y1="47537" x2="75472" y2="50107"/>
                        <a14:backgroundMark x1="65409" y1="42827" x2="67086" y2="43041"/>
                        <a14:backgroundMark x1="22432" y1="47966" x2="31027" y2="68094"/>
                        <a14:backgroundMark x1="38365" y1="77302" x2="43816" y2="79229"/>
                        <a14:backgroundMark x1="54717" y1="93362" x2="58910" y2="94004"/>
                        <a14:backgroundMark x1="11321" y1="11777" x2="18658" y2="15203"/>
                      </a14:backgroundRemoval>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43888">
            <a:off x="-757474" y="1971553"/>
            <a:ext cx="2525125" cy="2472188"/>
          </a:xfrm>
          <a:prstGeom prst="rect">
            <a:avLst/>
          </a:prstGeom>
        </p:spPr>
      </p:pic>
      <p:pic>
        <p:nvPicPr>
          <p:cNvPr id="48" name="Picture 47"/>
          <p:cNvPicPr>
            <a:picLocks noChangeAspect="1"/>
          </p:cNvPicPr>
          <p:nvPr/>
        </p:nvPicPr>
        <p:blipFill>
          <a:blip r:embed="rId12">
            <a:extLst>
              <a:ext uri="{BEBA8EAE-BF5A-486C-A8C5-ECC9F3942E4B}">
                <a14:imgProps xmlns:a14="http://schemas.microsoft.com/office/drawing/2010/main">
                  <a14:imgLayer r:embed="rId13">
                    <a14:imgEffect>
                      <a14:backgroundRemoval t="1653" b="99174" l="0" r="100000"/>
                    </a14:imgEffect>
                  </a14:imgLayer>
                </a14:imgProps>
              </a:ext>
              <a:ext uri="{28A0092B-C50C-407E-A947-70E740481C1C}">
                <a14:useLocalDpi xmlns:a14="http://schemas.microsoft.com/office/drawing/2010/main" val="0"/>
              </a:ext>
            </a:extLst>
          </a:blip>
          <a:stretch>
            <a:fillRect/>
          </a:stretch>
        </p:blipFill>
        <p:spPr>
          <a:xfrm>
            <a:off x="11610280" y="902825"/>
            <a:ext cx="612207" cy="1327133"/>
          </a:xfrm>
          <a:prstGeom prst="rect">
            <a:avLst/>
          </a:prstGeom>
        </p:spPr>
      </p:pic>
      <p:grpSp>
        <p:nvGrpSpPr>
          <p:cNvPr id="49" name="Group 48"/>
          <p:cNvGrpSpPr/>
          <p:nvPr/>
        </p:nvGrpSpPr>
        <p:grpSpPr>
          <a:xfrm>
            <a:off x="6066606" y="1423285"/>
            <a:ext cx="2186118" cy="843487"/>
            <a:chOff x="3093103" y="4373972"/>
            <a:chExt cx="2186118" cy="843487"/>
          </a:xfrm>
        </p:grpSpPr>
        <p:pic>
          <p:nvPicPr>
            <p:cNvPr id="50" name="Picture 49"/>
            <p:cNvPicPr>
              <a:picLocks noChangeAspect="1"/>
            </p:cNvPicPr>
            <p:nvPr/>
          </p:nvPicPr>
          <p:blipFill>
            <a:blip r:embed="rId14">
              <a:extLst>
                <a:ext uri="{BEBA8EAE-BF5A-486C-A8C5-ECC9F3942E4B}">
                  <a14:imgProps xmlns:a14="http://schemas.microsoft.com/office/drawing/2010/main">
                    <a14:imgLayer r:embed="rId15">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093103" y="4373972"/>
              <a:ext cx="728228" cy="843487"/>
            </a:xfrm>
            <a:prstGeom prst="rect">
              <a:avLst/>
            </a:prstGeom>
          </p:spPr>
        </p:pic>
        <p:pic>
          <p:nvPicPr>
            <p:cNvPr id="51" name="Picture 50"/>
            <p:cNvPicPr>
              <a:picLocks noChangeAspect="1"/>
            </p:cNvPicPr>
            <p:nvPr/>
          </p:nvPicPr>
          <p:blipFill>
            <a:blip r:embed="rId14">
              <a:extLst>
                <a:ext uri="{BEBA8EAE-BF5A-486C-A8C5-ECC9F3942E4B}">
                  <a14:imgProps xmlns:a14="http://schemas.microsoft.com/office/drawing/2010/main">
                    <a14:imgLayer r:embed="rId15">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822765" y="4373972"/>
              <a:ext cx="728228" cy="843487"/>
            </a:xfrm>
            <a:prstGeom prst="rect">
              <a:avLst/>
            </a:prstGeom>
          </p:spPr>
        </p:pic>
        <p:pic>
          <p:nvPicPr>
            <p:cNvPr id="52" name="Picture 51"/>
            <p:cNvPicPr>
              <a:picLocks noChangeAspect="1"/>
            </p:cNvPicPr>
            <p:nvPr/>
          </p:nvPicPr>
          <p:blipFill>
            <a:blip r:embed="rId14">
              <a:extLst>
                <a:ext uri="{BEBA8EAE-BF5A-486C-A8C5-ECC9F3942E4B}">
                  <a14:imgProps xmlns:a14="http://schemas.microsoft.com/office/drawing/2010/main">
                    <a14:imgLayer r:embed="rId15">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4550993" y="4373972"/>
              <a:ext cx="728228" cy="843487"/>
            </a:xfrm>
            <a:prstGeom prst="rect">
              <a:avLst/>
            </a:prstGeom>
          </p:spPr>
        </p:pic>
      </p:grpSp>
      <p:grpSp>
        <p:nvGrpSpPr>
          <p:cNvPr id="53" name="Group 52"/>
          <p:cNvGrpSpPr/>
          <p:nvPr/>
        </p:nvGrpSpPr>
        <p:grpSpPr>
          <a:xfrm>
            <a:off x="9940919" y="1403690"/>
            <a:ext cx="1501199" cy="790442"/>
            <a:chOff x="7297806" y="4337253"/>
            <a:chExt cx="1501199" cy="790442"/>
          </a:xfrm>
        </p:grpSpPr>
        <p:pic>
          <p:nvPicPr>
            <p:cNvPr id="54" name="Picture 53"/>
            <p:cNvPicPr>
              <a:picLocks noChangeAspect="1"/>
            </p:cNvPicPr>
            <p:nvPr/>
          </p:nvPicPr>
          <p:blipFill>
            <a:blip r:embed="rId16">
              <a:duotone>
                <a:prstClr val="black"/>
                <a:srgbClr val="FFFF00">
                  <a:tint val="45000"/>
                  <a:satMod val="400000"/>
                </a:srgbClr>
              </a:duotone>
              <a:extLst>
                <a:ext uri="{BEBA8EAE-BF5A-486C-A8C5-ECC9F3942E4B}">
                  <a14:imgProps xmlns:a14="http://schemas.microsoft.com/office/drawing/2010/main">
                    <a14:imgLayer r:embed="rId17">
                      <a14:imgEffect>
                        <a14:backgroundRemoval t="9934" b="96026" l="7947" r="89404"/>
                      </a14:imgEffect>
                    </a14:imgLayer>
                  </a14:imgProps>
                </a:ext>
                <a:ext uri="{28A0092B-C50C-407E-A947-70E740481C1C}">
                  <a14:useLocalDpi xmlns:a14="http://schemas.microsoft.com/office/drawing/2010/main" val="0"/>
                </a:ext>
              </a:extLst>
            </a:blip>
            <a:stretch>
              <a:fillRect/>
            </a:stretch>
          </p:blipFill>
          <p:spPr>
            <a:xfrm>
              <a:off x="7297806" y="4337253"/>
              <a:ext cx="790442" cy="790442"/>
            </a:xfrm>
            <a:prstGeom prst="rect">
              <a:avLst/>
            </a:prstGeom>
            <a:noFill/>
          </p:spPr>
        </p:pic>
        <p:pic>
          <p:nvPicPr>
            <p:cNvPr id="55" name="Picture 54"/>
            <p:cNvPicPr>
              <a:picLocks noChangeAspect="1"/>
            </p:cNvPicPr>
            <p:nvPr/>
          </p:nvPicPr>
          <p:blipFill>
            <a:blip r:embed="rId16">
              <a:duotone>
                <a:prstClr val="black"/>
                <a:srgbClr val="FFFF00">
                  <a:tint val="45000"/>
                  <a:satMod val="400000"/>
                </a:srgbClr>
              </a:duotone>
              <a:extLst>
                <a:ext uri="{BEBA8EAE-BF5A-486C-A8C5-ECC9F3942E4B}">
                  <a14:imgProps xmlns:a14="http://schemas.microsoft.com/office/drawing/2010/main">
                    <a14:imgLayer r:embed="rId17">
                      <a14:imgEffect>
                        <a14:backgroundRemoval t="9934" b="96026" l="7947" r="89404"/>
                      </a14:imgEffect>
                    </a14:imgLayer>
                  </a14:imgProps>
                </a:ext>
                <a:ext uri="{28A0092B-C50C-407E-A947-70E740481C1C}">
                  <a14:useLocalDpi xmlns:a14="http://schemas.microsoft.com/office/drawing/2010/main" val="0"/>
                </a:ext>
              </a:extLst>
            </a:blip>
            <a:stretch>
              <a:fillRect/>
            </a:stretch>
          </p:blipFill>
          <p:spPr>
            <a:xfrm>
              <a:off x="8008563" y="4337253"/>
              <a:ext cx="790442" cy="790442"/>
            </a:xfrm>
            <a:prstGeom prst="rect">
              <a:avLst/>
            </a:prstGeom>
          </p:spPr>
        </p:pic>
      </p:grpSp>
      <p:pic>
        <p:nvPicPr>
          <p:cNvPr id="56" name="Picture 55"/>
          <p:cNvPicPr>
            <a:picLocks noChangeAspect="1"/>
          </p:cNvPicPr>
          <p:nvPr/>
        </p:nvPicPr>
        <p:blipFill>
          <a:blip r:embed="rId12">
            <a:extLst>
              <a:ext uri="{BEBA8EAE-BF5A-486C-A8C5-ECC9F3942E4B}">
                <a14:imgProps xmlns:a14="http://schemas.microsoft.com/office/drawing/2010/main">
                  <a14:imgLayer r:embed="rId13">
                    <a14:imgEffect>
                      <a14:backgroundRemoval t="1653" b="99174" l="0" r="100000"/>
                    </a14:imgEffect>
                  </a14:imgLayer>
                </a14:imgProps>
              </a:ext>
              <a:ext uri="{28A0092B-C50C-407E-A947-70E740481C1C}">
                <a14:useLocalDpi xmlns:a14="http://schemas.microsoft.com/office/drawing/2010/main" val="0"/>
              </a:ext>
            </a:extLst>
          </a:blip>
          <a:stretch>
            <a:fillRect/>
          </a:stretch>
        </p:blipFill>
        <p:spPr>
          <a:xfrm flipH="1">
            <a:off x="5386326" y="645848"/>
            <a:ext cx="699185" cy="1515683"/>
          </a:xfrm>
          <a:prstGeom prst="rect">
            <a:avLst/>
          </a:prstGeom>
        </p:spPr>
      </p:pic>
    </p:spTree>
    <p:custDataLst>
      <p:tags r:id="rId1"/>
    </p:custDataLst>
    <p:extLst>
      <p:ext uri="{BB962C8B-B14F-4D97-AF65-F5344CB8AC3E}">
        <p14:creationId xmlns:p14="http://schemas.microsoft.com/office/powerpoint/2010/main" val="203560347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2.59259E-6 L 0.06692 0.22523 " pathEditMode="relative" rAng="0" ptsTypes="AA">
                                      <p:cBhvr>
                                        <p:cTn id="6" dur="2000" fill="hold"/>
                                        <p:tgtEl>
                                          <p:spTgt spid="7"/>
                                        </p:tgtEl>
                                        <p:attrNameLst>
                                          <p:attrName>ppt_x</p:attrName>
                                          <p:attrName>ppt_y</p:attrName>
                                        </p:attrNameLst>
                                      </p:cBhvr>
                                      <p:rCtr x="3346" y="1125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8.33333E-7 -1.85185E-6 L -0.05885 0.11459 " pathEditMode="relative" rAng="0" ptsTypes="AA">
                                      <p:cBhvr>
                                        <p:cTn id="10" dur="2000" fill="hold"/>
                                        <p:tgtEl>
                                          <p:spTgt spid="8"/>
                                        </p:tgtEl>
                                        <p:attrNameLst>
                                          <p:attrName>ppt_x</p:attrName>
                                          <p:attrName>ppt_y</p:attrName>
                                        </p:attrNameLst>
                                      </p:cBhvr>
                                      <p:rCtr x="-2943" y="5718"/>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1000"/>
                                        <p:tgtEl>
                                          <p:spTgt spid="53"/>
                                        </p:tgtEl>
                                      </p:cBhvr>
                                    </p:animEffect>
                                    <p:anim calcmode="lin" valueType="num">
                                      <p:cBhvr>
                                        <p:cTn id="21" dur="1000" fill="hold"/>
                                        <p:tgtEl>
                                          <p:spTgt spid="53"/>
                                        </p:tgtEl>
                                        <p:attrNameLst>
                                          <p:attrName>ppt_x</p:attrName>
                                        </p:attrNameLst>
                                      </p:cBhvr>
                                      <p:tavLst>
                                        <p:tav tm="0">
                                          <p:val>
                                            <p:strVal val="#ppt_x"/>
                                          </p:val>
                                        </p:tav>
                                        <p:tav tm="100000">
                                          <p:val>
                                            <p:strVal val="#ppt_x"/>
                                          </p:val>
                                        </p:tav>
                                      </p:tavLst>
                                    </p:anim>
                                    <p:anim calcmode="lin" valueType="num">
                                      <p:cBhvr>
                                        <p:cTn id="2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0.01146 0.00509 L -0.03242 0.00324 " pathEditMode="relative" rAng="0" ptsTypes="AA">
                                      <p:cBhvr>
                                        <p:cTn id="32" dur="2000" fill="hold"/>
                                        <p:tgtEl>
                                          <p:spTgt spid="53"/>
                                        </p:tgtEl>
                                        <p:attrNameLst>
                                          <p:attrName>ppt_x</p:attrName>
                                          <p:attrName>ppt_y</p:attrName>
                                        </p:attrNameLst>
                                      </p:cBhvr>
                                      <p:rCtr x="-2201" y="-93"/>
                                    </p:animMotion>
                                  </p:childTnLst>
                                </p:cTn>
                              </p:par>
                              <p:par>
                                <p:cTn id="33" presetID="63" presetClass="path" presetSubtype="0" accel="50000" decel="50000" fill="hold" nodeType="withEffect">
                                  <p:stCondLst>
                                    <p:cond delay="0"/>
                                  </p:stCondLst>
                                  <p:childTnLst>
                                    <p:animMotion origin="layout" path="M -3.75E-6 -2.22222E-6 L -0.0319 0.0044 " pathEditMode="relative" rAng="0" ptsTypes="AA">
                                      <p:cBhvr>
                                        <p:cTn id="34" dur="2000" fill="hold"/>
                                        <p:tgtEl>
                                          <p:spTgt spid="48"/>
                                        </p:tgtEl>
                                        <p:attrNameLst>
                                          <p:attrName>ppt_x</p:attrName>
                                          <p:attrName>ppt_y</p:attrName>
                                        </p:attrNameLst>
                                      </p:cBhvr>
                                      <p:rCtr x="-1602" y="208"/>
                                    </p:animMotion>
                                  </p:childTnLst>
                                </p:cTn>
                              </p:par>
                              <p:par>
                                <p:cTn id="35" presetID="63" presetClass="path" presetSubtype="0" accel="50000" decel="50000" fill="hold" nodeType="withEffect">
                                  <p:stCondLst>
                                    <p:cond delay="0"/>
                                  </p:stCondLst>
                                  <p:childTnLst>
                                    <p:animMotion origin="layout" path="M 4.16667E-7 -1.48148E-6 L 0.09349 -0.00208 " pathEditMode="relative" rAng="0" ptsTypes="AA">
                                      <p:cBhvr>
                                        <p:cTn id="36" dur="2000" fill="hold"/>
                                        <p:tgtEl>
                                          <p:spTgt spid="49"/>
                                        </p:tgtEl>
                                        <p:attrNameLst>
                                          <p:attrName>ppt_x</p:attrName>
                                          <p:attrName>ppt_y</p:attrName>
                                        </p:attrNameLst>
                                      </p:cBhvr>
                                      <p:rCtr x="4674" y="-116"/>
                                    </p:animMotion>
                                  </p:childTnLst>
                                </p:cTn>
                              </p:par>
                              <p:par>
                                <p:cTn id="37" presetID="63" presetClass="path" presetSubtype="0" accel="50000" decel="50000" fill="hold" nodeType="withEffect">
                                  <p:stCondLst>
                                    <p:cond delay="0"/>
                                  </p:stCondLst>
                                  <p:childTnLst>
                                    <p:animMotion origin="layout" path="M -2.70833E-6 3.7037E-7 L 0.06003 0.01273 " pathEditMode="relative" rAng="0" ptsTypes="AA">
                                      <p:cBhvr>
                                        <p:cTn id="38" dur="2000" fill="hold"/>
                                        <p:tgtEl>
                                          <p:spTgt spid="56"/>
                                        </p:tgtEl>
                                        <p:attrNameLst>
                                          <p:attrName>ppt_x</p:attrName>
                                          <p:attrName>ppt_y</p:attrName>
                                        </p:attrNameLst>
                                      </p:cBhvr>
                                      <p:rCtr x="2995" y="625"/>
                                    </p:animMotion>
                                  </p:childTnLst>
                                </p:cTn>
                              </p:par>
                            </p:childTnLst>
                          </p:cTn>
                        </p:par>
                        <p:par>
                          <p:cTn id="39" fill="hold">
                            <p:stCondLst>
                              <p:cond delay="2000"/>
                            </p:stCondLst>
                            <p:childTnLst>
                              <p:par>
                                <p:cTn id="40" presetID="1" presetClass="exit" presetSubtype="0" fill="hold" nodeType="afterEffect">
                                  <p:stCondLst>
                                    <p:cond delay="0"/>
                                  </p:stCondLst>
                                  <p:childTnLst>
                                    <p:set>
                                      <p:cBhvr>
                                        <p:cTn id="41" dur="1" fill="hold">
                                          <p:stCondLst>
                                            <p:cond delay="0"/>
                                          </p:stCondLst>
                                        </p:cTn>
                                        <p:tgtEl>
                                          <p:spTgt spid="56"/>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4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down)">
                                      <p:cBhvr>
                                        <p:cTn id="48" dur="580">
                                          <p:stCondLst>
                                            <p:cond delay="0"/>
                                          </p:stCondLst>
                                        </p:cTn>
                                        <p:tgtEl>
                                          <p:spTgt spid="40"/>
                                        </p:tgtEl>
                                      </p:cBhvr>
                                    </p:animEffect>
                                    <p:anim calcmode="lin" valueType="num">
                                      <p:cBhvr>
                                        <p:cTn id="49"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4" dur="26">
                                          <p:stCondLst>
                                            <p:cond delay="650"/>
                                          </p:stCondLst>
                                        </p:cTn>
                                        <p:tgtEl>
                                          <p:spTgt spid="40"/>
                                        </p:tgtEl>
                                      </p:cBhvr>
                                      <p:to x="100000" y="60000"/>
                                    </p:animScale>
                                    <p:animScale>
                                      <p:cBhvr>
                                        <p:cTn id="55" dur="166" decel="50000">
                                          <p:stCondLst>
                                            <p:cond delay="676"/>
                                          </p:stCondLst>
                                        </p:cTn>
                                        <p:tgtEl>
                                          <p:spTgt spid="40"/>
                                        </p:tgtEl>
                                      </p:cBhvr>
                                      <p:to x="100000" y="100000"/>
                                    </p:animScale>
                                    <p:animScale>
                                      <p:cBhvr>
                                        <p:cTn id="56" dur="26">
                                          <p:stCondLst>
                                            <p:cond delay="1312"/>
                                          </p:stCondLst>
                                        </p:cTn>
                                        <p:tgtEl>
                                          <p:spTgt spid="40"/>
                                        </p:tgtEl>
                                      </p:cBhvr>
                                      <p:to x="100000" y="80000"/>
                                    </p:animScale>
                                    <p:animScale>
                                      <p:cBhvr>
                                        <p:cTn id="57" dur="166" decel="50000">
                                          <p:stCondLst>
                                            <p:cond delay="1338"/>
                                          </p:stCondLst>
                                        </p:cTn>
                                        <p:tgtEl>
                                          <p:spTgt spid="40"/>
                                        </p:tgtEl>
                                      </p:cBhvr>
                                      <p:to x="100000" y="100000"/>
                                    </p:animScale>
                                    <p:animScale>
                                      <p:cBhvr>
                                        <p:cTn id="58" dur="26">
                                          <p:stCondLst>
                                            <p:cond delay="1642"/>
                                          </p:stCondLst>
                                        </p:cTn>
                                        <p:tgtEl>
                                          <p:spTgt spid="40"/>
                                        </p:tgtEl>
                                      </p:cBhvr>
                                      <p:to x="100000" y="90000"/>
                                    </p:animScale>
                                    <p:animScale>
                                      <p:cBhvr>
                                        <p:cTn id="59" dur="166" decel="50000">
                                          <p:stCondLst>
                                            <p:cond delay="1668"/>
                                          </p:stCondLst>
                                        </p:cTn>
                                        <p:tgtEl>
                                          <p:spTgt spid="40"/>
                                        </p:tgtEl>
                                      </p:cBhvr>
                                      <p:to x="100000" y="100000"/>
                                    </p:animScale>
                                    <p:animScale>
                                      <p:cBhvr>
                                        <p:cTn id="60" dur="26">
                                          <p:stCondLst>
                                            <p:cond delay="1808"/>
                                          </p:stCondLst>
                                        </p:cTn>
                                        <p:tgtEl>
                                          <p:spTgt spid="40"/>
                                        </p:tgtEl>
                                      </p:cBhvr>
                                      <p:to x="100000" y="95000"/>
                                    </p:animScale>
                                    <p:animScale>
                                      <p:cBhvr>
                                        <p:cTn id="61" dur="166" decel="50000">
                                          <p:stCondLst>
                                            <p:cond delay="1834"/>
                                          </p:stCondLst>
                                        </p:cTn>
                                        <p:tgtEl>
                                          <p:spTgt spid="40"/>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down)">
                                      <p:cBhvr>
                                        <p:cTn id="64" dur="580">
                                          <p:stCondLst>
                                            <p:cond delay="0"/>
                                          </p:stCondLst>
                                        </p:cTn>
                                        <p:tgtEl>
                                          <p:spTgt spid="37"/>
                                        </p:tgtEl>
                                      </p:cBhvr>
                                    </p:animEffect>
                                    <p:anim calcmode="lin" valueType="num">
                                      <p:cBhvr>
                                        <p:cTn id="65"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70" dur="26">
                                          <p:stCondLst>
                                            <p:cond delay="650"/>
                                          </p:stCondLst>
                                        </p:cTn>
                                        <p:tgtEl>
                                          <p:spTgt spid="37"/>
                                        </p:tgtEl>
                                      </p:cBhvr>
                                      <p:to x="100000" y="60000"/>
                                    </p:animScale>
                                    <p:animScale>
                                      <p:cBhvr>
                                        <p:cTn id="71" dur="166" decel="50000">
                                          <p:stCondLst>
                                            <p:cond delay="676"/>
                                          </p:stCondLst>
                                        </p:cTn>
                                        <p:tgtEl>
                                          <p:spTgt spid="37"/>
                                        </p:tgtEl>
                                      </p:cBhvr>
                                      <p:to x="100000" y="100000"/>
                                    </p:animScale>
                                    <p:animScale>
                                      <p:cBhvr>
                                        <p:cTn id="72" dur="26">
                                          <p:stCondLst>
                                            <p:cond delay="1312"/>
                                          </p:stCondLst>
                                        </p:cTn>
                                        <p:tgtEl>
                                          <p:spTgt spid="37"/>
                                        </p:tgtEl>
                                      </p:cBhvr>
                                      <p:to x="100000" y="80000"/>
                                    </p:animScale>
                                    <p:animScale>
                                      <p:cBhvr>
                                        <p:cTn id="73" dur="166" decel="50000">
                                          <p:stCondLst>
                                            <p:cond delay="1338"/>
                                          </p:stCondLst>
                                        </p:cTn>
                                        <p:tgtEl>
                                          <p:spTgt spid="37"/>
                                        </p:tgtEl>
                                      </p:cBhvr>
                                      <p:to x="100000" y="100000"/>
                                    </p:animScale>
                                    <p:animScale>
                                      <p:cBhvr>
                                        <p:cTn id="74" dur="26">
                                          <p:stCondLst>
                                            <p:cond delay="1642"/>
                                          </p:stCondLst>
                                        </p:cTn>
                                        <p:tgtEl>
                                          <p:spTgt spid="37"/>
                                        </p:tgtEl>
                                      </p:cBhvr>
                                      <p:to x="100000" y="90000"/>
                                    </p:animScale>
                                    <p:animScale>
                                      <p:cBhvr>
                                        <p:cTn id="75" dur="166" decel="50000">
                                          <p:stCondLst>
                                            <p:cond delay="1668"/>
                                          </p:stCondLst>
                                        </p:cTn>
                                        <p:tgtEl>
                                          <p:spTgt spid="37"/>
                                        </p:tgtEl>
                                      </p:cBhvr>
                                      <p:to x="100000" y="100000"/>
                                    </p:animScale>
                                    <p:animScale>
                                      <p:cBhvr>
                                        <p:cTn id="76" dur="26">
                                          <p:stCondLst>
                                            <p:cond delay="1808"/>
                                          </p:stCondLst>
                                        </p:cTn>
                                        <p:tgtEl>
                                          <p:spTgt spid="37"/>
                                        </p:tgtEl>
                                      </p:cBhvr>
                                      <p:to x="100000" y="95000"/>
                                    </p:animScale>
                                    <p:animScale>
                                      <p:cBhvr>
                                        <p:cTn id="77"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3A86A75C-4F4B-4683-9AE1-C65F6400EC91}">
      <p14:laserTraceLst xmlns:p14="http://schemas.microsoft.com/office/powerpoint/2010/main">
        <p14:tracePtLst>
          <p14:tracePt t="66647" x="8586788" y="6032500"/>
          <p14:tracePt t="66901" x="8599488" y="6032500"/>
          <p14:tracePt t="66916" x="8624888" y="6032500"/>
          <p14:tracePt t="66932" x="8637588" y="6032500"/>
          <p14:tracePt t="66940" x="8650288" y="6032500"/>
          <p14:tracePt t="66950" x="8661400" y="6032500"/>
          <p14:tracePt t="66962" x="8686800" y="6032500"/>
          <p14:tracePt t="66970" x="8699500" y="6032500"/>
          <p14:tracePt t="66979" x="8712200" y="6032500"/>
          <p14:tracePt t="66995" x="8724900" y="6032500"/>
          <p14:tracePt t="67007" x="8750300" y="6032500"/>
          <p14:tracePt t="67024" x="8763000" y="6032500"/>
          <p14:tracePt t="67051" x="8774113" y="6032500"/>
          <p14:tracePt t="67081" x="8799513" y="6032500"/>
          <p14:tracePt t="67097" x="8812213" y="6032500"/>
          <p14:tracePt t="67117" x="8824913" y="6032500"/>
          <p14:tracePt t="67137" x="8837613" y="6032500"/>
          <p14:tracePt t="67201" x="8863013" y="6032500"/>
          <p14:tracePt t="67210" x="8874125" y="6032500"/>
          <p14:tracePt t="67221" x="8886825" y="6032500"/>
          <p14:tracePt t="67237" x="8899525" y="6032500"/>
          <p14:tracePt t="67502" x="0" y="0"/>
        </p14:tracePtLst>
        <p14:tracePtLst>
          <p14:tracePt t="68105" x="8737600" y="5856288"/>
          <p14:tracePt t="68205" x="8724900" y="5856288"/>
          <p14:tracePt t="68228" x="8724900" y="5868988"/>
          <p14:tracePt t="68249" x="8724900" y="5881688"/>
          <p14:tracePt t="68270" x="8724900" y="5894388"/>
          <p14:tracePt t="68289" x="8724900" y="5919788"/>
          <p14:tracePt t="68306" x="8724900" y="5932488"/>
          <p14:tracePt t="68314" x="8737600" y="5932488"/>
          <p14:tracePt t="68375" x="8737600" y="5945188"/>
          <p14:tracePt t="68388" x="8737600" y="5956300"/>
          <p14:tracePt t="68397" x="8737600" y="5969000"/>
          <p14:tracePt t="68415" x="8737600" y="5994400"/>
          <p14:tracePt t="68439" x="8737600" y="6007100"/>
          <p14:tracePt t="68447" x="8737600" y="6019800"/>
          <p14:tracePt t="68451" x="8737600" y="6032500"/>
          <p14:tracePt t="68455" x="8750300" y="6045200"/>
          <p14:tracePt t="68485" x="8750300" y="6056313"/>
          <p14:tracePt t="68494" x="8750300" y="6081713"/>
          <p14:tracePt t="68511" x="8763000" y="6094413"/>
          <p14:tracePt t="68528" x="8774113" y="6107113"/>
          <p14:tracePt t="68553" x="8774113" y="6132513"/>
          <p14:tracePt t="68573" x="8774113" y="6145213"/>
          <p14:tracePt t="68601" x="8774113" y="6157913"/>
          <p14:tracePt t="68617" x="8774113" y="6181725"/>
          <p14:tracePt t="68636" x="8774113" y="6194425"/>
          <p14:tracePt t="69249" x="0" y="0"/>
        </p14:tracePtLst>
        <p14:tracePtLst>
          <p14:tracePt t="72377" x="7259638" y="3603625"/>
          <p14:tracePt t="72902" x="0" y="0"/>
        </p14:tracePtLst>
        <p14:tracePtLst>
          <p14:tracePt t="73760" x="8099425" y="3703638"/>
          <p14:tracePt t="73986" x="0" y="0"/>
        </p14:tracePtLst>
        <p14:tracePtLst>
          <p14:tracePt t="74409" x="8874125" y="3629025"/>
          <p14:tracePt t="74682" x="8886825" y="3629025"/>
          <p14:tracePt t="74753" x="8899525" y="3629025"/>
          <p14:tracePt t="74772" x="0" y="0"/>
        </p14:tracePtLst>
        <p14:tracePtLst>
          <p14:tracePt t="75162" x="9975850" y="3667125"/>
          <p14:tracePt t="75337" x="9988550" y="3667125"/>
          <p14:tracePt t="75446" x="0" y="0"/>
        </p14:tracePtLst>
        <p14:tracePtLst>
          <p14:tracePt t="75979" x="11241088" y="3579813"/>
          <p14:tracePt t="76386"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p:cNvSpPr/>
          <p:nvPr/>
        </p:nvSpPr>
        <p:spPr>
          <a:xfrm>
            <a:off x="2059287" y="2789498"/>
            <a:ext cx="8173313" cy="3325321"/>
          </a:xfrm>
          <a:prstGeom prst="flowChartConnec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solidFill>
                  <a:srgbClr val="FF0000"/>
                </a:solidFill>
                <a:latin typeface="Times New Roman" panose="02020603050405020304" pitchFamily="18" charset="0"/>
                <a:cs typeface="Times New Roman" panose="02020603050405020304" pitchFamily="18" charset="0"/>
              </a:rPr>
              <a:t>Viết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dấu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cộng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phép</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tính</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cộng</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00D6D287-F83E-4265-8F03-205E1A46917F}"/>
              </a:ext>
            </a:extLst>
          </p:cNvPr>
          <p:cNvSpPr txBox="1"/>
          <p:nvPr/>
        </p:nvSpPr>
        <p:spPr>
          <a:xfrm>
            <a:off x="4433104" y="1282939"/>
            <a:ext cx="2696901" cy="1323439"/>
          </a:xfrm>
          <a:prstGeom prst="rect">
            <a:avLst/>
          </a:prstGeom>
          <a:noFill/>
        </p:spPr>
        <p:txBody>
          <a:bodyPr wrap="square" rtlCol="0">
            <a:spAutoFit/>
          </a:bodyPr>
          <a:lstStyle/>
          <a:p>
            <a:pPr algn="ctr"/>
            <a:r>
              <a:rPr lang="en-US" sz="4000" u="sng" dirty="0" err="1" smtClean="0">
                <a:latin typeface="Times New Roman" panose="02020603050405020304" pitchFamily="18" charset="0"/>
                <a:cs typeface="Times New Roman" panose="02020603050405020304" pitchFamily="18" charset="0"/>
              </a:rPr>
              <a:t>Toán</a:t>
            </a:r>
            <a:endParaRPr lang="en-US" sz="4000" u="sng" dirty="0">
              <a:latin typeface="Times New Roman" panose="02020603050405020304" pitchFamily="18" charset="0"/>
              <a:cs typeface="Times New Roman" panose="02020603050405020304" pitchFamily="18" charset="0"/>
            </a:endParaRPr>
          </a:p>
          <a:p>
            <a:pPr algn="just"/>
            <a:r>
              <a:rPr lang="en-US" sz="4000" dirty="0" err="1">
                <a:solidFill>
                  <a:srgbClr val="FF0000"/>
                </a:solidFill>
                <a:latin typeface="Times New Roman" panose="02020603050405020304" pitchFamily="18" charset="0"/>
                <a:cs typeface="Times New Roman" panose="02020603050405020304" pitchFamily="18" charset="0"/>
              </a:rPr>
              <a:t>Phép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cộng</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4AAAB1E-15D3-4FAE-850A-71E61667F24A}"/>
              </a:ext>
            </a:extLst>
          </p:cNvPr>
          <p:cNvSpPr txBox="1"/>
          <p:nvPr/>
        </p:nvSpPr>
        <p:spPr>
          <a:xfrm>
            <a:off x="2250234" y="538566"/>
            <a:ext cx="6853483"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21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2024</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722561"/>
      </p:ext>
    </p:extLst>
  </p:cSld>
  <p:clrMapOvr>
    <a:masterClrMapping/>
  </p:clrMapOvr>
  <mc:AlternateContent xmlns:mc="http://schemas.openxmlformats.org/markup-compatibility/2006" xmlns:p14="http://schemas.microsoft.com/office/powerpoint/2010/main">
    <mc:Choice Requires="p14">
      <p:transition p14:dur="10" advTm="4122">
        <p:wheel spokes="1"/>
      </p:transition>
    </mc:Choice>
    <mc:Fallback xmlns="">
      <p:transition advTm="4122">
        <p:wheel spokes="1"/>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543" y="1937172"/>
            <a:ext cx="7373815" cy="4920828"/>
          </a:xfrm>
          <a:prstGeom prst="rect">
            <a:avLst/>
          </a:prstGeom>
        </p:spPr>
      </p:pic>
      <p:sp>
        <p:nvSpPr>
          <p:cNvPr id="3" name="TextBox 2">
            <a:extLst>
              <a:ext uri="{FF2B5EF4-FFF2-40B4-BE49-F238E27FC236}">
                <a16:creationId xmlns:a16="http://schemas.microsoft.com/office/drawing/2014/main" xmlns="" id="{E9340A4D-1F13-48AC-9BA2-0ED80B3BDF0E}"/>
              </a:ext>
            </a:extLst>
          </p:cNvPr>
          <p:cNvSpPr txBox="1"/>
          <p:nvPr/>
        </p:nvSpPr>
        <p:spPr>
          <a:xfrm>
            <a:off x="3889094" y="779187"/>
            <a:ext cx="3553428" cy="1077218"/>
          </a:xfrm>
          <a:prstGeom prst="rect">
            <a:avLst/>
          </a:prstGeom>
          <a:noFill/>
        </p:spPr>
        <p:txBody>
          <a:bodyPr wrap="square" rtlCol="0">
            <a:spAutoFit/>
          </a:bodyPr>
          <a:lstStyle/>
          <a:p>
            <a:pPr algn="ctr"/>
            <a:r>
              <a:rPr lang="en-US" sz="3200" u="sng" dirty="0" err="1" smtClean="0">
                <a:latin typeface="Times New Roman" panose="02020603050405020304" pitchFamily="18" charset="0"/>
                <a:cs typeface="Times New Roman" panose="02020603050405020304" pitchFamily="18" charset="0"/>
              </a:rPr>
              <a:t>Toán</a:t>
            </a:r>
            <a:endParaRPr lang="en-US" sz="3200" u="sng"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Phép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cộng</a:t>
            </a:r>
            <a:r>
              <a:rPr lang="en-US" sz="3200" dirty="0">
                <a:solidFill>
                  <a:srgbClr val="FF0000"/>
                </a:solidFill>
                <a:latin typeface="Times New Roman" panose="02020603050405020304" pitchFamily="18" charset="0"/>
                <a:cs typeface="Times New Roman" panose="02020603050405020304" pitchFamily="18" charset="0"/>
              </a:rPr>
              <a:t> </a:t>
            </a:r>
          </a:p>
        </p:txBody>
      </p:sp>
      <p:sp>
        <p:nvSpPr>
          <p:cNvPr id="9" name="Minus 8"/>
          <p:cNvSpPr/>
          <p:nvPr/>
        </p:nvSpPr>
        <p:spPr>
          <a:xfrm>
            <a:off x="5288457" y="4151401"/>
            <a:ext cx="825039" cy="246185"/>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inus 11"/>
          <p:cNvSpPr/>
          <p:nvPr/>
        </p:nvSpPr>
        <p:spPr>
          <a:xfrm rot="5400000">
            <a:off x="5276734" y="4122092"/>
            <a:ext cx="825039" cy="246185"/>
          </a:xfrm>
          <a:prstGeom prst="mathMin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7"/>
          <p:cNvSpPr/>
          <p:nvPr/>
        </p:nvSpPr>
        <p:spPr>
          <a:xfrm>
            <a:off x="6531096" y="4127956"/>
            <a:ext cx="825039" cy="246185"/>
          </a:xfrm>
          <a:prstGeom prst="mathMinus">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9"/>
          <p:cNvSpPr/>
          <p:nvPr/>
        </p:nvSpPr>
        <p:spPr>
          <a:xfrm rot="5400000">
            <a:off x="6507650" y="4110370"/>
            <a:ext cx="825039" cy="246185"/>
          </a:xfrm>
          <a:prstGeom prst="mathMinus">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54AAAB1E-15D3-4FAE-850A-71E61667F24A}"/>
              </a:ext>
            </a:extLst>
          </p:cNvPr>
          <p:cNvSpPr txBox="1"/>
          <p:nvPr/>
        </p:nvSpPr>
        <p:spPr>
          <a:xfrm>
            <a:off x="2250234" y="280660"/>
            <a:ext cx="6853483"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21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11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2024</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758334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extLst mod="1">
    <p:ext uri="{E180D4A7-C9FB-4DFB-919C-405C955672EB}">
      <p14:showEvtLst xmlns:p14="http://schemas.microsoft.com/office/powerpoint/2010/main">
        <p14:playEvt time="4599" objId="8"/>
        <p14:triggerEvt type="onClick" time="4599" objId="8"/>
        <p14:pauseEvt time="5111" objId="8"/>
        <p14:triggerEvt type="onClick" time="5111" objId="8"/>
        <p14:resumeEvt time="6024" objId="8"/>
        <p14:triggerEvt type="onClick" time="6024" objId="8"/>
        <p14:pauseEvt time="7360" objId="8"/>
        <p14:triggerEvt type="onClick" time="7360" objId="8"/>
        <p14:resumeEvt time="8609" objId="8"/>
        <p14:triggerEvt type="onClick" time="8609" objId="8"/>
        <p14:pauseEvt time="9643" objId="8"/>
        <p14:triggerEvt type="onClick" time="9643" objId="8"/>
        <p14:resumeEvt time="10091" objId="8"/>
        <p14:triggerEvt type="onClick" time="10091" objId="8"/>
        <p14:stopEvt time="23623" objId="8"/>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ật Liệu Nền Gỗ Hồ Bơi Tươi Và đơn Giản, Rừng, Bể Bơi, Áp Phích Nền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6" y="-302086"/>
            <a:ext cx="12255486" cy="698548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ulticolored resort , Wedding invitation Birthday Water park Party, water  park transparent background PNG clipart | HiClipar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449" b="89841" l="2500" r="99625">
                        <a14:foregroundMark x1="53500" y1="46113" x2="53375" y2="55742"/>
                        <a14:foregroundMark x1="55250" y1="55212" x2="58500" y2="55742"/>
                        <a14:backgroundMark x1="54500" y1="47438" x2="56750" y2="47350"/>
                        <a14:backgroundMark x1="55125" y1="54240" x2="59375" y2="55124"/>
                      </a14:backgroundRemoval>
                    </a14:imgEffect>
                  </a14:imgLayer>
                </a14:imgProps>
              </a:ext>
              <a:ext uri="{28A0092B-C50C-407E-A947-70E740481C1C}">
                <a14:useLocalDpi xmlns:a14="http://schemas.microsoft.com/office/drawing/2010/main" val="0"/>
              </a:ext>
            </a:extLst>
          </a:blip>
          <a:srcRect t="15684" b="15063"/>
          <a:stretch/>
        </p:blipFill>
        <p:spPr bwMode="auto">
          <a:xfrm>
            <a:off x="-403295" y="-302086"/>
            <a:ext cx="6844405" cy="64082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9840" b="89931" l="8651" r="89822">
                        <a14:foregroundMark x1="24936" y1="53318" x2="10178" y2="74828"/>
                        <a14:foregroundMark x1="43003" y1="85126" x2="55725" y2="67963"/>
                        <a14:foregroundMark x1="62595" y1="53776" x2="54707" y2="68192"/>
                        <a14:foregroundMark x1="72774" y1="38215" x2="64377" y2="56293"/>
                        <a14:foregroundMark x1="43766" y1="33410" x2="35115" y2="40046"/>
                        <a14:foregroundMark x1="73537" y1="36842" x2="67176" y2="39817"/>
                      </a14:backgroundRemoval>
                    </a14:imgEffect>
                  </a14:imgLayer>
                </a14:imgProps>
              </a:ext>
              <a:ext uri="{28A0092B-C50C-407E-A947-70E740481C1C}">
                <a14:useLocalDpi xmlns:a14="http://schemas.microsoft.com/office/drawing/2010/main" val="0"/>
              </a:ext>
            </a:extLst>
          </a:blip>
          <a:stretch>
            <a:fillRect/>
          </a:stretch>
        </p:blipFill>
        <p:spPr>
          <a:xfrm rot="1806576">
            <a:off x="2904954" y="3343957"/>
            <a:ext cx="1796456" cy="1997586"/>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9636" b="95931" l="7338" r="89727">
                        <a14:foregroundMark x1="27673" y1="30407" x2="40881" y2="25696"/>
                        <a14:foregroundMark x1="51572" y1="72805" x2="63941" y2="88223"/>
                        <a14:foregroundMark x1="77778" y1="60814" x2="80503" y2="80728"/>
                        <a14:foregroundMark x1="45702" y1="78587" x2="66667" y2="90578"/>
                        <a14:foregroundMark x1="49266" y1="84797" x2="63312" y2="91863"/>
                        <a14:foregroundMark x1="56394" y1="72163" x2="56184" y2="77944"/>
                        <a14:foregroundMark x1="76310" y1="62741" x2="76730" y2="88865"/>
                        <a14:foregroundMark x1="79665" y1="61028" x2="84696" y2="77944"/>
                        <a14:foregroundMark x1="37736" y1="72805" x2="46960" y2="74732"/>
                        <a14:foregroundMark x1="29140" y1="55675" x2="37736" y2="52248"/>
                        <a14:foregroundMark x1="30608" y1="50964" x2="35430" y2="60385"/>
                        <a14:foregroundMark x1="37317" y1="23126" x2="40252" y2="23555"/>
                        <a14:foregroundMark x1="21174" y1="20343" x2="27883" y2="20128"/>
                        <a14:backgroundMark x1="13208" y1="10493" x2="45283" y2="25268"/>
                        <a14:backgroundMark x1="11530" y1="23126" x2="26205" y2="39186"/>
                        <a14:backgroundMark x1="80922" y1="56103" x2="89518" y2="63169"/>
                        <a14:backgroundMark x1="71279" y1="47537" x2="75472" y2="50107"/>
                        <a14:backgroundMark x1="65409" y1="42827" x2="67086" y2="43041"/>
                        <a14:backgroundMark x1="22432" y1="47966" x2="31027" y2="68094"/>
                        <a14:backgroundMark x1="38365" y1="77302" x2="43816" y2="79229"/>
                        <a14:backgroundMark x1="54717" y1="93362" x2="58910" y2="94004"/>
                        <a14:backgroundMark x1="11321" y1="11777" x2="18658" y2="15203"/>
                      </a14:backgroundRemoval>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43888">
            <a:off x="-757474" y="1971553"/>
            <a:ext cx="2525125" cy="2472188"/>
          </a:xfrm>
          <a:prstGeom prst="rect">
            <a:avLst/>
          </a:prstGeom>
        </p:spPr>
      </p:pic>
      <p:pic>
        <p:nvPicPr>
          <p:cNvPr id="48" name="Picture 47"/>
          <p:cNvPicPr>
            <a:picLocks noChangeAspect="1"/>
          </p:cNvPicPr>
          <p:nvPr/>
        </p:nvPicPr>
        <p:blipFill>
          <a:blip r:embed="rId10">
            <a:extLst>
              <a:ext uri="{BEBA8EAE-BF5A-486C-A8C5-ECC9F3942E4B}">
                <a14:imgProps xmlns:a14="http://schemas.microsoft.com/office/drawing/2010/main">
                  <a14:imgLayer r:embed="rId11">
                    <a14:imgEffect>
                      <a14:backgroundRemoval t="1653" b="99174" l="0" r="100000"/>
                    </a14:imgEffect>
                  </a14:imgLayer>
                </a14:imgProps>
              </a:ext>
              <a:ext uri="{28A0092B-C50C-407E-A947-70E740481C1C}">
                <a14:useLocalDpi xmlns:a14="http://schemas.microsoft.com/office/drawing/2010/main" val="0"/>
              </a:ext>
            </a:extLst>
          </a:blip>
          <a:stretch>
            <a:fillRect/>
          </a:stretch>
        </p:blipFill>
        <p:spPr>
          <a:xfrm>
            <a:off x="11610280" y="902825"/>
            <a:ext cx="612207" cy="1327133"/>
          </a:xfrm>
          <a:prstGeom prst="rect">
            <a:avLst/>
          </a:prstGeom>
        </p:spPr>
      </p:pic>
      <p:grpSp>
        <p:nvGrpSpPr>
          <p:cNvPr id="49" name="Group 48"/>
          <p:cNvGrpSpPr/>
          <p:nvPr/>
        </p:nvGrpSpPr>
        <p:grpSpPr>
          <a:xfrm>
            <a:off x="6066606" y="1423285"/>
            <a:ext cx="2186118" cy="843487"/>
            <a:chOff x="3093103" y="4373972"/>
            <a:chExt cx="2186118" cy="843487"/>
          </a:xfrm>
        </p:grpSpPr>
        <p:pic>
          <p:nvPicPr>
            <p:cNvPr id="50" name="Picture 49"/>
            <p:cNvPicPr>
              <a:picLocks noChangeAspect="1"/>
            </p:cNvPicPr>
            <p:nvPr/>
          </p:nvPicPr>
          <p:blipFill>
            <a:blip r:embed="rId12">
              <a:extLst>
                <a:ext uri="{BEBA8EAE-BF5A-486C-A8C5-ECC9F3942E4B}">
                  <a14:imgProps xmlns:a14="http://schemas.microsoft.com/office/drawing/2010/main">
                    <a14:imgLayer r:embed="rId13">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093103" y="4373972"/>
              <a:ext cx="728228" cy="843487"/>
            </a:xfrm>
            <a:prstGeom prst="rect">
              <a:avLst/>
            </a:prstGeom>
          </p:spPr>
        </p:pic>
        <p:pic>
          <p:nvPicPr>
            <p:cNvPr id="51" name="Picture 50"/>
            <p:cNvPicPr>
              <a:picLocks noChangeAspect="1"/>
            </p:cNvPicPr>
            <p:nvPr/>
          </p:nvPicPr>
          <p:blipFill>
            <a:blip r:embed="rId12">
              <a:extLst>
                <a:ext uri="{BEBA8EAE-BF5A-486C-A8C5-ECC9F3942E4B}">
                  <a14:imgProps xmlns:a14="http://schemas.microsoft.com/office/drawing/2010/main">
                    <a14:imgLayer r:embed="rId13">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3822765" y="4373972"/>
              <a:ext cx="728228" cy="843487"/>
            </a:xfrm>
            <a:prstGeom prst="rect">
              <a:avLst/>
            </a:prstGeom>
          </p:spPr>
        </p:pic>
        <p:pic>
          <p:nvPicPr>
            <p:cNvPr id="52" name="Picture 51"/>
            <p:cNvPicPr>
              <a:picLocks noChangeAspect="1"/>
            </p:cNvPicPr>
            <p:nvPr/>
          </p:nvPicPr>
          <p:blipFill>
            <a:blip r:embed="rId12">
              <a:extLst>
                <a:ext uri="{BEBA8EAE-BF5A-486C-A8C5-ECC9F3942E4B}">
                  <a14:imgProps xmlns:a14="http://schemas.microsoft.com/office/drawing/2010/main">
                    <a14:imgLayer r:embed="rId13">
                      <a14:imgEffect>
                        <a14:backgroundRemoval t="0" b="89441" l="9353" r="89928"/>
                      </a14:imgEffect>
                    </a14:imgLayer>
                  </a14:imgProps>
                </a:ext>
                <a:ext uri="{28A0092B-C50C-407E-A947-70E740481C1C}">
                  <a14:useLocalDpi xmlns:a14="http://schemas.microsoft.com/office/drawing/2010/main" val="0"/>
                </a:ext>
              </a:extLst>
            </a:blip>
            <a:stretch>
              <a:fillRect/>
            </a:stretch>
          </p:blipFill>
          <p:spPr>
            <a:xfrm>
              <a:off x="4550993" y="4373972"/>
              <a:ext cx="728228" cy="843487"/>
            </a:xfrm>
            <a:prstGeom prst="rect">
              <a:avLst/>
            </a:prstGeom>
          </p:spPr>
        </p:pic>
      </p:grpSp>
      <p:grpSp>
        <p:nvGrpSpPr>
          <p:cNvPr id="53" name="Group 52"/>
          <p:cNvGrpSpPr/>
          <p:nvPr/>
        </p:nvGrpSpPr>
        <p:grpSpPr>
          <a:xfrm>
            <a:off x="9940919" y="1403690"/>
            <a:ext cx="1501199" cy="790442"/>
            <a:chOff x="7297806" y="4337253"/>
            <a:chExt cx="1501199" cy="790442"/>
          </a:xfrm>
        </p:grpSpPr>
        <p:pic>
          <p:nvPicPr>
            <p:cNvPr id="54" name="Picture 53"/>
            <p:cNvPicPr>
              <a:picLocks noChangeAspect="1"/>
            </p:cNvPicPr>
            <p:nvPr/>
          </p:nvPicPr>
          <p:blipFill>
            <a:blip r:embed="rId14">
              <a:duotone>
                <a:prstClr val="black"/>
                <a:srgbClr val="FFFF00">
                  <a:tint val="45000"/>
                  <a:satMod val="400000"/>
                </a:srgbClr>
              </a:duotone>
              <a:extLst>
                <a:ext uri="{BEBA8EAE-BF5A-486C-A8C5-ECC9F3942E4B}">
                  <a14:imgProps xmlns:a14="http://schemas.microsoft.com/office/drawing/2010/main">
                    <a14:imgLayer r:embed="rId15">
                      <a14:imgEffect>
                        <a14:backgroundRemoval t="9934" b="96026" l="7947" r="89404"/>
                      </a14:imgEffect>
                    </a14:imgLayer>
                  </a14:imgProps>
                </a:ext>
                <a:ext uri="{28A0092B-C50C-407E-A947-70E740481C1C}">
                  <a14:useLocalDpi xmlns:a14="http://schemas.microsoft.com/office/drawing/2010/main" val="0"/>
                </a:ext>
              </a:extLst>
            </a:blip>
            <a:stretch>
              <a:fillRect/>
            </a:stretch>
          </p:blipFill>
          <p:spPr>
            <a:xfrm>
              <a:off x="7297806" y="4337253"/>
              <a:ext cx="790442" cy="790442"/>
            </a:xfrm>
            <a:prstGeom prst="rect">
              <a:avLst/>
            </a:prstGeom>
            <a:noFill/>
          </p:spPr>
        </p:pic>
        <p:pic>
          <p:nvPicPr>
            <p:cNvPr id="55" name="Picture 54"/>
            <p:cNvPicPr>
              <a:picLocks noChangeAspect="1"/>
            </p:cNvPicPr>
            <p:nvPr/>
          </p:nvPicPr>
          <p:blipFill>
            <a:blip r:embed="rId14">
              <a:duotone>
                <a:prstClr val="black"/>
                <a:srgbClr val="FFFF00">
                  <a:tint val="45000"/>
                  <a:satMod val="400000"/>
                </a:srgbClr>
              </a:duotone>
              <a:extLst>
                <a:ext uri="{BEBA8EAE-BF5A-486C-A8C5-ECC9F3942E4B}">
                  <a14:imgProps xmlns:a14="http://schemas.microsoft.com/office/drawing/2010/main">
                    <a14:imgLayer r:embed="rId15">
                      <a14:imgEffect>
                        <a14:backgroundRemoval t="9934" b="96026" l="7947" r="89404"/>
                      </a14:imgEffect>
                    </a14:imgLayer>
                  </a14:imgProps>
                </a:ext>
                <a:ext uri="{28A0092B-C50C-407E-A947-70E740481C1C}">
                  <a14:useLocalDpi xmlns:a14="http://schemas.microsoft.com/office/drawing/2010/main" val="0"/>
                </a:ext>
              </a:extLst>
            </a:blip>
            <a:stretch>
              <a:fillRect/>
            </a:stretch>
          </p:blipFill>
          <p:spPr>
            <a:xfrm>
              <a:off x="8008563" y="4337253"/>
              <a:ext cx="790442" cy="790442"/>
            </a:xfrm>
            <a:prstGeom prst="rect">
              <a:avLst/>
            </a:prstGeom>
          </p:spPr>
        </p:pic>
      </p:grpSp>
      <p:pic>
        <p:nvPicPr>
          <p:cNvPr id="56" name="Picture 55"/>
          <p:cNvPicPr>
            <a:picLocks noChangeAspect="1"/>
          </p:cNvPicPr>
          <p:nvPr/>
        </p:nvPicPr>
        <p:blipFill>
          <a:blip r:embed="rId10">
            <a:extLst>
              <a:ext uri="{BEBA8EAE-BF5A-486C-A8C5-ECC9F3942E4B}">
                <a14:imgProps xmlns:a14="http://schemas.microsoft.com/office/drawing/2010/main">
                  <a14:imgLayer r:embed="rId11">
                    <a14:imgEffect>
                      <a14:backgroundRemoval t="1653" b="99174" l="0" r="100000"/>
                    </a14:imgEffect>
                  </a14:imgLayer>
                </a14:imgProps>
              </a:ext>
              <a:ext uri="{28A0092B-C50C-407E-A947-70E740481C1C}">
                <a14:useLocalDpi xmlns:a14="http://schemas.microsoft.com/office/drawing/2010/main" val="0"/>
              </a:ext>
            </a:extLst>
          </a:blip>
          <a:stretch>
            <a:fillRect/>
          </a:stretch>
        </p:blipFill>
        <p:spPr>
          <a:xfrm flipH="1">
            <a:off x="5386326" y="645848"/>
            <a:ext cx="699185" cy="1515683"/>
          </a:xfrm>
          <a:prstGeom prst="rect">
            <a:avLst/>
          </a:prstGeom>
        </p:spPr>
      </p:pic>
      <p:sp>
        <p:nvSpPr>
          <p:cNvPr id="16" name="Rectangle 15"/>
          <p:cNvSpPr/>
          <p:nvPr/>
        </p:nvSpPr>
        <p:spPr>
          <a:xfrm>
            <a:off x="6321302" y="2566364"/>
            <a:ext cx="5589629" cy="173471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694175" y="3631841"/>
            <a:ext cx="54600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Ba </a:t>
            </a:r>
            <a:r>
              <a:rPr lang="en-US" sz="3600" b="1" dirty="0" err="1">
                <a:solidFill>
                  <a:srgbClr val="0070C0"/>
                </a:solidFill>
                <a:latin typeface="Times New Roman" panose="02020603050405020304" pitchFamily="18" charset="0"/>
                <a:cs typeface="Times New Roman" panose="02020603050405020304" pitchFamily="18" charset="0"/>
              </a:rPr>
              <a:t>cộng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hai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bằng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năm</a:t>
            </a:r>
            <a:endParaRPr kumimoji="0" lang="en-US" sz="3600" b="1" i="0" u="none" strike="noStrike" kern="1200" cap="none" spc="0" normalizeH="0" baseline="0" noProof="0" dirty="0">
              <a:ln>
                <a:noFill/>
              </a:ln>
              <a:solidFill>
                <a:srgbClr val="0070C0"/>
              </a:solidFill>
              <a:effectLst/>
              <a:uLnTx/>
              <a:uFillTx/>
              <a:latin typeface="VNI-Avo" pitchFamily="2" charset="0"/>
              <a:ea typeface="+mn-ea"/>
              <a:cs typeface="+mn-cs"/>
            </a:endParaRPr>
          </a:p>
        </p:txBody>
      </p:sp>
      <p:sp>
        <p:nvSpPr>
          <p:cNvPr id="17" name="TextBox 16"/>
          <p:cNvSpPr txBox="1"/>
          <p:nvPr/>
        </p:nvSpPr>
        <p:spPr>
          <a:xfrm>
            <a:off x="6531071" y="2454618"/>
            <a:ext cx="1172554" cy="1200329"/>
          </a:xfrm>
          <a:prstGeom prst="rect">
            <a:avLst/>
          </a:prstGeom>
          <a:noFill/>
        </p:spPr>
        <p:txBody>
          <a:bodyPr wrap="square" rtlCol="0">
            <a:spAutoFit/>
          </a:bodyPr>
          <a:lstStyle/>
          <a:p>
            <a:r>
              <a:rPr lang="en-US" sz="7200" dirty="0">
                <a:solidFill>
                  <a:srgbClr val="FF0000"/>
                </a:solidFill>
                <a:latin typeface="Times New Roman" panose="02020603050405020304" pitchFamily="18" charset="0"/>
                <a:cs typeface="Times New Roman" panose="02020603050405020304" pitchFamily="18" charset="0"/>
              </a:rPr>
              <a:t>3</a:t>
            </a:r>
          </a:p>
        </p:txBody>
      </p:sp>
      <p:sp>
        <p:nvSpPr>
          <p:cNvPr id="57" name="TextBox 56"/>
          <p:cNvSpPr txBox="1"/>
          <p:nvPr/>
        </p:nvSpPr>
        <p:spPr>
          <a:xfrm>
            <a:off x="7587985" y="2438211"/>
            <a:ext cx="1172554" cy="1200329"/>
          </a:xfrm>
          <a:prstGeom prst="rect">
            <a:avLst/>
          </a:prstGeom>
          <a:noFill/>
        </p:spPr>
        <p:txBody>
          <a:bodyPr wrap="square" rtlCol="0">
            <a:spAutoFit/>
          </a:bodyPr>
          <a:lstStyle/>
          <a:p>
            <a:r>
              <a:rPr lang="en-US" sz="7200" dirty="0">
                <a:solidFill>
                  <a:srgbClr val="FF0000"/>
                </a:solidFill>
                <a:latin typeface="Times New Roman" panose="02020603050405020304" pitchFamily="18" charset="0"/>
                <a:cs typeface="Times New Roman" panose="02020603050405020304" pitchFamily="18" charset="0"/>
              </a:rPr>
              <a:t>+</a:t>
            </a:r>
          </a:p>
        </p:txBody>
      </p:sp>
      <p:sp>
        <p:nvSpPr>
          <p:cNvPr id="58" name="TextBox 57"/>
          <p:cNvSpPr txBox="1"/>
          <p:nvPr/>
        </p:nvSpPr>
        <p:spPr>
          <a:xfrm>
            <a:off x="8760539" y="2449033"/>
            <a:ext cx="1172554" cy="1200329"/>
          </a:xfrm>
          <a:prstGeom prst="rect">
            <a:avLst/>
          </a:prstGeom>
          <a:noFill/>
        </p:spPr>
        <p:txBody>
          <a:bodyPr wrap="square" rtlCol="0">
            <a:spAutoFit/>
          </a:bodyPr>
          <a:lstStyle/>
          <a:p>
            <a:r>
              <a:rPr lang="en-US" sz="7200" dirty="0">
                <a:solidFill>
                  <a:srgbClr val="FF0000"/>
                </a:solidFill>
                <a:latin typeface="Times New Roman" panose="02020603050405020304" pitchFamily="18" charset="0"/>
                <a:cs typeface="Times New Roman" panose="02020603050405020304" pitchFamily="18" charset="0"/>
              </a:rPr>
              <a:t>2</a:t>
            </a:r>
          </a:p>
        </p:txBody>
      </p:sp>
      <p:sp>
        <p:nvSpPr>
          <p:cNvPr id="59" name="TextBox 58"/>
          <p:cNvSpPr txBox="1"/>
          <p:nvPr/>
        </p:nvSpPr>
        <p:spPr>
          <a:xfrm>
            <a:off x="9910970" y="2525932"/>
            <a:ext cx="1172554" cy="1200329"/>
          </a:xfrm>
          <a:prstGeom prst="rect">
            <a:avLst/>
          </a:prstGeom>
          <a:noFill/>
        </p:spPr>
        <p:txBody>
          <a:bodyPr wrap="square" rtlCol="0">
            <a:spAutoFit/>
          </a:bodyPr>
          <a:lstStyle/>
          <a:p>
            <a:r>
              <a:rPr lang="en-US" sz="7200" dirty="0">
                <a:solidFill>
                  <a:srgbClr val="FF0000"/>
                </a:solidFill>
                <a:latin typeface="VNI-Avo" pitchFamily="2" charset="0"/>
              </a:rPr>
              <a:t>=</a:t>
            </a:r>
          </a:p>
        </p:txBody>
      </p:sp>
      <p:sp>
        <p:nvSpPr>
          <p:cNvPr id="60" name="TextBox 59"/>
          <p:cNvSpPr txBox="1"/>
          <p:nvPr/>
        </p:nvSpPr>
        <p:spPr>
          <a:xfrm>
            <a:off x="10928732" y="2489465"/>
            <a:ext cx="1172554" cy="1200329"/>
          </a:xfrm>
          <a:prstGeom prst="rect">
            <a:avLst/>
          </a:prstGeom>
          <a:noFill/>
        </p:spPr>
        <p:txBody>
          <a:bodyPr wrap="square" rtlCol="0">
            <a:spAutoFit/>
          </a:bodyPr>
          <a:lstStyle/>
          <a:p>
            <a:r>
              <a:rPr lang="en-US" sz="7200" dirty="0">
                <a:solidFill>
                  <a:srgbClr val="FF0000"/>
                </a:solidFill>
                <a:latin typeface="Times New Roman" panose="02020603050405020304" pitchFamily="18" charset="0"/>
                <a:cs typeface="Times New Roman" panose="02020603050405020304" pitchFamily="18" charset="0"/>
              </a:rPr>
              <a:t>5</a:t>
            </a:r>
          </a:p>
        </p:txBody>
      </p:sp>
    </p:spTree>
    <p:custDataLst>
      <p:tags r:id="rId1"/>
    </p:custDataLst>
    <p:extLst>
      <p:ext uri="{BB962C8B-B14F-4D97-AF65-F5344CB8AC3E}">
        <p14:creationId xmlns:p14="http://schemas.microsoft.com/office/powerpoint/2010/main" val="45088986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2.59259E-6 L 0.06692 0.22523 " pathEditMode="relative" rAng="0" ptsTypes="AA">
                                      <p:cBhvr>
                                        <p:cTn id="6" dur="2000" fill="hold"/>
                                        <p:tgtEl>
                                          <p:spTgt spid="7"/>
                                        </p:tgtEl>
                                        <p:attrNameLst>
                                          <p:attrName>ppt_x</p:attrName>
                                          <p:attrName>ppt_y</p:attrName>
                                        </p:attrNameLst>
                                      </p:cBhvr>
                                      <p:rCtr x="3346" y="1125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8.33333E-7 -1.85185E-6 L -0.05885 0.11459 " pathEditMode="relative" rAng="0" ptsTypes="AA">
                                      <p:cBhvr>
                                        <p:cTn id="10" dur="2000" fill="hold"/>
                                        <p:tgtEl>
                                          <p:spTgt spid="8"/>
                                        </p:tgtEl>
                                        <p:attrNameLst>
                                          <p:attrName>ppt_x</p:attrName>
                                          <p:attrName>ppt_y</p:attrName>
                                        </p:attrNameLst>
                                      </p:cBhvr>
                                      <p:rCtr x="-2943" y="5718"/>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1000"/>
                                        <p:tgtEl>
                                          <p:spTgt spid="53"/>
                                        </p:tgtEl>
                                      </p:cBhvr>
                                    </p:animEffect>
                                    <p:anim calcmode="lin" valueType="num">
                                      <p:cBhvr>
                                        <p:cTn id="21" dur="1000" fill="hold"/>
                                        <p:tgtEl>
                                          <p:spTgt spid="53"/>
                                        </p:tgtEl>
                                        <p:attrNameLst>
                                          <p:attrName>ppt_x</p:attrName>
                                        </p:attrNameLst>
                                      </p:cBhvr>
                                      <p:tavLst>
                                        <p:tav tm="0">
                                          <p:val>
                                            <p:strVal val="#ppt_x"/>
                                          </p:val>
                                        </p:tav>
                                        <p:tav tm="100000">
                                          <p:val>
                                            <p:strVal val="#ppt_x"/>
                                          </p:val>
                                        </p:tav>
                                      </p:tavLst>
                                    </p:anim>
                                    <p:anim calcmode="lin" valueType="num">
                                      <p:cBhvr>
                                        <p:cTn id="2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0.01146 0.00509 L -0.03242 0.00324 " pathEditMode="relative" rAng="0" ptsTypes="AA">
                                      <p:cBhvr>
                                        <p:cTn id="32" dur="2000" fill="hold"/>
                                        <p:tgtEl>
                                          <p:spTgt spid="53"/>
                                        </p:tgtEl>
                                        <p:attrNameLst>
                                          <p:attrName>ppt_x</p:attrName>
                                          <p:attrName>ppt_y</p:attrName>
                                        </p:attrNameLst>
                                      </p:cBhvr>
                                      <p:rCtr x="-2201" y="-93"/>
                                    </p:animMotion>
                                  </p:childTnLst>
                                </p:cTn>
                              </p:par>
                              <p:par>
                                <p:cTn id="33" presetID="63" presetClass="path" presetSubtype="0" accel="50000" decel="50000" fill="hold" nodeType="withEffect">
                                  <p:stCondLst>
                                    <p:cond delay="0"/>
                                  </p:stCondLst>
                                  <p:childTnLst>
                                    <p:animMotion origin="layout" path="M -3.75E-6 -2.22222E-6 L -0.0319 0.0044 " pathEditMode="relative" rAng="0" ptsTypes="AA">
                                      <p:cBhvr>
                                        <p:cTn id="34" dur="2000" fill="hold"/>
                                        <p:tgtEl>
                                          <p:spTgt spid="48"/>
                                        </p:tgtEl>
                                        <p:attrNameLst>
                                          <p:attrName>ppt_x</p:attrName>
                                          <p:attrName>ppt_y</p:attrName>
                                        </p:attrNameLst>
                                      </p:cBhvr>
                                      <p:rCtr x="-1602" y="208"/>
                                    </p:animMotion>
                                  </p:childTnLst>
                                </p:cTn>
                              </p:par>
                              <p:par>
                                <p:cTn id="35" presetID="63" presetClass="path" presetSubtype="0" accel="50000" decel="50000" fill="hold" nodeType="withEffect">
                                  <p:stCondLst>
                                    <p:cond delay="0"/>
                                  </p:stCondLst>
                                  <p:childTnLst>
                                    <p:animMotion origin="layout" path="M 4.16667E-7 -1.48148E-6 L 0.09349 -0.00208 " pathEditMode="relative" rAng="0" ptsTypes="AA">
                                      <p:cBhvr>
                                        <p:cTn id="36" dur="2000" fill="hold"/>
                                        <p:tgtEl>
                                          <p:spTgt spid="49"/>
                                        </p:tgtEl>
                                        <p:attrNameLst>
                                          <p:attrName>ppt_x</p:attrName>
                                          <p:attrName>ppt_y</p:attrName>
                                        </p:attrNameLst>
                                      </p:cBhvr>
                                      <p:rCtr x="4674" y="-116"/>
                                    </p:animMotion>
                                  </p:childTnLst>
                                </p:cTn>
                              </p:par>
                              <p:par>
                                <p:cTn id="37" presetID="63" presetClass="path" presetSubtype="0" accel="50000" decel="50000" fill="hold" nodeType="withEffect">
                                  <p:stCondLst>
                                    <p:cond delay="0"/>
                                  </p:stCondLst>
                                  <p:childTnLst>
                                    <p:animMotion origin="layout" path="M -2.70833E-6 3.7037E-7 L 0.06003 0.01273 " pathEditMode="relative" rAng="0" ptsTypes="AA">
                                      <p:cBhvr>
                                        <p:cTn id="38" dur="2000" fill="hold"/>
                                        <p:tgtEl>
                                          <p:spTgt spid="56"/>
                                        </p:tgtEl>
                                        <p:attrNameLst>
                                          <p:attrName>ppt_x</p:attrName>
                                          <p:attrName>ppt_y</p:attrName>
                                        </p:attrNameLst>
                                      </p:cBhvr>
                                      <p:rCtr x="2995" y="625"/>
                                    </p:animMotion>
                                  </p:childTnLst>
                                </p:cTn>
                              </p:par>
                            </p:childTnLst>
                          </p:cTn>
                        </p:par>
                        <p:par>
                          <p:cTn id="39" fill="hold">
                            <p:stCondLst>
                              <p:cond delay="2000"/>
                            </p:stCondLst>
                            <p:childTnLst>
                              <p:par>
                                <p:cTn id="40" presetID="1" presetClass="exit" presetSubtype="0" fill="hold" nodeType="afterEffect">
                                  <p:stCondLst>
                                    <p:cond delay="0"/>
                                  </p:stCondLst>
                                  <p:childTnLst>
                                    <p:set>
                                      <p:cBhvr>
                                        <p:cTn id="41" dur="1" fill="hold">
                                          <p:stCondLst>
                                            <p:cond delay="0"/>
                                          </p:stCondLst>
                                        </p:cTn>
                                        <p:tgtEl>
                                          <p:spTgt spid="56"/>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4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2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circle(in)">
                                      <p:cBhvr>
                                        <p:cTn id="53" dur="2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circle(in)">
                                      <p:cBhvr>
                                        <p:cTn id="58" dur="20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circle(in)">
                                      <p:cBhvr>
                                        <p:cTn id="63" dur="2000"/>
                                        <p:tgtEl>
                                          <p:spTgt spid="58"/>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circle(in)">
                                      <p:cBhvr>
                                        <p:cTn id="68" dur="2000"/>
                                        <p:tgtEl>
                                          <p:spTgt spid="59"/>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circle(in)">
                                      <p:cBhvr>
                                        <p:cTn id="73" dur="2000"/>
                                        <p:tgtEl>
                                          <p:spTgt spid="60"/>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circle(in)">
                                      <p:cBhvr>
                                        <p:cTn id="78"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p:bldP spid="17" grpId="0"/>
      <p:bldP spid="57" grpId="0"/>
      <p:bldP spid="58" grpId="0"/>
      <p:bldP spid="59" grpId="0"/>
      <p:bldP spid="60" grpId="0"/>
    </p:bldLst>
  </p:timing>
  <p:extLst mod="1">
    <p:ext uri="{3A86A75C-4F4B-4683-9AE1-C65F6400EC91}">
      <p14:laserTraceLst xmlns:p14="http://schemas.microsoft.com/office/powerpoint/2010/main">
        <p14:tracePtLst>
          <p14:tracePt t="66647" x="8586788" y="6032500"/>
          <p14:tracePt t="66901" x="8599488" y="6032500"/>
          <p14:tracePt t="66916" x="8624888" y="6032500"/>
          <p14:tracePt t="66932" x="8637588" y="6032500"/>
          <p14:tracePt t="66940" x="8650288" y="6032500"/>
          <p14:tracePt t="66950" x="8661400" y="6032500"/>
          <p14:tracePt t="66962" x="8686800" y="6032500"/>
          <p14:tracePt t="66970" x="8699500" y="6032500"/>
          <p14:tracePt t="66979" x="8712200" y="6032500"/>
          <p14:tracePt t="66995" x="8724900" y="6032500"/>
          <p14:tracePt t="67007" x="8750300" y="6032500"/>
          <p14:tracePt t="67024" x="8763000" y="6032500"/>
          <p14:tracePt t="67051" x="8774113" y="6032500"/>
          <p14:tracePt t="67081" x="8799513" y="6032500"/>
          <p14:tracePt t="67097" x="8812213" y="6032500"/>
          <p14:tracePt t="67117" x="8824913" y="6032500"/>
          <p14:tracePt t="67137" x="8837613" y="6032500"/>
          <p14:tracePt t="67201" x="8863013" y="6032500"/>
          <p14:tracePt t="67210" x="8874125" y="6032500"/>
          <p14:tracePt t="67221" x="8886825" y="6032500"/>
          <p14:tracePt t="67237" x="8899525" y="6032500"/>
          <p14:tracePt t="67502" x="0" y="0"/>
        </p14:tracePtLst>
        <p14:tracePtLst>
          <p14:tracePt t="68105" x="8737600" y="5856288"/>
          <p14:tracePt t="68205" x="8724900" y="5856288"/>
          <p14:tracePt t="68228" x="8724900" y="5868988"/>
          <p14:tracePt t="68249" x="8724900" y="5881688"/>
          <p14:tracePt t="68270" x="8724900" y="5894388"/>
          <p14:tracePt t="68289" x="8724900" y="5919788"/>
          <p14:tracePt t="68306" x="8724900" y="5932488"/>
          <p14:tracePt t="68314" x="8737600" y="5932488"/>
          <p14:tracePt t="68375" x="8737600" y="5945188"/>
          <p14:tracePt t="68388" x="8737600" y="5956300"/>
          <p14:tracePt t="68397" x="8737600" y="5969000"/>
          <p14:tracePt t="68415" x="8737600" y="5994400"/>
          <p14:tracePt t="68439" x="8737600" y="6007100"/>
          <p14:tracePt t="68447" x="8737600" y="6019800"/>
          <p14:tracePt t="68451" x="8737600" y="6032500"/>
          <p14:tracePt t="68455" x="8750300" y="6045200"/>
          <p14:tracePt t="68485" x="8750300" y="6056313"/>
          <p14:tracePt t="68494" x="8750300" y="6081713"/>
          <p14:tracePt t="68511" x="8763000" y="6094413"/>
          <p14:tracePt t="68528" x="8774113" y="6107113"/>
          <p14:tracePt t="68553" x="8774113" y="6132513"/>
          <p14:tracePt t="68573" x="8774113" y="6145213"/>
          <p14:tracePt t="68601" x="8774113" y="6157913"/>
          <p14:tracePt t="68617" x="8774113" y="6181725"/>
          <p14:tracePt t="68636" x="8774113" y="6194425"/>
          <p14:tracePt t="69249" x="0" y="0"/>
        </p14:tracePtLst>
        <p14:tracePtLst>
          <p14:tracePt t="72377" x="7259638" y="3603625"/>
          <p14:tracePt t="72902" x="0" y="0"/>
        </p14:tracePtLst>
        <p14:tracePtLst>
          <p14:tracePt t="73760" x="8099425" y="3703638"/>
          <p14:tracePt t="73986" x="0" y="0"/>
        </p14:tracePtLst>
        <p14:tracePtLst>
          <p14:tracePt t="74409" x="8874125" y="3629025"/>
          <p14:tracePt t="74682" x="8886825" y="3629025"/>
          <p14:tracePt t="74753" x="8899525" y="3629025"/>
          <p14:tracePt t="74772" x="0" y="0"/>
        </p14:tracePtLst>
        <p14:tracePtLst>
          <p14:tracePt t="75162" x="9975850" y="3667125"/>
          <p14:tracePt t="75337" x="9988550" y="3667125"/>
          <p14:tracePt t="75446" x="0" y="0"/>
        </p14:tracePtLst>
        <p14:tracePtLst>
          <p14:tracePt t="75979" x="11241088" y="3579813"/>
          <p14:tracePt t="76386"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3.8|4.5|12.4|2|4.3|0.5|19.3|3.9|1.3|1|1.2|1.1|0.7|0.9|5.5"/>
</p:tagLst>
</file>

<file path=ppt/tags/tag3.xml><?xml version="1.0" encoding="utf-8"?>
<p:tagLst xmlns:a="http://schemas.openxmlformats.org/drawingml/2006/main" xmlns:r="http://schemas.openxmlformats.org/officeDocument/2006/relationships" xmlns:p="http://schemas.openxmlformats.org/presentationml/2006/main">
  <p:tag name="TIMING" val="|3.8|4.5|12.4|2|4.3|0.5|19.3|3.9|1.3|1|1.2|1.1|0.7|0.9|5.5"/>
</p:tagLst>
</file>

<file path=ppt/tags/tag4.xml><?xml version="1.0" encoding="utf-8"?>
<p:tagLst xmlns:a="http://schemas.openxmlformats.org/drawingml/2006/main" xmlns:r="http://schemas.openxmlformats.org/officeDocument/2006/relationships" xmlns:p="http://schemas.openxmlformats.org/presentationml/2006/main">
  <p:tag name="TIMING" val="|0.9|29.9|3.6|4.1|0.8|0.8|1.2|0.9"/>
</p:tagLst>
</file>

<file path=ppt/tags/tag5.xml><?xml version="1.0" encoding="utf-8"?>
<p:tagLst xmlns:a="http://schemas.openxmlformats.org/drawingml/2006/main" xmlns:r="http://schemas.openxmlformats.org/officeDocument/2006/relationships" xmlns:p="http://schemas.openxmlformats.org/presentationml/2006/main">
  <p:tag name="TIMING" val="|1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TotalTime>
  <Words>222</Words>
  <Application>Microsoft Office PowerPoint</Application>
  <PresentationFormat>Custom</PresentationFormat>
  <Paragraphs>72</Paragraphs>
  <Slides>16</Slides>
  <Notes>3</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43</cp:revision>
  <dcterms:created xsi:type="dcterms:W3CDTF">2022-03-13T13:05:49Z</dcterms:created>
  <dcterms:modified xsi:type="dcterms:W3CDTF">2025-02-23T12:25:16Z</dcterms:modified>
</cp:coreProperties>
</file>