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7" r:id="rId2"/>
    <p:sldId id="468" r:id="rId3"/>
    <p:sldId id="482" r:id="rId4"/>
    <p:sldId id="485" r:id="rId5"/>
    <p:sldId id="470" r:id="rId6"/>
    <p:sldId id="472" r:id="rId7"/>
    <p:sldId id="471" r:id="rId8"/>
    <p:sldId id="443" r:id="rId9"/>
    <p:sldId id="466" r:id="rId10"/>
    <p:sldId id="465" r:id="rId11"/>
    <p:sldId id="469" r:id="rId12"/>
    <p:sldId id="451" r:id="rId13"/>
    <p:sldId id="459" r:id="rId14"/>
    <p:sldId id="473" r:id="rId15"/>
    <p:sldId id="263" r:id="rId16"/>
    <p:sldId id="475" r:id="rId17"/>
    <p:sldId id="476" r:id="rId18"/>
    <p:sldId id="477" r:id="rId19"/>
    <p:sldId id="478" r:id="rId20"/>
    <p:sldId id="480" r:id="rId21"/>
    <p:sldId id="340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00"/>
    <a:srgbClr val="C5F3F3"/>
    <a:srgbClr val="99CCFF"/>
    <a:srgbClr val="3333FF"/>
    <a:srgbClr val="0000CC"/>
    <a:srgbClr val="FF0066"/>
    <a:srgbClr val="FF660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9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697599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thieng%20lieng.pptx" TargetMode="External"/><Relationship Id="rId2" Type="http://schemas.openxmlformats.org/officeDocument/2006/relationships/hyperlink" Target="Giai%20nghia%20tu/quan%20dao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Giai%20nghia%20tu/giai%20dieu.ppt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1 CÁT TÂN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27919" y="2443935"/>
            <a:ext cx="13382995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ÔNG TRẠNG GIỎI TÍNH TOÁN 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8295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Giáo viên: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NGUYỄN THỊ NHƯ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HIỀN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Lớp: 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3A2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808235" y="1891336"/>
            <a:ext cx="139726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6396" y="1804050"/>
            <a:ext cx="2791030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6397" y="2514600"/>
            <a:ext cx="13039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966397" y="3657600"/>
            <a:ext cx="13725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27920" y="5334000"/>
            <a:ext cx="1409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27921" y="6172200"/>
            <a:ext cx="14401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7134" y="42893"/>
            <a:ext cx="4281060" cy="1013727"/>
            <a:chOff x="4539228" y="103852"/>
            <a:chExt cx="4208825" cy="1013727"/>
          </a:xfrm>
        </p:grpSpPr>
        <p:grpSp>
          <p:nvGrpSpPr>
            <p:cNvPr id="47" name="Group 46"/>
            <p:cNvGrpSpPr/>
            <p:nvPr/>
          </p:nvGrpSpPr>
          <p:grpSpPr>
            <a:xfrm>
              <a:off x="4539228" y="103852"/>
              <a:ext cx="4208825" cy="1013727"/>
              <a:chOff x="4539228" y="103852"/>
              <a:chExt cx="4208825" cy="10137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4539228" y="10385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3109118" y="1176622"/>
            <a:ext cx="91116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ÔNG TRẠNG GIỎI TÍNH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4919" y="42893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tháng 11năm 2024</a:t>
            </a:r>
          </a:p>
        </p:txBody>
      </p:sp>
    </p:spTree>
    <p:extLst>
      <p:ext uri="{BB962C8B-B14F-4D97-AF65-F5344CB8AC3E}">
        <p14:creationId xmlns:p14="http://schemas.microsoft.com/office/powerpoint/2010/main" val="4151934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1898941" y="304801"/>
            <a:ext cx="12071840" cy="1828799"/>
          </a:xfrm>
          <a:prstGeom prst="flowChartTerminator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92" tIns="72596" rIns="145192" bIns="72596" rtlCol="0" anchor="ctr"/>
          <a:lstStyle/>
          <a:p>
            <a:pPr algn="ctr"/>
            <a:r>
              <a:rPr lang="en-US" sz="5700" b="1" dirty="0"/>
              <a:t>NỘI DUNG BÀI ĐỌC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9160" y="4141113"/>
            <a:ext cx="8138319" cy="423669"/>
          </a:xfrm>
          <a:prstGeom prst="rect">
            <a:avLst/>
          </a:prstGeom>
        </p:spPr>
        <p:txBody>
          <a:bodyPr lIns="145252" tIns="72626" rIns="145252" bIns="72626">
            <a:spAutoFit/>
          </a:bodyPr>
          <a:lstStyle/>
          <a:p>
            <a:endParaRPr lang="en-US" dirty="0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813832" y="2743201"/>
            <a:ext cx="14648974" cy="46736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92" tIns="72596" rIns="145192" bIns="72596" rtlCol="0" anchor="ctr"/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sz="5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2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1507226" y="3490611"/>
            <a:ext cx="266869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32" t="42708" r="18960" b="10418"/>
          <a:stretch/>
        </p:blipFill>
        <p:spPr>
          <a:xfrm>
            <a:off x="1507226" y="3001983"/>
            <a:ext cx="12650893" cy="5989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56519" y="2316480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614526" y="4038600"/>
            <a:ext cx="3819193" cy="4038600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4526" y="3810000"/>
            <a:ext cx="3819193" cy="1524000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14526" y="5334000"/>
            <a:ext cx="3819193" cy="1447800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614526" y="6820972"/>
            <a:ext cx="3666793" cy="1484828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37919" y="685798"/>
            <a:ext cx="510540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3949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937919" y="685798"/>
            <a:ext cx="510540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6519" y="2316480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919" y="3011269"/>
            <a:ext cx="1394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7226" y="5002767"/>
            <a:ext cx="1476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6528" y="4236998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18380" y="5793936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dày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48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op 70 Hình Nền Học Sinh, Hình Ảnh Nền Tải Về Miễn Phí, 20 Hình Nền  (Background) Đẹp Để Dạy, Học Online"/>
          <p:cNvSpPr>
            <a:spLocks noChangeAspect="1" noChangeArrowheads="1"/>
          </p:cNvSpPr>
          <p:nvPr/>
        </p:nvSpPr>
        <p:spPr bwMode="auto">
          <a:xfrm>
            <a:off x="276929" y="-192617"/>
            <a:ext cx="542555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3"/>
            <a:ext cx="16276638" cy="913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255328" y="508000"/>
            <a:ext cx="11258008" cy="497840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54269" y="2235200"/>
            <a:ext cx="8002680" cy="1716331"/>
          </a:xfrm>
          <a:prstGeom prst="rect">
            <a:avLst/>
          </a:prstGeom>
          <a:noFill/>
        </p:spPr>
        <p:txBody>
          <a:bodyPr wrap="square" lIns="145252" tIns="72626" rIns="145252" bIns="72626" rtlCol="0">
            <a:spAutoFit/>
          </a:bodyPr>
          <a:lstStyle/>
          <a:p>
            <a:pPr algn="ctr"/>
            <a:r>
              <a:rPr lang="en-US" sz="5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5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5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:</a:t>
            </a:r>
          </a:p>
          <a:p>
            <a:pPr algn="ctr"/>
            <a:r>
              <a:rPr lang="en-US" sz="5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QUẢ </a:t>
            </a:r>
            <a:r>
              <a:rPr lang="en-US" sz="5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táo</a:t>
            </a:r>
            <a:r>
              <a:rPr lang="en-US" sz="5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bí</a:t>
            </a:r>
            <a:r>
              <a:rPr lang="en-US" sz="5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mật</a:t>
            </a:r>
            <a:endParaRPr lang="en-US" sz="5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7064" y="189049"/>
            <a:ext cx="406400" cy="4064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5189C18-3261-49E4-8966-1999EC87093D}"/>
              </a:ext>
            </a:extLst>
          </p:cNvPr>
          <p:cNvSpPr/>
          <p:nvPr/>
        </p:nvSpPr>
        <p:spPr>
          <a:xfrm>
            <a:off x="3261519" y="938784"/>
            <a:ext cx="8534400" cy="4876800"/>
          </a:xfrm>
          <a:prstGeom prst="cloudCallout">
            <a:avLst>
              <a:gd name="adj1" fmla="val 56953"/>
              <a:gd name="adj2" fmla="val 56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243178-459E-47FD-B322-6CA2DDA4E8E4}"/>
              </a:ext>
            </a:extLst>
          </p:cNvPr>
          <p:cNvSpPr txBox="1"/>
          <p:nvPr/>
        </p:nvSpPr>
        <p:spPr>
          <a:xfrm>
            <a:off x="4506119" y="1527161"/>
            <a:ext cx="6502400" cy="33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 táo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chứa một số điều bí ẩn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 nhau khám phá đ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ể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67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nhé.</a:t>
            </a:r>
            <a:endParaRPr lang="en-US" sz="4267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pixabay.com/photo/2014/04/03/11/50/green-apple-312307_1280.png">
            <a:hlinkClick r:id="rId3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F6CB9FF9-DFEF-4BC1-AAB2-6E1C5094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81" y="3200400"/>
            <a:ext cx="4257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.pixabay.com/photo/2014/04/03/11/50/green-apple-312307_1280.png">
            <a:hlinkClick r:id="rId6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8A5DE0CB-A70D-4DCE-911F-2F92BE1D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2" y="341406"/>
            <a:ext cx="4257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4/04/03/11/50/green-apple-312307_1280.png">
            <a:hlinkClick r:id="rId7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3C46C510-F096-458C-8585-86AABF03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248457"/>
            <a:ext cx="4257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E95072-53BE-48B4-A48D-F0436A6C766E}"/>
              </a:ext>
            </a:extLst>
          </p:cNvPr>
          <p:cNvSpPr/>
          <p:nvPr/>
        </p:nvSpPr>
        <p:spPr>
          <a:xfrm>
            <a:off x="1889919" y="1219200"/>
            <a:ext cx="13716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99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1</a:t>
            </a:r>
            <a:endParaRPr lang="en-US" sz="199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EE1154-4717-461C-9BEF-AF68D7379D76}"/>
              </a:ext>
            </a:extLst>
          </p:cNvPr>
          <p:cNvSpPr/>
          <p:nvPr/>
        </p:nvSpPr>
        <p:spPr>
          <a:xfrm>
            <a:off x="7452519" y="4114800"/>
            <a:ext cx="13716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9900" b="1" dirty="0">
                <a:ln/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199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3DA20-62A9-4251-83CE-4B838788D93D}"/>
              </a:ext>
            </a:extLst>
          </p:cNvPr>
          <p:cNvSpPr/>
          <p:nvPr/>
        </p:nvSpPr>
        <p:spPr>
          <a:xfrm>
            <a:off x="12472194" y="1155192"/>
            <a:ext cx="13716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9900" b="1" dirty="0">
                <a:ln/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199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2" name="Arrow: Notched Right 11">
            <a:hlinkClick r:id="rId8" action="ppaction://hlinksldjump"/>
            <a:extLst>
              <a:ext uri="{FF2B5EF4-FFF2-40B4-BE49-F238E27FC236}">
                <a16:creationId xmlns:a16="http://schemas.microsoft.com/office/drawing/2014/main" id="{5B2F8D36-764E-43BA-9A19-97AC9FE42C54}"/>
              </a:ext>
            </a:extLst>
          </p:cNvPr>
          <p:cNvSpPr/>
          <p:nvPr/>
        </p:nvSpPr>
        <p:spPr>
          <a:xfrm>
            <a:off x="12695238" y="7391400"/>
            <a:ext cx="3581400" cy="1938498"/>
          </a:xfrm>
          <a:prstGeom prst="notchedRightArrow">
            <a:avLst/>
          </a:prstGeom>
          <a:solidFill>
            <a:srgbClr val="FF7C8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 New Roman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8675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653462" y="1268623"/>
            <a:ext cx="37470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3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FB559A9-BADE-403F-AD30-8C973C7D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081" y="-1323396"/>
            <a:ext cx="18653919" cy="104673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316680" y="1606819"/>
            <a:ext cx="45478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55713" y="1318716"/>
            <a:ext cx="41127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34243" y="940328"/>
            <a:ext cx="4952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3" name="Picture 2" descr="https://cdn.pixabay.com/photo/2014/04/03/11/50/green-apple-312307_1280.png">
            <a:hlinkClick r:id="rId3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495D48A4-520F-4718-ADE6-C519EAA9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209" y="599095"/>
            <a:ext cx="1524000" cy="16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A63B130A-8153-4AB3-AE39-A9262045045F}"/>
              </a:ext>
            </a:extLst>
          </p:cNvPr>
          <p:cNvSpPr/>
          <p:nvPr/>
        </p:nvSpPr>
        <p:spPr>
          <a:xfrm>
            <a:off x="323001" y="2604642"/>
            <a:ext cx="15336057" cy="2195958"/>
          </a:xfrm>
          <a:prstGeom prst="roundRect">
            <a:avLst/>
          </a:prstGeom>
          <a:solidFill>
            <a:srgbClr val="99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B29B37-86C4-47CC-9329-2339C45E7FDD}"/>
              </a:ext>
            </a:extLst>
          </p:cNvPr>
          <p:cNvSpPr txBox="1"/>
          <p:nvPr/>
        </p:nvSpPr>
        <p:spPr>
          <a:xfrm>
            <a:off x="1508919" y="3205004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Bạn hãy đọc đoạn 2, trả lời câu hỏi số 2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653462" y="1268623"/>
            <a:ext cx="37470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3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FB559A9-BADE-403F-AD30-8C973C7D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081" y="-1430081"/>
            <a:ext cx="19425344" cy="10900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316680" y="1606819"/>
            <a:ext cx="45478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55713" y="1318716"/>
            <a:ext cx="41127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34243" y="940328"/>
            <a:ext cx="4952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3" name="Picture 2" descr="https://cdn.pixabay.com/photo/2014/04/03/11/50/green-apple-312307_1280.png">
            <a:hlinkClick r:id="rId3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495D48A4-520F-4718-ADE6-C519EAA9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209" y="599095"/>
            <a:ext cx="1524000" cy="16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A63B130A-8153-4AB3-AE39-A9262045045F}"/>
              </a:ext>
            </a:extLst>
          </p:cNvPr>
          <p:cNvSpPr/>
          <p:nvPr/>
        </p:nvSpPr>
        <p:spPr>
          <a:xfrm>
            <a:off x="289719" y="4020055"/>
            <a:ext cx="15336057" cy="1967358"/>
          </a:xfrm>
          <a:prstGeom prst="roundRect">
            <a:avLst/>
          </a:prstGeom>
          <a:solidFill>
            <a:srgbClr val="99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553EE-C37D-4D5C-A66D-A543C803452C}"/>
              </a:ext>
            </a:extLst>
          </p:cNvPr>
          <p:cNvSpPr txBox="1"/>
          <p:nvPr/>
        </p:nvSpPr>
        <p:spPr>
          <a:xfrm>
            <a:off x="1508919" y="4275363"/>
            <a:ext cx="1325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Bạn hãy đọc đoạn 4, trả lời câu hỏi số 4.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653462" y="1268623"/>
            <a:ext cx="37470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3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FB559A9-BADE-403F-AD30-8C973C7D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681" y="-878136"/>
            <a:ext cx="19425344" cy="10900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316680" y="1606819"/>
            <a:ext cx="45478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55713" y="1318716"/>
            <a:ext cx="41127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34243" y="940328"/>
            <a:ext cx="4952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kern="0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33" name="Picture 2" descr="https://cdn.pixabay.com/photo/2014/04/03/11/50/green-apple-312307_1280.png">
            <a:hlinkClick r:id="rId3" action="ppaction://hlinksldjump">
              <a:snd r:embed="rId4" name="arrow.wav"/>
            </a:hlinkClick>
            <a:extLst>
              <a:ext uri="{FF2B5EF4-FFF2-40B4-BE49-F238E27FC236}">
                <a16:creationId xmlns:a16="http://schemas.microsoft.com/office/drawing/2014/main" id="{495D48A4-520F-4718-ADE6-C519EAA9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209" y="599095"/>
            <a:ext cx="1524000" cy="16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A63B130A-8153-4AB3-AE39-A9262045045F}"/>
              </a:ext>
            </a:extLst>
          </p:cNvPr>
          <p:cNvSpPr/>
          <p:nvPr/>
        </p:nvSpPr>
        <p:spPr>
          <a:xfrm>
            <a:off x="323001" y="2604642"/>
            <a:ext cx="15336057" cy="3034158"/>
          </a:xfrm>
          <a:prstGeom prst="roundRect">
            <a:avLst/>
          </a:prstGeom>
          <a:solidFill>
            <a:srgbClr val="99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192B4-FD5F-491D-AB98-E47D8A4B3CBA}"/>
              </a:ext>
            </a:extLst>
          </p:cNvPr>
          <p:cNvSpPr txBox="1"/>
          <p:nvPr/>
        </p:nvSpPr>
        <p:spPr>
          <a:xfrm>
            <a:off x="1508919" y="3205004"/>
            <a:ext cx="1363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Bạn hãy nói một câu khen ngợi ông Lương Thế Vinh.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, rất rất vui( nhạc chibi khởi động tiết học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565" y="0"/>
            <a:ext cx="15697200" cy="82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2022+ Hình nền Powerpoint đẹp, chuyên nghiệp cho thuyết trình - Thiết  bị vệ sinh công nghiệp Pal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766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21" y="-304800"/>
            <a:ext cx="994046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337719" y="4114800"/>
            <a:ext cx="9601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600519" y="6897468"/>
            <a:ext cx="4023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5919" y="1742910"/>
            <a:ext cx="73987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5918" y="4191000"/>
            <a:ext cx="13941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được mọi người nể phục   vì vừa học rộng  vừa có rất nhiều sáng kiến trong đời sống. 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5014119" y="6942892"/>
            <a:ext cx="2996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hlinkClick r:id="rId4" action="ppaction://hlinkpres?slideindex=1&amp;slidetitle="/>
          </p:cNvPr>
          <p:cNvSpPr/>
          <p:nvPr/>
        </p:nvSpPr>
        <p:spPr>
          <a:xfrm>
            <a:off x="7147719" y="6934200"/>
            <a:ext cx="45509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07226" y="2514600"/>
            <a:ext cx="52517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Luyện đọc từ, câu</a:t>
            </a:r>
            <a:endParaRPr lang="en-US" sz="3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7701" y="5867400"/>
            <a:ext cx="52517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00519" y="3222486"/>
            <a:ext cx="1354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17134" y="42893"/>
            <a:ext cx="4281060" cy="1013727"/>
            <a:chOff x="4539228" y="103852"/>
            <a:chExt cx="4208825" cy="1013727"/>
          </a:xfrm>
        </p:grpSpPr>
        <p:grpSp>
          <p:nvGrpSpPr>
            <p:cNvPr id="34" name="Group 33"/>
            <p:cNvGrpSpPr/>
            <p:nvPr/>
          </p:nvGrpSpPr>
          <p:grpSpPr>
            <a:xfrm>
              <a:off x="4539228" y="103852"/>
              <a:ext cx="4208825" cy="1013727"/>
              <a:chOff x="4539228" y="103852"/>
              <a:chExt cx="4208825" cy="101372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10385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8595519" y="441809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2329319" y="4419600"/>
            <a:ext cx="100582" cy="307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94936" y="502920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629658" y="5029200"/>
            <a:ext cx="194461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109119" y="1066800"/>
            <a:ext cx="91116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ÔNG TRẠNG GIỎI TÍNH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4919" y="42893"/>
            <a:ext cx="790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06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22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09118" y="42893"/>
            <a:ext cx="9111678" cy="1599885"/>
            <a:chOff x="3991988" y="42893"/>
            <a:chExt cx="8305800" cy="1599885"/>
          </a:xfrm>
        </p:grpSpPr>
        <p:grpSp>
          <p:nvGrpSpPr>
            <p:cNvPr id="14" name="Group 13"/>
            <p:cNvGrpSpPr/>
            <p:nvPr/>
          </p:nvGrpSpPr>
          <p:grpSpPr>
            <a:xfrm>
              <a:off x="4617134" y="42893"/>
              <a:ext cx="6045150" cy="1013727"/>
              <a:chOff x="4539227" y="103852"/>
              <a:chExt cx="5943148" cy="10137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7" y="103852"/>
                <a:ext cx="5943148" cy="1013727"/>
                <a:chOff x="4539227" y="103852"/>
                <a:chExt cx="5943148" cy="10137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7" y="103852"/>
                  <a:ext cx="594314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    </a:t>
                  </a:r>
                  <a:r>
                    <a:rPr lang="en-US" sz="320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hai, </a:t>
                  </a:r>
                  <a:r>
                    <a:rPr lang="en-US" sz="32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25 </a:t>
                  </a:r>
                  <a:r>
                    <a:rPr lang="en-US" sz="32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 11năm </a:t>
                  </a:r>
                  <a:r>
                    <a:rPr lang="en-US" sz="32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2024</a:t>
                  </a:r>
                  <a:endPara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991988" y="1066800"/>
              <a:ext cx="8305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ÔNG TRẠNG GIỎI TÍNH TOÁN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356519" y="3254638"/>
            <a:ext cx="13716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88123" y="2110154"/>
            <a:ext cx="41963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308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247112" y="731575"/>
            <a:ext cx="4155598" cy="7808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0" y="603562"/>
            <a:ext cx="10707449" cy="7168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1086387" y="6020958"/>
            <a:ext cx="4646227" cy="3183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074" y="3730319"/>
            <a:ext cx="7691377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736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808235" y="1891336"/>
            <a:ext cx="139726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319" y="2514600"/>
            <a:ext cx="1303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1: Qua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5519" y="3334434"/>
            <a:ext cx="1387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18709" y="4133670"/>
            <a:ext cx="1424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18709" y="5369858"/>
            <a:ext cx="14563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7134" y="42893"/>
            <a:ext cx="4281060" cy="1013727"/>
            <a:chOff x="4539228" y="103852"/>
            <a:chExt cx="4208825" cy="1013727"/>
          </a:xfrm>
        </p:grpSpPr>
        <p:grpSp>
          <p:nvGrpSpPr>
            <p:cNvPr id="47" name="Group 46"/>
            <p:cNvGrpSpPr/>
            <p:nvPr/>
          </p:nvGrpSpPr>
          <p:grpSpPr>
            <a:xfrm>
              <a:off x="4539228" y="103852"/>
              <a:ext cx="4208825" cy="1013727"/>
              <a:chOff x="4539228" y="103852"/>
              <a:chExt cx="4208825" cy="10137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4539228" y="10385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3109118" y="1066800"/>
            <a:ext cx="91116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ÔNG TRẠNG GIỎI TÍNH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4919" y="42893"/>
            <a:ext cx="612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hai,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tháng 11năm 2024</a:t>
            </a:r>
          </a:p>
        </p:txBody>
      </p:sp>
    </p:spTree>
    <p:extLst>
      <p:ext uri="{BB962C8B-B14F-4D97-AF65-F5344CB8AC3E}">
        <p14:creationId xmlns:p14="http://schemas.microsoft.com/office/powerpoint/2010/main" val="15437971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shop cô giáo và 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96" l="0" r="100000">
                        <a14:foregroundMark x1="37333" y1="48794" x2="43000" y2="56586"/>
                        <a14:foregroundMark x1="52000" y1="60853" x2="63833" y2="74954"/>
                        <a14:foregroundMark x1="27667" y1="70872" x2="248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245" y="4839433"/>
            <a:ext cx="3597393" cy="50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hop học sinh và cô giá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93" b="100000" l="30833" r="100000">
                        <a14:foregroundMark x1="81333" y1="70893" x2="91167" y2="70179"/>
                        <a14:foregroundMark x1="89667" y1="78750" x2="90667" y2="92500"/>
                        <a14:foregroundMark x1="86000" y1="88393" x2="83833" y2="91607"/>
                        <a14:foregroundMark x1="59667" y1="74286" x2="61000" y2="82500"/>
                        <a14:foregroundMark x1="62000" y1="69107" x2="59333" y2="70179"/>
                        <a14:foregroundMark x1="67833" y1="85893" x2="63833" y2="89464"/>
                        <a14:foregroundMark x1="65833" y1="82857" x2="70000" y2="86786"/>
                        <a14:foregroundMark x1="63500" y1="82857" x2="57333" y2="86786"/>
                        <a14:foregroundMark x1="62000" y1="81786" x2="60667" y2="94464"/>
                        <a14:foregroundMark x1="65833" y1="88393" x2="66833" y2="94107"/>
                        <a14:foregroundMark x1="66333" y1="94643" x2="67333" y2="94286"/>
                        <a14:foregroundMark x1="74000" y1="70893" x2="76833" y2="76071"/>
                        <a14:foregroundMark x1="77167" y1="76071" x2="77167" y2="76071"/>
                        <a14:foregroundMark x1="78333" y1="77143" x2="78333" y2="77679"/>
                        <a14:foregroundMark x1="79000" y1="76250" x2="78833" y2="76429"/>
                        <a14:foregroundMark x1="59667" y1="95536" x2="61333" y2="94464"/>
                        <a14:foregroundMark x1="40333" y1="68214" x2="46000" y2="87143"/>
                        <a14:foregroundMark x1="46667" y1="85179" x2="51000" y2="82500"/>
                        <a14:foregroundMark x1="44833" y1="86607" x2="46167" y2="95357"/>
                        <a14:foregroundMark x1="39833" y1="91071" x2="40500" y2="94643"/>
                        <a14:foregroundMark x1="40333" y1="94821" x2="39167" y2="95179"/>
                        <a14:foregroundMark x1="46500" y1="95357" x2="47667" y2="95357"/>
                        <a14:foregroundMark x1="39500" y1="95536" x2="38500" y2="9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51324" r="1117" b="842"/>
          <a:stretch/>
        </p:blipFill>
        <p:spPr bwMode="auto">
          <a:xfrm>
            <a:off x="1" y="7091204"/>
            <a:ext cx="2935372" cy="19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s Day Teacher And Student PNG Image &amp;amp; PSD File Free Download -  Lovepik | 4014221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18" y="5314821"/>
            <a:ext cx="4092814" cy="40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747421" y="0"/>
            <a:ext cx="1529217" cy="1293704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51919" y="1499122"/>
            <a:ext cx="11493341" cy="33358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0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0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0500" b="1" dirty="0">
              <a:solidFill>
                <a:schemeClr val="bg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134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808235" y="1891336"/>
            <a:ext cx="139726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6396" y="1804050"/>
            <a:ext cx="2791030" cy="654607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800" b="1" dirty="0">
              <a:ln w="1143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319" y="2514600"/>
            <a:ext cx="1303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7492" y="3376246"/>
            <a:ext cx="136540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27920" y="5334000"/>
            <a:ext cx="1409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127920" y="6324600"/>
            <a:ext cx="14401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Ông cho voi xuống thuyền, đánh dấu mức chìm của thuyền.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7134" y="42893"/>
            <a:ext cx="4281060" cy="1013727"/>
            <a:chOff x="4539228" y="103852"/>
            <a:chExt cx="4208825" cy="1013727"/>
          </a:xfrm>
        </p:grpSpPr>
        <p:grpSp>
          <p:nvGrpSpPr>
            <p:cNvPr id="47" name="Group 46"/>
            <p:cNvGrpSpPr/>
            <p:nvPr/>
          </p:nvGrpSpPr>
          <p:grpSpPr>
            <a:xfrm>
              <a:off x="4539228" y="103852"/>
              <a:ext cx="4208825" cy="1013727"/>
              <a:chOff x="4539228" y="103852"/>
              <a:chExt cx="4208825" cy="10137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4539228" y="10385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3109118" y="1252822"/>
            <a:ext cx="91116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ÔNG TRẠNG GIỎI TÍNH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4919" y="42893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tháng 11năm 2024</a:t>
            </a: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g.loigiaihay.com/picture/2022/0315/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304800"/>
            <a:ext cx="15849600" cy="85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4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10504</TotalTime>
  <Words>728</Words>
  <Application>Microsoft Office PowerPoint</Application>
  <PresentationFormat>Custom</PresentationFormat>
  <Paragraphs>85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 New Roman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1253</cp:revision>
  <dcterms:created xsi:type="dcterms:W3CDTF">2008-09-09T22:52:10Z</dcterms:created>
  <dcterms:modified xsi:type="dcterms:W3CDTF">2025-02-26T06:19:30Z</dcterms:modified>
</cp:coreProperties>
</file>