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284" r:id="rId3"/>
    <p:sldId id="285" r:id="rId4"/>
    <p:sldId id="278" r:id="rId5"/>
    <p:sldId id="272" r:id="rId6"/>
    <p:sldId id="273" r:id="rId7"/>
    <p:sldId id="279" r:id="rId8"/>
    <p:sldId id="280" r:id="rId9"/>
    <p:sldId id="286" r:id="rId10"/>
    <p:sldId id="276" r:id="rId11"/>
    <p:sldId id="281" r:id="rId12"/>
    <p:sldId id="282" r:id="rId13"/>
    <p:sldId id="274" r:id="rId14"/>
    <p:sldId id="275" r:id="rId15"/>
    <p:sldId id="287" r:id="rId16"/>
    <p:sldId id="26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4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7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566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04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1518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8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5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9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9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4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2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0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27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5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28EA-5B2F-4535-9707-4E983373D22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85637F-E5E0-4A7B-8883-F5F1D26B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5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RJDyKDray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EB5C24-1E4C-41EA-B46F-6496AFCC6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9356" y="0"/>
            <a:ext cx="5631663" cy="1159600"/>
          </a:xfrm>
        </p:spPr>
        <p:txBody>
          <a:bodyPr>
            <a:normAutofit/>
          </a:bodyPr>
          <a:lstStyle/>
          <a:p>
            <a:r>
              <a:rPr lang="vi-VN" sz="2400" b="1" dirty="0">
                <a:latin typeface="Utm aw"/>
                <a:cs typeface="Times New Roman" panose="02020603050405020304" pitchFamily="18" charset="0"/>
              </a:rPr>
              <a:t>TRƯỜNG TH </a:t>
            </a:r>
            <a:r>
              <a:rPr lang="en-US" sz="2400" b="1" dirty="0">
                <a:latin typeface="Utm aw"/>
                <a:cs typeface="Times New Roman" panose="02020603050405020304" pitchFamily="18" charset="0"/>
              </a:rPr>
              <a:t>SỐ 1 CÁT TÂN</a:t>
            </a:r>
            <a:r>
              <a:rPr lang="vi-VN" sz="2400" b="1" dirty="0">
                <a:latin typeface="Utm aw"/>
                <a:cs typeface="Times New Roman" panose="02020603050405020304" pitchFamily="18" charset="0"/>
              </a:rPr>
              <a:t/>
            </a:r>
            <a:br>
              <a:rPr lang="vi-VN" sz="2400" b="1" dirty="0">
                <a:latin typeface="Utm aw"/>
                <a:cs typeface="Times New Roman" panose="02020603050405020304" pitchFamily="18" charset="0"/>
              </a:rPr>
            </a:br>
            <a:r>
              <a:rPr lang="vi-VN" sz="2400" b="1" dirty="0">
                <a:latin typeface="Utm aw"/>
                <a:cs typeface="Times New Roman" panose="02020603050405020304" pitchFamily="18" charset="0"/>
              </a:rPr>
              <a:t>LỚP: 1</a:t>
            </a:r>
            <a:r>
              <a:rPr lang="en-US" sz="2400" b="1" dirty="0">
                <a:latin typeface="Utm aw"/>
                <a:cs typeface="Times New Roman" panose="02020603050405020304" pitchFamily="18" charset="0"/>
              </a:rPr>
              <a:t>A2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DE42D4-AD39-4749-86CA-7A465CDB9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7512" y="4113027"/>
            <a:ext cx="5678556" cy="1241822"/>
          </a:xfrm>
        </p:spPr>
        <p:txBody>
          <a:bodyPr>
            <a:normAutofit fontScale="70000" lnSpcReduction="20000"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CHỦ ĐỀ: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w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9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w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2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w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3AAFC9B8-27B5-409E-A724-9CD8D3B0867E}"/>
              </a:ext>
            </a:extLst>
          </p:cNvPr>
          <p:cNvSpPr txBox="1">
            <a:spLocks/>
          </p:cNvSpPr>
          <p:nvPr/>
        </p:nvSpPr>
        <p:spPr>
          <a:xfrm>
            <a:off x="4975174" y="5862363"/>
            <a:ext cx="5509591" cy="4544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Phan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Tuyết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.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1" y="137237"/>
            <a:ext cx="3774831" cy="25673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839423" y="2897627"/>
            <a:ext cx="4963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w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TỰ </a:t>
            </a:r>
            <a:r>
              <a:rPr lang="en-US" altLang="zh-C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w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NHIÊN XÃ </a:t>
            </a:r>
            <a:r>
              <a:rPr lang="en-US" altLang="zh-CN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w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HỘI </a:t>
            </a:r>
            <a:endParaRPr lang="en-US" altLang="zh-CN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tm aw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480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56" y="1254369"/>
            <a:ext cx="4239784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39" y="1512278"/>
            <a:ext cx="3892062" cy="400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491" y="104395"/>
            <a:ext cx="7268034" cy="114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56" y="1254369"/>
            <a:ext cx="4239784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491" y="104395"/>
            <a:ext cx="7268034" cy="1145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93" y="5345356"/>
            <a:ext cx="10383262" cy="9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21" y="1424354"/>
            <a:ext cx="3892062" cy="400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91" y="104395"/>
            <a:ext cx="7268034" cy="1145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102" y="5622261"/>
            <a:ext cx="6767883" cy="10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3" y="0"/>
            <a:ext cx="9651441" cy="89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3" y="891342"/>
            <a:ext cx="3048641" cy="356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23" y="891340"/>
            <a:ext cx="3191332" cy="370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2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84" y="1629509"/>
            <a:ext cx="4196862" cy="234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4340072"/>
            <a:ext cx="3569188" cy="182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12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ẠY TRẺ TIẾT KIỆM NƯỚC VỚI NHỮNG CÁCH ĐƠN GIẢN">
            <a:extLst>
              <a:ext uri="{FF2B5EF4-FFF2-40B4-BE49-F238E27FC236}">
                <a16:creationId xmlns:a16="http://schemas.microsoft.com/office/drawing/2014/main" xmlns="" id="{0C62A512-CD89-44B9-901F-80AE978C9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2" y="141403"/>
            <a:ext cx="5577526" cy="322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ết kiệm nước từ những hành động nhỏ nhất">
            <a:extLst>
              <a:ext uri="{FF2B5EF4-FFF2-40B4-BE49-F238E27FC236}">
                <a16:creationId xmlns:a16="http://schemas.microsoft.com/office/drawing/2014/main" xmlns="" id="{89F1B669-5397-42CB-B1D8-8191D46D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27" y="141402"/>
            <a:ext cx="5373279" cy="322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ết kiệm nước: Trách nhiệm chung của mỗi người">
            <a:extLst>
              <a:ext uri="{FF2B5EF4-FFF2-40B4-BE49-F238E27FC236}">
                <a16:creationId xmlns:a16="http://schemas.microsoft.com/office/drawing/2014/main" xmlns="" id="{AC46B140-3022-4489-A030-DBF78EDD8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27" y="3568045"/>
            <a:ext cx="5423554" cy="32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iết kiệm nước lợi ích cho bản thân và xã hội">
            <a:extLst>
              <a:ext uri="{FF2B5EF4-FFF2-40B4-BE49-F238E27FC236}">
                <a16:creationId xmlns:a16="http://schemas.microsoft.com/office/drawing/2014/main" xmlns="" id="{4E663EBB-2D58-4C54-ABE9-2BFF23E21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6" y="3568045"/>
            <a:ext cx="5517822" cy="322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3570" y="3294185"/>
            <a:ext cx="7372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w"/>
              </a:rPr>
              <a:t>Chào</a:t>
            </a:r>
            <a:r>
              <a:rPr lang="en-US" sz="4000" dirty="0">
                <a:latin typeface="Utm aw"/>
              </a:rPr>
              <a:t> </a:t>
            </a:r>
            <a:r>
              <a:rPr lang="en-US" sz="4000" dirty="0" err="1">
                <a:latin typeface="Utm aw"/>
              </a:rPr>
              <a:t>các</a:t>
            </a:r>
            <a:r>
              <a:rPr lang="en-US" sz="4000" dirty="0">
                <a:latin typeface="Utm aw"/>
              </a:rPr>
              <a:t> </a:t>
            </a:r>
            <a:r>
              <a:rPr lang="en-US" sz="4000" dirty="0" err="1">
                <a:latin typeface="Utm aw"/>
              </a:rPr>
              <a:t>em</a:t>
            </a:r>
            <a:r>
              <a:rPr lang="en-US" sz="4000" dirty="0">
                <a:latin typeface="Utm aw"/>
              </a:rPr>
              <a:t> </a:t>
            </a:r>
            <a:r>
              <a:rPr lang="en-US" sz="4000" dirty="0" err="1">
                <a:latin typeface="Utm aw"/>
              </a:rPr>
              <a:t>học</a:t>
            </a:r>
            <a:r>
              <a:rPr lang="en-US" sz="4000" dirty="0">
                <a:latin typeface="Utm aw"/>
              </a:rPr>
              <a:t> </a:t>
            </a:r>
            <a:r>
              <a:rPr lang="en-US" sz="4000" dirty="0" err="1">
                <a:latin typeface="Utm aw"/>
              </a:rPr>
              <a:t>sinh</a:t>
            </a:r>
            <a:r>
              <a:rPr lang="en-US" sz="4000" dirty="0">
                <a:latin typeface="Utm aw"/>
              </a:rPr>
              <a:t> </a:t>
            </a:r>
            <a:r>
              <a:rPr lang="en-US" sz="4000" dirty="0" err="1">
                <a:latin typeface="Utm aw"/>
              </a:rPr>
              <a:t>thân</a:t>
            </a:r>
            <a:r>
              <a:rPr lang="en-US" sz="4000" dirty="0">
                <a:latin typeface="Utm aw"/>
              </a:rPr>
              <a:t> </a:t>
            </a:r>
            <a:r>
              <a:rPr lang="en-US" sz="4000" dirty="0" err="1">
                <a:latin typeface="Utm aw"/>
              </a:rPr>
              <a:t>yêu</a:t>
            </a:r>
            <a:endParaRPr lang="en-US" sz="4000" dirty="0">
              <a:latin typeface="Utm aw"/>
            </a:endParaRPr>
          </a:p>
        </p:txBody>
      </p:sp>
    </p:spTree>
    <p:extLst>
      <p:ext uri="{BB962C8B-B14F-4D97-AF65-F5344CB8AC3E}">
        <p14:creationId xmlns:p14="http://schemas.microsoft.com/office/powerpoint/2010/main" val="7158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3AAFC9B8-27B5-409E-A724-9CD8D3B086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1989" y="73891"/>
            <a:ext cx="8596668" cy="1320800"/>
          </a:xfrm>
          <a:prstGeom prst="rect">
            <a:avLst/>
          </a:prstGeom>
          <a:solidFill>
            <a:srgbClr val="00B0F0"/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Utm-aov"/>
                <a:cs typeface="Times New Roman" panose="02020603050405020304" pitchFamily="18" charset="0"/>
              </a:rPr>
              <a:t>KHỞI 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-aov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 - Nhạc Thiếu Nhi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79" y="73170"/>
            <a:ext cx="12062846" cy="6784830"/>
          </a:xfrm>
        </p:spPr>
      </p:pic>
    </p:spTree>
    <p:extLst>
      <p:ext uri="{BB962C8B-B14F-4D97-AF65-F5344CB8AC3E}">
        <p14:creationId xmlns:p14="http://schemas.microsoft.com/office/powerpoint/2010/main" val="399901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90" y="236104"/>
            <a:ext cx="8642927" cy="12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63" y="196023"/>
            <a:ext cx="4172560" cy="89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1284344"/>
            <a:ext cx="5565775" cy="49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0"/>
            <a:ext cx="1781908" cy="145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6DE42D4-AD39-4749-86CA-7A465CDB99E7}"/>
              </a:ext>
            </a:extLst>
          </p:cNvPr>
          <p:cNvSpPr txBox="1">
            <a:spLocks/>
          </p:cNvSpPr>
          <p:nvPr/>
        </p:nvSpPr>
        <p:spPr>
          <a:xfrm>
            <a:off x="6425523" y="2330586"/>
            <a:ext cx="5678556" cy="2250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An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quét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,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w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2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90" y="93323"/>
            <a:ext cx="6331835" cy="124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89" y="1429292"/>
            <a:ext cx="6209287" cy="124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71247" cy="142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19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69" y="186646"/>
            <a:ext cx="6077906" cy="124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67" y="2943472"/>
            <a:ext cx="6570766" cy="124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71247" cy="142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6DE42D4-AD39-4749-86CA-7A465CDB99E7}"/>
              </a:ext>
            </a:extLst>
          </p:cNvPr>
          <p:cNvSpPr txBox="1">
            <a:spLocks/>
          </p:cNvSpPr>
          <p:nvPr/>
        </p:nvSpPr>
        <p:spPr>
          <a:xfrm>
            <a:off x="2092428" y="1212782"/>
            <a:ext cx="7098705" cy="2250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quét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, 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,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w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56DE42D4-AD39-4749-86CA-7A465CDB99E7}"/>
              </a:ext>
            </a:extLst>
          </p:cNvPr>
          <p:cNvSpPr txBox="1">
            <a:spLocks/>
          </p:cNvSpPr>
          <p:nvPr/>
        </p:nvSpPr>
        <p:spPr>
          <a:xfrm>
            <a:off x="2361421" y="4188086"/>
            <a:ext cx="7423601" cy="104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w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w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0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3018" y="443346"/>
            <a:ext cx="2257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Utm-aov"/>
              </a:rPr>
              <a:t>Kết</a:t>
            </a:r>
            <a:r>
              <a:rPr lang="en-US" sz="4400" dirty="0">
                <a:solidFill>
                  <a:srgbClr val="0070C0"/>
                </a:solidFill>
                <a:latin typeface="Utm-aov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-aov"/>
              </a:rPr>
              <a:t>luận</a:t>
            </a:r>
            <a:r>
              <a:rPr lang="en-US" sz="4400" dirty="0">
                <a:solidFill>
                  <a:srgbClr val="0070C0"/>
                </a:solidFill>
                <a:latin typeface="Utm-aov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581" y="1404498"/>
            <a:ext cx="10358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-aov"/>
              </a:rPr>
              <a:t>Giữ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gìn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sạch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tốt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-aov"/>
              </a:rPr>
              <a:t>hơn</a:t>
            </a:r>
            <a:r>
              <a:rPr lang="en-US" sz="3600" dirty="0">
                <a:solidFill>
                  <a:srgbClr val="FF0000"/>
                </a:solidFill>
                <a:latin typeface="Utm-aov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7211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Vận động theo nhạc: Vũ điệu chú gà">
            <a:hlinkClick r:id="" action="ppaction://media"/>
            <a:extLst>
              <a:ext uri="{FF2B5EF4-FFF2-40B4-BE49-F238E27FC236}">
                <a16:creationId xmlns:a16="http://schemas.microsoft.com/office/drawing/2014/main" xmlns="" id="{8F393BDA-6AD3-41BA-B751-9DA31D3F15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85163" cy="71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423</TotalTime>
  <Words>137</Words>
  <Application>Microsoft Office PowerPoint</Application>
  <PresentationFormat>Widescreen</PresentationFormat>
  <Paragraphs>13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.黑体-日本语</vt:lpstr>
      <vt:lpstr>Arial</vt:lpstr>
      <vt:lpstr>HP001 4H</vt:lpstr>
      <vt:lpstr>Times New Roman</vt:lpstr>
      <vt:lpstr>Trebuchet MS</vt:lpstr>
      <vt:lpstr>Utm aw</vt:lpstr>
      <vt:lpstr>Utm-aov</vt:lpstr>
      <vt:lpstr>Wingdings 3</vt:lpstr>
      <vt:lpstr>Facet</vt:lpstr>
      <vt:lpstr>TRƯỜNG TH SỐ 1 CÁT TÂN LỚP: 1A2</vt:lpstr>
      <vt:lpstr>KHỞI ĐỘNG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Huyền Nguyễn</dc:creator>
  <cp:lastModifiedBy>hi</cp:lastModifiedBy>
  <cp:revision>58</cp:revision>
  <dcterms:created xsi:type="dcterms:W3CDTF">2020-09-06T13:38:20Z</dcterms:created>
  <dcterms:modified xsi:type="dcterms:W3CDTF">2025-02-24T13:10:44Z</dcterms:modified>
</cp:coreProperties>
</file>