
<file path=[Content_Types].xml><?xml version="1.0" encoding="utf-8"?>
<Types xmlns="http://schemas.openxmlformats.org/package/2006/content-types">
  <Default Extension="emf" ContentType="image/x-emf"/>
  <Default Extension="GIF" ContentType="image/gif"/>
  <Default Extension="jpeg" ContentType="image/jpeg"/>
  <Default Extension="jpg" ContentType="image/pn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p:sldMasterIdLst>
    <p:sldMasterId id="2147483708" r:id="rId1"/>
  </p:sldMasterIdLst>
  <p:notesMasterIdLst>
    <p:notesMasterId r:id="rId33"/>
  </p:notesMasterIdLst>
  <p:sldIdLst>
    <p:sldId id="293" r:id="rId2"/>
    <p:sldId id="317" r:id="rId3"/>
    <p:sldId id="277" r:id="rId4"/>
    <p:sldId id="278" r:id="rId5"/>
    <p:sldId id="297" r:id="rId6"/>
    <p:sldId id="280" r:id="rId7"/>
    <p:sldId id="365" r:id="rId8"/>
    <p:sldId id="408" r:id="rId9"/>
    <p:sldId id="366" r:id="rId10"/>
    <p:sldId id="324" r:id="rId11"/>
    <p:sldId id="423" r:id="rId12"/>
    <p:sldId id="403" r:id="rId13"/>
    <p:sldId id="424" r:id="rId14"/>
    <p:sldId id="426" r:id="rId15"/>
    <p:sldId id="427" r:id="rId16"/>
    <p:sldId id="428" r:id="rId17"/>
    <p:sldId id="357" r:id="rId18"/>
    <p:sldId id="415" r:id="rId19"/>
    <p:sldId id="411" r:id="rId20"/>
    <p:sldId id="407" r:id="rId21"/>
    <p:sldId id="416" r:id="rId22"/>
    <p:sldId id="315" r:id="rId23"/>
    <p:sldId id="328" r:id="rId24"/>
    <p:sldId id="309" r:id="rId25"/>
    <p:sldId id="418" r:id="rId26"/>
    <p:sldId id="310" r:id="rId27"/>
    <p:sldId id="311" r:id="rId28"/>
    <p:sldId id="419" r:id="rId29"/>
    <p:sldId id="420" r:id="rId30"/>
    <p:sldId id="314" r:id="rId31"/>
    <p:sldId id="429" r:id="rId32"/>
  </p:sldIdLst>
  <p:sldSz cx="12190413" cy="6858000"/>
  <p:notesSz cx="6858000" cy="9144000"/>
  <p:custDataLst>
    <p:tags r:id="rId34"/>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FFFF"/>
    <a:srgbClr val="F3F3F3"/>
    <a:srgbClr val="C41349"/>
    <a:srgbClr val="FFFB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0826" autoAdjust="0"/>
  </p:normalViewPr>
  <p:slideViewPr>
    <p:cSldViewPr snapToGrid="0">
      <p:cViewPr varScale="1">
        <p:scale>
          <a:sx n="65" d="100"/>
          <a:sy n="65" d="100"/>
        </p:scale>
        <p:origin x="936" y="66"/>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75" d="100"/>
        <a:sy n="75" d="100"/>
      </p:scale>
      <p:origin x="0" y="0"/>
    </p:cViewPr>
  </p:sorterViewPr>
  <p:notesViewPr>
    <p:cSldViewPr snapToGrid="0">
      <p:cViewPr varScale="1">
        <p:scale>
          <a:sx n="88" d="100"/>
          <a:sy n="88" d="100"/>
        </p:scale>
        <p:origin x="3822"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tags" Target="tags/tag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E565E3-F375-40ED-B1B5-6AD16705FE42}" type="datetimeFigureOut">
              <a:rPr lang="zh-CN" altLang="en-US" smtClean="0"/>
              <a:t>2025/2/25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58FB77-EF15-449C-9908-6055D3588229}" type="slidenum">
              <a:rPr lang="zh-CN" altLang="en-US" smtClean="0"/>
              <a:t>‹#›</a:t>
            </a:fld>
            <a:endParaRPr lang="zh-CN" altLang="en-US"/>
          </a:p>
        </p:txBody>
      </p:sp>
    </p:spTree>
    <p:extLst>
      <p:ext uri="{BB962C8B-B14F-4D97-AF65-F5344CB8AC3E}">
        <p14:creationId xmlns:p14="http://schemas.microsoft.com/office/powerpoint/2010/main" val="406604674"/>
      </p:ext>
    </p:extLst>
  </p:cSld>
  <p:clrMap bg1="lt1" tx1="dk1" bg2="lt2" tx2="dk2" accent1="accent1" accent2="accent2" accent3="accent3" accent4="accent4" accent5="accent5" accent6="accent6" hlink="hlink" folHlink="folHlink"/>
  <p:notesStyle>
    <a:lvl1pPr marL="0" algn="l" defTabSz="1219078" rtl="0" eaLnBrk="1" latinLnBrk="0" hangingPunct="1">
      <a:defRPr sz="1600" kern="1200">
        <a:solidFill>
          <a:schemeClr val="tx1"/>
        </a:solidFill>
        <a:latin typeface="+mn-lt"/>
        <a:ea typeface="+mn-ea"/>
        <a:cs typeface="+mn-cs"/>
      </a:defRPr>
    </a:lvl1pPr>
    <a:lvl2pPr marL="609539" algn="l" defTabSz="1219078" rtl="0" eaLnBrk="1" latinLnBrk="0" hangingPunct="1">
      <a:defRPr sz="1600" kern="1200">
        <a:solidFill>
          <a:schemeClr val="tx1"/>
        </a:solidFill>
        <a:latin typeface="+mn-lt"/>
        <a:ea typeface="+mn-ea"/>
        <a:cs typeface="+mn-cs"/>
      </a:defRPr>
    </a:lvl2pPr>
    <a:lvl3pPr marL="1219078" algn="l" defTabSz="1219078" rtl="0" eaLnBrk="1" latinLnBrk="0" hangingPunct="1">
      <a:defRPr sz="1600" kern="1200">
        <a:solidFill>
          <a:schemeClr val="tx1"/>
        </a:solidFill>
        <a:latin typeface="+mn-lt"/>
        <a:ea typeface="+mn-ea"/>
        <a:cs typeface="+mn-cs"/>
      </a:defRPr>
    </a:lvl3pPr>
    <a:lvl4pPr marL="1828617" algn="l" defTabSz="1219078" rtl="0" eaLnBrk="1" latinLnBrk="0" hangingPunct="1">
      <a:defRPr sz="1600" kern="1200">
        <a:solidFill>
          <a:schemeClr val="tx1"/>
        </a:solidFill>
        <a:latin typeface="+mn-lt"/>
        <a:ea typeface="+mn-ea"/>
        <a:cs typeface="+mn-cs"/>
      </a:defRPr>
    </a:lvl4pPr>
    <a:lvl5pPr marL="2438156" algn="l" defTabSz="1219078" rtl="0" eaLnBrk="1" latinLnBrk="0" hangingPunct="1">
      <a:defRPr sz="1600" kern="1200">
        <a:solidFill>
          <a:schemeClr val="tx1"/>
        </a:solidFill>
        <a:latin typeface="+mn-lt"/>
        <a:ea typeface="+mn-ea"/>
        <a:cs typeface="+mn-cs"/>
      </a:defRPr>
    </a:lvl5pPr>
    <a:lvl6pPr marL="3047695" algn="l" defTabSz="1219078" rtl="0" eaLnBrk="1" latinLnBrk="0" hangingPunct="1">
      <a:defRPr sz="1600" kern="1200">
        <a:solidFill>
          <a:schemeClr val="tx1"/>
        </a:solidFill>
        <a:latin typeface="+mn-lt"/>
        <a:ea typeface="+mn-ea"/>
        <a:cs typeface="+mn-cs"/>
      </a:defRPr>
    </a:lvl6pPr>
    <a:lvl7pPr marL="3657234" algn="l" defTabSz="1219078" rtl="0" eaLnBrk="1" latinLnBrk="0" hangingPunct="1">
      <a:defRPr sz="1600" kern="1200">
        <a:solidFill>
          <a:schemeClr val="tx1"/>
        </a:solidFill>
        <a:latin typeface="+mn-lt"/>
        <a:ea typeface="+mn-ea"/>
        <a:cs typeface="+mn-cs"/>
      </a:defRPr>
    </a:lvl7pPr>
    <a:lvl8pPr marL="4266773" algn="l" defTabSz="1219078" rtl="0" eaLnBrk="1" latinLnBrk="0" hangingPunct="1">
      <a:defRPr sz="1600" kern="1200">
        <a:solidFill>
          <a:schemeClr val="tx1"/>
        </a:solidFill>
        <a:latin typeface="+mn-lt"/>
        <a:ea typeface="+mn-ea"/>
        <a:cs typeface="+mn-cs"/>
      </a:defRPr>
    </a:lvl8pPr>
    <a:lvl9pPr marL="4876312" algn="l" defTabSz="1219078"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0AE39EF-C0E5-4896-B9D3-7E7938E4611D}" type="slidenum">
              <a:rPr lang="zh-CN" altLang="en-US" smtClean="0"/>
              <a:t>1</a:t>
            </a:fld>
            <a:endParaRPr lang="zh-CN" altLang="en-US"/>
          </a:p>
        </p:txBody>
      </p:sp>
    </p:spTree>
    <p:extLst>
      <p:ext uri="{BB962C8B-B14F-4D97-AF65-F5344CB8AC3E}">
        <p14:creationId xmlns:p14="http://schemas.microsoft.com/office/powerpoint/2010/main" val="401684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558FB77-EF15-449C-9908-6055D3588229}" type="slidenum">
              <a:rPr lang="zh-CN" altLang="en-US" smtClean="0"/>
              <a:t>3</a:t>
            </a:fld>
            <a:endParaRPr lang="zh-CN" altLang="en-US"/>
          </a:p>
        </p:txBody>
      </p:sp>
    </p:spTree>
    <p:extLst>
      <p:ext uri="{BB962C8B-B14F-4D97-AF65-F5344CB8AC3E}">
        <p14:creationId xmlns:p14="http://schemas.microsoft.com/office/powerpoint/2010/main" val="36615521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558FB77-EF15-449C-9908-6055D3588229}" type="slidenum">
              <a:rPr lang="zh-CN" altLang="en-US" smtClean="0"/>
              <a:t>9</a:t>
            </a:fld>
            <a:endParaRPr lang="zh-CN" altLang="en-US"/>
          </a:p>
        </p:txBody>
      </p:sp>
    </p:spTree>
    <p:extLst>
      <p:ext uri="{BB962C8B-B14F-4D97-AF65-F5344CB8AC3E}">
        <p14:creationId xmlns:p14="http://schemas.microsoft.com/office/powerpoint/2010/main" val="4610644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558FB77-EF15-449C-9908-6055D3588229}" type="slidenum">
              <a:rPr lang="zh-CN" altLang="en-US" smtClean="0"/>
              <a:t>22</a:t>
            </a:fld>
            <a:endParaRPr lang="zh-CN" altLang="en-US"/>
          </a:p>
        </p:txBody>
      </p:sp>
    </p:spTree>
    <p:extLst>
      <p:ext uri="{BB962C8B-B14F-4D97-AF65-F5344CB8AC3E}">
        <p14:creationId xmlns:p14="http://schemas.microsoft.com/office/powerpoint/2010/main" val="6206275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reserve="1">
  <p:cSld name="1_Title Slide">
    <p:spTree>
      <p:nvGrpSpPr>
        <p:cNvPr id="1" name="Shape 11"/>
        <p:cNvGrpSpPr/>
        <p:nvPr/>
      </p:nvGrpSpPr>
      <p:grpSpPr>
        <a:xfrm>
          <a:off x="0" y="0"/>
          <a:ext cx="0" cy="0"/>
          <a:chOff x="0" y="0"/>
          <a:chExt cx="0" cy="0"/>
        </a:xfrm>
      </p:grpSpPr>
      <p:pic>
        <p:nvPicPr>
          <p:cNvPr id="12" name="Google Shape;12;p7"/>
          <p:cNvPicPr preferRelativeResize="0"/>
          <p:nvPr/>
        </p:nvPicPr>
        <p:blipFill rotWithShape="1">
          <a:blip r:embed="rId2">
            <a:alphaModFix/>
          </a:blip>
          <a:srcRect/>
          <a:stretch/>
        </p:blipFill>
        <p:spPr>
          <a:xfrm>
            <a:off x="-101434" y="-90897"/>
            <a:ext cx="12612046" cy="7095200"/>
          </a:xfrm>
          <a:prstGeom prst="rect">
            <a:avLst/>
          </a:prstGeom>
          <a:noFill/>
          <a:ln>
            <a:noFill/>
          </a:ln>
        </p:spPr>
      </p:pic>
      <p:sp>
        <p:nvSpPr>
          <p:cNvPr id="13" name="Google Shape;13;p7"/>
          <p:cNvSpPr txBox="1">
            <a:spLocks noGrp="1"/>
          </p:cNvSpPr>
          <p:nvPr>
            <p:ph type="ctrTitle"/>
          </p:nvPr>
        </p:nvSpPr>
        <p:spPr>
          <a:xfrm>
            <a:off x="1523802" y="1122363"/>
            <a:ext cx="914281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5999"/>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14" name="Google Shape;14;p7"/>
          <p:cNvSpPr txBox="1">
            <a:spLocks noGrp="1"/>
          </p:cNvSpPr>
          <p:nvPr>
            <p:ph type="subTitle" idx="1"/>
          </p:nvPr>
        </p:nvSpPr>
        <p:spPr>
          <a:xfrm>
            <a:off x="1523802" y="3602038"/>
            <a:ext cx="914281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en-US"/>
              <a:t>Click to edit Master subtitle style</a:t>
            </a:r>
            <a:endParaRPr/>
          </a:p>
        </p:txBody>
      </p:sp>
      <p:sp>
        <p:nvSpPr>
          <p:cNvPr id="15" name="Google Shape;15;p7"/>
          <p:cNvSpPr txBox="1">
            <a:spLocks noGrp="1"/>
          </p:cNvSpPr>
          <p:nvPr>
            <p:ph type="dt" idx="10"/>
          </p:nvPr>
        </p:nvSpPr>
        <p:spPr>
          <a:xfrm>
            <a:off x="838091" y="6356351"/>
            <a:ext cx="2742843"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2/25/2025</a:t>
            </a:fld>
            <a:endParaRPr lang="en-US"/>
          </a:p>
        </p:txBody>
      </p:sp>
      <p:sp>
        <p:nvSpPr>
          <p:cNvPr id="16" name="Google Shape;16;p7"/>
          <p:cNvSpPr txBox="1">
            <a:spLocks noGrp="1"/>
          </p:cNvSpPr>
          <p:nvPr>
            <p:ph type="ftr" idx="11"/>
          </p:nvPr>
        </p:nvSpPr>
        <p:spPr>
          <a:xfrm>
            <a:off x="4038075" y="6356351"/>
            <a:ext cx="411426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17" name="Google Shape;17;p7"/>
          <p:cNvSpPr txBox="1">
            <a:spLocks noGrp="1"/>
          </p:cNvSpPr>
          <p:nvPr>
            <p:ph type="sldNum" idx="12"/>
          </p:nvPr>
        </p:nvSpPr>
        <p:spPr>
          <a:xfrm>
            <a:off x="8609479" y="6356351"/>
            <a:ext cx="2742843"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
        <p:nvSpPr>
          <p:cNvPr id="18" name="Google Shape;18;p7"/>
          <p:cNvSpPr/>
          <p:nvPr/>
        </p:nvSpPr>
        <p:spPr>
          <a:xfrm>
            <a:off x="2629019" y="1930595"/>
            <a:ext cx="851911" cy="852022"/>
          </a:xfrm>
          <a:prstGeom prst="ellipse">
            <a:avLst/>
          </a:prstGeom>
          <a:solidFill>
            <a:srgbClr val="FEE599"/>
          </a:solidFill>
          <a:ln>
            <a:noFill/>
          </a:ln>
        </p:spPr>
        <p:txBody>
          <a:bodyPr spcFirstLastPara="1" wrap="square" lIns="91413" tIns="45694" rIns="91413" bIns="45694"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9" name="Oval 8">
            <a:extLst>
              <a:ext uri="{FF2B5EF4-FFF2-40B4-BE49-F238E27FC236}">
                <a16:creationId xmlns:a16="http://schemas.microsoft.com/office/drawing/2014/main" id="{1146B2CB-5A67-4AB8-9A1B-7AE29B183FB4}"/>
              </a:ext>
            </a:extLst>
          </p:cNvPr>
          <p:cNvSpPr/>
          <p:nvPr userDrawn="1"/>
        </p:nvSpPr>
        <p:spPr>
          <a:xfrm>
            <a:off x="2629019" y="1930595"/>
            <a:ext cx="851911" cy="852022"/>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Oval 1">
            <a:extLst>
              <a:ext uri="{FF2B5EF4-FFF2-40B4-BE49-F238E27FC236}">
                <a16:creationId xmlns:a16="http://schemas.microsoft.com/office/drawing/2014/main" id="{55BF17BB-90D7-48D1-A408-C4A17A18C95C}"/>
              </a:ext>
            </a:extLst>
          </p:cNvPr>
          <p:cNvSpPr/>
          <p:nvPr userDrawn="1"/>
        </p:nvSpPr>
        <p:spPr>
          <a:xfrm>
            <a:off x="11138404" y="1"/>
            <a:ext cx="1153443" cy="1406769"/>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067479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BDD0EC9-AAF6-4028-9E61-DCAAC850977B}"/>
              </a:ext>
            </a:extLst>
          </p:cNvPr>
          <p:cNvPicPr>
            <a:picLocks noChangeAspect="1"/>
          </p:cNvPicPr>
          <p:nvPr userDrawn="1"/>
        </p:nvPicPr>
        <p:blipFill>
          <a:blip r:embed="rId2"/>
          <a:stretch>
            <a:fillRect/>
          </a:stretch>
        </p:blipFill>
        <p:spPr>
          <a:xfrm>
            <a:off x="1" y="4"/>
            <a:ext cx="12190412" cy="6863803"/>
          </a:xfrm>
          <a:prstGeom prst="rect">
            <a:avLst/>
          </a:prstGeom>
        </p:spPr>
      </p:pic>
      <p:sp>
        <p:nvSpPr>
          <p:cNvPr id="2" name="Title 1">
            <a:extLst>
              <a:ext uri="{FF2B5EF4-FFF2-40B4-BE49-F238E27FC236}">
                <a16:creationId xmlns:a16="http://schemas.microsoft.com/office/drawing/2014/main" id="{23406D12-DD67-40A6-97ED-B7D5D44607AE}"/>
              </a:ext>
            </a:extLst>
          </p:cNvPr>
          <p:cNvSpPr>
            <a:spLocks noGrp="1"/>
          </p:cNvSpPr>
          <p:nvPr>
            <p:ph type="title"/>
          </p:nvPr>
        </p:nvSpPr>
        <p:spPr>
          <a:xfrm>
            <a:off x="831752" y="1709759"/>
            <a:ext cx="10514231"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0CBBF0A-4F4C-440C-AEB2-3BB590C3D7D1}"/>
              </a:ext>
            </a:extLst>
          </p:cNvPr>
          <p:cNvSpPr>
            <a:spLocks noGrp="1"/>
          </p:cNvSpPr>
          <p:nvPr>
            <p:ph type="body" idx="1"/>
          </p:nvPr>
        </p:nvSpPr>
        <p:spPr>
          <a:xfrm>
            <a:off x="831752" y="4589484"/>
            <a:ext cx="10514231"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8FB3446-FD4B-4976-AEB2-B88314DBDB24}"/>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2/25/2025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BE683C8-11B5-46C6-8BB4-D1474691FD0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7C26DA4-DFC7-4240-8A46-029882411200}"/>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2932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Slide" userDrawn="1">
  <p:cSld name="1_Title Slide">
    <p:spTree>
      <p:nvGrpSpPr>
        <p:cNvPr id="1" name="Shape 11"/>
        <p:cNvGrpSpPr/>
        <p:nvPr/>
      </p:nvGrpSpPr>
      <p:grpSpPr>
        <a:xfrm>
          <a:off x="0" y="0"/>
          <a:ext cx="0" cy="0"/>
          <a:chOff x="0" y="0"/>
          <a:chExt cx="0" cy="0"/>
        </a:xfrm>
      </p:grpSpPr>
      <p:pic>
        <p:nvPicPr>
          <p:cNvPr id="12" name="Google Shape;12;p7"/>
          <p:cNvPicPr preferRelativeResize="0"/>
          <p:nvPr/>
        </p:nvPicPr>
        <p:blipFill rotWithShape="1">
          <a:blip r:embed="rId2">
            <a:alphaModFix/>
          </a:blip>
          <a:srcRect/>
          <a:stretch/>
        </p:blipFill>
        <p:spPr>
          <a:xfrm>
            <a:off x="-101434" y="-90897"/>
            <a:ext cx="12612046" cy="7095200"/>
          </a:xfrm>
          <a:prstGeom prst="rect">
            <a:avLst/>
          </a:prstGeom>
          <a:noFill/>
          <a:ln>
            <a:noFill/>
          </a:ln>
        </p:spPr>
      </p:pic>
      <p:sp>
        <p:nvSpPr>
          <p:cNvPr id="15" name="Google Shape;15;p7"/>
          <p:cNvSpPr txBox="1">
            <a:spLocks noGrp="1"/>
          </p:cNvSpPr>
          <p:nvPr>
            <p:ph type="dt" idx="10"/>
          </p:nvPr>
        </p:nvSpPr>
        <p:spPr>
          <a:xfrm>
            <a:off x="838092" y="6356353"/>
            <a:ext cx="2742843"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354FBDB-570B-47DF-96E0-31EC931D5420}" type="datetimeFigureOut">
              <a:rPr lang="en-US" smtClean="0"/>
              <a:t>2/25/2025</a:t>
            </a:fld>
            <a:endParaRPr lang="en-US"/>
          </a:p>
        </p:txBody>
      </p:sp>
      <p:sp>
        <p:nvSpPr>
          <p:cNvPr id="16" name="Google Shape;16;p7"/>
          <p:cNvSpPr txBox="1">
            <a:spLocks noGrp="1"/>
          </p:cNvSpPr>
          <p:nvPr>
            <p:ph type="ftr" idx="11"/>
          </p:nvPr>
        </p:nvSpPr>
        <p:spPr>
          <a:xfrm>
            <a:off x="4038075" y="6356353"/>
            <a:ext cx="411426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17" name="Google Shape;17;p7"/>
          <p:cNvSpPr txBox="1">
            <a:spLocks noGrp="1"/>
          </p:cNvSpPr>
          <p:nvPr>
            <p:ph type="sldNum" idx="12"/>
          </p:nvPr>
        </p:nvSpPr>
        <p:spPr>
          <a:xfrm>
            <a:off x="8609479" y="6356353"/>
            <a:ext cx="2742843"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7FA4BBA6-1016-4661-98DC-FB176A95F2CF}" type="slidenum">
              <a:rPr lang="en-US" smtClean="0"/>
              <a:t>‹#›</a:t>
            </a:fld>
            <a:endParaRPr lang="en-US"/>
          </a:p>
        </p:txBody>
      </p:sp>
      <p:sp>
        <p:nvSpPr>
          <p:cNvPr id="18" name="Google Shape;18;p7"/>
          <p:cNvSpPr/>
          <p:nvPr/>
        </p:nvSpPr>
        <p:spPr>
          <a:xfrm>
            <a:off x="2629020" y="1930595"/>
            <a:ext cx="851911" cy="852022"/>
          </a:xfrm>
          <a:prstGeom prst="ellipse">
            <a:avLst/>
          </a:prstGeom>
          <a:solidFill>
            <a:srgbClr val="FEE599"/>
          </a:solidFill>
          <a:ln>
            <a:noFill/>
          </a:ln>
        </p:spPr>
        <p:txBody>
          <a:bodyPr spcFirstLastPara="1" wrap="square" lIns="91401" tIns="45688" rIns="91401" bIns="45688"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7" name="Oval 6">
            <a:extLst>
              <a:ext uri="{FF2B5EF4-FFF2-40B4-BE49-F238E27FC236}">
                <a16:creationId xmlns:a16="http://schemas.microsoft.com/office/drawing/2014/main" id="{C94BE59B-8762-4673-A68F-7BB4BC8F730A}"/>
              </a:ext>
            </a:extLst>
          </p:cNvPr>
          <p:cNvSpPr/>
          <p:nvPr userDrawn="1"/>
        </p:nvSpPr>
        <p:spPr>
          <a:xfrm>
            <a:off x="11133443" y="136524"/>
            <a:ext cx="1153443" cy="1406769"/>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591862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reserve="1" userDrawn="1">
  <p:cSld name="2_Title and Content">
    <p:spTree>
      <p:nvGrpSpPr>
        <p:cNvPr id="1" name="Shape 19"/>
        <p:cNvGrpSpPr/>
        <p:nvPr/>
      </p:nvGrpSpPr>
      <p:grpSpPr>
        <a:xfrm>
          <a:off x="0" y="0"/>
          <a:ext cx="0" cy="0"/>
          <a:chOff x="0" y="0"/>
          <a:chExt cx="0" cy="0"/>
        </a:xfrm>
      </p:grpSpPr>
      <p:pic>
        <p:nvPicPr>
          <p:cNvPr id="20" name="Google Shape;20;p8"/>
          <p:cNvPicPr preferRelativeResize="0"/>
          <p:nvPr userDrawn="1"/>
        </p:nvPicPr>
        <p:blipFill rotWithShape="1">
          <a:blip r:embed="rId2">
            <a:alphaModFix/>
          </a:blip>
          <a:srcRect/>
          <a:stretch/>
        </p:blipFill>
        <p:spPr>
          <a:xfrm>
            <a:off x="0" y="20644"/>
            <a:ext cx="12183293" cy="6816715"/>
          </a:xfrm>
          <a:prstGeom prst="rect">
            <a:avLst/>
          </a:prstGeom>
          <a:noFill/>
          <a:ln>
            <a:noFill/>
          </a:ln>
        </p:spPr>
      </p:pic>
      <p:sp>
        <p:nvSpPr>
          <p:cNvPr id="23" name="Google Shape;23;p8"/>
          <p:cNvSpPr txBox="1">
            <a:spLocks noGrp="1"/>
          </p:cNvSpPr>
          <p:nvPr>
            <p:ph type="dt" idx="10"/>
          </p:nvPr>
        </p:nvSpPr>
        <p:spPr>
          <a:xfrm>
            <a:off x="838091" y="6356351"/>
            <a:ext cx="2742843"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2/25/2025</a:t>
            </a:fld>
            <a:endParaRPr lang="en-US"/>
          </a:p>
        </p:txBody>
      </p:sp>
      <p:sp>
        <p:nvSpPr>
          <p:cNvPr id="24" name="Google Shape;24;p8"/>
          <p:cNvSpPr txBox="1">
            <a:spLocks noGrp="1"/>
          </p:cNvSpPr>
          <p:nvPr>
            <p:ph type="ftr" idx="11"/>
          </p:nvPr>
        </p:nvSpPr>
        <p:spPr>
          <a:xfrm>
            <a:off x="4038075" y="6356351"/>
            <a:ext cx="411426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25" name="Google Shape;25;p8"/>
          <p:cNvSpPr txBox="1">
            <a:spLocks noGrp="1"/>
          </p:cNvSpPr>
          <p:nvPr>
            <p:ph type="sldNum" idx="12"/>
          </p:nvPr>
        </p:nvSpPr>
        <p:spPr>
          <a:xfrm>
            <a:off x="8609479" y="6356351"/>
            <a:ext cx="2742843"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2317067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Title and Content" preserve="1" userDrawn="1">
  <p:cSld name="2_Title and Content">
    <p:spTree>
      <p:nvGrpSpPr>
        <p:cNvPr id="1" name="Shape 26"/>
        <p:cNvGrpSpPr/>
        <p:nvPr/>
      </p:nvGrpSpPr>
      <p:grpSpPr>
        <a:xfrm>
          <a:off x="0" y="0"/>
          <a:ext cx="0" cy="0"/>
          <a:chOff x="0" y="0"/>
          <a:chExt cx="0" cy="0"/>
        </a:xfrm>
      </p:grpSpPr>
      <p:pic>
        <p:nvPicPr>
          <p:cNvPr id="27" name="Google Shape;27;p9"/>
          <p:cNvPicPr preferRelativeResize="0"/>
          <p:nvPr/>
        </p:nvPicPr>
        <p:blipFill rotWithShape="1">
          <a:blip r:embed="rId2">
            <a:alphaModFix/>
          </a:blip>
          <a:srcRect/>
          <a:stretch/>
        </p:blipFill>
        <p:spPr>
          <a:xfrm>
            <a:off x="9519" y="2004"/>
            <a:ext cx="12164255" cy="6853994"/>
          </a:xfrm>
          <a:prstGeom prst="rect">
            <a:avLst/>
          </a:prstGeom>
          <a:noFill/>
          <a:ln>
            <a:noFill/>
          </a:ln>
        </p:spPr>
      </p:pic>
    </p:spTree>
    <p:extLst>
      <p:ext uri="{BB962C8B-B14F-4D97-AF65-F5344CB8AC3E}">
        <p14:creationId xmlns:p14="http://schemas.microsoft.com/office/powerpoint/2010/main" val="1211296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2_Title and Content" preserve="1" userDrawn="1">
  <p:cSld name="2_Title and Content">
    <p:spTree>
      <p:nvGrpSpPr>
        <p:cNvPr id="1" name="Shape 33"/>
        <p:cNvGrpSpPr/>
        <p:nvPr/>
      </p:nvGrpSpPr>
      <p:grpSpPr>
        <a:xfrm>
          <a:off x="0" y="0"/>
          <a:ext cx="0" cy="0"/>
          <a:chOff x="0" y="0"/>
          <a:chExt cx="0" cy="0"/>
        </a:xfrm>
      </p:grpSpPr>
      <p:pic>
        <p:nvPicPr>
          <p:cNvPr id="34" name="Google Shape;34;p10"/>
          <p:cNvPicPr preferRelativeResize="0"/>
          <p:nvPr/>
        </p:nvPicPr>
        <p:blipFill rotWithShape="1">
          <a:blip r:embed="rId2">
            <a:alphaModFix/>
          </a:blip>
          <a:srcRect/>
          <a:stretch/>
        </p:blipFill>
        <p:spPr>
          <a:xfrm>
            <a:off x="9519" y="2005"/>
            <a:ext cx="12164255" cy="6853993"/>
          </a:xfrm>
          <a:prstGeom prst="rect">
            <a:avLst/>
          </a:prstGeom>
          <a:noFill/>
          <a:ln>
            <a:noFill/>
          </a:ln>
        </p:spPr>
      </p:pic>
      <p:sp>
        <p:nvSpPr>
          <p:cNvPr id="37" name="Google Shape;37;p10"/>
          <p:cNvSpPr txBox="1">
            <a:spLocks noGrp="1"/>
          </p:cNvSpPr>
          <p:nvPr>
            <p:ph type="dt" idx="10"/>
          </p:nvPr>
        </p:nvSpPr>
        <p:spPr>
          <a:xfrm>
            <a:off x="838091" y="6356351"/>
            <a:ext cx="2742843"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2/25/2025</a:t>
            </a:fld>
            <a:endParaRPr lang="en-US"/>
          </a:p>
        </p:txBody>
      </p:sp>
      <p:sp>
        <p:nvSpPr>
          <p:cNvPr id="38" name="Google Shape;38;p10"/>
          <p:cNvSpPr txBox="1">
            <a:spLocks noGrp="1"/>
          </p:cNvSpPr>
          <p:nvPr>
            <p:ph type="ftr" idx="11"/>
          </p:nvPr>
        </p:nvSpPr>
        <p:spPr>
          <a:xfrm>
            <a:off x="4038075" y="6356351"/>
            <a:ext cx="411426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9" name="Google Shape;39;p10"/>
          <p:cNvSpPr txBox="1">
            <a:spLocks noGrp="1"/>
          </p:cNvSpPr>
          <p:nvPr>
            <p:ph type="sldNum" idx="12"/>
          </p:nvPr>
        </p:nvSpPr>
        <p:spPr>
          <a:xfrm>
            <a:off x="8609479" y="6356351"/>
            <a:ext cx="2742843"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2261415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preserve="1" userDrawn="1">
  <p:cSld name="Comparison">
    <p:spTree>
      <p:nvGrpSpPr>
        <p:cNvPr id="1" name="Shape 40"/>
        <p:cNvGrpSpPr/>
        <p:nvPr/>
      </p:nvGrpSpPr>
      <p:grpSpPr>
        <a:xfrm>
          <a:off x="0" y="0"/>
          <a:ext cx="0" cy="0"/>
          <a:chOff x="0" y="0"/>
          <a:chExt cx="0" cy="0"/>
        </a:xfrm>
      </p:grpSpPr>
      <p:pic>
        <p:nvPicPr>
          <p:cNvPr id="49" name="Google Shape;49;p11"/>
          <p:cNvPicPr preferRelativeResize="0"/>
          <p:nvPr userDrawn="1"/>
        </p:nvPicPr>
        <p:blipFill rotWithShape="1">
          <a:blip r:embed="rId2">
            <a:alphaModFix/>
          </a:blip>
          <a:srcRect/>
          <a:stretch/>
        </p:blipFill>
        <p:spPr>
          <a:xfrm>
            <a:off x="-165078" y="-68826"/>
            <a:ext cx="12511835" cy="7000539"/>
          </a:xfrm>
          <a:prstGeom prst="rect">
            <a:avLst/>
          </a:prstGeom>
          <a:noFill/>
          <a:ln>
            <a:noFill/>
          </a:ln>
        </p:spPr>
      </p:pic>
      <p:sp>
        <p:nvSpPr>
          <p:cNvPr id="46" name="Google Shape;46;p11"/>
          <p:cNvSpPr txBox="1">
            <a:spLocks noGrp="1"/>
          </p:cNvSpPr>
          <p:nvPr>
            <p:ph type="dt" idx="10"/>
          </p:nvPr>
        </p:nvSpPr>
        <p:spPr>
          <a:xfrm>
            <a:off x="838091" y="6356351"/>
            <a:ext cx="2742843"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97561B3B-9BA6-4C4D-8B30-45AEED0A188D}" type="datetimeFigureOut">
              <a:rPr lang="en-US" smtClean="0"/>
              <a:t>2/25/2025</a:t>
            </a:fld>
            <a:endParaRPr lang="en-US"/>
          </a:p>
        </p:txBody>
      </p:sp>
      <p:sp>
        <p:nvSpPr>
          <p:cNvPr id="47" name="Google Shape;47;p11"/>
          <p:cNvSpPr txBox="1">
            <a:spLocks noGrp="1"/>
          </p:cNvSpPr>
          <p:nvPr>
            <p:ph type="ftr" idx="11"/>
          </p:nvPr>
        </p:nvSpPr>
        <p:spPr>
          <a:xfrm>
            <a:off x="4038075" y="6356351"/>
            <a:ext cx="411426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48" name="Google Shape;48;p11"/>
          <p:cNvSpPr txBox="1">
            <a:spLocks noGrp="1"/>
          </p:cNvSpPr>
          <p:nvPr>
            <p:ph type="sldNum" idx="12"/>
          </p:nvPr>
        </p:nvSpPr>
        <p:spPr>
          <a:xfrm>
            <a:off x="8609479" y="6356351"/>
            <a:ext cx="2742843"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4DADA5AD-FBF5-4393-A73C-EEA18769A2C6}" type="slidenum">
              <a:rPr lang="en-US" smtClean="0"/>
              <a:t>‹#›</a:t>
            </a:fld>
            <a:endParaRPr lang="en-US"/>
          </a:p>
        </p:txBody>
      </p:sp>
      <p:sp>
        <p:nvSpPr>
          <p:cNvPr id="11" name="Oval 10">
            <a:extLst>
              <a:ext uri="{FF2B5EF4-FFF2-40B4-BE49-F238E27FC236}">
                <a16:creationId xmlns:a16="http://schemas.microsoft.com/office/drawing/2014/main" id="{20C92834-F07F-4579-8623-1CF3469E4D08}"/>
              </a:ext>
            </a:extLst>
          </p:cNvPr>
          <p:cNvSpPr/>
          <p:nvPr userDrawn="1"/>
        </p:nvSpPr>
        <p:spPr>
          <a:xfrm>
            <a:off x="10916455" y="186275"/>
            <a:ext cx="1284484" cy="1284651"/>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800"/>
          </a:p>
        </p:txBody>
      </p:sp>
    </p:spTree>
    <p:extLst>
      <p:ext uri="{BB962C8B-B14F-4D97-AF65-F5344CB8AC3E}">
        <p14:creationId xmlns:p14="http://schemas.microsoft.com/office/powerpoint/2010/main" val="1678054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D1F7F18-CCB7-414F-B16B-64885FE5FED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1435" y="-90897"/>
            <a:ext cx="12612048" cy="7095200"/>
          </a:xfrm>
          <a:prstGeom prst="rect">
            <a:avLst/>
          </a:prstGeom>
        </p:spPr>
      </p:pic>
      <p:sp>
        <p:nvSpPr>
          <p:cNvPr id="2" name="Title 1">
            <a:extLst>
              <a:ext uri="{FF2B5EF4-FFF2-40B4-BE49-F238E27FC236}">
                <a16:creationId xmlns:a16="http://schemas.microsoft.com/office/drawing/2014/main" id="{0ED805BF-682A-40E7-A8E6-EFFF65BEC289}"/>
              </a:ext>
            </a:extLst>
          </p:cNvPr>
          <p:cNvSpPr>
            <a:spLocks noGrp="1"/>
          </p:cNvSpPr>
          <p:nvPr>
            <p:ph type="ctrTitle"/>
          </p:nvPr>
        </p:nvSpPr>
        <p:spPr>
          <a:xfrm>
            <a:off x="1523802" y="1122363"/>
            <a:ext cx="914281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55ACBDF3-D54A-4F8A-9ACC-26F0AF54210C}"/>
              </a:ext>
            </a:extLst>
          </p:cNvPr>
          <p:cNvSpPr>
            <a:spLocks noGrp="1"/>
          </p:cNvSpPr>
          <p:nvPr>
            <p:ph type="subTitle" idx="1"/>
          </p:nvPr>
        </p:nvSpPr>
        <p:spPr>
          <a:xfrm>
            <a:off x="1523802" y="3602038"/>
            <a:ext cx="914281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7DE62C5-69E7-4A83-8593-1781013135A0}"/>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2/25/2025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624EA7C-0BEB-441A-8A40-755387E10E0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8DC6656-9747-40E9-A931-748DC0D7F7A7}"/>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
        <p:nvSpPr>
          <p:cNvPr id="8" name="Oval 7">
            <a:extLst>
              <a:ext uri="{FF2B5EF4-FFF2-40B4-BE49-F238E27FC236}">
                <a16:creationId xmlns:a16="http://schemas.microsoft.com/office/drawing/2014/main" id="{E36E4766-883B-4D27-9EF0-95A9BD22266C}"/>
              </a:ext>
            </a:extLst>
          </p:cNvPr>
          <p:cNvSpPr/>
          <p:nvPr userDrawn="1"/>
        </p:nvSpPr>
        <p:spPr>
          <a:xfrm>
            <a:off x="2629036" y="1930595"/>
            <a:ext cx="851911" cy="852022"/>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9" name="Oval 8">
            <a:extLst>
              <a:ext uri="{FF2B5EF4-FFF2-40B4-BE49-F238E27FC236}">
                <a16:creationId xmlns:a16="http://schemas.microsoft.com/office/drawing/2014/main" id="{3466C2E5-4562-4E15-971C-1ECFE1A744BE}"/>
              </a:ext>
            </a:extLst>
          </p:cNvPr>
          <p:cNvSpPr/>
          <p:nvPr userDrawn="1"/>
        </p:nvSpPr>
        <p:spPr>
          <a:xfrm>
            <a:off x="11308356" y="136525"/>
            <a:ext cx="985092" cy="1196516"/>
          </a:xfrm>
          <a:prstGeom prst="ellipse">
            <a:avLst/>
          </a:prstGeom>
          <a:solidFill>
            <a:srgbClr val="29AD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71552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B350663-EC9A-4C44-B607-B63DB2B7FE3A}"/>
              </a:ext>
            </a:extLst>
          </p:cNvPr>
          <p:cNvPicPr>
            <a:picLocks noChangeAspect="1"/>
          </p:cNvPicPr>
          <p:nvPr userDrawn="1"/>
        </p:nvPicPr>
        <p:blipFill>
          <a:blip r:embed="rId2"/>
          <a:stretch>
            <a:fillRect/>
          </a:stretch>
        </p:blipFill>
        <p:spPr>
          <a:xfrm>
            <a:off x="17" y="1"/>
            <a:ext cx="12183293" cy="6858000"/>
          </a:xfrm>
          <a:prstGeom prst="rect">
            <a:avLst/>
          </a:prstGeom>
        </p:spPr>
      </p:pic>
      <p:sp>
        <p:nvSpPr>
          <p:cNvPr id="2" name="Title 1">
            <a:extLst>
              <a:ext uri="{FF2B5EF4-FFF2-40B4-BE49-F238E27FC236}">
                <a16:creationId xmlns:a16="http://schemas.microsoft.com/office/drawing/2014/main" id="{35246000-100C-40C4-BEF3-5A3E38B699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FDF0F9-3FE1-432B-9703-5AE876434F3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75A5E0-2AFF-4AB5-ACE6-7DA7CD466188}"/>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2/25/2025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BF69C67-F520-4179-9639-626A9980914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75F03E5-824A-4731-8801-F2B2084D9ACF}"/>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7282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B350663-EC9A-4C44-B607-B63DB2B7FE3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7" y="2004"/>
            <a:ext cx="12183293" cy="6853994"/>
          </a:xfrm>
          <a:prstGeom prst="rect">
            <a:avLst/>
          </a:prstGeom>
        </p:spPr>
      </p:pic>
      <p:sp>
        <p:nvSpPr>
          <p:cNvPr id="2" name="Title 1">
            <a:extLst>
              <a:ext uri="{FF2B5EF4-FFF2-40B4-BE49-F238E27FC236}">
                <a16:creationId xmlns:a16="http://schemas.microsoft.com/office/drawing/2014/main" id="{35246000-100C-40C4-BEF3-5A3E38B699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FDF0F9-3FE1-432B-9703-5AE876434F3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75A5E0-2AFF-4AB5-ACE6-7DA7CD466188}"/>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2/25/2025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BF69C67-F520-4179-9639-626A9980914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75F03E5-824A-4731-8801-F2B2084D9ACF}"/>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418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1_Title and Content">
  <p:cSld name="2_Title and Content">
    <p:spTree>
      <p:nvGrpSpPr>
        <p:cNvPr id="1" name="Shape 26"/>
        <p:cNvGrpSpPr/>
        <p:nvPr/>
      </p:nvGrpSpPr>
      <p:grpSpPr>
        <a:xfrm>
          <a:off x="0" y="0"/>
          <a:ext cx="0" cy="0"/>
          <a:chOff x="0" y="0"/>
          <a:chExt cx="0" cy="0"/>
        </a:xfrm>
      </p:grpSpPr>
      <p:pic>
        <p:nvPicPr>
          <p:cNvPr id="27" name="Google Shape;27;p9"/>
          <p:cNvPicPr preferRelativeResize="0"/>
          <p:nvPr/>
        </p:nvPicPr>
        <p:blipFill rotWithShape="1">
          <a:blip r:embed="rId2">
            <a:alphaModFix/>
          </a:blip>
          <a:srcRect/>
          <a:stretch/>
        </p:blipFill>
        <p:spPr>
          <a:xfrm>
            <a:off x="9519" y="2004"/>
            <a:ext cx="12164255" cy="6853994"/>
          </a:xfrm>
          <a:prstGeom prst="rect">
            <a:avLst/>
          </a:prstGeom>
          <a:noFill/>
          <a:ln>
            <a:noFill/>
          </a:ln>
        </p:spPr>
      </p:pic>
      <p:sp>
        <p:nvSpPr>
          <p:cNvPr id="28" name="Google Shape;28;p9"/>
          <p:cNvSpPr txBox="1">
            <a:spLocks noGrp="1"/>
          </p:cNvSpPr>
          <p:nvPr>
            <p:ph type="title"/>
          </p:nvPr>
        </p:nvSpPr>
        <p:spPr>
          <a:xfrm>
            <a:off x="838091" y="365126"/>
            <a:ext cx="10514231"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29" name="Google Shape;29;p9"/>
          <p:cNvSpPr txBox="1">
            <a:spLocks noGrp="1"/>
          </p:cNvSpPr>
          <p:nvPr>
            <p:ph type="body" idx="1"/>
          </p:nvPr>
        </p:nvSpPr>
        <p:spPr>
          <a:xfrm>
            <a:off x="838091" y="1825625"/>
            <a:ext cx="10514231" cy="4351338"/>
          </a:xfrm>
          <a:prstGeom prst="rect">
            <a:avLst/>
          </a:prstGeom>
          <a:noFill/>
          <a:ln>
            <a:noFill/>
          </a:ln>
        </p:spPr>
        <p:txBody>
          <a:bodyPr spcFirstLastPara="1" wrap="square" lIns="91425" tIns="45700" rIns="91425" bIns="45700" anchor="t" anchorCtr="0">
            <a:normAutofit/>
          </a:bodyPr>
          <a:lstStyle>
            <a:lvl1pPr marL="457154" lvl="0" indent="-342866" algn="l">
              <a:lnSpc>
                <a:spcPct val="90000"/>
              </a:lnSpc>
              <a:spcBef>
                <a:spcPts val="1000"/>
              </a:spcBef>
              <a:spcAft>
                <a:spcPts val="0"/>
              </a:spcAft>
              <a:buClr>
                <a:schemeClr val="dk1"/>
              </a:buClr>
              <a:buSzPts val="1800"/>
              <a:buChar char="•"/>
              <a:defRPr/>
            </a:lvl1pPr>
            <a:lvl2pPr marL="914309" lvl="1" indent="-342866" algn="l">
              <a:lnSpc>
                <a:spcPct val="90000"/>
              </a:lnSpc>
              <a:spcBef>
                <a:spcPts val="500"/>
              </a:spcBef>
              <a:spcAft>
                <a:spcPts val="0"/>
              </a:spcAft>
              <a:buClr>
                <a:schemeClr val="dk1"/>
              </a:buClr>
              <a:buSzPts val="1800"/>
              <a:buChar char="•"/>
              <a:defRPr/>
            </a:lvl2pPr>
            <a:lvl3pPr marL="1371463" lvl="2" indent="-342866" algn="l">
              <a:lnSpc>
                <a:spcPct val="90000"/>
              </a:lnSpc>
              <a:spcBef>
                <a:spcPts val="500"/>
              </a:spcBef>
              <a:spcAft>
                <a:spcPts val="0"/>
              </a:spcAft>
              <a:buClr>
                <a:schemeClr val="dk1"/>
              </a:buClr>
              <a:buSzPts val="1800"/>
              <a:buChar char="•"/>
              <a:defRPr/>
            </a:lvl3pPr>
            <a:lvl4pPr marL="1828617" lvl="3" indent="-342866" algn="l">
              <a:lnSpc>
                <a:spcPct val="90000"/>
              </a:lnSpc>
              <a:spcBef>
                <a:spcPts val="500"/>
              </a:spcBef>
              <a:spcAft>
                <a:spcPts val="0"/>
              </a:spcAft>
              <a:buClr>
                <a:schemeClr val="dk1"/>
              </a:buClr>
              <a:buSzPts val="1800"/>
              <a:buChar char="•"/>
              <a:defRPr/>
            </a:lvl4pPr>
            <a:lvl5pPr marL="2285771" lvl="4" indent="-342866" algn="l">
              <a:lnSpc>
                <a:spcPct val="90000"/>
              </a:lnSpc>
              <a:spcBef>
                <a:spcPts val="500"/>
              </a:spcBef>
              <a:spcAft>
                <a:spcPts val="0"/>
              </a:spcAft>
              <a:buClr>
                <a:schemeClr val="dk1"/>
              </a:buClr>
              <a:buSzPts val="1800"/>
              <a:buChar char="•"/>
              <a:defRPr/>
            </a:lvl5pPr>
            <a:lvl6pPr marL="2742926" lvl="5" indent="-342866" algn="l">
              <a:lnSpc>
                <a:spcPct val="90000"/>
              </a:lnSpc>
              <a:spcBef>
                <a:spcPts val="500"/>
              </a:spcBef>
              <a:spcAft>
                <a:spcPts val="0"/>
              </a:spcAft>
              <a:buClr>
                <a:schemeClr val="dk1"/>
              </a:buClr>
              <a:buSzPts val="1800"/>
              <a:buChar char="•"/>
              <a:defRPr/>
            </a:lvl6pPr>
            <a:lvl7pPr marL="3200080" lvl="6" indent="-342866" algn="l">
              <a:lnSpc>
                <a:spcPct val="90000"/>
              </a:lnSpc>
              <a:spcBef>
                <a:spcPts val="500"/>
              </a:spcBef>
              <a:spcAft>
                <a:spcPts val="0"/>
              </a:spcAft>
              <a:buClr>
                <a:schemeClr val="dk1"/>
              </a:buClr>
              <a:buSzPts val="1800"/>
              <a:buChar char="•"/>
              <a:defRPr/>
            </a:lvl7pPr>
            <a:lvl8pPr marL="3657234" lvl="7" indent="-342866" algn="l">
              <a:lnSpc>
                <a:spcPct val="90000"/>
              </a:lnSpc>
              <a:spcBef>
                <a:spcPts val="500"/>
              </a:spcBef>
              <a:spcAft>
                <a:spcPts val="0"/>
              </a:spcAft>
              <a:buClr>
                <a:schemeClr val="dk1"/>
              </a:buClr>
              <a:buSzPts val="1800"/>
              <a:buChar char="•"/>
              <a:defRPr/>
            </a:lvl8pPr>
            <a:lvl9pPr marL="4114389" lvl="8" indent="-342866" algn="l">
              <a:lnSpc>
                <a:spcPct val="90000"/>
              </a:lnSpc>
              <a:spcBef>
                <a:spcPts val="500"/>
              </a:spcBef>
              <a:spcAft>
                <a:spcPts val="0"/>
              </a:spcAft>
              <a:buClr>
                <a:schemeClr val="dk1"/>
              </a:buClr>
              <a:buSzPts val="1800"/>
              <a:buChar char="•"/>
              <a:defRPr/>
            </a:lvl9pPr>
          </a:lstStyle>
          <a:p>
            <a:pPr lvl="0"/>
            <a:r>
              <a:rPr lang="en-US"/>
              <a:t>Edit Master text styles</a:t>
            </a:r>
          </a:p>
        </p:txBody>
      </p:sp>
      <p:sp>
        <p:nvSpPr>
          <p:cNvPr id="30" name="Google Shape;30;p9"/>
          <p:cNvSpPr txBox="1">
            <a:spLocks noGrp="1"/>
          </p:cNvSpPr>
          <p:nvPr>
            <p:ph type="dt" idx="10"/>
          </p:nvPr>
        </p:nvSpPr>
        <p:spPr>
          <a:xfrm>
            <a:off x="838091" y="6356351"/>
            <a:ext cx="2742843"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solidFill>
                  <a:prstClr val="black">
                    <a:tint val="75000"/>
                  </a:prstClr>
                </a:solidFill>
              </a:rPr>
              <a:pPr/>
              <a:t>2/25/2025</a:t>
            </a:fld>
            <a:endParaRPr lang="en-US">
              <a:solidFill>
                <a:prstClr val="black">
                  <a:tint val="75000"/>
                </a:prstClr>
              </a:solidFill>
            </a:endParaRPr>
          </a:p>
        </p:txBody>
      </p:sp>
      <p:sp>
        <p:nvSpPr>
          <p:cNvPr id="31" name="Google Shape;31;p9"/>
          <p:cNvSpPr txBox="1">
            <a:spLocks noGrp="1"/>
          </p:cNvSpPr>
          <p:nvPr>
            <p:ph type="ftr" idx="11"/>
          </p:nvPr>
        </p:nvSpPr>
        <p:spPr>
          <a:xfrm>
            <a:off x="4038075" y="6356351"/>
            <a:ext cx="411426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solidFill>
                <a:prstClr val="black">
                  <a:tint val="75000"/>
                </a:prstClr>
              </a:solidFill>
            </a:endParaRPr>
          </a:p>
        </p:txBody>
      </p:sp>
      <p:sp>
        <p:nvSpPr>
          <p:cNvPr id="32" name="Google Shape;32;p9"/>
          <p:cNvSpPr txBox="1">
            <a:spLocks noGrp="1"/>
          </p:cNvSpPr>
          <p:nvPr>
            <p:ph type="sldNum" idx="12"/>
          </p:nvPr>
        </p:nvSpPr>
        <p:spPr>
          <a:xfrm>
            <a:off x="8609479" y="6356351"/>
            <a:ext cx="2742843"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49338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EE5A00-8F8E-42AF-90E2-066651466F4C}"/>
              </a:ext>
            </a:extLst>
          </p:cNvPr>
          <p:cNvSpPr>
            <a:spLocks noGrp="1"/>
          </p:cNvSpPr>
          <p:nvPr>
            <p:ph type="title"/>
          </p:nvPr>
        </p:nvSpPr>
        <p:spPr>
          <a:xfrm>
            <a:off x="838108" y="365129"/>
            <a:ext cx="10514231"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ED880EE-B25B-4758-91EB-EBD635871C9E}"/>
              </a:ext>
            </a:extLst>
          </p:cNvPr>
          <p:cNvSpPr>
            <a:spLocks noGrp="1"/>
          </p:cNvSpPr>
          <p:nvPr>
            <p:ph type="body" idx="1"/>
          </p:nvPr>
        </p:nvSpPr>
        <p:spPr>
          <a:xfrm>
            <a:off x="838108" y="1825625"/>
            <a:ext cx="10514231"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8255D9-F2D3-47EC-8DB1-5B378E86D5ED}"/>
              </a:ext>
            </a:extLst>
          </p:cNvPr>
          <p:cNvSpPr>
            <a:spLocks noGrp="1"/>
          </p:cNvSpPr>
          <p:nvPr>
            <p:ph type="dt" sz="half" idx="2"/>
          </p:nvPr>
        </p:nvSpPr>
        <p:spPr>
          <a:xfrm>
            <a:off x="838108" y="6356385"/>
            <a:ext cx="2742843"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FE1C8935-5503-46B3-AA64-FDD06962785D}" type="datetimeFigureOut">
              <a:rPr lang="en-US" smtClean="0">
                <a:solidFill>
                  <a:prstClr val="black">
                    <a:tint val="75000"/>
                  </a:prstClr>
                </a:solidFill>
              </a:rPr>
              <a:pPr defTabSz="914400"/>
              <a:t>2/25/2025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C92A118-F643-4454-B34F-A87946B13FE2}"/>
              </a:ext>
            </a:extLst>
          </p:cNvPr>
          <p:cNvSpPr>
            <a:spLocks noGrp="1"/>
          </p:cNvSpPr>
          <p:nvPr>
            <p:ph type="ftr" sz="quarter" idx="3"/>
          </p:nvPr>
        </p:nvSpPr>
        <p:spPr>
          <a:xfrm>
            <a:off x="4038075" y="6356385"/>
            <a:ext cx="4114264"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3A72231-B6D0-41EB-A4EC-39B7F5689F88}"/>
              </a:ext>
            </a:extLst>
          </p:cNvPr>
          <p:cNvSpPr>
            <a:spLocks noGrp="1"/>
          </p:cNvSpPr>
          <p:nvPr>
            <p:ph type="sldNum" sz="quarter" idx="4"/>
          </p:nvPr>
        </p:nvSpPr>
        <p:spPr>
          <a:xfrm>
            <a:off x="8609479" y="6356385"/>
            <a:ext cx="2742843"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9306B73E-E889-4101-943F-C932486AC50A}"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1807279922"/>
      </p:ext>
    </p:extLst>
  </p:cSld>
  <p:clrMap bg1="lt1" tx1="dk1" bg2="lt2" tx2="dk2" accent1="accent1" accent2="accent2" accent3="accent3" accent4="accent4" accent5="accent5" accent6="accent6" hlink="hlink" folHlink="folHlink"/>
  <p:sldLayoutIdLst>
    <p:sldLayoutId id="2147483878" r:id="rId1"/>
    <p:sldLayoutId id="2147483879" r:id="rId2"/>
    <p:sldLayoutId id="2147483880" r:id="rId3"/>
    <p:sldLayoutId id="2147483881" r:id="rId4"/>
    <p:sldLayoutId id="2147483882" r:id="rId5"/>
    <p:sldLayoutId id="2147483709" r:id="rId6"/>
    <p:sldLayoutId id="2147483710" r:id="rId7"/>
    <p:sldLayoutId id="2147483711" r:id="rId8"/>
    <p:sldLayoutId id="2147483876" r:id="rId9"/>
    <p:sldLayoutId id="2147483877" r:id="rId10"/>
    <p:sldLayoutId id="214748388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xml"/><Relationship Id="rId5" Type="http://schemas.openxmlformats.org/officeDocument/2006/relationships/image" Target="../media/image22.jpeg"/><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16.png"/><Relationship Id="rId2" Type="http://schemas.openxmlformats.org/officeDocument/2006/relationships/image" Target="../media/image23.png"/><Relationship Id="rId1" Type="http://schemas.openxmlformats.org/officeDocument/2006/relationships/slideLayout" Target="../slideLayouts/slideLayout3.xml"/><Relationship Id="rId6" Type="http://schemas.openxmlformats.org/officeDocument/2006/relationships/hyperlink" Target="https://www.hoc10.vn/doc-sach/tieng-viet-2-2/1/12/42/" TargetMode="External"/><Relationship Id="rId5" Type="http://schemas.openxmlformats.org/officeDocument/2006/relationships/image" Target="../media/image26.pn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hyperlink" Target="https://www.hoc10.vn/doc-sach/tieng-viet-2-2/1/12/42/" TargetMode="External"/><Relationship Id="rId3" Type="http://schemas.microsoft.com/office/2007/relationships/media" Target="../media/media1.mp3"/><Relationship Id="rId7" Type="http://schemas.openxmlformats.org/officeDocument/2006/relationships/image" Target="../media/image11.png"/><Relationship Id="rId12" Type="http://schemas.openxmlformats.org/officeDocument/2006/relationships/image" Target="../media/image15.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10.png"/><Relationship Id="rId11" Type="http://schemas.openxmlformats.org/officeDocument/2006/relationships/image" Target="../media/image14.png"/><Relationship Id="rId5" Type="http://schemas.openxmlformats.org/officeDocument/2006/relationships/slideLayout" Target="../slideLayouts/slideLayout9.xml"/><Relationship Id="rId10" Type="http://schemas.openxmlformats.org/officeDocument/2006/relationships/image" Target="../media/image13.png"/><Relationship Id="rId4" Type="http://schemas.openxmlformats.org/officeDocument/2006/relationships/audio" Target="../media/media1.mp3"/><Relationship Id="rId9" Type="http://schemas.openxmlformats.org/officeDocument/2006/relationships/image" Target="../media/image12.emf"/><Relationship Id="rId14"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16.png"/><Relationship Id="rId2" Type="http://schemas.openxmlformats.org/officeDocument/2006/relationships/image" Target="../media/image23.png"/><Relationship Id="rId1" Type="http://schemas.openxmlformats.org/officeDocument/2006/relationships/slideLayout" Target="../slideLayouts/slideLayout3.xml"/><Relationship Id="rId6" Type="http://schemas.openxmlformats.org/officeDocument/2006/relationships/hyperlink" Target="https://www.hoc10.vn/doc-sach/tieng-viet-2-2/1/12/42/" TargetMode="External"/><Relationship Id="rId5" Type="http://schemas.openxmlformats.org/officeDocument/2006/relationships/image" Target="../media/image26.png"/><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3.GIF"/><Relationship Id="rId5" Type="http://schemas.openxmlformats.org/officeDocument/2006/relationships/image" Target="../media/image32.png"/><Relationship Id="rId4" Type="http://schemas.openxmlformats.org/officeDocument/2006/relationships/notesSlide" Target="../notesSlides/notesSlide4.xml"/></Relationships>
</file>

<file path=ppt/slides/_rels/slide23.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5.png"/><Relationship Id="rId7" Type="http://schemas.openxmlformats.org/officeDocument/2006/relationships/slide" Target="slide26.xml"/><Relationship Id="rId2" Type="http://schemas.openxmlformats.org/officeDocument/2006/relationships/image" Target="../media/image34.jpeg"/><Relationship Id="rId1" Type="http://schemas.openxmlformats.org/officeDocument/2006/relationships/slideLayout" Target="../slideLayouts/slideLayout6.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3.GIF"/><Relationship Id="rId9" Type="http://schemas.openxmlformats.org/officeDocument/2006/relationships/image" Target="../media/image39.png"/></Relationships>
</file>

<file path=ppt/slides/_rels/slide25.xml.rels><?xml version="1.0" encoding="UTF-8" standalone="yes"?>
<Relationships xmlns="http://schemas.openxmlformats.org/package/2006/relationships"><Relationship Id="rId8" Type="http://schemas.openxmlformats.org/officeDocument/2006/relationships/slide" Target="slide28.xml"/><Relationship Id="rId3" Type="http://schemas.openxmlformats.org/officeDocument/2006/relationships/image" Target="../media/image34.jpeg"/><Relationship Id="rId7" Type="http://schemas.openxmlformats.org/officeDocument/2006/relationships/image" Target="../media/image41.pn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40.jpeg"/><Relationship Id="rId5" Type="http://schemas.openxmlformats.org/officeDocument/2006/relationships/image" Target="../media/image37.png"/><Relationship Id="rId10" Type="http://schemas.openxmlformats.org/officeDocument/2006/relationships/image" Target="../media/image39.png"/><Relationship Id="rId4" Type="http://schemas.openxmlformats.org/officeDocument/2006/relationships/image" Target="../media/image33.GIF"/><Relationship Id="rId9" Type="http://schemas.openxmlformats.org/officeDocument/2006/relationships/image" Target="../media/image42.png"/></Relationships>
</file>

<file path=ppt/slides/_rels/slide26.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3.GIF"/><Relationship Id="rId7" Type="http://schemas.openxmlformats.org/officeDocument/2006/relationships/slide" Target="slide25.xml"/><Relationship Id="rId2" Type="http://schemas.openxmlformats.org/officeDocument/2006/relationships/image" Target="../media/image34.jpe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42.png"/><Relationship Id="rId4" Type="http://schemas.openxmlformats.org/officeDocument/2006/relationships/image" Target="../media/image41.png"/></Relationships>
</file>

<file path=ppt/slides/_rels/slide27.xml.rels><?xml version="1.0" encoding="UTF-8" standalone="yes"?>
<Relationships xmlns="http://schemas.openxmlformats.org/package/2006/relationships"><Relationship Id="rId8" Type="http://schemas.openxmlformats.org/officeDocument/2006/relationships/slide" Target="slide29.xml"/><Relationship Id="rId3" Type="http://schemas.openxmlformats.org/officeDocument/2006/relationships/image" Target="../media/image34.jpeg"/><Relationship Id="rId7" Type="http://schemas.openxmlformats.org/officeDocument/2006/relationships/image" Target="../media/image45.pn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40.jpeg"/><Relationship Id="rId5" Type="http://schemas.openxmlformats.org/officeDocument/2006/relationships/image" Target="../media/image44.png"/><Relationship Id="rId10" Type="http://schemas.openxmlformats.org/officeDocument/2006/relationships/image" Target="../media/image39.png"/><Relationship Id="rId4" Type="http://schemas.openxmlformats.org/officeDocument/2006/relationships/image" Target="../media/image33.GIF"/><Relationship Id="rId9" Type="http://schemas.openxmlformats.org/officeDocument/2006/relationships/image" Target="../media/image46.png"/></Relationships>
</file>

<file path=ppt/slides/_rels/slide28.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3.GIF"/><Relationship Id="rId7" Type="http://schemas.openxmlformats.org/officeDocument/2006/relationships/slide" Target="slide27.xml"/><Relationship Id="rId2" Type="http://schemas.openxmlformats.org/officeDocument/2006/relationships/image" Target="../media/image34.jpe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42.png"/><Relationship Id="rId4" Type="http://schemas.openxmlformats.org/officeDocument/2006/relationships/image" Target="../media/image41.png"/></Relationships>
</file>

<file path=ppt/slides/_rels/slide29.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3.GIF"/><Relationship Id="rId7" Type="http://schemas.openxmlformats.org/officeDocument/2006/relationships/slide" Target="slide30.xml"/><Relationship Id="rId2" Type="http://schemas.openxmlformats.org/officeDocument/2006/relationships/image" Target="../media/image34.jpe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42.png"/><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slide" Target="slide3.xml"/></Relationships>
</file>

<file path=ppt/slides/_rels/slide30.xml.rels><?xml version="1.0" encoding="UTF-8" standalone="yes"?>
<Relationships xmlns="http://schemas.openxmlformats.org/package/2006/relationships"><Relationship Id="rId8" Type="http://schemas.openxmlformats.org/officeDocument/2006/relationships/image" Target="../media/image48.GIF"/><Relationship Id="rId3" Type="http://schemas.openxmlformats.org/officeDocument/2006/relationships/audio" Target="../media/audio4.wav"/><Relationship Id="rId7" Type="http://schemas.openxmlformats.org/officeDocument/2006/relationships/image" Target="../media/image40.jpe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33.GIF"/><Relationship Id="rId5" Type="http://schemas.openxmlformats.org/officeDocument/2006/relationships/image" Target="../media/image47.png"/><Relationship Id="rId10" Type="http://schemas.openxmlformats.org/officeDocument/2006/relationships/image" Target="../media/image45.png"/><Relationship Id="rId4" Type="http://schemas.openxmlformats.org/officeDocument/2006/relationships/image" Target="../media/image34.jpeg"/><Relationship Id="rId9" Type="http://schemas.openxmlformats.org/officeDocument/2006/relationships/image" Target="../media/image39.png"/></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slideLayout" Target="../slideLayouts/slideLayout7.xml"/><Relationship Id="rId1" Type="http://schemas.openxmlformats.org/officeDocument/2006/relationships/tags" Target="../tags/tag4.xml"/><Relationship Id="rId6" Type="http://schemas.microsoft.com/office/2007/relationships/hdphoto" Target="../media/hdphoto1.wdp"/><Relationship Id="rId5" Type="http://schemas.openxmlformats.org/officeDocument/2006/relationships/image" Target="../media/image11.png"/><Relationship Id="rId4" Type="http://schemas.openxmlformats.org/officeDocument/2006/relationships/image" Target="../media/image33.GIF"/></Relationships>
</file>

<file path=ppt/slides/_rels/slide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audio" Target="../media/audio2.wav"/><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audio" Target="../media/audio1.wav"/><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DA144B1-BC48-4FB5-81A0-5EEE0F41D92F}"/>
              </a:ext>
            </a:extLst>
          </p:cNvPr>
          <p:cNvSpPr/>
          <p:nvPr/>
        </p:nvSpPr>
        <p:spPr>
          <a:xfrm>
            <a:off x="1803262" y="1922996"/>
            <a:ext cx="8583888" cy="2193806"/>
          </a:xfrm>
          <a:prstGeom prst="rect">
            <a:avLst/>
          </a:prstGeom>
        </p:spPr>
        <p:txBody>
          <a:bodyPr wrap="none">
            <a:spAutoFit/>
          </a:bodyPr>
          <a:lstStyle/>
          <a:p>
            <a:pPr algn="ctr" defTabSz="914195">
              <a:lnSpc>
                <a:spcPct val="150000"/>
              </a:lnSpc>
              <a:defRPr/>
            </a:pPr>
            <a:r>
              <a:rPr lang="en-US" sz="4800" b="1" dirty="0">
                <a:solidFill>
                  <a:srgbClr val="002060"/>
                </a:solidFill>
                <a:latin typeface="UTM Avo" panose="02040603050506020204" pitchFamily="18" charset="0"/>
                <a:cs typeface="Arial" panose="020B0604020202020204" pitchFamily="34" charset="0"/>
              </a:rPr>
              <a:t>MÔN: TIẾNG VIỆT </a:t>
            </a:r>
          </a:p>
          <a:p>
            <a:pPr algn="ctr" defTabSz="914195">
              <a:lnSpc>
                <a:spcPct val="150000"/>
              </a:lnSpc>
              <a:defRPr/>
            </a:pPr>
            <a:r>
              <a:rPr lang="en-US" sz="4800" b="1" dirty="0" err="1">
                <a:solidFill>
                  <a:srgbClr val="FF0000"/>
                </a:solidFill>
                <a:latin typeface="UTM Avo" panose="02040603050506020204" pitchFamily="18" charset="0"/>
                <a:cs typeface="Arial" panose="020B0604020202020204" pitchFamily="34" charset="0"/>
              </a:rPr>
              <a:t>Bài</a:t>
            </a:r>
            <a:r>
              <a:rPr lang="en-US" sz="4800" b="1" dirty="0">
                <a:solidFill>
                  <a:srgbClr val="FF0000"/>
                </a:solidFill>
                <a:latin typeface="UTM Avo" panose="02040603050506020204" pitchFamily="18" charset="0"/>
                <a:cs typeface="Arial" panose="020B0604020202020204" pitchFamily="34" charset="0"/>
              </a:rPr>
              <a:t> </a:t>
            </a:r>
            <a:r>
              <a:rPr lang="en-US" sz="4800" b="1" dirty="0" err="1">
                <a:solidFill>
                  <a:srgbClr val="FF0000"/>
                </a:solidFill>
                <a:latin typeface="UTM Avo" panose="02040603050506020204" pitchFamily="18" charset="0"/>
                <a:cs typeface="Arial" panose="020B0604020202020204" pitchFamily="34" charset="0"/>
              </a:rPr>
              <a:t>đọc</a:t>
            </a:r>
            <a:r>
              <a:rPr lang="en-US" sz="4800" b="1" dirty="0">
                <a:solidFill>
                  <a:srgbClr val="FF0000"/>
                </a:solidFill>
                <a:latin typeface="UTM Avo" panose="02040603050506020204" pitchFamily="18" charset="0"/>
                <a:cs typeface="Arial" panose="020B0604020202020204" pitchFamily="34" charset="0"/>
              </a:rPr>
              <a:t> 2: </a:t>
            </a:r>
            <a:r>
              <a:rPr lang="en-US" sz="4800" b="1" dirty="0" err="1">
                <a:solidFill>
                  <a:srgbClr val="FF0000"/>
                </a:solidFill>
                <a:latin typeface="UTM Avo" panose="02040603050506020204" pitchFamily="18" charset="0"/>
                <a:cs typeface="Arial" panose="020B0604020202020204" pitchFamily="34" charset="0"/>
              </a:rPr>
              <a:t>Chim</a:t>
            </a:r>
            <a:r>
              <a:rPr lang="en-US" sz="4800" b="1" dirty="0">
                <a:solidFill>
                  <a:srgbClr val="FF0000"/>
                </a:solidFill>
                <a:latin typeface="UTM Avo" panose="02040603050506020204" pitchFamily="18" charset="0"/>
                <a:cs typeface="Arial" panose="020B0604020202020204" pitchFamily="34" charset="0"/>
              </a:rPr>
              <a:t> </a:t>
            </a:r>
            <a:r>
              <a:rPr lang="en-US" sz="4800" b="1" dirty="0" err="1">
                <a:solidFill>
                  <a:srgbClr val="FF0000"/>
                </a:solidFill>
                <a:latin typeface="UTM Avo" panose="02040603050506020204" pitchFamily="18" charset="0"/>
                <a:cs typeface="Arial" panose="020B0604020202020204" pitchFamily="34" charset="0"/>
              </a:rPr>
              <a:t>rừng</a:t>
            </a:r>
            <a:r>
              <a:rPr lang="en-US" sz="4800" b="1" dirty="0">
                <a:solidFill>
                  <a:srgbClr val="FF0000"/>
                </a:solidFill>
                <a:latin typeface="UTM Avo" panose="02040603050506020204" pitchFamily="18" charset="0"/>
                <a:cs typeface="Arial" panose="020B0604020202020204" pitchFamily="34" charset="0"/>
              </a:rPr>
              <a:t> </a:t>
            </a:r>
            <a:r>
              <a:rPr lang="en-US" sz="4800" b="1" dirty="0" err="1">
                <a:solidFill>
                  <a:srgbClr val="FF0000"/>
                </a:solidFill>
                <a:latin typeface="UTM Avo" panose="02040603050506020204" pitchFamily="18" charset="0"/>
                <a:cs typeface="Arial" panose="020B0604020202020204" pitchFamily="34" charset="0"/>
              </a:rPr>
              <a:t>Tây</a:t>
            </a:r>
            <a:r>
              <a:rPr lang="en-US" sz="4800" b="1" dirty="0">
                <a:solidFill>
                  <a:srgbClr val="FF0000"/>
                </a:solidFill>
                <a:latin typeface="UTM Avo" panose="02040603050506020204" pitchFamily="18" charset="0"/>
                <a:cs typeface="Arial" panose="020B0604020202020204" pitchFamily="34" charset="0"/>
              </a:rPr>
              <a:t> </a:t>
            </a:r>
            <a:r>
              <a:rPr lang="en-US" sz="4800" b="1" dirty="0" err="1">
                <a:solidFill>
                  <a:srgbClr val="FF0000"/>
                </a:solidFill>
                <a:latin typeface="UTM Avo" panose="02040603050506020204" pitchFamily="18" charset="0"/>
                <a:cs typeface="Arial" panose="020B0604020202020204" pitchFamily="34" charset="0"/>
              </a:rPr>
              <a:t>Nguyên</a:t>
            </a:r>
            <a:endParaRPr lang="en-US" sz="4800" b="1" dirty="0">
              <a:solidFill>
                <a:srgbClr val="FF0000"/>
              </a:solidFill>
              <a:latin typeface="UTM Avo" panose="02040603050506020204" pitchFamily="18" charset="0"/>
              <a:cs typeface="Arial" panose="020B0604020202020204" pitchFamily="34" charset="0"/>
            </a:endParaRPr>
          </a:p>
        </p:txBody>
      </p:sp>
      <p:sp>
        <p:nvSpPr>
          <p:cNvPr id="4" name="Rectangle 3">
            <a:extLst>
              <a:ext uri="{FF2B5EF4-FFF2-40B4-BE49-F238E27FC236}">
                <a16:creationId xmlns:a16="http://schemas.microsoft.com/office/drawing/2014/main" id="{508EF6DA-C8F1-435A-8108-A2019195E96B}"/>
              </a:ext>
            </a:extLst>
          </p:cNvPr>
          <p:cNvSpPr/>
          <p:nvPr/>
        </p:nvSpPr>
        <p:spPr>
          <a:xfrm>
            <a:off x="9480395" y="447"/>
            <a:ext cx="2563188" cy="584699"/>
          </a:xfrm>
          <a:prstGeom prst="rect">
            <a:avLst/>
          </a:prstGeom>
        </p:spPr>
        <p:txBody>
          <a:bodyPr wrap="none">
            <a:spAutoFit/>
          </a:bodyPr>
          <a:lstStyle/>
          <a:p>
            <a:r>
              <a:rPr lang="en-US" sz="3200" dirty="0">
                <a:solidFill>
                  <a:schemeClr val="bg1"/>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TIẾNG VIỆT 2</a:t>
            </a:r>
          </a:p>
        </p:txBody>
      </p:sp>
      <p:sp>
        <p:nvSpPr>
          <p:cNvPr id="5" name="Rectangle 4">
            <a:extLst>
              <a:ext uri="{FF2B5EF4-FFF2-40B4-BE49-F238E27FC236}">
                <a16:creationId xmlns:a16="http://schemas.microsoft.com/office/drawing/2014/main" id="{3FE75980-B8E4-42A9-95B4-7B4E5FA54707}"/>
              </a:ext>
            </a:extLst>
          </p:cNvPr>
          <p:cNvSpPr/>
          <p:nvPr/>
        </p:nvSpPr>
        <p:spPr>
          <a:xfrm>
            <a:off x="11052531" y="579567"/>
            <a:ext cx="990719" cy="461545"/>
          </a:xfrm>
          <a:prstGeom prst="rect">
            <a:avLst/>
          </a:prstGeom>
        </p:spPr>
        <p:txBody>
          <a:bodyPr wrap="none">
            <a:spAutoFit/>
          </a:bodyPr>
          <a:lstStyle/>
          <a:p>
            <a:pPr algn="ctr"/>
            <a:r>
              <a:rPr lang="en-US" sz="2400" dirty="0" err="1">
                <a:solidFill>
                  <a:schemeClr val="bg1"/>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Tập</a:t>
            </a:r>
            <a:r>
              <a:rPr lang="en-US" sz="2400" dirty="0">
                <a:solidFill>
                  <a:schemeClr val="bg1"/>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 2</a:t>
            </a:r>
          </a:p>
        </p:txBody>
      </p:sp>
    </p:spTree>
    <p:extLst>
      <p:ext uri="{BB962C8B-B14F-4D97-AF65-F5344CB8AC3E}">
        <p14:creationId xmlns:p14="http://schemas.microsoft.com/office/powerpoint/2010/main" val="191116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E:\0000000我图PPT\00001PNG素材\儿童卡通\1124.png">
            <a:extLst>
              <a:ext uri="{FF2B5EF4-FFF2-40B4-BE49-F238E27FC236}">
                <a16:creationId xmlns:a16="http://schemas.microsoft.com/office/drawing/2014/main" id="{7AAF04F6-5696-4210-8C17-354B3CDFBB4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7008" y="1711134"/>
            <a:ext cx="3133387" cy="470795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614249F1-F075-4BD9-A20D-7D09F6A79962}"/>
              </a:ext>
            </a:extLst>
          </p:cNvPr>
          <p:cNvSpPr/>
          <p:nvPr/>
        </p:nvSpPr>
        <p:spPr>
          <a:xfrm>
            <a:off x="0" y="695483"/>
            <a:ext cx="4263826" cy="1297523"/>
          </a:xfrm>
          <a:prstGeom prst="rect">
            <a:avLst/>
          </a:prstGeom>
          <a:noFill/>
        </p:spPr>
        <p:txBody>
          <a:bodyPr wrap="square" lIns="91428" tIns="45714" rIns="91428" bIns="45714">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914309">
              <a:lnSpc>
                <a:spcPct val="150000"/>
              </a:lnSpc>
            </a:pPr>
            <a:r>
              <a:rPr lang="vi-VN" sz="6000" b="1" spc="50" dirty="0">
                <a:ln w="11430"/>
                <a:solidFill>
                  <a:srgbClr val="4472C4"/>
                </a:solidFill>
                <a:effectLst>
                  <a:outerShdw blurRad="76200" dist="50800" dir="5400000" algn="tl" rotWithShape="0">
                    <a:srgbClr val="000000">
                      <a:alpha val="65000"/>
                    </a:srgbClr>
                  </a:outerShdw>
                </a:effectLst>
                <a:latin typeface="+mj-lt"/>
                <a:cs typeface="Times New Roman" pitchFamily="18" charset="0"/>
              </a:rPr>
              <a:t>Chú</a:t>
            </a:r>
            <a:r>
              <a:rPr lang="en-US" sz="6000" b="1" spc="50" dirty="0">
                <a:ln w="11430"/>
                <a:solidFill>
                  <a:srgbClr val="4472C4"/>
                </a:solidFill>
                <a:effectLst>
                  <a:outerShdw blurRad="76200" dist="50800" dir="5400000" algn="tl" rotWithShape="0">
                    <a:srgbClr val="000000">
                      <a:alpha val="65000"/>
                    </a:srgbClr>
                  </a:outerShdw>
                </a:effectLst>
                <a:latin typeface="+mj-lt"/>
                <a:cs typeface="Times New Roman" pitchFamily="18" charset="0"/>
              </a:rPr>
              <a:t> </a:t>
            </a:r>
            <a:r>
              <a:rPr lang="vi-VN" sz="6000" b="1" spc="50" dirty="0">
                <a:ln w="11430"/>
                <a:solidFill>
                  <a:srgbClr val="4472C4"/>
                </a:solidFill>
                <a:effectLst>
                  <a:outerShdw blurRad="76200" dist="50800" dir="5400000" algn="tl" rotWithShape="0">
                    <a:srgbClr val="000000">
                      <a:alpha val="65000"/>
                    </a:srgbClr>
                  </a:outerShdw>
                </a:effectLst>
                <a:latin typeface="+mj-lt"/>
                <a:cs typeface="Times New Roman" pitchFamily="18" charset="0"/>
              </a:rPr>
              <a:t>thích</a:t>
            </a:r>
            <a:r>
              <a:rPr lang="en-US" sz="6000" b="1" spc="50" dirty="0">
                <a:ln w="11430"/>
                <a:solidFill>
                  <a:srgbClr val="4472C4"/>
                </a:solidFill>
                <a:effectLst>
                  <a:outerShdw blurRad="76200" dist="50800" dir="5400000" algn="tl" rotWithShape="0">
                    <a:srgbClr val="000000">
                      <a:alpha val="65000"/>
                    </a:srgbClr>
                  </a:outerShdw>
                </a:effectLst>
                <a:latin typeface="+mj-lt"/>
                <a:cs typeface="Times New Roman" pitchFamily="18" charset="0"/>
              </a:rPr>
              <a:t> </a:t>
            </a:r>
            <a:endParaRPr lang="en-US" sz="6000" b="1" spc="50" dirty="0">
              <a:ln w="11430"/>
              <a:solidFill>
                <a:srgbClr val="4472C4"/>
              </a:solidFill>
              <a:effectLst>
                <a:outerShdw blurRad="76200" dist="50800" dir="5400000" algn="tl" rotWithShape="0">
                  <a:srgbClr val="000000">
                    <a:alpha val="65000"/>
                  </a:srgbClr>
                </a:outerShdw>
              </a:effectLst>
              <a:latin typeface="UTM Avo"/>
              <a:cs typeface="Times New Roman" pitchFamily="18" charset="0"/>
            </a:endParaRPr>
          </a:p>
        </p:txBody>
      </p:sp>
      <p:sp>
        <p:nvSpPr>
          <p:cNvPr id="7" name="Rectangle 6">
            <a:extLst>
              <a:ext uri="{FF2B5EF4-FFF2-40B4-BE49-F238E27FC236}">
                <a16:creationId xmlns:a16="http://schemas.microsoft.com/office/drawing/2014/main" id="{3D5FBF49-3FB5-41C4-B842-8ABA6B34502D}"/>
              </a:ext>
            </a:extLst>
          </p:cNvPr>
          <p:cNvSpPr/>
          <p:nvPr/>
        </p:nvSpPr>
        <p:spPr>
          <a:xfrm>
            <a:off x="2428868" y="5535961"/>
            <a:ext cx="3377308" cy="573234"/>
          </a:xfrm>
          <a:prstGeom prst="rect">
            <a:avLst/>
          </a:prstGeom>
        </p:spPr>
        <p:txBody>
          <a:bodyPr wrap="square">
            <a:spAutoFit/>
          </a:bodyPr>
          <a:lstStyle/>
          <a:p>
            <a:pPr defTabSz="914309">
              <a:lnSpc>
                <a:spcPct val="150000"/>
              </a:lnSpc>
            </a:pPr>
            <a:r>
              <a:rPr lang="en-US" sz="2400" b="1" dirty="0" err="1">
                <a:solidFill>
                  <a:srgbClr val="FF0000"/>
                </a:solidFill>
                <a:cs typeface="Times New Roman" pitchFamily="18" charset="0"/>
              </a:rPr>
              <a:t>Rợp</a:t>
            </a:r>
            <a:r>
              <a:rPr lang="vi-VN" sz="2400" b="1" dirty="0">
                <a:solidFill>
                  <a:srgbClr val="FF0000"/>
                </a:solidFill>
                <a:cs typeface="Times New Roman" pitchFamily="18" charset="0"/>
              </a:rPr>
              <a:t>:</a:t>
            </a:r>
            <a:r>
              <a:rPr lang="en-US" sz="2400" b="1" dirty="0">
                <a:solidFill>
                  <a:srgbClr val="FF0000"/>
                </a:solidFill>
                <a:cs typeface="Times New Roman" pitchFamily="18" charset="0"/>
              </a:rPr>
              <a:t> </a:t>
            </a:r>
            <a:r>
              <a:rPr lang="en-US" sz="2400" dirty="0">
                <a:cs typeface="Times New Roman" pitchFamily="18" charset="0"/>
              </a:rPr>
              <a:t>(</a:t>
            </a:r>
            <a:r>
              <a:rPr lang="en-US" sz="2400" dirty="0" err="1">
                <a:cs typeface="Times New Roman" pitchFamily="18" charset="0"/>
              </a:rPr>
              <a:t>bóng</a:t>
            </a:r>
            <a:r>
              <a:rPr lang="en-US" sz="2400" dirty="0">
                <a:cs typeface="Times New Roman" pitchFamily="18" charset="0"/>
              </a:rPr>
              <a:t> </a:t>
            </a:r>
            <a:r>
              <a:rPr lang="en-US" sz="2400" dirty="0" err="1">
                <a:cs typeface="Times New Roman" pitchFamily="18" charset="0"/>
              </a:rPr>
              <a:t>che</a:t>
            </a:r>
            <a:r>
              <a:rPr lang="en-US" sz="2400" dirty="0">
                <a:cs typeface="Times New Roman" pitchFamily="18" charset="0"/>
              </a:rPr>
              <a:t>) </a:t>
            </a:r>
            <a:r>
              <a:rPr lang="en-US" sz="2400" dirty="0" err="1">
                <a:cs typeface="Times New Roman" pitchFamily="18" charset="0"/>
              </a:rPr>
              <a:t>kín</a:t>
            </a:r>
            <a:r>
              <a:rPr lang="en-US" sz="2400" dirty="0">
                <a:latin typeface="UTM Avo"/>
                <a:cs typeface="Times New Roman" pitchFamily="18" charset="0"/>
              </a:rPr>
              <a:t>.</a:t>
            </a:r>
            <a:endParaRPr lang="vi-VN" sz="2800" dirty="0">
              <a:cs typeface="Times New Roman" pitchFamily="18" charset="0"/>
            </a:endParaRPr>
          </a:p>
        </p:txBody>
      </p:sp>
      <p:sp>
        <p:nvSpPr>
          <p:cNvPr id="10" name="Rectangle 9">
            <a:extLst>
              <a:ext uri="{FF2B5EF4-FFF2-40B4-BE49-F238E27FC236}">
                <a16:creationId xmlns:a16="http://schemas.microsoft.com/office/drawing/2014/main" id="{F80C09C0-06C9-443E-8E7B-4ACEB16C98E2}"/>
              </a:ext>
            </a:extLst>
          </p:cNvPr>
          <p:cNvSpPr/>
          <p:nvPr/>
        </p:nvSpPr>
        <p:spPr>
          <a:xfrm>
            <a:off x="5948109" y="4237442"/>
            <a:ext cx="3428046" cy="1675843"/>
          </a:xfrm>
          <a:prstGeom prst="rect">
            <a:avLst/>
          </a:prstGeom>
        </p:spPr>
        <p:txBody>
          <a:bodyPr wrap="square">
            <a:spAutoFit/>
          </a:bodyPr>
          <a:lstStyle/>
          <a:p>
            <a:pPr defTabSz="914309">
              <a:lnSpc>
                <a:spcPct val="150000"/>
              </a:lnSpc>
            </a:pPr>
            <a:r>
              <a:rPr lang="en-US" sz="2400" b="1" dirty="0" err="1">
                <a:solidFill>
                  <a:srgbClr val="FF0000"/>
                </a:solidFill>
                <a:latin typeface="UTM Avo"/>
                <a:cs typeface="Times New Roman" pitchFamily="18" charset="0"/>
              </a:rPr>
              <a:t>Hòa</a:t>
            </a:r>
            <a:r>
              <a:rPr lang="en-US" sz="2400" b="1" dirty="0">
                <a:solidFill>
                  <a:srgbClr val="FF0000"/>
                </a:solidFill>
                <a:latin typeface="UTM Avo"/>
                <a:cs typeface="Times New Roman" pitchFamily="18" charset="0"/>
              </a:rPr>
              <a:t> </a:t>
            </a:r>
            <a:r>
              <a:rPr lang="en-US" sz="2400" b="1" dirty="0" err="1">
                <a:solidFill>
                  <a:srgbClr val="FF0000"/>
                </a:solidFill>
                <a:latin typeface="UTM Avo"/>
                <a:cs typeface="Times New Roman" pitchFamily="18" charset="0"/>
              </a:rPr>
              <a:t>âm</a:t>
            </a:r>
            <a:r>
              <a:rPr lang="en-US" sz="2400" b="1" dirty="0">
                <a:solidFill>
                  <a:srgbClr val="FF0000"/>
                </a:solidFill>
                <a:latin typeface="UTM Avo"/>
                <a:cs typeface="Times New Roman" pitchFamily="18" charset="0"/>
              </a:rPr>
              <a:t>:</a:t>
            </a:r>
            <a:r>
              <a:rPr lang="en-US" sz="2400" dirty="0">
                <a:latin typeface="UTM Avo"/>
                <a:cs typeface="Times New Roman" pitchFamily="18" charset="0"/>
              </a:rPr>
              <a:t> </a:t>
            </a:r>
            <a:r>
              <a:rPr lang="en-US" sz="2400" dirty="0" err="1">
                <a:latin typeface="UTM Avo"/>
                <a:cs typeface="Times New Roman" pitchFamily="18" charset="0"/>
              </a:rPr>
              <a:t>phối</a:t>
            </a:r>
            <a:r>
              <a:rPr lang="en-US" sz="2400" dirty="0">
                <a:latin typeface="UTM Avo"/>
                <a:cs typeface="Times New Roman" pitchFamily="18" charset="0"/>
              </a:rPr>
              <a:t> </a:t>
            </a:r>
            <a:r>
              <a:rPr lang="en-US" sz="2400" dirty="0" err="1">
                <a:latin typeface="UTM Avo"/>
                <a:cs typeface="Times New Roman" pitchFamily="18" charset="0"/>
              </a:rPr>
              <a:t>hợp</a:t>
            </a:r>
            <a:r>
              <a:rPr lang="en-US" sz="2400" dirty="0">
                <a:latin typeface="UTM Avo"/>
                <a:cs typeface="Times New Roman" pitchFamily="18" charset="0"/>
              </a:rPr>
              <a:t> </a:t>
            </a:r>
            <a:r>
              <a:rPr lang="en-US" sz="2400" dirty="0" err="1">
                <a:latin typeface="UTM Avo"/>
                <a:cs typeface="Times New Roman" pitchFamily="18" charset="0"/>
              </a:rPr>
              <a:t>nhiều</a:t>
            </a:r>
            <a:r>
              <a:rPr lang="en-US" sz="2400" dirty="0">
                <a:latin typeface="UTM Avo"/>
                <a:cs typeface="Times New Roman" pitchFamily="18" charset="0"/>
              </a:rPr>
              <a:t> </a:t>
            </a:r>
            <a:r>
              <a:rPr lang="en-US" sz="2400" dirty="0" err="1">
                <a:latin typeface="UTM Avo"/>
                <a:cs typeface="Times New Roman" pitchFamily="18" charset="0"/>
              </a:rPr>
              <a:t>âm</a:t>
            </a:r>
            <a:r>
              <a:rPr lang="en-US" sz="2400" dirty="0">
                <a:latin typeface="UTM Avo"/>
                <a:cs typeface="Times New Roman" pitchFamily="18" charset="0"/>
              </a:rPr>
              <a:t> </a:t>
            </a:r>
            <a:r>
              <a:rPr lang="en-US" sz="2400" dirty="0" err="1">
                <a:latin typeface="UTM Avo"/>
                <a:cs typeface="Times New Roman" pitchFamily="18" charset="0"/>
              </a:rPr>
              <a:t>thanh</a:t>
            </a:r>
            <a:r>
              <a:rPr lang="en-US" sz="2400" dirty="0">
                <a:latin typeface="UTM Avo"/>
                <a:cs typeface="Times New Roman" pitchFamily="18" charset="0"/>
              </a:rPr>
              <a:t> </a:t>
            </a:r>
            <a:r>
              <a:rPr lang="en-US" sz="2400" dirty="0" err="1">
                <a:latin typeface="UTM Avo"/>
                <a:cs typeface="Times New Roman" pitchFamily="18" charset="0"/>
              </a:rPr>
              <a:t>với</a:t>
            </a:r>
            <a:r>
              <a:rPr lang="en-US" sz="2400" dirty="0">
                <a:latin typeface="UTM Avo"/>
                <a:cs typeface="Times New Roman" pitchFamily="18" charset="0"/>
              </a:rPr>
              <a:t> </a:t>
            </a:r>
            <a:r>
              <a:rPr lang="en-US" sz="2400" dirty="0" err="1">
                <a:latin typeface="UTM Avo"/>
                <a:cs typeface="Times New Roman" pitchFamily="18" charset="0"/>
              </a:rPr>
              <a:t>nhau</a:t>
            </a:r>
            <a:r>
              <a:rPr lang="en-US" sz="2400" dirty="0">
                <a:latin typeface="UTM Avo"/>
                <a:cs typeface="Times New Roman" pitchFamily="18" charset="0"/>
              </a:rPr>
              <a:t> </a:t>
            </a:r>
            <a:r>
              <a:rPr lang="en-US" sz="2400" dirty="0" err="1">
                <a:latin typeface="UTM Avo"/>
                <a:cs typeface="Times New Roman" pitchFamily="18" charset="0"/>
              </a:rPr>
              <a:t>cùng</a:t>
            </a:r>
            <a:r>
              <a:rPr lang="en-US" sz="2400" dirty="0">
                <a:latin typeface="UTM Avo"/>
                <a:cs typeface="Times New Roman" pitchFamily="18" charset="0"/>
              </a:rPr>
              <a:t> </a:t>
            </a:r>
            <a:r>
              <a:rPr lang="en-US" sz="2400" dirty="0" err="1">
                <a:latin typeface="UTM Avo"/>
                <a:cs typeface="Times New Roman" pitchFamily="18" charset="0"/>
              </a:rPr>
              <a:t>lúc</a:t>
            </a:r>
            <a:r>
              <a:rPr lang="en-US" sz="2400" dirty="0">
                <a:latin typeface="UTM Avo"/>
                <a:cs typeface="Times New Roman" pitchFamily="18" charset="0"/>
              </a:rPr>
              <a:t>. </a:t>
            </a:r>
            <a:endParaRPr lang="vi-VN" sz="2400" dirty="0">
              <a:cs typeface="Times New Roman" pitchFamily="18" charset="0"/>
            </a:endParaRPr>
          </a:p>
        </p:txBody>
      </p:sp>
      <p:sp>
        <p:nvSpPr>
          <p:cNvPr id="9" name="Oval 8">
            <a:extLst>
              <a:ext uri="{FF2B5EF4-FFF2-40B4-BE49-F238E27FC236}">
                <a16:creationId xmlns:a16="http://schemas.microsoft.com/office/drawing/2014/main" id="{3C3376B3-7863-40D2-89D3-51E529D75339}"/>
              </a:ext>
            </a:extLst>
          </p:cNvPr>
          <p:cNvSpPr/>
          <p:nvPr/>
        </p:nvSpPr>
        <p:spPr>
          <a:xfrm>
            <a:off x="10027314" y="2714192"/>
            <a:ext cx="924546" cy="46187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a:p>
        </p:txBody>
      </p:sp>
      <p:sp>
        <p:nvSpPr>
          <p:cNvPr id="11" name="Rectangle 10">
            <a:extLst>
              <a:ext uri="{FF2B5EF4-FFF2-40B4-BE49-F238E27FC236}">
                <a16:creationId xmlns:a16="http://schemas.microsoft.com/office/drawing/2014/main" id="{185A3B00-48B8-465D-BE23-81259BBC3760}"/>
              </a:ext>
            </a:extLst>
          </p:cNvPr>
          <p:cNvSpPr/>
          <p:nvPr/>
        </p:nvSpPr>
        <p:spPr>
          <a:xfrm>
            <a:off x="8954634" y="2714192"/>
            <a:ext cx="3007966" cy="1121846"/>
          </a:xfrm>
          <a:prstGeom prst="rect">
            <a:avLst/>
          </a:prstGeom>
        </p:spPr>
        <p:txBody>
          <a:bodyPr wrap="square">
            <a:spAutoFit/>
          </a:bodyPr>
          <a:lstStyle/>
          <a:p>
            <a:pPr defTabSz="914309">
              <a:lnSpc>
                <a:spcPct val="150000"/>
              </a:lnSpc>
            </a:pPr>
            <a:r>
              <a:rPr lang="en-US" sz="2400" b="1" dirty="0">
                <a:solidFill>
                  <a:srgbClr val="FF0000"/>
                </a:solidFill>
                <a:latin typeface="UTM Avo"/>
                <a:cs typeface="Times New Roman" pitchFamily="18" charset="0"/>
              </a:rPr>
              <a:t>Thanh </a:t>
            </a:r>
            <a:r>
              <a:rPr lang="en-US" sz="2400" b="1" dirty="0" err="1">
                <a:solidFill>
                  <a:srgbClr val="FF0000"/>
                </a:solidFill>
                <a:latin typeface="UTM Avo"/>
                <a:cs typeface="Times New Roman" pitchFamily="18" charset="0"/>
              </a:rPr>
              <a:t>mảnh</a:t>
            </a:r>
            <a:r>
              <a:rPr lang="en-US" sz="2400" b="1" dirty="0">
                <a:solidFill>
                  <a:srgbClr val="FF0000"/>
                </a:solidFill>
                <a:latin typeface="UTM Avo"/>
                <a:cs typeface="Times New Roman" pitchFamily="18" charset="0"/>
              </a:rPr>
              <a:t>: </a:t>
            </a:r>
          </a:p>
          <a:p>
            <a:pPr defTabSz="914309">
              <a:lnSpc>
                <a:spcPct val="150000"/>
              </a:lnSpc>
            </a:pPr>
            <a:r>
              <a:rPr lang="en-US" sz="2400" dirty="0">
                <a:latin typeface="UTM Avo"/>
                <a:cs typeface="Times New Roman" pitchFamily="18" charset="0"/>
              </a:rPr>
              <a:t>thon </a:t>
            </a:r>
            <a:r>
              <a:rPr lang="en-US" sz="2400" dirty="0" err="1">
                <a:latin typeface="UTM Avo"/>
                <a:cs typeface="Times New Roman" pitchFamily="18" charset="0"/>
              </a:rPr>
              <a:t>thả</a:t>
            </a:r>
            <a:r>
              <a:rPr lang="en-US" sz="2400" dirty="0">
                <a:latin typeface="UTM Avo"/>
                <a:cs typeface="Times New Roman" pitchFamily="18" charset="0"/>
              </a:rPr>
              <a:t>, </a:t>
            </a:r>
            <a:r>
              <a:rPr lang="en-US" sz="2400" dirty="0" err="1">
                <a:latin typeface="UTM Avo"/>
                <a:cs typeface="Times New Roman" pitchFamily="18" charset="0"/>
              </a:rPr>
              <a:t>xinh</a:t>
            </a:r>
            <a:r>
              <a:rPr lang="en-US" sz="2400" dirty="0">
                <a:latin typeface="UTM Avo"/>
                <a:cs typeface="Times New Roman" pitchFamily="18" charset="0"/>
              </a:rPr>
              <a:t> </a:t>
            </a:r>
            <a:r>
              <a:rPr lang="en-US" sz="2400" dirty="0" err="1">
                <a:latin typeface="UTM Avo"/>
                <a:cs typeface="Times New Roman" pitchFamily="18" charset="0"/>
              </a:rPr>
              <a:t>xắn</a:t>
            </a:r>
            <a:r>
              <a:rPr lang="en-US" sz="2400" dirty="0">
                <a:latin typeface="UTM Avo"/>
                <a:cs typeface="Times New Roman" pitchFamily="18" charset="0"/>
              </a:rPr>
              <a:t>.</a:t>
            </a:r>
            <a:r>
              <a:rPr lang="en-US" sz="2400" dirty="0">
                <a:solidFill>
                  <a:srgbClr val="FF0000"/>
                </a:solidFill>
                <a:latin typeface="UTM Avo"/>
                <a:cs typeface="Times New Roman" pitchFamily="18" charset="0"/>
              </a:rPr>
              <a:t> </a:t>
            </a:r>
            <a:endParaRPr lang="vi-VN" sz="2400" dirty="0">
              <a:cs typeface="Times New Roman" pitchFamily="18" charset="0"/>
            </a:endParaRPr>
          </a:p>
        </p:txBody>
      </p:sp>
      <p:sp>
        <p:nvSpPr>
          <p:cNvPr id="3" name="AutoShape 2" descr="Chú cần vụ là người thực hiện nhiệm vụ gì ? Đọc truyện Chiế">
            <a:extLst>
              <a:ext uri="{FF2B5EF4-FFF2-40B4-BE49-F238E27FC236}">
                <a16:creationId xmlns:a16="http://schemas.microsoft.com/office/drawing/2014/main" id="{77F2C79A-8F16-4D25-AA99-FF3F4E52D3EE}"/>
              </a:ext>
            </a:extLst>
          </p:cNvPr>
          <p:cNvSpPr>
            <a:spLocks noChangeAspect="1" noChangeArrowheads="1"/>
          </p:cNvSpPr>
          <p:nvPr/>
        </p:nvSpPr>
        <p:spPr bwMode="auto">
          <a:xfrm>
            <a:off x="5795709" y="283768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nSpc>
                <a:spcPct val="150000"/>
              </a:lnSpc>
            </a:pPr>
            <a:endParaRPr lang="en-US"/>
          </a:p>
        </p:txBody>
      </p:sp>
      <p:pic>
        <p:nvPicPr>
          <p:cNvPr id="4" name="Picture 3">
            <a:extLst>
              <a:ext uri="{FF2B5EF4-FFF2-40B4-BE49-F238E27FC236}">
                <a16:creationId xmlns:a16="http://schemas.microsoft.com/office/drawing/2014/main" id="{1363A435-FFC9-4DBB-9F73-F0435CBE4FC0}"/>
              </a:ext>
            </a:extLst>
          </p:cNvPr>
          <p:cNvPicPr>
            <a:picLocks noChangeAspect="1"/>
          </p:cNvPicPr>
          <p:nvPr/>
        </p:nvPicPr>
        <p:blipFill>
          <a:blip r:embed="rId3"/>
          <a:stretch>
            <a:fillRect/>
          </a:stretch>
        </p:blipFill>
        <p:spPr>
          <a:xfrm>
            <a:off x="2535937" y="3751742"/>
            <a:ext cx="2992364" cy="1784219"/>
          </a:xfrm>
          <a:prstGeom prst="rect">
            <a:avLst/>
          </a:prstGeom>
          <a:solidFill>
            <a:srgbClr val="FFFFFF">
              <a:shade val="85000"/>
            </a:srgbClr>
          </a:solidFill>
          <a:ln w="1905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6" name="Picture 2" descr="VGP News :. | Đêm nhạc “Mozart Cycle IV” tại Nhà hát Lớn | BÁO ĐIỆN TỬ  CHÍNH PHỦ NƯỚC CHXHCN VIỆT NAM">
            <a:extLst>
              <a:ext uri="{FF2B5EF4-FFF2-40B4-BE49-F238E27FC236}">
                <a16:creationId xmlns:a16="http://schemas.microsoft.com/office/drawing/2014/main" id="{3C22C583-413B-4FC3-9651-24BC362B72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6637" y="2267712"/>
            <a:ext cx="2666767" cy="1969730"/>
          </a:xfrm>
          <a:prstGeom prst="ellipse">
            <a:avLst/>
          </a:prstGeom>
          <a:ln w="190500" cap="rnd">
            <a:no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1028" name="Picture 4" descr="Vóc dáng thanh mảnh - Đọc báo, tin tức mới nhất 24h qua - Afamily">
            <a:extLst>
              <a:ext uri="{FF2B5EF4-FFF2-40B4-BE49-F238E27FC236}">
                <a16:creationId xmlns:a16="http://schemas.microsoft.com/office/drawing/2014/main" id="{6207F3E2-F064-4814-8030-1531BE55BB6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06690" y="1121664"/>
            <a:ext cx="2367208" cy="155725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649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6"/>
                                        </p:tgtEl>
                                        <p:attrNameLst>
                                          <p:attrName>ppt_y</p:attrName>
                                        </p:attrNameLst>
                                      </p:cBhvr>
                                      <p:tavLst>
                                        <p:tav tm="0">
                                          <p:val>
                                            <p:strVal val="#ppt_y"/>
                                          </p:val>
                                        </p:tav>
                                        <p:tav tm="100000">
                                          <p:val>
                                            <p:strVal val="#ppt_y"/>
                                          </p:val>
                                        </p:tav>
                                      </p:tavLst>
                                    </p:anim>
                                    <p:anim calcmode="lin" valueType="num">
                                      <p:cBhvr>
                                        <p:cTn id="13"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par>
                                <p:cTn id="21" presetID="16" presetClass="entr" presetSubtype="21"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inVertical)">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left)">
                                      <p:cBhvr>
                                        <p:cTn id="28" dur="500"/>
                                        <p:tgtEl>
                                          <p:spTgt spid="10"/>
                                        </p:tgtEl>
                                      </p:cBhvr>
                                    </p:animEffect>
                                  </p:childTnLst>
                                </p:cTn>
                              </p:par>
                            </p:childTnLst>
                          </p:cTn>
                        </p:par>
                        <p:par>
                          <p:cTn id="29" fill="hold">
                            <p:stCondLst>
                              <p:cond delay="500"/>
                            </p:stCondLst>
                            <p:childTnLst>
                              <p:par>
                                <p:cTn id="30" presetID="22" presetClass="entr" presetSubtype="4" fill="hold" nodeType="afterEffect">
                                  <p:stCondLst>
                                    <p:cond delay="0"/>
                                  </p:stCondLst>
                                  <p:childTnLst>
                                    <p:set>
                                      <p:cBhvr>
                                        <p:cTn id="31" dur="1" fill="hold">
                                          <p:stCondLst>
                                            <p:cond delay="0"/>
                                          </p:stCondLst>
                                        </p:cTn>
                                        <p:tgtEl>
                                          <p:spTgt spid="1026"/>
                                        </p:tgtEl>
                                        <p:attrNameLst>
                                          <p:attrName>style.visibility</p:attrName>
                                        </p:attrNameLst>
                                      </p:cBhvr>
                                      <p:to>
                                        <p:strVal val="visible"/>
                                      </p:to>
                                    </p:set>
                                    <p:animEffect transition="in" filter="wipe(down)">
                                      <p:cBhvr>
                                        <p:cTn id="32" dur="500"/>
                                        <p:tgtEl>
                                          <p:spTgt spid="102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left)">
                                      <p:cBhvr>
                                        <p:cTn id="37" dur="500"/>
                                        <p:tgtEl>
                                          <p:spTgt spid="11"/>
                                        </p:tgtEl>
                                      </p:cBhvr>
                                    </p:animEffect>
                                  </p:childTnLst>
                                </p:cTn>
                              </p:par>
                            </p:childTnLst>
                          </p:cTn>
                        </p:par>
                        <p:par>
                          <p:cTn id="38" fill="hold">
                            <p:stCondLst>
                              <p:cond delay="500"/>
                            </p:stCondLst>
                            <p:childTnLst>
                              <p:par>
                                <p:cTn id="39" presetID="42" presetClass="entr" presetSubtype="0" fill="hold" nodeType="afterEffect">
                                  <p:stCondLst>
                                    <p:cond delay="0"/>
                                  </p:stCondLst>
                                  <p:childTnLst>
                                    <p:set>
                                      <p:cBhvr>
                                        <p:cTn id="40" dur="1" fill="hold">
                                          <p:stCondLst>
                                            <p:cond delay="0"/>
                                          </p:stCondLst>
                                        </p:cTn>
                                        <p:tgtEl>
                                          <p:spTgt spid="1028"/>
                                        </p:tgtEl>
                                        <p:attrNameLst>
                                          <p:attrName>style.visibility</p:attrName>
                                        </p:attrNameLst>
                                      </p:cBhvr>
                                      <p:to>
                                        <p:strVal val="visible"/>
                                      </p:to>
                                    </p:set>
                                    <p:animEffect transition="in" filter="fade">
                                      <p:cBhvr>
                                        <p:cTn id="41" dur="1000"/>
                                        <p:tgtEl>
                                          <p:spTgt spid="1028"/>
                                        </p:tgtEl>
                                      </p:cBhvr>
                                    </p:animEffect>
                                    <p:anim calcmode="lin" valueType="num">
                                      <p:cBhvr>
                                        <p:cTn id="42" dur="1000" fill="hold"/>
                                        <p:tgtEl>
                                          <p:spTgt spid="1028"/>
                                        </p:tgtEl>
                                        <p:attrNameLst>
                                          <p:attrName>ppt_x</p:attrName>
                                        </p:attrNameLst>
                                      </p:cBhvr>
                                      <p:tavLst>
                                        <p:tav tm="0">
                                          <p:val>
                                            <p:strVal val="#ppt_x"/>
                                          </p:val>
                                        </p:tav>
                                        <p:tav tm="100000">
                                          <p:val>
                                            <p:strVal val="#ppt_x"/>
                                          </p:val>
                                        </p:tav>
                                      </p:tavLst>
                                    </p:anim>
                                    <p:anim calcmode="lin" valueType="num">
                                      <p:cBhvr>
                                        <p:cTn id="43"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0"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B9F64D0-14D1-4D8C-A60E-D17BB12DF31C}"/>
              </a:ext>
            </a:extLst>
          </p:cNvPr>
          <p:cNvSpPr/>
          <p:nvPr/>
        </p:nvSpPr>
        <p:spPr>
          <a:xfrm>
            <a:off x="450354" y="876417"/>
            <a:ext cx="11698014" cy="5555367"/>
          </a:xfrm>
          <a:prstGeom prst="rect">
            <a:avLst/>
          </a:prstGeom>
        </p:spPr>
        <p:txBody>
          <a:bodyPr wrap="square">
            <a:spAutoFit/>
          </a:bodyPr>
          <a:lstStyle/>
          <a:p>
            <a:pPr marL="0" marR="0" lvl="0" indent="400050" algn="l" defTabSz="457200" rtl="0" eaLnBrk="1" fontAlgn="auto" latinLnBrk="0" hangingPunct="1">
              <a:lnSpc>
                <a:spcPct val="100000"/>
              </a:lnSpc>
              <a:spcBef>
                <a:spcPts val="600"/>
              </a:spcBef>
              <a:spcAft>
                <a:spcPts val="60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mj-lt"/>
                <a:ea typeface="+mn-ea"/>
                <a:cs typeface="Times New Roman" pitchFamily="18" charset="0"/>
              </a:rPr>
              <a:t> </a:t>
            </a:r>
            <a:r>
              <a:rPr kumimoji="0" lang="vi-VN" sz="2600" b="0" i="0" u="none" strike="noStrike" kern="1200" cap="none" spc="0" normalizeH="0" baseline="0" noProof="0" dirty="0">
                <a:ln>
                  <a:noFill/>
                </a:ln>
                <a:solidFill>
                  <a:prstClr val="black"/>
                </a:solidFill>
                <a:effectLst/>
                <a:uLnTx/>
                <a:uFillTx/>
                <a:ea typeface="+mn-ea"/>
                <a:cs typeface="+mn-cs"/>
              </a:rPr>
              <a:t>1. Những cơn gió nhẹ làm mặt nước hồ </a:t>
            </a:r>
            <a:r>
              <a:rPr kumimoji="0" lang="en-US" sz="2600" b="0" i="0" u="none" strike="noStrike" kern="1200" cap="none" spc="0" normalizeH="0" baseline="0" noProof="0" dirty="0">
                <a:ln>
                  <a:noFill/>
                </a:ln>
                <a:solidFill>
                  <a:prstClr val="black"/>
                </a:solidFill>
                <a:effectLst/>
                <a:uLnTx/>
                <a:uFillTx/>
                <a:latin typeface="UTM Avo"/>
                <a:ea typeface="+mn-ea"/>
                <a:cs typeface="+mn-cs"/>
              </a:rPr>
              <a:t>Y</a:t>
            </a:r>
            <a:r>
              <a:rPr kumimoji="0" lang="vi-VN" sz="2600" b="0" i="0" u="none" strike="noStrike" kern="1200" cap="none" spc="0" normalizeH="0" baseline="0" noProof="0" dirty="0">
                <a:ln>
                  <a:noFill/>
                </a:ln>
                <a:solidFill>
                  <a:prstClr val="black"/>
                </a:solidFill>
                <a:effectLst/>
                <a:uLnTx/>
                <a:uFillTx/>
                <a:ea typeface="+mn-ea"/>
                <a:cs typeface="+mn-cs"/>
              </a:rPr>
              <a:t>-rơ-pao chao mình rung động. Bầu trời trong xanh soi bóng xuống đáy hồ, mặt nước hồ càng xanh thêm và như rộng ra mênh mông.</a:t>
            </a:r>
          </a:p>
          <a:p>
            <a:pPr marL="0" marR="0" lvl="0" indent="457200" algn="just" defTabSz="457200" rtl="0" eaLnBrk="1" fontAlgn="auto" latinLnBrk="0" hangingPunct="1">
              <a:lnSpc>
                <a:spcPct val="100000"/>
              </a:lnSpc>
              <a:spcBef>
                <a:spcPts val="600"/>
              </a:spcBef>
              <a:spcAft>
                <a:spcPts val="60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UTM Avo"/>
                <a:ea typeface="+mn-ea"/>
                <a:cs typeface="+mn-cs"/>
              </a:rPr>
              <a:t>2. </a:t>
            </a:r>
            <a:r>
              <a:rPr kumimoji="0" lang="vi-VN" sz="2600" b="0" i="0" u="none" strike="noStrike" kern="1200" cap="none" spc="0" normalizeH="0" baseline="0" noProof="0" dirty="0">
                <a:ln>
                  <a:noFill/>
                </a:ln>
                <a:solidFill>
                  <a:prstClr val="black"/>
                </a:solidFill>
                <a:effectLst/>
                <a:uLnTx/>
                <a:uFillTx/>
                <a:ea typeface="+mn-ea"/>
                <a:cs typeface="+mn-cs"/>
              </a:rPr>
              <a:t>Nơi đây cất lên những tiếng chim ríu rít. Chim đại bàng chân vàng</a:t>
            </a:r>
            <a:r>
              <a:rPr kumimoji="0" lang="en-US" sz="2600" b="0" i="0" u="none" strike="noStrike" kern="1200" cap="none" spc="0" normalizeH="0" baseline="0" noProof="0" dirty="0">
                <a:ln>
                  <a:noFill/>
                </a:ln>
                <a:solidFill>
                  <a:prstClr val="black"/>
                </a:solidFill>
                <a:effectLst/>
                <a:uLnTx/>
                <a:uFillTx/>
                <a:latin typeface="UTM Avo"/>
                <a:ea typeface="+mn-ea"/>
                <a:cs typeface="+mn-cs"/>
              </a:rPr>
              <a:t>,</a:t>
            </a:r>
            <a:r>
              <a:rPr kumimoji="0" lang="vi-VN" sz="2600" b="0" i="0" u="none" strike="noStrike" kern="1200" cap="none" spc="0" normalizeH="0" baseline="0" noProof="0" dirty="0">
                <a:ln>
                  <a:noFill/>
                </a:ln>
                <a:solidFill>
                  <a:prstClr val="black"/>
                </a:solidFill>
                <a:effectLst/>
                <a:uLnTx/>
                <a:uFillTx/>
                <a:ea typeface="+mn-ea"/>
                <a:cs typeface="+mn-cs"/>
              </a:rPr>
              <a:t> mỏ đỏ đang chao lượn, bóng che rợp mặt đất. Mỗi lần đại bàng vỗ cánh lại phát ra những tiếng vi vu vi vút từ trên nền trời xanh thẳm, giống như có hàng trăm chiếc đàn cùng hoà âm. Bầy thiên nga trắng muốt chen nhau bơi lội</a:t>
            </a:r>
            <a:r>
              <a:rPr kumimoji="0" lang="en-US" sz="2600" b="0" i="0" u="none" strike="noStrike" kern="1200" cap="none" spc="0" normalizeH="0" baseline="0" noProof="0" dirty="0">
                <a:ln>
                  <a:noFill/>
                </a:ln>
                <a:solidFill>
                  <a:prstClr val="black"/>
                </a:solidFill>
                <a:effectLst/>
                <a:uLnTx/>
                <a:uFillTx/>
                <a:latin typeface="UTM Avo"/>
                <a:ea typeface="+mn-ea"/>
                <a:cs typeface="+mn-cs"/>
              </a:rPr>
              <a:t>.</a:t>
            </a:r>
            <a:r>
              <a:rPr kumimoji="0" lang="vi-VN" sz="2600" b="0" i="0" u="none" strike="noStrike" kern="1200" cap="none" spc="0" normalizeH="0" baseline="0" noProof="0" dirty="0">
                <a:ln>
                  <a:noFill/>
                </a:ln>
                <a:solidFill>
                  <a:prstClr val="black"/>
                </a:solidFill>
                <a:effectLst/>
                <a:uLnTx/>
                <a:uFillTx/>
                <a:ea typeface="+mn-ea"/>
                <a:cs typeface="+mn-cs"/>
              </a:rPr>
              <a:t> Những con chim kơ-pú</a:t>
            </a:r>
            <a:r>
              <a:rPr kumimoji="0" lang="en-US" sz="2600" b="0" i="0" u="none" strike="noStrike" kern="1200" cap="none" spc="0" normalizeH="0" baseline="0" noProof="0" dirty="0">
                <a:ln>
                  <a:noFill/>
                </a:ln>
                <a:solidFill>
                  <a:prstClr val="black"/>
                </a:solidFill>
                <a:effectLst/>
                <a:uLnTx/>
                <a:uFillTx/>
                <a:latin typeface="UTM Avo"/>
                <a:ea typeface="+mn-ea"/>
                <a:cs typeface="+mn-cs"/>
              </a:rPr>
              <a:t>c</a:t>
            </a:r>
            <a:r>
              <a:rPr kumimoji="0" lang="vi-VN" sz="2600" b="0" i="0" u="none" strike="noStrike" kern="1200" cap="none" spc="0" normalizeH="0" baseline="0" noProof="0" dirty="0">
                <a:ln>
                  <a:noFill/>
                </a:ln>
                <a:solidFill>
                  <a:prstClr val="black"/>
                </a:solidFill>
                <a:effectLst/>
                <a:uLnTx/>
                <a:uFillTx/>
                <a:ea typeface="+mn-ea"/>
                <a:cs typeface="+mn-cs"/>
              </a:rPr>
              <a:t> mình đỏ chót và nhỏ như quả ớt cố rướn cặp mỏ thanh mảnh của mình hót lên lanh lảnh nghe như tiếng sáo.</a:t>
            </a:r>
            <a:endParaRPr kumimoji="0" lang="en-US" sz="2600" b="0" i="0" u="none" strike="noStrike" kern="1200" cap="none" spc="0" normalizeH="0" baseline="0" noProof="0" dirty="0">
              <a:ln>
                <a:noFill/>
              </a:ln>
              <a:solidFill>
                <a:prstClr val="black"/>
              </a:solidFill>
              <a:effectLst/>
              <a:uLnTx/>
              <a:uFillTx/>
              <a:latin typeface="UTM Avo"/>
              <a:ea typeface="+mn-ea"/>
              <a:cs typeface="+mn-cs"/>
            </a:endParaRPr>
          </a:p>
          <a:p>
            <a:pPr marL="0" marR="0" lvl="0" indent="457200" algn="l" defTabSz="457200" rtl="0" eaLnBrk="1" fontAlgn="auto" latinLnBrk="0" hangingPunct="1">
              <a:lnSpc>
                <a:spcPct val="100000"/>
              </a:lnSpc>
              <a:spcBef>
                <a:spcPts val="600"/>
              </a:spcBef>
              <a:spcAft>
                <a:spcPts val="60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UTM Avo"/>
                <a:ea typeface="+mn-ea"/>
                <a:cs typeface="+mn-cs"/>
              </a:rPr>
              <a:t>3. </a:t>
            </a:r>
            <a:r>
              <a:rPr kumimoji="0" lang="vi-VN" sz="2600" b="0" i="0" u="none" strike="noStrike" kern="1200" cap="none" spc="0" normalizeH="0" baseline="0" noProof="0" dirty="0">
                <a:ln>
                  <a:noFill/>
                </a:ln>
                <a:solidFill>
                  <a:prstClr val="black"/>
                </a:solidFill>
                <a:effectLst/>
                <a:uLnTx/>
                <a:uFillTx/>
                <a:ea typeface="+mn-ea"/>
                <a:cs typeface="+mn-cs"/>
              </a:rPr>
              <a:t>Họ nh</a:t>
            </a:r>
            <a:r>
              <a:rPr kumimoji="0" lang="en-US" sz="2600" b="0" i="0" u="none" strike="noStrike" kern="1200" cap="none" spc="0" normalizeH="0" baseline="0" noProof="0" dirty="0">
                <a:ln>
                  <a:noFill/>
                </a:ln>
                <a:solidFill>
                  <a:prstClr val="black"/>
                </a:solidFill>
                <a:effectLst/>
                <a:uLnTx/>
                <a:uFillTx/>
                <a:latin typeface="UTM Avo"/>
                <a:ea typeface="+mn-ea"/>
                <a:cs typeface="+mn-cs"/>
              </a:rPr>
              <a:t>à</a:t>
            </a:r>
            <a:r>
              <a:rPr kumimoji="0" lang="vi-VN" sz="2600" b="0" i="0" u="none" strike="noStrike" kern="1200" cap="none" spc="0" normalizeH="0" baseline="0" noProof="0" dirty="0">
                <a:ln>
                  <a:noFill/>
                </a:ln>
                <a:solidFill>
                  <a:prstClr val="black"/>
                </a:solidFill>
                <a:effectLst/>
                <a:uLnTx/>
                <a:uFillTx/>
                <a:ea typeface="+mn-ea"/>
                <a:cs typeface="+mn-cs"/>
              </a:rPr>
              <a:t> chim đủ các loại</a:t>
            </a:r>
            <a:r>
              <a:rPr kumimoji="0" lang="en-US" sz="2600" b="0" i="0" u="none" strike="noStrike" kern="1200" cap="none" spc="0" normalizeH="0" baseline="0" noProof="0" dirty="0">
                <a:ln>
                  <a:noFill/>
                </a:ln>
                <a:solidFill>
                  <a:prstClr val="black"/>
                </a:solidFill>
                <a:effectLst/>
                <a:uLnTx/>
                <a:uFillTx/>
                <a:latin typeface="UTM Avo"/>
                <a:ea typeface="+mn-ea"/>
                <a:cs typeface="+mn-cs"/>
              </a:rPr>
              <a:t>,</a:t>
            </a:r>
            <a:r>
              <a:rPr kumimoji="0" lang="vi-VN" sz="2600" b="0" i="0" u="none" strike="noStrike" kern="1200" cap="none" spc="0" normalizeH="0" baseline="0" noProof="0" dirty="0">
                <a:ln>
                  <a:noFill/>
                </a:ln>
                <a:solidFill>
                  <a:prstClr val="black"/>
                </a:solidFill>
                <a:effectLst/>
                <a:uLnTx/>
                <a:uFillTx/>
                <a:ea typeface="+mn-ea"/>
                <a:cs typeface="+mn-cs"/>
              </a:rPr>
              <a:t> đủ các màu sắc ríu rít bay đến đậu ở những cây quanh hồ, tiếng hót rộn vang cả mặt nước</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ea typeface="+mn-ea"/>
              <a:cs typeface="+mn-cs"/>
            </a:endParaRPr>
          </a:p>
        </p:txBody>
      </p:sp>
      <p:sp>
        <p:nvSpPr>
          <p:cNvPr id="9" name="Title 4">
            <a:extLst>
              <a:ext uri="{FF2B5EF4-FFF2-40B4-BE49-F238E27FC236}">
                <a16:creationId xmlns:a16="http://schemas.microsoft.com/office/drawing/2014/main" id="{C096ADFF-73A3-4130-8B27-71A0F9A553BD}"/>
              </a:ext>
            </a:extLst>
          </p:cNvPr>
          <p:cNvSpPr txBox="1">
            <a:spLocks/>
          </p:cNvSpPr>
          <p:nvPr/>
        </p:nvSpPr>
        <p:spPr>
          <a:xfrm>
            <a:off x="838089" y="154111"/>
            <a:ext cx="10514231" cy="1108801"/>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UTM Avo"/>
                <a:ea typeface="+mj-ea"/>
                <a:cs typeface="Times New Roman" pitchFamily="18" charset="0"/>
              </a:rPr>
              <a:t>Chim rừng Tây Nguyên</a:t>
            </a:r>
            <a:endParaRPr kumimoji="0" lang="en-US" sz="2800" b="1" i="0" u="none" strike="noStrike" kern="1200" cap="none" spc="0" normalizeH="0" baseline="0" noProof="0" dirty="0">
              <a:ln>
                <a:noFill/>
              </a:ln>
              <a:solidFill>
                <a:srgbClr val="FF0000"/>
              </a:solidFill>
              <a:effectLst/>
              <a:uLnTx/>
              <a:uFillTx/>
              <a:latin typeface="UTM Avo"/>
              <a:ea typeface="+mj-ea"/>
              <a:cs typeface="Times New Roman" pitchFamily="18" charset="0"/>
            </a:endParaRPr>
          </a:p>
        </p:txBody>
      </p:sp>
      <p:sp>
        <p:nvSpPr>
          <p:cNvPr id="13" name="TextBox 12">
            <a:extLst>
              <a:ext uri="{FF2B5EF4-FFF2-40B4-BE49-F238E27FC236}">
                <a16:creationId xmlns:a16="http://schemas.microsoft.com/office/drawing/2014/main" id="{B9EA6D5B-9ED7-4D43-ABB0-B5D6BEAF18AB}"/>
              </a:ext>
            </a:extLst>
          </p:cNvPr>
          <p:cNvSpPr txBox="1"/>
          <p:nvPr/>
        </p:nvSpPr>
        <p:spPr>
          <a:xfrm>
            <a:off x="9143727" y="5596116"/>
            <a:ext cx="2816625" cy="126188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UTM Avo"/>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UTM Avo"/>
                <a:ea typeface="+mn-ea"/>
                <a:cs typeface="+mn-cs"/>
              </a:rPr>
              <a:t>                                                                   </a:t>
            </a:r>
            <a:r>
              <a:rPr kumimoji="0" lang="en-US" sz="2200" b="0" i="0" u="none" strike="noStrike" kern="1200" cap="none" spc="0" normalizeH="0" baseline="0" noProof="0" dirty="0">
                <a:ln>
                  <a:noFill/>
                </a:ln>
                <a:solidFill>
                  <a:prstClr val="black"/>
                </a:solidFill>
                <a:effectLst/>
                <a:uLnTx/>
                <a:uFillTx/>
                <a:latin typeface="UTM Avo"/>
                <a:ea typeface="+mn-ea"/>
                <a:cs typeface="+mn-cs"/>
              </a:rPr>
              <a:t>Theo </a:t>
            </a:r>
            <a:r>
              <a:rPr kumimoji="0" lang="vi-VN" sz="2200" b="0" i="0" u="none" strike="noStrike" kern="1200" cap="none" spc="0" normalizeH="0" baseline="0" noProof="0" dirty="0">
                <a:ln>
                  <a:noFill/>
                </a:ln>
                <a:solidFill>
                  <a:prstClr val="black"/>
                </a:solidFill>
                <a:effectLst/>
                <a:uLnTx/>
                <a:uFillTx/>
                <a:ea typeface="+mn-ea"/>
                <a:cs typeface="+mn-cs"/>
              </a:rPr>
              <a:t>T</a:t>
            </a:r>
            <a:r>
              <a:rPr kumimoji="0" lang="en-US" sz="2200" b="0" i="0" u="none" strike="noStrike" kern="1200" cap="none" spc="0" normalizeH="0" baseline="0" noProof="0" dirty="0">
                <a:ln>
                  <a:noFill/>
                </a:ln>
                <a:solidFill>
                  <a:prstClr val="black"/>
                </a:solidFill>
                <a:effectLst/>
                <a:uLnTx/>
                <a:uFillTx/>
                <a:latin typeface="UTM Avo"/>
                <a:ea typeface="+mn-ea"/>
                <a:cs typeface="+mn-cs"/>
              </a:rPr>
              <a:t>HIÊN LƯƠNG</a:t>
            </a:r>
            <a:endParaRPr kumimoji="0" lang="vi-VN" sz="2200" b="0" i="0" u="none" strike="noStrike" kern="1200" cap="none" spc="0" normalizeH="0" baseline="0" noProof="0" dirty="0">
              <a:ln>
                <a:noFill/>
              </a:ln>
              <a:solidFill>
                <a:prstClr val="black"/>
              </a:solidFill>
              <a:effectLst/>
              <a:uLnTx/>
              <a:uFillTx/>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1" u="none" strike="noStrike" kern="1200" cap="none" spc="0" normalizeH="0" baseline="0" noProof="0" dirty="0">
              <a:ln>
                <a:noFill/>
              </a:ln>
              <a:solidFill>
                <a:prstClr val="black"/>
              </a:solidFill>
              <a:effectLst/>
              <a:uLnTx/>
              <a:uFillTx/>
              <a:latin typeface="UTM Avo"/>
              <a:ea typeface="+mn-ea"/>
              <a:cs typeface="+mn-cs"/>
            </a:endParaRPr>
          </a:p>
        </p:txBody>
      </p:sp>
      <p:sp>
        <p:nvSpPr>
          <p:cNvPr id="5" name="Flowchart: Terminator 4">
            <a:extLst>
              <a:ext uri="{FF2B5EF4-FFF2-40B4-BE49-F238E27FC236}">
                <a16:creationId xmlns:a16="http://schemas.microsoft.com/office/drawing/2014/main" id="{E2B40BA4-35F5-414F-AA28-5B9BA001C6CD}"/>
              </a:ext>
            </a:extLst>
          </p:cNvPr>
          <p:cNvSpPr/>
          <p:nvPr/>
        </p:nvSpPr>
        <p:spPr>
          <a:xfrm>
            <a:off x="1880541" y="6118214"/>
            <a:ext cx="6729402" cy="684770"/>
          </a:xfrm>
          <a:prstGeom prst="flowChartTerminator">
            <a:avLst/>
          </a:prstGeom>
          <a:solidFill>
            <a:srgbClr val="FFC00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cs typeface="Times New Roman" panose="02020603050405020304" pitchFamily="18" charset="0"/>
              </a:rPr>
              <a:t>BÀI ĐỌC CHIA LÀM </a:t>
            </a:r>
            <a:r>
              <a:rPr lang="en-US" sz="2400" b="1">
                <a:solidFill>
                  <a:schemeClr val="tx1"/>
                </a:solidFill>
                <a:cs typeface="Times New Roman" panose="02020603050405020304" pitchFamily="18" charset="0"/>
              </a:rPr>
              <a:t>MẤY ĐOẠN?</a:t>
            </a:r>
            <a:endParaRPr lang="en-US" sz="2400" b="1" dirty="0">
              <a:solidFill>
                <a:schemeClr val="tx1"/>
              </a:solidFill>
              <a:cs typeface="Times New Roman" panose="02020603050405020304" pitchFamily="18" charset="0"/>
            </a:endParaRPr>
          </a:p>
        </p:txBody>
      </p:sp>
      <p:cxnSp>
        <p:nvCxnSpPr>
          <p:cNvPr id="6" name="Straight Connector 5">
            <a:extLst>
              <a:ext uri="{FF2B5EF4-FFF2-40B4-BE49-F238E27FC236}">
                <a16:creationId xmlns:a16="http://schemas.microsoft.com/office/drawing/2014/main" id="{F091114B-2F7A-4F24-8259-D1E71133FE9F}"/>
              </a:ext>
            </a:extLst>
          </p:cNvPr>
          <p:cNvCxnSpPr>
            <a:cxnSpLocks/>
          </p:cNvCxnSpPr>
          <p:nvPr/>
        </p:nvCxnSpPr>
        <p:spPr>
          <a:xfrm>
            <a:off x="480542" y="876417"/>
            <a:ext cx="0" cy="1223606"/>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A36F0A38-03E6-43F1-B00A-6270CF7BB86B}"/>
              </a:ext>
            </a:extLst>
          </p:cNvPr>
          <p:cNvSpPr/>
          <p:nvPr/>
        </p:nvSpPr>
        <p:spPr>
          <a:xfrm>
            <a:off x="838089" y="905232"/>
            <a:ext cx="429397" cy="43729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cs typeface="Times New Roman" pitchFamily="18" charset="0"/>
              </a:rPr>
              <a:t>1</a:t>
            </a:r>
            <a:endParaRPr lang="vi-VN" sz="3200" b="1" dirty="0">
              <a:cs typeface="Times New Roman" pitchFamily="18" charset="0"/>
            </a:endParaRPr>
          </a:p>
        </p:txBody>
      </p:sp>
      <p:cxnSp>
        <p:nvCxnSpPr>
          <p:cNvPr id="10" name="Straight Connector 9">
            <a:extLst>
              <a:ext uri="{FF2B5EF4-FFF2-40B4-BE49-F238E27FC236}">
                <a16:creationId xmlns:a16="http://schemas.microsoft.com/office/drawing/2014/main" id="{163F003E-047E-4099-AC45-89D5004F2A44}"/>
              </a:ext>
            </a:extLst>
          </p:cNvPr>
          <p:cNvCxnSpPr>
            <a:cxnSpLocks/>
          </p:cNvCxnSpPr>
          <p:nvPr/>
        </p:nvCxnSpPr>
        <p:spPr>
          <a:xfrm>
            <a:off x="471924" y="2498177"/>
            <a:ext cx="0" cy="2445058"/>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70F059E0-9660-4A3A-9397-1615B62B96C5}"/>
              </a:ext>
            </a:extLst>
          </p:cNvPr>
          <p:cNvCxnSpPr>
            <a:cxnSpLocks/>
          </p:cNvCxnSpPr>
          <p:nvPr/>
        </p:nvCxnSpPr>
        <p:spPr>
          <a:xfrm>
            <a:off x="471924" y="5221365"/>
            <a:ext cx="0" cy="976878"/>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0E10DCE0-A535-4DD1-AC89-06A560AF7D06}"/>
              </a:ext>
            </a:extLst>
          </p:cNvPr>
          <p:cNvSpPr/>
          <p:nvPr/>
        </p:nvSpPr>
        <p:spPr>
          <a:xfrm>
            <a:off x="838088" y="2308347"/>
            <a:ext cx="429397" cy="43729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cs typeface="Times New Roman" pitchFamily="18" charset="0"/>
              </a:rPr>
              <a:t>2</a:t>
            </a:r>
          </a:p>
        </p:txBody>
      </p:sp>
      <p:sp>
        <p:nvSpPr>
          <p:cNvPr id="14" name="Oval 13">
            <a:extLst>
              <a:ext uri="{FF2B5EF4-FFF2-40B4-BE49-F238E27FC236}">
                <a16:creationId xmlns:a16="http://schemas.microsoft.com/office/drawing/2014/main" id="{D745B196-9D52-46CE-B90F-1F598AB23E79}"/>
              </a:ext>
            </a:extLst>
          </p:cNvPr>
          <p:cNvSpPr/>
          <p:nvPr/>
        </p:nvSpPr>
        <p:spPr>
          <a:xfrm>
            <a:off x="837566" y="5197909"/>
            <a:ext cx="429397" cy="398207"/>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cs typeface="Times New Roman" pitchFamily="18" charset="0"/>
              </a:rPr>
              <a:t>3</a:t>
            </a:r>
            <a:endParaRPr lang="vi-VN" sz="2400" b="1" dirty="0">
              <a:cs typeface="Times New Roman" pitchFamily="18" charset="0"/>
            </a:endParaRPr>
          </a:p>
        </p:txBody>
      </p:sp>
      <p:sp>
        <p:nvSpPr>
          <p:cNvPr id="15" name="Flowchart: Terminator 14">
            <a:extLst>
              <a:ext uri="{FF2B5EF4-FFF2-40B4-BE49-F238E27FC236}">
                <a16:creationId xmlns:a16="http://schemas.microsoft.com/office/drawing/2014/main" id="{70E11680-3E5B-4173-9D31-E5B18F5C3C84}"/>
              </a:ext>
            </a:extLst>
          </p:cNvPr>
          <p:cNvSpPr/>
          <p:nvPr/>
        </p:nvSpPr>
        <p:spPr>
          <a:xfrm>
            <a:off x="1052264" y="457991"/>
            <a:ext cx="2950595" cy="501037"/>
          </a:xfrm>
          <a:prstGeom prst="flowChartTerminator">
            <a:avLst/>
          </a:prstGeom>
          <a:solidFill>
            <a:srgbClr val="00B05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cs typeface="Times New Roman" panose="02020603050405020304" pitchFamily="18" charset="0"/>
              </a:rPr>
              <a:t>ĐỌC ĐOẠN</a:t>
            </a:r>
          </a:p>
        </p:txBody>
      </p:sp>
      <p:sp>
        <p:nvSpPr>
          <p:cNvPr id="16" name="Flowchart: Terminator 15">
            <a:extLst>
              <a:ext uri="{FF2B5EF4-FFF2-40B4-BE49-F238E27FC236}">
                <a16:creationId xmlns:a16="http://schemas.microsoft.com/office/drawing/2014/main" id="{01CA15EA-6284-4AD5-ABBF-14C02743E50D}"/>
              </a:ext>
            </a:extLst>
          </p:cNvPr>
          <p:cNvSpPr/>
          <p:nvPr/>
        </p:nvSpPr>
        <p:spPr>
          <a:xfrm>
            <a:off x="8428500" y="450202"/>
            <a:ext cx="3531852" cy="542404"/>
          </a:xfrm>
          <a:prstGeom prst="flowChartTerminator">
            <a:avLst/>
          </a:prstGeom>
          <a:solidFill>
            <a:srgbClr val="00B0F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cs typeface="Times New Roman" panose="02020603050405020304" pitchFamily="18" charset="0"/>
              </a:rPr>
              <a:t>ĐỌC TOÀN BÀI</a:t>
            </a:r>
          </a:p>
        </p:txBody>
      </p:sp>
    </p:spTree>
    <p:extLst>
      <p:ext uri="{BB962C8B-B14F-4D97-AF65-F5344CB8AC3E}">
        <p14:creationId xmlns:p14="http://schemas.microsoft.com/office/powerpoint/2010/main" val="1084837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xit" presetSubtype="10" fill="hold" grpId="1" nodeType="clickEffect">
                                  <p:stCondLst>
                                    <p:cond delay="0"/>
                                  </p:stCondLst>
                                  <p:childTnLst>
                                    <p:animEffect transition="out" filter="randombar(horizontal)">
                                      <p:cBhvr>
                                        <p:cTn id="13" dur="500"/>
                                        <p:tgtEl>
                                          <p:spTgt spid="5"/>
                                        </p:tgtEl>
                                      </p:cBhvr>
                                    </p:animEffect>
                                    <p:set>
                                      <p:cBhvr>
                                        <p:cTn id="14" dur="1" fill="hold">
                                          <p:stCondLst>
                                            <p:cond delay="499"/>
                                          </p:stCondLst>
                                        </p:cTn>
                                        <p:tgtEl>
                                          <p:spTgt spid="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up)">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up)">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ipe(down)">
                                      <p:cBhvr>
                                        <p:cTn id="35" dur="500"/>
                                        <p:tgtEl>
                                          <p:spTgt spid="11"/>
                                        </p:tgtEl>
                                      </p:cBhvr>
                                    </p:animEffect>
                                  </p:childTnLst>
                                </p:cTn>
                              </p:par>
                              <p:par>
                                <p:cTn id="36" presetID="22" presetClass="entr" presetSubtype="1" fill="hold" grpId="0" nodeType="with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wipe(up)">
                                      <p:cBhvr>
                                        <p:cTn id="38" dur="500"/>
                                        <p:tgtEl>
                                          <p:spTgt spid="14"/>
                                        </p:tgtEl>
                                      </p:cBhvr>
                                    </p:animEffec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1000"/>
                                        <p:tgtEl>
                                          <p:spTgt spid="15"/>
                                        </p:tgtEl>
                                      </p:cBhvr>
                                    </p:animEffect>
                                    <p:anim calcmode="lin" valueType="num">
                                      <p:cBhvr>
                                        <p:cTn id="44" dur="1000" fill="hold"/>
                                        <p:tgtEl>
                                          <p:spTgt spid="15"/>
                                        </p:tgtEl>
                                        <p:attrNameLst>
                                          <p:attrName>ppt_x</p:attrName>
                                        </p:attrNameLst>
                                      </p:cBhvr>
                                      <p:tavLst>
                                        <p:tav tm="0">
                                          <p:val>
                                            <p:strVal val="#ppt_x"/>
                                          </p:val>
                                        </p:tav>
                                        <p:tav tm="100000">
                                          <p:val>
                                            <p:strVal val="#ppt_x"/>
                                          </p:val>
                                        </p:tav>
                                      </p:tavLst>
                                    </p:anim>
                                    <p:anim calcmode="lin" valueType="num">
                                      <p:cBhvr>
                                        <p:cTn id="4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nodeType="clickEffect">
                                  <p:stCondLst>
                                    <p:cond delay="0"/>
                                  </p:stCondLst>
                                  <p:childTnLst>
                                    <p:animEffect transition="out" filter="fade">
                                      <p:cBhvr>
                                        <p:cTn id="49" dur="500"/>
                                        <p:tgtEl>
                                          <p:spTgt spid="6"/>
                                        </p:tgtEl>
                                      </p:cBhvr>
                                    </p:animEffect>
                                    <p:set>
                                      <p:cBhvr>
                                        <p:cTn id="50" dur="1" fill="hold">
                                          <p:stCondLst>
                                            <p:cond delay="499"/>
                                          </p:stCondLst>
                                        </p:cTn>
                                        <p:tgtEl>
                                          <p:spTgt spid="6"/>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7"/>
                                        </p:tgtEl>
                                      </p:cBhvr>
                                    </p:animEffect>
                                    <p:set>
                                      <p:cBhvr>
                                        <p:cTn id="53" dur="1" fill="hold">
                                          <p:stCondLst>
                                            <p:cond delay="499"/>
                                          </p:stCondLst>
                                        </p:cTn>
                                        <p:tgtEl>
                                          <p:spTgt spid="7"/>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500"/>
                                        <p:tgtEl>
                                          <p:spTgt spid="10"/>
                                        </p:tgtEl>
                                      </p:cBhvr>
                                    </p:animEffect>
                                    <p:set>
                                      <p:cBhvr>
                                        <p:cTn id="56" dur="1" fill="hold">
                                          <p:stCondLst>
                                            <p:cond delay="499"/>
                                          </p:stCondLst>
                                        </p:cTn>
                                        <p:tgtEl>
                                          <p:spTgt spid="10"/>
                                        </p:tgtEl>
                                        <p:attrNameLst>
                                          <p:attrName>style.visibility</p:attrName>
                                        </p:attrNameLst>
                                      </p:cBhvr>
                                      <p:to>
                                        <p:strVal val="hidden"/>
                                      </p:to>
                                    </p:set>
                                  </p:childTnLst>
                                </p:cTn>
                              </p:par>
                              <p:par>
                                <p:cTn id="57" presetID="10" presetClass="exit" presetSubtype="0" fill="hold" grpId="1" nodeType="withEffect">
                                  <p:stCondLst>
                                    <p:cond delay="0"/>
                                  </p:stCondLst>
                                  <p:childTnLst>
                                    <p:animEffect transition="out" filter="fade">
                                      <p:cBhvr>
                                        <p:cTn id="58" dur="500"/>
                                        <p:tgtEl>
                                          <p:spTgt spid="12"/>
                                        </p:tgtEl>
                                      </p:cBhvr>
                                    </p:animEffect>
                                    <p:set>
                                      <p:cBhvr>
                                        <p:cTn id="59" dur="1" fill="hold">
                                          <p:stCondLst>
                                            <p:cond delay="499"/>
                                          </p:stCondLst>
                                        </p:cTn>
                                        <p:tgtEl>
                                          <p:spTgt spid="12"/>
                                        </p:tgtEl>
                                        <p:attrNameLst>
                                          <p:attrName>style.visibility</p:attrName>
                                        </p:attrNameLst>
                                      </p:cBhvr>
                                      <p:to>
                                        <p:strVal val="hidden"/>
                                      </p:to>
                                    </p:set>
                                  </p:childTnLst>
                                </p:cTn>
                              </p:par>
                              <p:par>
                                <p:cTn id="60" presetID="10" presetClass="exit" presetSubtype="0" fill="hold" nodeType="withEffect">
                                  <p:stCondLst>
                                    <p:cond delay="0"/>
                                  </p:stCondLst>
                                  <p:childTnLst>
                                    <p:animEffect transition="out" filter="fade">
                                      <p:cBhvr>
                                        <p:cTn id="61" dur="500"/>
                                        <p:tgtEl>
                                          <p:spTgt spid="11"/>
                                        </p:tgtEl>
                                      </p:cBhvr>
                                    </p:animEffect>
                                    <p:set>
                                      <p:cBhvr>
                                        <p:cTn id="62" dur="1" fill="hold">
                                          <p:stCondLst>
                                            <p:cond delay="499"/>
                                          </p:stCondLst>
                                        </p:cTn>
                                        <p:tgtEl>
                                          <p:spTgt spid="11"/>
                                        </p:tgtEl>
                                        <p:attrNameLst>
                                          <p:attrName>style.visibility</p:attrName>
                                        </p:attrNameLst>
                                      </p:cBhvr>
                                      <p:to>
                                        <p:strVal val="hidden"/>
                                      </p:to>
                                    </p:set>
                                  </p:childTnLst>
                                </p:cTn>
                              </p:par>
                              <p:par>
                                <p:cTn id="63" presetID="10" presetClass="exit" presetSubtype="0" fill="hold" grpId="1" nodeType="withEffect">
                                  <p:stCondLst>
                                    <p:cond delay="0"/>
                                  </p:stCondLst>
                                  <p:childTnLst>
                                    <p:animEffect transition="out" filter="fade">
                                      <p:cBhvr>
                                        <p:cTn id="64" dur="500"/>
                                        <p:tgtEl>
                                          <p:spTgt spid="14"/>
                                        </p:tgtEl>
                                      </p:cBhvr>
                                    </p:animEffect>
                                    <p:set>
                                      <p:cBhvr>
                                        <p:cTn id="65" dur="1" fill="hold">
                                          <p:stCondLst>
                                            <p:cond delay="499"/>
                                          </p:stCondLst>
                                        </p:cTn>
                                        <p:tgtEl>
                                          <p:spTgt spid="14"/>
                                        </p:tgtEl>
                                        <p:attrNameLst>
                                          <p:attrName>style.visibility</p:attrName>
                                        </p:attrNameLst>
                                      </p:cBhvr>
                                      <p:to>
                                        <p:strVal val="hidden"/>
                                      </p:to>
                                    </p:set>
                                  </p:childTnLst>
                                </p:cTn>
                              </p:par>
                              <p:par>
                                <p:cTn id="66" presetID="10" presetClass="exit" presetSubtype="0" fill="hold" grpId="1" nodeType="withEffect">
                                  <p:stCondLst>
                                    <p:cond delay="0"/>
                                  </p:stCondLst>
                                  <p:childTnLst>
                                    <p:animEffect transition="out" filter="fade">
                                      <p:cBhvr>
                                        <p:cTn id="67" dur="500"/>
                                        <p:tgtEl>
                                          <p:spTgt spid="15"/>
                                        </p:tgtEl>
                                      </p:cBhvr>
                                    </p:animEffect>
                                    <p:set>
                                      <p:cBhvr>
                                        <p:cTn id="68" dur="1" fill="hold">
                                          <p:stCondLst>
                                            <p:cond delay="499"/>
                                          </p:stCondLst>
                                        </p:cTn>
                                        <p:tgtEl>
                                          <p:spTgt spid="15"/>
                                        </p:tgtEl>
                                        <p:attrNameLst>
                                          <p:attrName>style.visibility</p:attrName>
                                        </p:attrNameLst>
                                      </p:cBhvr>
                                      <p:to>
                                        <p:strVal val="hidden"/>
                                      </p:to>
                                    </p:set>
                                  </p:childTnLst>
                                </p:cTn>
                              </p:par>
                              <p:par>
                                <p:cTn id="69" presetID="42" presetClass="entr" presetSubtype="0" fill="hold" grpId="0" nodeType="withEffect">
                                  <p:stCondLst>
                                    <p:cond delay="0"/>
                                  </p:stCondLst>
                                  <p:childTnLst>
                                    <p:set>
                                      <p:cBhvr>
                                        <p:cTn id="70" dur="1" fill="hold">
                                          <p:stCondLst>
                                            <p:cond delay="0"/>
                                          </p:stCondLst>
                                        </p:cTn>
                                        <p:tgtEl>
                                          <p:spTgt spid="16"/>
                                        </p:tgtEl>
                                        <p:attrNameLst>
                                          <p:attrName>style.visibility</p:attrName>
                                        </p:attrNameLst>
                                      </p:cBhvr>
                                      <p:to>
                                        <p:strVal val="visible"/>
                                      </p:to>
                                    </p:set>
                                    <p:animEffect transition="in" filter="fade">
                                      <p:cBhvr>
                                        <p:cTn id="71" dur="1000"/>
                                        <p:tgtEl>
                                          <p:spTgt spid="16"/>
                                        </p:tgtEl>
                                      </p:cBhvr>
                                    </p:animEffect>
                                    <p:anim calcmode="lin" valueType="num">
                                      <p:cBhvr>
                                        <p:cTn id="72" dur="1000" fill="hold"/>
                                        <p:tgtEl>
                                          <p:spTgt spid="16"/>
                                        </p:tgtEl>
                                        <p:attrNameLst>
                                          <p:attrName>ppt_x</p:attrName>
                                        </p:attrNameLst>
                                      </p:cBhvr>
                                      <p:tavLst>
                                        <p:tav tm="0">
                                          <p:val>
                                            <p:strVal val="#ppt_x"/>
                                          </p:val>
                                        </p:tav>
                                        <p:tav tm="100000">
                                          <p:val>
                                            <p:strVal val="#ppt_x"/>
                                          </p:val>
                                        </p:tav>
                                      </p:tavLst>
                                    </p:anim>
                                    <p:anim calcmode="lin" valueType="num">
                                      <p:cBhvr>
                                        <p:cTn id="7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7" grpId="0" animBg="1"/>
      <p:bldP spid="7" grpId="1" animBg="1"/>
      <p:bldP spid="12" grpId="0" animBg="1"/>
      <p:bldP spid="12" grpId="1" animBg="1"/>
      <p:bldP spid="14" grpId="0" animBg="1"/>
      <p:bldP spid="14" grpId="1" animBg="1"/>
      <p:bldP spid="15" grpId="0" animBg="1"/>
      <p:bldP spid="15" grpId="1" animBg="1"/>
      <p:bldP spid="1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0AF6A02-1082-4239-8F62-4F2C730EEB9E}"/>
              </a:ext>
            </a:extLst>
          </p:cNvPr>
          <p:cNvPicPr>
            <a:picLocks noChangeAspect="1"/>
          </p:cNvPicPr>
          <p:nvPr/>
        </p:nvPicPr>
        <p:blipFill>
          <a:blip r:embed="rId2"/>
          <a:stretch>
            <a:fillRect/>
          </a:stretch>
        </p:blipFill>
        <p:spPr>
          <a:xfrm>
            <a:off x="3023420" y="1202742"/>
            <a:ext cx="6005056" cy="4776057"/>
          </a:xfrm>
          <a:prstGeom prst="rect">
            <a:avLst/>
          </a:prstGeom>
        </p:spPr>
      </p:pic>
      <p:sp>
        <p:nvSpPr>
          <p:cNvPr id="10" name="Rectangle 9">
            <a:extLst>
              <a:ext uri="{FF2B5EF4-FFF2-40B4-BE49-F238E27FC236}">
                <a16:creationId xmlns:a16="http://schemas.microsoft.com/office/drawing/2014/main" id="{1B31CC8B-ABEF-4847-94C3-C9CE9426FE77}"/>
              </a:ext>
            </a:extLst>
          </p:cNvPr>
          <p:cNvSpPr/>
          <p:nvPr/>
        </p:nvSpPr>
        <p:spPr>
          <a:xfrm>
            <a:off x="4165694" y="3336103"/>
            <a:ext cx="4051118" cy="830997"/>
          </a:xfrm>
          <a:prstGeom prst="rect">
            <a:avLst/>
          </a:prstGeom>
          <a:noFill/>
        </p:spPr>
        <p:txBody>
          <a:bodyPr wrap="square" lIns="91440" tIns="45720" rIns="91440" bIns="45720">
            <a:spAutoFit/>
          </a:bodyPr>
          <a:lstStyle/>
          <a:p>
            <a:pPr algn="ctr"/>
            <a:r>
              <a:rPr lang="vi-VN" sz="4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j-lt"/>
                <a:cs typeface="Times New Roman" pitchFamily="18" charset="0"/>
              </a:rPr>
              <a:t>Đọc hiểu</a:t>
            </a:r>
            <a:endParaRPr lang="en-US" sz="4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j-lt"/>
              <a:cs typeface="Times New Roman" pitchFamily="18" charset="0"/>
            </a:endParaRPr>
          </a:p>
        </p:txBody>
      </p:sp>
      <p:pic>
        <p:nvPicPr>
          <p:cNvPr id="11" name="55">
            <a:extLst>
              <a:ext uri="{FF2B5EF4-FFF2-40B4-BE49-F238E27FC236}">
                <a16:creationId xmlns:a16="http://schemas.microsoft.com/office/drawing/2014/main" id="{A4E03999-78D9-44EB-93F4-688400BA9EA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0975" y="3373367"/>
            <a:ext cx="3549247" cy="3312889"/>
          </a:xfrm>
          <a:prstGeom prst="rect">
            <a:avLst/>
          </a:prstGeom>
        </p:spPr>
      </p:pic>
      <p:pic>
        <p:nvPicPr>
          <p:cNvPr id="12" name="54">
            <a:extLst>
              <a:ext uri="{FF2B5EF4-FFF2-40B4-BE49-F238E27FC236}">
                <a16:creationId xmlns:a16="http://schemas.microsoft.com/office/drawing/2014/main" id="{A0E53A23-6590-4835-BA19-F48CBC9A5CD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64176" y="3592463"/>
            <a:ext cx="3592090" cy="3265537"/>
          </a:xfrm>
          <a:prstGeom prst="rect">
            <a:avLst/>
          </a:prstGeom>
        </p:spPr>
      </p:pic>
      <p:pic>
        <p:nvPicPr>
          <p:cNvPr id="13" name="42">
            <a:extLst>
              <a:ext uri="{FF2B5EF4-FFF2-40B4-BE49-F238E27FC236}">
                <a16:creationId xmlns:a16="http://schemas.microsoft.com/office/drawing/2014/main" id="{5EE46816-CEE4-4965-A34F-88072896694E}"/>
              </a:ext>
            </a:extLst>
          </p:cNvPr>
          <p:cNvPicPr>
            <a:picLocks noChangeAspect="1"/>
          </p:cNvPicPr>
          <p:nvPr/>
        </p:nvPicPr>
        <p:blipFill>
          <a:blip r:embed="rId5"/>
          <a:stretch>
            <a:fillRect/>
          </a:stretch>
        </p:blipFill>
        <p:spPr>
          <a:xfrm>
            <a:off x="2066088" y="495285"/>
            <a:ext cx="2177862" cy="3291654"/>
          </a:xfrm>
          <a:prstGeom prst="rect">
            <a:avLst/>
          </a:prstGeom>
        </p:spPr>
      </p:pic>
      <p:pic>
        <p:nvPicPr>
          <p:cNvPr id="2" name="Picture 1">
            <a:hlinkClick r:id="rId6"/>
            <a:extLst>
              <a:ext uri="{FF2B5EF4-FFF2-40B4-BE49-F238E27FC236}">
                <a16:creationId xmlns:a16="http://schemas.microsoft.com/office/drawing/2014/main" id="{C1ABF531-39F1-087E-B52A-8194C7118223}"/>
              </a:ext>
            </a:extLst>
          </p:cNvPr>
          <p:cNvPicPr>
            <a:picLocks noChangeAspect="1"/>
          </p:cNvPicPr>
          <p:nvPr/>
        </p:nvPicPr>
        <p:blipFill>
          <a:blip r:embed="rId7"/>
          <a:stretch>
            <a:fillRect/>
          </a:stretch>
        </p:blipFill>
        <p:spPr>
          <a:xfrm>
            <a:off x="9694667" y="686750"/>
            <a:ext cx="2354731" cy="1302755"/>
          </a:xfrm>
          <a:prstGeom prst="rect">
            <a:avLst/>
          </a:prstGeom>
        </p:spPr>
      </p:pic>
    </p:spTree>
    <p:extLst>
      <p:ext uri="{BB962C8B-B14F-4D97-AF65-F5344CB8AC3E}">
        <p14:creationId xmlns:p14="http://schemas.microsoft.com/office/powerpoint/2010/main" val="3213492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0-#ppt_w/2"/>
                                          </p:val>
                                        </p:tav>
                                        <p:tav tm="100000">
                                          <p:val>
                                            <p:strVal val="#ppt_x"/>
                                          </p:val>
                                        </p:tav>
                                      </p:tavLst>
                                    </p:anim>
                                    <p:anim calcmode="lin" valueType="num">
                                      <p:cBhvr additive="base">
                                        <p:cTn id="13" dur="500" fill="hold"/>
                                        <p:tgtEl>
                                          <p:spTgt spid="11"/>
                                        </p:tgtEl>
                                        <p:attrNameLst>
                                          <p:attrName>ppt_y</p:attrName>
                                        </p:attrNameLst>
                                      </p:cBhvr>
                                      <p:tavLst>
                                        <p:tav tm="0">
                                          <p:val>
                                            <p:strVal val="#ppt_y"/>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500" fill="hold"/>
                                        <p:tgtEl>
                                          <p:spTgt spid="12"/>
                                        </p:tgtEl>
                                        <p:attrNameLst>
                                          <p:attrName>ppt_x</p:attrName>
                                        </p:attrNameLst>
                                      </p:cBhvr>
                                      <p:tavLst>
                                        <p:tav tm="0">
                                          <p:val>
                                            <p:strVal val="1+#ppt_w/2"/>
                                          </p:val>
                                        </p:tav>
                                        <p:tav tm="100000">
                                          <p:val>
                                            <p:strVal val="#ppt_x"/>
                                          </p:val>
                                        </p:tav>
                                      </p:tavLst>
                                    </p:anim>
                                    <p:anim calcmode="lin" valueType="num">
                                      <p:cBhvr additive="base">
                                        <p:cTn id="17" dur="500" fill="hold"/>
                                        <p:tgtEl>
                                          <p:spTgt spid="12"/>
                                        </p:tgtEl>
                                        <p:attrNameLst>
                                          <p:attrName>ppt_y</p:attrName>
                                        </p:attrNameLst>
                                      </p:cBhvr>
                                      <p:tavLst>
                                        <p:tav tm="0">
                                          <p:val>
                                            <p:strVal val="#ppt_y"/>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1000"/>
                                        <p:tgtEl>
                                          <p:spTgt spid="13"/>
                                        </p:tgtEl>
                                      </p:cBhvr>
                                    </p:animEffect>
                                    <p:anim calcmode="lin" valueType="num">
                                      <p:cBhvr>
                                        <p:cTn id="21" dur="1000" fill="hold"/>
                                        <p:tgtEl>
                                          <p:spTgt spid="13"/>
                                        </p:tgtEl>
                                        <p:attrNameLst>
                                          <p:attrName>ppt_x</p:attrName>
                                        </p:attrNameLst>
                                      </p:cBhvr>
                                      <p:tavLst>
                                        <p:tav tm="0">
                                          <p:val>
                                            <p:strVal val="#ppt_x"/>
                                          </p:val>
                                        </p:tav>
                                        <p:tav tm="100000">
                                          <p:val>
                                            <p:strVal val="#ppt_x"/>
                                          </p:val>
                                        </p:tav>
                                      </p:tavLst>
                                    </p:anim>
                                    <p:anim calcmode="lin" valueType="num">
                                      <p:cBhvr>
                                        <p:cTn id="2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4">
            <a:extLst>
              <a:ext uri="{FF2B5EF4-FFF2-40B4-BE49-F238E27FC236}">
                <a16:creationId xmlns:a16="http://schemas.microsoft.com/office/drawing/2014/main" id="{B0001852-7C80-4014-B6CB-BC7A97EA14D6}"/>
              </a:ext>
            </a:extLst>
          </p:cNvPr>
          <p:cNvSpPr txBox="1">
            <a:spLocks/>
          </p:cNvSpPr>
          <p:nvPr/>
        </p:nvSpPr>
        <p:spPr>
          <a:xfrm>
            <a:off x="696200" y="265406"/>
            <a:ext cx="10514231" cy="1108801"/>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UTM Avo"/>
                <a:ea typeface="+mj-ea"/>
                <a:cs typeface="Times New Roman" pitchFamily="18" charset="0"/>
              </a:rPr>
              <a:t>Chim rừng Tây Nguyên</a:t>
            </a:r>
            <a:endParaRPr kumimoji="0" lang="en-US" sz="3200" b="1" i="0" u="none" strike="noStrike" kern="1200" cap="none" spc="0" normalizeH="0" baseline="0" noProof="0" dirty="0">
              <a:ln>
                <a:noFill/>
              </a:ln>
              <a:solidFill>
                <a:srgbClr val="FF0000"/>
              </a:solidFill>
              <a:effectLst/>
              <a:uLnTx/>
              <a:uFillTx/>
              <a:latin typeface="UTM Avo"/>
              <a:ea typeface="+mj-ea"/>
              <a:cs typeface="Times New Roman" pitchFamily="18" charset="0"/>
            </a:endParaRPr>
          </a:p>
        </p:txBody>
      </p:sp>
      <p:sp>
        <p:nvSpPr>
          <p:cNvPr id="16" name="Rectangle 15">
            <a:extLst>
              <a:ext uri="{FF2B5EF4-FFF2-40B4-BE49-F238E27FC236}">
                <a16:creationId xmlns:a16="http://schemas.microsoft.com/office/drawing/2014/main" id="{352E1BE5-FB8C-4EC0-9762-2E2045F4D17F}"/>
              </a:ext>
            </a:extLst>
          </p:cNvPr>
          <p:cNvSpPr/>
          <p:nvPr/>
        </p:nvSpPr>
        <p:spPr>
          <a:xfrm>
            <a:off x="361985" y="1682798"/>
            <a:ext cx="11466443" cy="2586157"/>
          </a:xfrm>
          <a:prstGeom prst="rect">
            <a:avLst/>
          </a:prstGeom>
        </p:spPr>
        <p:txBody>
          <a:bodyPr wrap="square">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UTM Avo"/>
                <a:ea typeface="+mn-ea"/>
                <a:cs typeface="+mn-cs"/>
              </a:rPr>
              <a:t> </a:t>
            </a:r>
            <a:r>
              <a:rPr kumimoji="0" lang="vi-VN" sz="2800" b="0" i="0" u="none" strike="noStrike" kern="1200" cap="none" spc="0" normalizeH="0" baseline="0" noProof="0" dirty="0">
                <a:ln>
                  <a:noFill/>
                </a:ln>
                <a:solidFill>
                  <a:prstClr val="black"/>
                </a:solidFill>
                <a:effectLst/>
                <a:uLnTx/>
                <a:uFillTx/>
                <a:ea typeface="+mn-ea"/>
                <a:cs typeface="+mn-cs"/>
              </a:rPr>
              <a:t>Những cơn gió nhẹ làm mặt nước hồ </a:t>
            </a:r>
            <a:r>
              <a:rPr kumimoji="0" lang="en-US" sz="2800" b="0" i="0" u="none" strike="noStrike" kern="1200" cap="none" spc="0" normalizeH="0" baseline="0" noProof="0" dirty="0">
                <a:ln>
                  <a:noFill/>
                </a:ln>
                <a:solidFill>
                  <a:prstClr val="black"/>
                </a:solidFill>
                <a:effectLst/>
                <a:uLnTx/>
                <a:uFillTx/>
                <a:latin typeface="UTM Avo"/>
                <a:ea typeface="+mn-ea"/>
                <a:cs typeface="+mn-cs"/>
              </a:rPr>
              <a:t>Y</a:t>
            </a:r>
            <a:r>
              <a:rPr kumimoji="0" lang="vi-VN" sz="2800" b="0" i="0" u="none" strike="noStrike" kern="1200" cap="none" spc="0" normalizeH="0" baseline="0" noProof="0" dirty="0">
                <a:ln>
                  <a:noFill/>
                </a:ln>
                <a:solidFill>
                  <a:prstClr val="black"/>
                </a:solidFill>
                <a:effectLst/>
                <a:uLnTx/>
                <a:uFillTx/>
                <a:ea typeface="+mn-ea"/>
                <a:cs typeface="+mn-cs"/>
              </a:rPr>
              <a:t>-rơ-pao chao mình rung động. Bầu trời trong xanh soi bóng xuống đáy hồ, mặt nước hồ càng xanh thêm và như rộng ra mênh mông.</a:t>
            </a: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mj-lt"/>
                <a:ea typeface="+mn-ea"/>
                <a:cs typeface="Times New Roman" pitchFamily="18" charset="0"/>
              </a:rPr>
              <a:t>	</a:t>
            </a:r>
            <a:endParaRPr kumimoji="0" lang="en-US" sz="2800" b="0" i="0" u="none" strike="noStrike" kern="1200" cap="none" spc="0" normalizeH="0" baseline="0" noProof="0" dirty="0">
              <a:ln>
                <a:noFill/>
              </a:ln>
              <a:solidFill>
                <a:prstClr val="black"/>
              </a:solidFill>
              <a:effectLst/>
              <a:uLnTx/>
              <a:uFillTx/>
              <a:latin typeface="UTM Avo"/>
              <a:ea typeface="+mn-ea"/>
              <a:cs typeface="Times New Roman" pitchFamily="18" charset="0"/>
            </a:endParaRPr>
          </a:p>
        </p:txBody>
      </p:sp>
      <p:sp>
        <p:nvSpPr>
          <p:cNvPr id="17" name="Rectangle 16">
            <a:extLst>
              <a:ext uri="{FF2B5EF4-FFF2-40B4-BE49-F238E27FC236}">
                <a16:creationId xmlns:a16="http://schemas.microsoft.com/office/drawing/2014/main" id="{DDD1D99D-F6F2-49E3-A3D2-4B152BD206FD}"/>
              </a:ext>
            </a:extLst>
          </p:cNvPr>
          <p:cNvSpPr/>
          <p:nvPr/>
        </p:nvSpPr>
        <p:spPr>
          <a:xfrm>
            <a:off x="260487" y="1050624"/>
            <a:ext cx="11788034" cy="647165"/>
          </a:xfrm>
          <a:prstGeom prst="rect">
            <a:avLst/>
          </a:prstGeom>
        </p:spPr>
        <p:txBody>
          <a:bodyPr wrap="square">
            <a:spAutoFit/>
          </a:bodyPr>
          <a:lstStyle/>
          <a:p>
            <a:pPr marR="0" lvl="0" algn="l" defTabSz="914400" rtl="0" eaLnBrk="1" fontAlgn="auto" latinLnBrk="0" hangingPunct="1">
              <a:lnSpc>
                <a:spcPct val="150000"/>
              </a:lnSpc>
              <a:spcBef>
                <a:spcPts val="0"/>
              </a:spcBef>
              <a:spcAft>
                <a:spcPts val="0"/>
              </a:spcAft>
              <a:buClrTx/>
              <a:buSzTx/>
              <a:tabLst/>
              <a:defRPr/>
            </a:pPr>
            <a:r>
              <a:rPr kumimoji="0" lang="en-US" sz="2800" b="1" i="0" u="none" strike="noStrike" kern="1200" cap="none" spc="0" normalizeH="0" baseline="0" noProof="0" dirty="0">
                <a:ln>
                  <a:noFill/>
                </a:ln>
                <a:solidFill>
                  <a:prstClr val="black"/>
                </a:solidFill>
                <a:effectLst/>
                <a:uLnTx/>
                <a:uFillTx/>
                <a:latin typeface="UTM Avo"/>
                <a:ea typeface="+mn-ea"/>
                <a:cs typeface="Times New Roman" pitchFamily="18" charset="0"/>
              </a:rPr>
              <a:t>1</a:t>
            </a:r>
            <a:r>
              <a:rPr kumimoji="0" lang="en-US" sz="2800" b="0" i="0" u="none" strike="noStrike" kern="1200" cap="none" spc="0" normalizeH="0" baseline="0" noProof="0" dirty="0">
                <a:ln>
                  <a:noFill/>
                </a:ln>
                <a:solidFill>
                  <a:prstClr val="black"/>
                </a:solidFill>
                <a:effectLst/>
                <a:uLnTx/>
                <a:uFillTx/>
                <a:latin typeface="UTM Avo"/>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UTM Avo"/>
                <a:ea typeface="+mn-ea"/>
                <a:cs typeface="Times New Roman" pitchFamily="18" charset="0"/>
              </a:rPr>
              <a:t>Tìm</a:t>
            </a:r>
            <a:r>
              <a:rPr kumimoji="0" lang="en-US" sz="2800" b="0" i="0" u="none" strike="noStrike" kern="1200" cap="none" spc="0" normalizeH="0" baseline="0" noProof="0" dirty="0">
                <a:ln>
                  <a:noFill/>
                </a:ln>
                <a:solidFill>
                  <a:prstClr val="black"/>
                </a:solidFill>
                <a:effectLst/>
                <a:uLnTx/>
                <a:uFillTx/>
                <a:latin typeface="UTM Avo"/>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UTM Avo"/>
                <a:ea typeface="+mn-ea"/>
                <a:cs typeface="Times New Roman" pitchFamily="18" charset="0"/>
              </a:rPr>
              <a:t>những</a:t>
            </a:r>
            <a:r>
              <a:rPr kumimoji="0" lang="en-US" sz="2800" b="0" i="0" u="none" strike="noStrike" kern="1200" cap="none" spc="0" normalizeH="0" baseline="0" noProof="0" dirty="0">
                <a:ln>
                  <a:noFill/>
                </a:ln>
                <a:solidFill>
                  <a:prstClr val="black"/>
                </a:solidFill>
                <a:effectLst/>
                <a:uLnTx/>
                <a:uFillTx/>
                <a:latin typeface="UTM Avo"/>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UTM Avo"/>
                <a:ea typeface="+mn-ea"/>
                <a:cs typeface="Times New Roman" pitchFamily="18" charset="0"/>
              </a:rPr>
              <a:t>từ</a:t>
            </a:r>
            <a:r>
              <a:rPr kumimoji="0" lang="en-US" sz="2800" b="0" i="0" u="none" strike="noStrike" kern="1200" cap="none" spc="0" normalizeH="0" baseline="0" noProof="0" dirty="0">
                <a:ln>
                  <a:noFill/>
                </a:ln>
                <a:solidFill>
                  <a:prstClr val="black"/>
                </a:solidFill>
                <a:effectLst/>
                <a:uLnTx/>
                <a:uFillTx/>
                <a:latin typeface="UTM Avo"/>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UTM Avo"/>
                <a:ea typeface="+mn-ea"/>
                <a:cs typeface="Times New Roman" pitchFamily="18" charset="0"/>
              </a:rPr>
              <a:t>ngữ</a:t>
            </a:r>
            <a:r>
              <a:rPr kumimoji="0" lang="en-US" sz="2800" b="0" i="0" u="none" strike="noStrike" kern="1200" cap="none" spc="0" normalizeH="0" baseline="0" noProof="0" dirty="0">
                <a:ln>
                  <a:noFill/>
                </a:ln>
                <a:solidFill>
                  <a:prstClr val="black"/>
                </a:solidFill>
                <a:effectLst/>
                <a:uLnTx/>
                <a:uFillTx/>
                <a:latin typeface="UTM Avo"/>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UTM Avo"/>
                <a:ea typeface="+mn-ea"/>
                <a:cs typeface="Times New Roman" pitchFamily="18" charset="0"/>
              </a:rPr>
              <a:t>tả</a:t>
            </a:r>
            <a:r>
              <a:rPr kumimoji="0" lang="en-US" sz="2800" b="0" i="0" u="none" strike="noStrike" kern="1200" cap="none" spc="0" normalizeH="0" baseline="0" noProof="0" dirty="0">
                <a:ln>
                  <a:noFill/>
                </a:ln>
                <a:solidFill>
                  <a:prstClr val="black"/>
                </a:solidFill>
                <a:effectLst/>
                <a:uLnTx/>
                <a:uFillTx/>
                <a:latin typeface="UTM Avo"/>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UTM Avo"/>
                <a:ea typeface="+mn-ea"/>
                <a:cs typeface="Times New Roman" pitchFamily="18" charset="0"/>
              </a:rPr>
              <a:t>vẻ</a:t>
            </a:r>
            <a:r>
              <a:rPr kumimoji="0" lang="en-US" sz="2800" b="0" i="0" u="none" strike="noStrike" kern="1200" cap="none" spc="0" normalizeH="0" baseline="0" noProof="0" dirty="0">
                <a:ln>
                  <a:noFill/>
                </a:ln>
                <a:solidFill>
                  <a:prstClr val="black"/>
                </a:solidFill>
                <a:effectLst/>
                <a:uLnTx/>
                <a:uFillTx/>
                <a:latin typeface="UTM Avo"/>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UTM Avo"/>
                <a:ea typeface="+mn-ea"/>
                <a:cs typeface="Times New Roman" pitchFamily="18" charset="0"/>
              </a:rPr>
              <a:t>đẹp</a:t>
            </a:r>
            <a:r>
              <a:rPr kumimoji="0" lang="en-US" sz="2800" b="0" i="0" u="none" strike="noStrike" kern="1200" cap="none" spc="0" normalizeH="0" baseline="0" noProof="0" dirty="0">
                <a:ln>
                  <a:noFill/>
                </a:ln>
                <a:solidFill>
                  <a:prstClr val="black"/>
                </a:solidFill>
                <a:effectLst/>
                <a:uLnTx/>
                <a:uFillTx/>
                <a:latin typeface="UTM Avo"/>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UTM Avo"/>
                <a:ea typeface="+mn-ea"/>
                <a:cs typeface="Times New Roman" pitchFamily="18" charset="0"/>
              </a:rPr>
              <a:t>của</a:t>
            </a:r>
            <a:r>
              <a:rPr kumimoji="0" lang="en-US" sz="2800" b="0" i="0" u="none" strike="noStrike" kern="1200" cap="none" spc="0" normalizeH="0" baseline="0" noProof="0" dirty="0">
                <a:ln>
                  <a:noFill/>
                </a:ln>
                <a:solidFill>
                  <a:prstClr val="black"/>
                </a:solidFill>
                <a:effectLst/>
                <a:uLnTx/>
                <a:uFillTx/>
                <a:latin typeface="UTM Avo"/>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UTM Avo"/>
                <a:ea typeface="+mn-ea"/>
                <a:cs typeface="Times New Roman" pitchFamily="18" charset="0"/>
              </a:rPr>
              <a:t>mặt</a:t>
            </a:r>
            <a:r>
              <a:rPr kumimoji="0" lang="en-US" sz="2800" b="0" i="0" u="none" strike="noStrike" kern="1200" cap="none" spc="0" normalizeH="0" baseline="0" noProof="0" dirty="0">
                <a:ln>
                  <a:noFill/>
                </a:ln>
                <a:solidFill>
                  <a:prstClr val="black"/>
                </a:solidFill>
                <a:effectLst/>
                <a:uLnTx/>
                <a:uFillTx/>
                <a:latin typeface="UTM Avo"/>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UTM Avo"/>
                <a:ea typeface="+mn-ea"/>
                <a:cs typeface="Times New Roman" pitchFamily="18" charset="0"/>
              </a:rPr>
              <a:t>hồ</a:t>
            </a:r>
            <a:r>
              <a:rPr kumimoji="0" lang="en-US" sz="2800" b="0" i="0" u="none" strike="noStrike" kern="1200" cap="none" spc="0" normalizeH="0" baseline="0" noProof="0" dirty="0">
                <a:ln>
                  <a:noFill/>
                </a:ln>
                <a:solidFill>
                  <a:prstClr val="black"/>
                </a:solidFill>
                <a:effectLst/>
                <a:uLnTx/>
                <a:uFillTx/>
                <a:latin typeface="UTM Avo"/>
                <a:ea typeface="+mn-ea"/>
                <a:cs typeface="Times New Roman" pitchFamily="18" charset="0"/>
              </a:rPr>
              <a:t> Y-</a:t>
            </a:r>
            <a:r>
              <a:rPr kumimoji="0" lang="en-US" sz="2800" b="0" i="0" u="none" strike="noStrike" kern="1200" cap="none" spc="0" normalizeH="0" baseline="0" noProof="0" dirty="0" err="1">
                <a:ln>
                  <a:noFill/>
                </a:ln>
                <a:solidFill>
                  <a:prstClr val="black"/>
                </a:solidFill>
                <a:effectLst/>
                <a:uLnTx/>
                <a:uFillTx/>
                <a:latin typeface="UTM Avo"/>
                <a:ea typeface="+mn-ea"/>
                <a:cs typeface="Times New Roman" pitchFamily="18" charset="0"/>
              </a:rPr>
              <a:t>rơ</a:t>
            </a:r>
            <a:r>
              <a:rPr kumimoji="0" lang="en-US" sz="2800" b="0" i="0" u="none" strike="noStrike" kern="1200" cap="none" spc="0" normalizeH="0" baseline="0" noProof="0" dirty="0">
                <a:ln>
                  <a:noFill/>
                </a:ln>
                <a:solidFill>
                  <a:prstClr val="black"/>
                </a:solidFill>
                <a:effectLst/>
                <a:uLnTx/>
                <a:uFillTx/>
                <a:latin typeface="UTM Avo"/>
                <a:ea typeface="+mn-ea"/>
                <a:cs typeface="Times New Roman" pitchFamily="18" charset="0"/>
              </a:rPr>
              <a:t>-pao.</a:t>
            </a:r>
            <a:r>
              <a:rPr kumimoji="0" lang="vi-VN" sz="2800" b="0" i="0" u="none" strike="noStrike" kern="1200" cap="none" spc="0" normalizeH="0" baseline="0" noProof="0" dirty="0">
                <a:ln>
                  <a:noFill/>
                </a:ln>
                <a:solidFill>
                  <a:prstClr val="black"/>
                </a:solidFill>
                <a:effectLst/>
                <a:uLnTx/>
                <a:uFillTx/>
                <a:latin typeface="+mj-lt"/>
                <a:ea typeface="+mn-ea"/>
                <a:cs typeface="Times New Roman" pitchFamily="18" charset="0"/>
              </a:rPr>
              <a:t>	</a:t>
            </a:r>
            <a:endParaRPr kumimoji="0" lang="en-US" sz="3200" b="0" i="0" u="none" strike="noStrike" kern="1200" cap="none" spc="0" normalizeH="0" baseline="0" noProof="0" dirty="0">
              <a:ln>
                <a:noFill/>
              </a:ln>
              <a:solidFill>
                <a:prstClr val="black"/>
              </a:solidFill>
              <a:effectLst/>
              <a:uLnTx/>
              <a:uFillTx/>
              <a:latin typeface="UTM Avo"/>
              <a:ea typeface="+mn-ea"/>
              <a:cs typeface="Times New Roman" pitchFamily="18" charset="0"/>
            </a:endParaRPr>
          </a:p>
        </p:txBody>
      </p:sp>
      <p:cxnSp>
        <p:nvCxnSpPr>
          <p:cNvPr id="3" name="Straight Connector 2">
            <a:extLst>
              <a:ext uri="{FF2B5EF4-FFF2-40B4-BE49-F238E27FC236}">
                <a16:creationId xmlns:a16="http://schemas.microsoft.com/office/drawing/2014/main" id="{A07606F9-2BBB-453E-A575-8E3B57871C61}"/>
              </a:ext>
            </a:extLst>
          </p:cNvPr>
          <p:cNvCxnSpPr/>
          <p:nvPr/>
        </p:nvCxnSpPr>
        <p:spPr>
          <a:xfrm>
            <a:off x="4716043" y="2300513"/>
            <a:ext cx="6615112"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EE32444-7345-4D72-98A7-1A0D58CF60E0}"/>
              </a:ext>
            </a:extLst>
          </p:cNvPr>
          <p:cNvCxnSpPr>
            <a:cxnSpLocks/>
          </p:cNvCxnSpPr>
          <p:nvPr/>
        </p:nvCxnSpPr>
        <p:spPr>
          <a:xfrm>
            <a:off x="467893" y="2981338"/>
            <a:ext cx="1003720"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1C13D7CA-8ABF-478A-BABF-18FE0052923A}"/>
              </a:ext>
            </a:extLst>
          </p:cNvPr>
          <p:cNvCxnSpPr>
            <a:cxnSpLocks/>
          </p:cNvCxnSpPr>
          <p:nvPr/>
        </p:nvCxnSpPr>
        <p:spPr>
          <a:xfrm>
            <a:off x="3063456" y="2971588"/>
            <a:ext cx="1652587"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799B365E-1208-4095-B0DC-50A76ACF61FB}"/>
              </a:ext>
            </a:extLst>
          </p:cNvPr>
          <p:cNvCxnSpPr>
            <a:cxnSpLocks/>
          </p:cNvCxnSpPr>
          <p:nvPr/>
        </p:nvCxnSpPr>
        <p:spPr>
          <a:xfrm>
            <a:off x="1471613" y="3565186"/>
            <a:ext cx="1771650"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7774A14-34D4-4572-A65D-C41A95B187A7}"/>
              </a:ext>
            </a:extLst>
          </p:cNvPr>
          <p:cNvCxnSpPr>
            <a:cxnSpLocks/>
          </p:cNvCxnSpPr>
          <p:nvPr/>
        </p:nvCxnSpPr>
        <p:spPr>
          <a:xfrm>
            <a:off x="4716043" y="3610885"/>
            <a:ext cx="3307556"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6B6F97EE-F330-42BB-8ADE-A6BD1900C605}"/>
              </a:ext>
            </a:extLst>
          </p:cNvPr>
          <p:cNvPicPr>
            <a:picLocks noChangeAspect="1"/>
          </p:cNvPicPr>
          <p:nvPr/>
        </p:nvPicPr>
        <p:blipFill rotWithShape="1">
          <a:blip r:embed="rId2"/>
          <a:srcRect t="4906"/>
          <a:stretch/>
        </p:blipFill>
        <p:spPr>
          <a:xfrm>
            <a:off x="-1" y="3886412"/>
            <a:ext cx="12190413" cy="2917679"/>
          </a:xfrm>
          <a:prstGeom prst="rect">
            <a:avLst/>
          </a:prstGeom>
        </p:spPr>
      </p:pic>
    </p:spTree>
    <p:extLst>
      <p:ext uri="{BB962C8B-B14F-4D97-AF65-F5344CB8AC3E}">
        <p14:creationId xmlns:p14="http://schemas.microsoft.com/office/powerpoint/2010/main" val="978274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1000" fill="hold"/>
                                        <p:tgtEl>
                                          <p:spTgt spid="16"/>
                                        </p:tgtEl>
                                        <p:attrNameLst>
                                          <p:attrName>ppt_x</p:attrName>
                                        </p:attrNameLst>
                                      </p:cBhvr>
                                      <p:tavLst>
                                        <p:tav tm="0">
                                          <p:val>
                                            <p:strVal val="#ppt_x"/>
                                          </p:val>
                                        </p:tav>
                                        <p:tav tm="100000">
                                          <p:val>
                                            <p:strVal val="#ppt_x"/>
                                          </p:val>
                                        </p:tav>
                                      </p:tavLst>
                                    </p:anim>
                                    <p:anim calcmode="lin" valueType="num">
                                      <p:cBhvr additive="base">
                                        <p:cTn id="13" dur="10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par>
                                <p:cTn id="19" presetID="16" presetClass="entr" presetSubtype="21"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arn(inVertical)">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barn(inVertical)">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barn(inVertical)">
                                      <p:cBhvr>
                                        <p:cTn id="31" dur="500"/>
                                        <p:tgtEl>
                                          <p:spTgt spid="21"/>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barn(inVertical)">
                                      <p:cBhvr>
                                        <p:cTn id="3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925EDC-6CD1-0BD2-58B3-89D8FA137E1C}"/>
            </a:ext>
          </a:extLst>
        </p:cNvPr>
        <p:cNvGrpSpPr/>
        <p:nvPr/>
      </p:nvGrpSpPr>
      <p:grpSpPr>
        <a:xfrm>
          <a:off x="0" y="0"/>
          <a:ext cx="0" cy="0"/>
          <a:chOff x="0" y="0"/>
          <a:chExt cx="0" cy="0"/>
        </a:xfrm>
      </p:grpSpPr>
      <p:sp>
        <p:nvSpPr>
          <p:cNvPr id="14" name="Title 4">
            <a:extLst>
              <a:ext uri="{FF2B5EF4-FFF2-40B4-BE49-F238E27FC236}">
                <a16:creationId xmlns:a16="http://schemas.microsoft.com/office/drawing/2014/main" id="{17CA6083-26EC-5FAC-DDE1-27D87CCCC29F}"/>
              </a:ext>
            </a:extLst>
          </p:cNvPr>
          <p:cNvSpPr txBox="1">
            <a:spLocks/>
          </p:cNvSpPr>
          <p:nvPr/>
        </p:nvSpPr>
        <p:spPr>
          <a:xfrm>
            <a:off x="696200" y="265406"/>
            <a:ext cx="10514231" cy="1108801"/>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UTM Avo"/>
                <a:ea typeface="+mj-ea"/>
                <a:cs typeface="Times New Roman" pitchFamily="18" charset="0"/>
              </a:rPr>
              <a:t>Chim rừng Tây Nguyên</a:t>
            </a:r>
            <a:endParaRPr kumimoji="0" lang="en-US" sz="3200" b="1" i="0" u="none" strike="noStrike" kern="1200" cap="none" spc="0" normalizeH="0" baseline="0" noProof="0" dirty="0">
              <a:ln>
                <a:noFill/>
              </a:ln>
              <a:solidFill>
                <a:srgbClr val="FF0000"/>
              </a:solidFill>
              <a:effectLst/>
              <a:uLnTx/>
              <a:uFillTx/>
              <a:latin typeface="UTM Avo"/>
              <a:ea typeface="+mj-ea"/>
              <a:cs typeface="Times New Roman" pitchFamily="18" charset="0"/>
            </a:endParaRPr>
          </a:p>
        </p:txBody>
      </p:sp>
      <p:sp>
        <p:nvSpPr>
          <p:cNvPr id="15" name="Rectangle 14">
            <a:extLst>
              <a:ext uri="{FF2B5EF4-FFF2-40B4-BE49-F238E27FC236}">
                <a16:creationId xmlns:a16="http://schemas.microsoft.com/office/drawing/2014/main" id="{3B57B5FD-A73C-28E3-0347-0AC5FAA460A9}"/>
              </a:ext>
            </a:extLst>
          </p:cNvPr>
          <p:cNvSpPr/>
          <p:nvPr/>
        </p:nvSpPr>
        <p:spPr>
          <a:xfrm>
            <a:off x="142875" y="1025584"/>
            <a:ext cx="12190413" cy="653384"/>
          </a:xfrm>
          <a:prstGeom prst="rect">
            <a:avLst/>
          </a:prstGeom>
        </p:spPr>
        <p:txBody>
          <a:bodyPr wrap="square">
            <a:spAutoFit/>
          </a:bodyPr>
          <a:lstStyle/>
          <a:p>
            <a:pPr marL="0" marR="0" lvl="0" indent="457200" algn="l" defTabSz="9144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UTM Avo"/>
                <a:ea typeface="+mn-ea"/>
                <a:cs typeface="Times New Roman" pitchFamily="18" charset="0"/>
              </a:rPr>
              <a:t>2</a:t>
            </a:r>
            <a:r>
              <a:rPr kumimoji="0" lang="en-US" sz="2800" b="0" i="0" u="none" strike="noStrike" kern="1200" cap="none" spc="0" normalizeH="0" baseline="0" noProof="0">
                <a:ln>
                  <a:noFill/>
                </a:ln>
                <a:solidFill>
                  <a:prstClr val="black"/>
                </a:solidFill>
                <a:effectLst/>
                <a:uLnTx/>
                <a:uFillTx/>
                <a:latin typeface="UTM Avo"/>
                <a:ea typeface="+mn-ea"/>
                <a:cs typeface="Times New Roman" pitchFamily="18" charset="0"/>
              </a:rPr>
              <a:t>. Quanh hồ Y-rơ-pao có những loại chim nào?</a:t>
            </a:r>
            <a:r>
              <a:rPr kumimoji="0" lang="vi-VN" sz="2800" b="0" i="0" u="none" strike="noStrike" kern="1200" cap="none" spc="0" normalizeH="0" baseline="0" noProof="0">
                <a:ln>
                  <a:noFill/>
                </a:ln>
                <a:solidFill>
                  <a:prstClr val="black"/>
                </a:solidFill>
                <a:effectLst/>
                <a:uLnTx/>
                <a:uFillTx/>
                <a:latin typeface="+mj-lt"/>
                <a:ea typeface="+mn-ea"/>
                <a:cs typeface="Times New Roman" pitchFamily="18" charset="0"/>
              </a:rPr>
              <a:t>	</a:t>
            </a:r>
            <a:endParaRPr kumimoji="0" lang="en-US" sz="3200" b="0" i="0" u="none" strike="noStrike" kern="1200" cap="none" spc="0" normalizeH="0" baseline="0" noProof="0" dirty="0">
              <a:ln>
                <a:noFill/>
              </a:ln>
              <a:solidFill>
                <a:prstClr val="black"/>
              </a:solidFill>
              <a:effectLst/>
              <a:uLnTx/>
              <a:uFillTx/>
              <a:latin typeface="UTM Avo"/>
              <a:ea typeface="+mn-ea"/>
              <a:cs typeface="Times New Roman" pitchFamily="18" charset="0"/>
            </a:endParaRPr>
          </a:p>
        </p:txBody>
      </p:sp>
      <p:sp>
        <p:nvSpPr>
          <p:cNvPr id="18" name="Rectangle 17">
            <a:extLst>
              <a:ext uri="{FF2B5EF4-FFF2-40B4-BE49-F238E27FC236}">
                <a16:creationId xmlns:a16="http://schemas.microsoft.com/office/drawing/2014/main" id="{6CAF83EC-F06C-139E-2289-F20FE57AEF3E}"/>
              </a:ext>
            </a:extLst>
          </p:cNvPr>
          <p:cNvSpPr/>
          <p:nvPr/>
        </p:nvSpPr>
        <p:spPr>
          <a:xfrm>
            <a:off x="399585" y="1678968"/>
            <a:ext cx="11309019" cy="1293496"/>
          </a:xfrm>
          <a:prstGeom prst="rect">
            <a:avLst/>
          </a:prstGeom>
        </p:spPr>
        <p:txBody>
          <a:bodyPr wrap="square">
            <a:spAutoFit/>
          </a:bodyPr>
          <a:lstStyle/>
          <a:p>
            <a:pPr marL="0" marR="0" lvl="0" indent="457200" algn="l" defTabSz="457200" rtl="0" eaLnBrk="1" fontAlgn="auto" latinLnBrk="0" hangingPunct="1">
              <a:lnSpc>
                <a:spcPct val="150000"/>
              </a:lnSpc>
              <a:spcBef>
                <a:spcPts val="600"/>
              </a:spcBef>
              <a:spcAft>
                <a:spcPts val="60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UTM Avo"/>
                <a:ea typeface="+mn-ea"/>
                <a:cs typeface="+mn-cs"/>
              </a:rPr>
              <a:t>- </a:t>
            </a:r>
            <a:r>
              <a:rPr kumimoji="0" lang="vi-VN" sz="2800" b="0" i="0" u="none" strike="noStrike" kern="1200" cap="none" spc="0" normalizeH="0" baseline="0" noProof="0" dirty="0">
                <a:ln>
                  <a:noFill/>
                </a:ln>
                <a:solidFill>
                  <a:prstClr val="black"/>
                </a:solidFill>
                <a:effectLst/>
                <a:uLnTx/>
                <a:uFillTx/>
                <a:ea typeface="+mn-ea"/>
                <a:cs typeface="+mn-cs"/>
              </a:rPr>
              <a:t>Chim đại bàng chân vàng</a:t>
            </a:r>
            <a:r>
              <a:rPr kumimoji="0" lang="en-US" sz="2800" b="0" i="0" u="none" strike="noStrike" kern="1200" cap="none" spc="0" normalizeH="0" baseline="0" noProof="0" dirty="0">
                <a:ln>
                  <a:noFill/>
                </a:ln>
                <a:solidFill>
                  <a:prstClr val="black"/>
                </a:solidFill>
                <a:effectLst/>
                <a:uLnTx/>
                <a:uFillTx/>
                <a:latin typeface="UTM Avo"/>
                <a:ea typeface="+mn-ea"/>
                <a:cs typeface="+mn-cs"/>
              </a:rPr>
              <a:t>,</a:t>
            </a:r>
            <a:r>
              <a:rPr kumimoji="0" lang="vi-VN" sz="2800" b="0" i="0" u="none" strike="noStrike" kern="1200" cap="none" spc="0" normalizeH="0" baseline="0" noProof="0" dirty="0">
                <a:ln>
                  <a:noFill/>
                </a:ln>
                <a:solidFill>
                  <a:prstClr val="black"/>
                </a:solidFill>
                <a:effectLst/>
                <a:uLnTx/>
                <a:uFillTx/>
                <a:ea typeface="+mn-ea"/>
                <a:cs typeface="+mn-cs"/>
              </a:rPr>
              <a:t> mỏ đỏ đang chao lượn, bóng che rợp mặt đất. </a:t>
            </a:r>
            <a:r>
              <a:rPr kumimoji="0" lang="vi-VN" sz="2800" b="0" i="0" u="none" strike="noStrike" kern="1200" cap="none" spc="0" normalizeH="0" baseline="0" noProof="0" dirty="0">
                <a:ln>
                  <a:noFill/>
                </a:ln>
                <a:solidFill>
                  <a:prstClr val="black"/>
                </a:solidFill>
                <a:effectLst/>
                <a:uLnTx/>
                <a:uFillTx/>
                <a:latin typeface="+mj-lt"/>
                <a:ea typeface="+mn-ea"/>
                <a:cs typeface="Times New Roman" pitchFamily="18" charset="0"/>
              </a:rPr>
              <a:t>	</a:t>
            </a:r>
            <a:endParaRPr kumimoji="0" lang="en-US" sz="2800" b="0" i="0" u="none" strike="noStrike" kern="1200" cap="none" spc="0" normalizeH="0" baseline="0" noProof="0" dirty="0">
              <a:ln>
                <a:noFill/>
              </a:ln>
              <a:solidFill>
                <a:prstClr val="black"/>
              </a:solidFill>
              <a:effectLst/>
              <a:uLnTx/>
              <a:uFillTx/>
              <a:latin typeface="UTM Avo"/>
              <a:ea typeface="+mn-ea"/>
              <a:cs typeface="Times New Roman" pitchFamily="18" charset="0"/>
            </a:endParaRPr>
          </a:p>
        </p:txBody>
      </p:sp>
      <p:pic>
        <p:nvPicPr>
          <p:cNvPr id="26" name="Picture 25">
            <a:extLst>
              <a:ext uri="{FF2B5EF4-FFF2-40B4-BE49-F238E27FC236}">
                <a16:creationId xmlns:a16="http://schemas.microsoft.com/office/drawing/2014/main" id="{3BA1B6A0-CF0F-C66E-C987-55310C16C8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4831" y="3672401"/>
            <a:ext cx="4958543" cy="2164197"/>
          </a:xfrm>
          <a:prstGeom prst="rect">
            <a:avLst/>
          </a:prstGeom>
        </p:spPr>
      </p:pic>
    </p:spTree>
    <p:extLst>
      <p:ext uri="{BB962C8B-B14F-4D97-AF65-F5344CB8AC3E}">
        <p14:creationId xmlns:p14="http://schemas.microsoft.com/office/powerpoint/2010/main" val="3510448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8">
                                            <p:txEl>
                                              <p:pRg st="0" end="0"/>
                                            </p:txEl>
                                          </p:spTgt>
                                        </p:tgtEl>
                                        <p:attrNameLst>
                                          <p:attrName>style.visibility</p:attrName>
                                        </p:attrNameLst>
                                      </p:cBhvr>
                                      <p:to>
                                        <p:strVal val="visible"/>
                                      </p:to>
                                    </p:set>
                                    <p:animEffect transition="in" filter="fade">
                                      <p:cBhvr>
                                        <p:cTn id="12" dur="1000"/>
                                        <p:tgtEl>
                                          <p:spTgt spid="18">
                                            <p:txEl>
                                              <p:pRg st="0" end="0"/>
                                            </p:txEl>
                                          </p:spTgt>
                                        </p:tgtEl>
                                      </p:cBhvr>
                                    </p:animEffect>
                                    <p:anim calcmode="lin" valueType="num">
                                      <p:cBhvr>
                                        <p:cTn id="13" dur="1000" fill="hold"/>
                                        <p:tgtEl>
                                          <p:spTgt spid="18">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1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down)">
                                      <p:cBhvr>
                                        <p:cTn id="19" dur="500"/>
                                        <p:tgtEl>
                                          <p:spTgt spid="26"/>
                                        </p:tgtEl>
                                      </p:cBhvr>
                                    </p:animEffect>
                                  </p:childTnLst>
                                </p:cTn>
                              </p:par>
                              <p:par>
                                <p:cTn id="20" presetID="0" presetClass="path" presetSubtype="0" accel="50000" decel="50000" fill="hold" nodeType="withEffect">
                                  <p:stCondLst>
                                    <p:cond delay="0"/>
                                  </p:stCondLst>
                                  <p:childTnLst>
                                    <p:animMotion origin="layout" path="M 4.9134E-6 3.33333E-6 L 4.9134E-6 0.00023 L 0.01745 -0.02084 C 0.02031 -0.02431 0.02331 -0.02709 0.02578 -0.03148 C 0.02917 -0.0375 0.03268 -0.04398 0.0362 -0.05 C 0.03893 -0.0544 0.04193 -0.05811 0.04453 -0.0625 C 0.05612 -0.08334 0.05404 -0.08449 0.06667 -0.1044 C 0.07162 -0.11181 0.07722 -0.1176 0.08204 -0.125 C 0.08503 -0.1301 0.08712 -0.13681 0.09011 -0.14167 C 0.09545 -0.1507 0.10144 -0.15764 0.10652 -0.16667 C 0.13999 -0.22616 0.09884 -0.1551 0.13361 -0.20834 C 0.13777 -0.21482 0.14064 -0.22385 0.14533 -0.22917 C 0.14806 -0.23264 0.162 -0.24051 0.16746 -0.24398 L 0.22724 -0.24167 C 0.23518 -0.24121 0.22893 -0.23889 0.23544 -0.2375 C 0.24091 -0.23658 0.24638 -0.23611 0.25185 -0.23565 C 0.25472 -0.23473 0.25745 -0.23449 0.26019 -0.23334 C 0.26123 -0.23311 0.26227 -0.23172 0.26357 -0.23148 C 0.26865 -0.22986 0.28415 -0.22778 0.28831 -0.22732 C 0.29639 -0.22917 0.30472 -0.23033 0.3128 -0.23334 C 0.3236 -0.23773 0.32842 -0.23912 0.33988 -0.24584 C 0.34731 -0.25047 0.35525 -0.25324 0.36202 -0.26065 C 0.3938 -0.29445 0.34457 -0.24144 0.4007 -0.30417 C 0.40539 -0.30949 0.41007 -0.31412 0.41476 -0.31898 C 0.42101 -0.32523 0.42713 -0.33218 0.43365 -0.3375 C 0.4382 -0.34167 0.45656 -0.35996 0.46633 -0.3625 C 0.47141 -0.36389 0.47662 -0.36389 0.48157 -0.36482 C 0.48391 -0.3625 0.48652 -0.36111 0.4886 -0.35834 C 0.4912 -0.35556 0.49303 -0.35093 0.49563 -0.34815 C 0.50384 -0.33936 0.50527 -0.34005 0.51308 -0.3375 L 0.55319 -0.34167 C 0.5821 -0.34468 0.56817 -0.34121 0.58939 -0.34815 C 0.59408 -0.35232 0.59877 -0.35672 0.60346 -0.36065 C 0.60815 -0.36436 0.6131 -0.36667 0.61752 -0.37084 C 0.62534 -0.37824 0.6424 -0.4007 0.648 -0.40834 C 0.6519 -0.41366 0.68133 -0.45857 0.69019 -0.46667 C 0.69123 -0.4676 0.71793 -0.48565 0.72431 -0.4875 C 0.7316 -0.48982 0.73915 -0.49005 0.74645 -0.49167 C 0.75322 -0.49352 0.75973 -0.4963 0.76637 -0.49815 C 0.77106 -0.49908 0.77588 -0.49931 0.78057 -0.5 C 0.78643 -0.50139 0.79229 -0.50278 0.79802 -0.50417 C 0.8337 -0.52686 0.79593 -0.5051 0.82966 -0.51898 C 0.84385 -0.52477 0.85076 -0.53218 0.86482 -0.54167 C 0.88735 -0.55718 0.91157 -0.56945 0.93163 -0.59398 L 0.95741 -0.625 C 0.96861 -0.63843 0.97603 -0.64468 0.98684 -0.66065 C 0.99062 -0.66621 0.99361 -0.67361 0.99726 -0.67917 C 0.99908 -0.68195 1.0013 -0.68311 1.00325 -0.68565 C 1.03034 -0.72014 1.00507 -0.68982 1.01718 -0.70417 " pathEditMode="relative" rAng="0" ptsTypes="AAAAAAAAAAAAAAAAAAAAAAAAAAAAAAAAAAAAAAAAAAAAAAAAA">
                                      <p:cBhvr>
                                        <p:cTn id="21" dur="5000" fill="hold"/>
                                        <p:tgtEl>
                                          <p:spTgt spid="26"/>
                                        </p:tgtEl>
                                        <p:attrNameLst>
                                          <p:attrName>ppt_x</p:attrName>
                                          <p:attrName>ppt_y</p:attrName>
                                        </p:attrNameLst>
                                      </p:cBhvr>
                                      <p:rCtr x="50853" y="-3520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13FBBD-12D8-64A2-8DEB-6BA35069EAD4}"/>
            </a:ext>
          </a:extLst>
        </p:cNvPr>
        <p:cNvGrpSpPr/>
        <p:nvPr/>
      </p:nvGrpSpPr>
      <p:grpSpPr>
        <a:xfrm>
          <a:off x="0" y="0"/>
          <a:ext cx="0" cy="0"/>
          <a:chOff x="0" y="0"/>
          <a:chExt cx="0" cy="0"/>
        </a:xfrm>
      </p:grpSpPr>
      <p:sp>
        <p:nvSpPr>
          <p:cNvPr id="14" name="Title 4">
            <a:extLst>
              <a:ext uri="{FF2B5EF4-FFF2-40B4-BE49-F238E27FC236}">
                <a16:creationId xmlns:a16="http://schemas.microsoft.com/office/drawing/2014/main" id="{79FD9474-5B91-3771-E72C-69EA59419039}"/>
              </a:ext>
            </a:extLst>
          </p:cNvPr>
          <p:cNvSpPr txBox="1">
            <a:spLocks/>
          </p:cNvSpPr>
          <p:nvPr/>
        </p:nvSpPr>
        <p:spPr>
          <a:xfrm>
            <a:off x="696200" y="265406"/>
            <a:ext cx="10514231" cy="1108801"/>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UTM Avo"/>
                <a:ea typeface="+mj-ea"/>
                <a:cs typeface="Times New Roman" pitchFamily="18" charset="0"/>
              </a:rPr>
              <a:t>Chim rừng Tây Nguyên</a:t>
            </a:r>
            <a:endParaRPr kumimoji="0" lang="en-US" sz="3200" b="1" i="0" u="none" strike="noStrike" kern="1200" cap="none" spc="0" normalizeH="0" baseline="0" noProof="0" dirty="0">
              <a:ln>
                <a:noFill/>
              </a:ln>
              <a:solidFill>
                <a:srgbClr val="FF0000"/>
              </a:solidFill>
              <a:effectLst/>
              <a:uLnTx/>
              <a:uFillTx/>
              <a:latin typeface="UTM Avo"/>
              <a:ea typeface="+mj-ea"/>
              <a:cs typeface="Times New Roman" pitchFamily="18" charset="0"/>
            </a:endParaRPr>
          </a:p>
        </p:txBody>
      </p:sp>
      <p:sp>
        <p:nvSpPr>
          <p:cNvPr id="15" name="Rectangle 14">
            <a:extLst>
              <a:ext uri="{FF2B5EF4-FFF2-40B4-BE49-F238E27FC236}">
                <a16:creationId xmlns:a16="http://schemas.microsoft.com/office/drawing/2014/main" id="{885BC971-21FC-60CF-F779-AAF0AC5B17B3}"/>
              </a:ext>
            </a:extLst>
          </p:cNvPr>
          <p:cNvSpPr/>
          <p:nvPr/>
        </p:nvSpPr>
        <p:spPr>
          <a:xfrm>
            <a:off x="142875" y="1025584"/>
            <a:ext cx="12190413" cy="653384"/>
          </a:xfrm>
          <a:prstGeom prst="rect">
            <a:avLst/>
          </a:prstGeom>
        </p:spPr>
        <p:txBody>
          <a:bodyPr wrap="square">
            <a:spAutoFit/>
          </a:bodyPr>
          <a:lstStyle/>
          <a:p>
            <a:pPr marL="0" marR="0" lvl="0" indent="457200" algn="l" defTabSz="9144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UTM Avo"/>
                <a:ea typeface="+mn-ea"/>
                <a:cs typeface="Times New Roman" pitchFamily="18" charset="0"/>
              </a:rPr>
              <a:t>2</a:t>
            </a:r>
            <a:r>
              <a:rPr kumimoji="0" lang="en-US" sz="2800" b="0" i="0" u="none" strike="noStrike" kern="1200" cap="none" spc="0" normalizeH="0" baseline="0" noProof="0">
                <a:ln>
                  <a:noFill/>
                </a:ln>
                <a:solidFill>
                  <a:prstClr val="black"/>
                </a:solidFill>
                <a:effectLst/>
                <a:uLnTx/>
                <a:uFillTx/>
                <a:latin typeface="UTM Avo"/>
                <a:ea typeface="+mn-ea"/>
                <a:cs typeface="Times New Roman" pitchFamily="18" charset="0"/>
              </a:rPr>
              <a:t>. Quanh hồ Y-rơ-pao có những loại chim nào?</a:t>
            </a:r>
            <a:r>
              <a:rPr kumimoji="0" lang="vi-VN" sz="2800" b="0" i="0" u="none" strike="noStrike" kern="1200" cap="none" spc="0" normalizeH="0" baseline="0" noProof="0">
                <a:ln>
                  <a:noFill/>
                </a:ln>
                <a:solidFill>
                  <a:prstClr val="black"/>
                </a:solidFill>
                <a:effectLst/>
                <a:uLnTx/>
                <a:uFillTx/>
                <a:latin typeface="+mj-lt"/>
                <a:ea typeface="+mn-ea"/>
                <a:cs typeface="Times New Roman" pitchFamily="18" charset="0"/>
              </a:rPr>
              <a:t>	</a:t>
            </a:r>
            <a:endParaRPr kumimoji="0" lang="en-US" sz="3200" b="0" i="0" u="none" strike="noStrike" kern="1200" cap="none" spc="0" normalizeH="0" baseline="0" noProof="0" dirty="0">
              <a:ln>
                <a:noFill/>
              </a:ln>
              <a:solidFill>
                <a:prstClr val="black"/>
              </a:solidFill>
              <a:effectLst/>
              <a:uLnTx/>
              <a:uFillTx/>
              <a:latin typeface="UTM Avo"/>
              <a:ea typeface="+mn-ea"/>
              <a:cs typeface="Times New Roman" pitchFamily="18" charset="0"/>
            </a:endParaRPr>
          </a:p>
        </p:txBody>
      </p:sp>
      <p:sp>
        <p:nvSpPr>
          <p:cNvPr id="18" name="Rectangle 17">
            <a:extLst>
              <a:ext uri="{FF2B5EF4-FFF2-40B4-BE49-F238E27FC236}">
                <a16:creationId xmlns:a16="http://schemas.microsoft.com/office/drawing/2014/main" id="{0E47C675-323D-1EA3-2787-FD3E1A4A324E}"/>
              </a:ext>
            </a:extLst>
          </p:cNvPr>
          <p:cNvSpPr/>
          <p:nvPr/>
        </p:nvSpPr>
        <p:spPr>
          <a:xfrm>
            <a:off x="298804" y="1831348"/>
            <a:ext cx="11309019" cy="647165"/>
          </a:xfrm>
          <a:prstGeom prst="rect">
            <a:avLst/>
          </a:prstGeom>
        </p:spPr>
        <p:txBody>
          <a:bodyPr wrap="square">
            <a:spAutoFit/>
          </a:bodyPr>
          <a:lstStyle/>
          <a:p>
            <a:pPr marL="0" marR="0" lvl="0" indent="457200" algn="l" defTabSz="457200" rtl="0" eaLnBrk="1" fontAlgn="auto" latinLnBrk="0" hangingPunct="1">
              <a:lnSpc>
                <a:spcPct val="150000"/>
              </a:lnSpc>
              <a:spcBef>
                <a:spcPts val="600"/>
              </a:spcBef>
              <a:spcAft>
                <a:spcPts val="60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UTM Avo"/>
                <a:ea typeface="+mn-ea"/>
                <a:cs typeface="+mn-cs"/>
              </a:rPr>
              <a:t>- </a:t>
            </a:r>
            <a:r>
              <a:rPr kumimoji="0" lang="vi-VN" sz="2800" b="0" i="0" u="none" strike="noStrike" kern="1200" cap="none" spc="0" normalizeH="0" baseline="0" noProof="0" dirty="0">
                <a:ln>
                  <a:noFill/>
                </a:ln>
                <a:solidFill>
                  <a:prstClr val="black"/>
                </a:solidFill>
                <a:effectLst/>
                <a:uLnTx/>
                <a:uFillTx/>
                <a:ea typeface="+mn-ea"/>
                <a:cs typeface="+mn-cs"/>
              </a:rPr>
              <a:t>Bầy thiên nga trắng muốt chen nhau bơi lội</a:t>
            </a:r>
            <a:r>
              <a:rPr kumimoji="0" lang="en-US" sz="2800" b="0" i="0" u="none" strike="noStrike" kern="1200" cap="none" spc="0" normalizeH="0" baseline="0" noProof="0" dirty="0">
                <a:ln>
                  <a:noFill/>
                </a:ln>
                <a:solidFill>
                  <a:prstClr val="black"/>
                </a:solidFill>
                <a:effectLst/>
                <a:uLnTx/>
                <a:uFillTx/>
                <a:latin typeface="UTM Avo"/>
                <a:ea typeface="+mn-ea"/>
                <a:cs typeface="+mn-cs"/>
              </a:rPr>
              <a:t>.</a:t>
            </a:r>
          </a:p>
        </p:txBody>
      </p:sp>
      <p:pic>
        <p:nvPicPr>
          <p:cNvPr id="11" name="Picture 10">
            <a:extLst>
              <a:ext uri="{FF2B5EF4-FFF2-40B4-BE49-F238E27FC236}">
                <a16:creationId xmlns:a16="http://schemas.microsoft.com/office/drawing/2014/main" id="{5BB0891F-ECDA-15A8-E530-E2EFF435DBE6}"/>
              </a:ext>
            </a:extLst>
          </p:cNvPr>
          <p:cNvPicPr>
            <a:picLocks noChangeAspect="1"/>
          </p:cNvPicPr>
          <p:nvPr/>
        </p:nvPicPr>
        <p:blipFill rotWithShape="1">
          <a:blip r:embed="rId2"/>
          <a:srcRect l="5500" r="8535" b="24067"/>
          <a:stretch/>
        </p:blipFill>
        <p:spPr>
          <a:xfrm rot="399098">
            <a:off x="3451516" y="3015604"/>
            <a:ext cx="5003595" cy="292803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456370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8">
                                            <p:txEl>
                                              <p:pRg st="0" end="0"/>
                                            </p:txEl>
                                          </p:spTgt>
                                        </p:tgtEl>
                                        <p:attrNameLst>
                                          <p:attrName>style.visibility</p:attrName>
                                        </p:attrNameLst>
                                      </p:cBhvr>
                                      <p:to>
                                        <p:strVal val="visible"/>
                                      </p:to>
                                    </p:set>
                                    <p:animEffect transition="in" filter="fade">
                                      <p:cBhvr>
                                        <p:cTn id="12" dur="1000"/>
                                        <p:tgtEl>
                                          <p:spTgt spid="18">
                                            <p:txEl>
                                              <p:pRg st="0" end="0"/>
                                            </p:txEl>
                                          </p:spTgt>
                                        </p:tgtEl>
                                      </p:cBhvr>
                                    </p:animEffect>
                                    <p:anim calcmode="lin" valueType="num">
                                      <p:cBhvr>
                                        <p:cTn id="13" dur="1000" fill="hold"/>
                                        <p:tgtEl>
                                          <p:spTgt spid="18">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1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C49029-6793-ABDE-BB34-DA4BB315988D}"/>
            </a:ext>
          </a:extLst>
        </p:cNvPr>
        <p:cNvGrpSpPr/>
        <p:nvPr/>
      </p:nvGrpSpPr>
      <p:grpSpPr>
        <a:xfrm>
          <a:off x="0" y="0"/>
          <a:ext cx="0" cy="0"/>
          <a:chOff x="0" y="0"/>
          <a:chExt cx="0" cy="0"/>
        </a:xfrm>
      </p:grpSpPr>
      <p:sp>
        <p:nvSpPr>
          <p:cNvPr id="14" name="Title 4">
            <a:extLst>
              <a:ext uri="{FF2B5EF4-FFF2-40B4-BE49-F238E27FC236}">
                <a16:creationId xmlns:a16="http://schemas.microsoft.com/office/drawing/2014/main" id="{FA723B8D-A651-894A-27D9-E4D4FDC78407}"/>
              </a:ext>
            </a:extLst>
          </p:cNvPr>
          <p:cNvSpPr txBox="1">
            <a:spLocks/>
          </p:cNvSpPr>
          <p:nvPr/>
        </p:nvSpPr>
        <p:spPr>
          <a:xfrm>
            <a:off x="696200" y="265406"/>
            <a:ext cx="10514231" cy="1108801"/>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UTM Avo"/>
                <a:ea typeface="+mj-ea"/>
                <a:cs typeface="Times New Roman" pitchFamily="18" charset="0"/>
              </a:rPr>
              <a:t>Chim rừng Tây Nguyên</a:t>
            </a:r>
            <a:endParaRPr kumimoji="0" lang="en-US" sz="3200" b="1" i="0" u="none" strike="noStrike" kern="1200" cap="none" spc="0" normalizeH="0" baseline="0" noProof="0" dirty="0">
              <a:ln>
                <a:noFill/>
              </a:ln>
              <a:solidFill>
                <a:srgbClr val="FF0000"/>
              </a:solidFill>
              <a:effectLst/>
              <a:uLnTx/>
              <a:uFillTx/>
              <a:latin typeface="UTM Avo"/>
              <a:ea typeface="+mj-ea"/>
              <a:cs typeface="Times New Roman" pitchFamily="18" charset="0"/>
            </a:endParaRPr>
          </a:p>
        </p:txBody>
      </p:sp>
      <p:sp>
        <p:nvSpPr>
          <p:cNvPr id="15" name="Rectangle 14">
            <a:extLst>
              <a:ext uri="{FF2B5EF4-FFF2-40B4-BE49-F238E27FC236}">
                <a16:creationId xmlns:a16="http://schemas.microsoft.com/office/drawing/2014/main" id="{66A5CF47-EC40-2ED1-1C02-1595C676C8C4}"/>
              </a:ext>
            </a:extLst>
          </p:cNvPr>
          <p:cNvSpPr/>
          <p:nvPr/>
        </p:nvSpPr>
        <p:spPr>
          <a:xfrm>
            <a:off x="142875" y="1025584"/>
            <a:ext cx="12190413" cy="653384"/>
          </a:xfrm>
          <a:prstGeom prst="rect">
            <a:avLst/>
          </a:prstGeom>
        </p:spPr>
        <p:txBody>
          <a:bodyPr wrap="square">
            <a:spAutoFit/>
          </a:bodyPr>
          <a:lstStyle/>
          <a:p>
            <a:pPr marL="0" marR="0" lvl="0" indent="457200" algn="l" defTabSz="9144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UTM Avo"/>
                <a:ea typeface="+mn-ea"/>
                <a:cs typeface="Times New Roman" pitchFamily="18" charset="0"/>
              </a:rPr>
              <a:t>2</a:t>
            </a:r>
            <a:r>
              <a:rPr kumimoji="0" lang="en-US" sz="2800" b="0" i="0" u="none" strike="noStrike" kern="1200" cap="none" spc="0" normalizeH="0" baseline="0" noProof="0">
                <a:ln>
                  <a:noFill/>
                </a:ln>
                <a:solidFill>
                  <a:prstClr val="black"/>
                </a:solidFill>
                <a:effectLst/>
                <a:uLnTx/>
                <a:uFillTx/>
                <a:latin typeface="UTM Avo"/>
                <a:ea typeface="+mn-ea"/>
                <a:cs typeface="Times New Roman" pitchFamily="18" charset="0"/>
              </a:rPr>
              <a:t>. Quanh hồ Y-rơ-pao có những loại chim nào?</a:t>
            </a:r>
            <a:r>
              <a:rPr kumimoji="0" lang="vi-VN" sz="2800" b="0" i="0" u="none" strike="noStrike" kern="1200" cap="none" spc="0" normalizeH="0" baseline="0" noProof="0">
                <a:ln>
                  <a:noFill/>
                </a:ln>
                <a:solidFill>
                  <a:prstClr val="black"/>
                </a:solidFill>
                <a:effectLst/>
                <a:uLnTx/>
                <a:uFillTx/>
                <a:latin typeface="+mj-lt"/>
                <a:ea typeface="+mn-ea"/>
                <a:cs typeface="Times New Roman" pitchFamily="18" charset="0"/>
              </a:rPr>
              <a:t>	</a:t>
            </a:r>
            <a:endParaRPr kumimoji="0" lang="en-US" sz="3200" b="0" i="0" u="none" strike="noStrike" kern="1200" cap="none" spc="0" normalizeH="0" baseline="0" noProof="0" dirty="0">
              <a:ln>
                <a:noFill/>
              </a:ln>
              <a:solidFill>
                <a:prstClr val="black"/>
              </a:solidFill>
              <a:effectLst/>
              <a:uLnTx/>
              <a:uFillTx/>
              <a:latin typeface="UTM Avo"/>
              <a:ea typeface="+mn-ea"/>
              <a:cs typeface="Times New Roman" pitchFamily="18" charset="0"/>
            </a:endParaRPr>
          </a:p>
        </p:txBody>
      </p:sp>
      <p:sp>
        <p:nvSpPr>
          <p:cNvPr id="18" name="Rectangle 17">
            <a:extLst>
              <a:ext uri="{FF2B5EF4-FFF2-40B4-BE49-F238E27FC236}">
                <a16:creationId xmlns:a16="http://schemas.microsoft.com/office/drawing/2014/main" id="{69BF7F0E-1A8B-0812-0A32-E22F911904A1}"/>
              </a:ext>
            </a:extLst>
          </p:cNvPr>
          <p:cNvSpPr/>
          <p:nvPr/>
        </p:nvSpPr>
        <p:spPr>
          <a:xfrm>
            <a:off x="298805" y="1907568"/>
            <a:ext cx="11309019" cy="647165"/>
          </a:xfrm>
          <a:prstGeom prst="rect">
            <a:avLst/>
          </a:prstGeom>
        </p:spPr>
        <p:txBody>
          <a:bodyPr wrap="square">
            <a:spAutoFit/>
          </a:bodyPr>
          <a:lstStyle/>
          <a:p>
            <a:pPr marL="0" marR="0" lvl="0" indent="457200" algn="l" defTabSz="457200" rtl="0" eaLnBrk="1" fontAlgn="auto" latinLnBrk="0" hangingPunct="1">
              <a:lnSpc>
                <a:spcPct val="150000"/>
              </a:lnSpc>
              <a:spcBef>
                <a:spcPts val="600"/>
              </a:spcBef>
              <a:spcAft>
                <a:spcPts val="60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UTM Avo"/>
                <a:ea typeface="+mn-ea"/>
                <a:cs typeface="+mn-cs"/>
              </a:rPr>
              <a:t>-</a:t>
            </a:r>
            <a:r>
              <a:rPr kumimoji="0" lang="vi-VN" sz="2800" b="0" i="0" u="none" strike="noStrike" kern="1200" cap="none" spc="0" normalizeH="0" baseline="0" noProof="0" dirty="0">
                <a:ln>
                  <a:noFill/>
                </a:ln>
                <a:solidFill>
                  <a:prstClr val="black"/>
                </a:solidFill>
                <a:effectLst/>
                <a:uLnTx/>
                <a:uFillTx/>
                <a:ea typeface="+mn-ea"/>
                <a:cs typeface="+mn-cs"/>
              </a:rPr>
              <a:t> Những con chim kơ-pú</a:t>
            </a:r>
            <a:r>
              <a:rPr kumimoji="0" lang="en-US" sz="2800" b="0" i="0" u="none" strike="noStrike" kern="1200" cap="none" spc="0" normalizeH="0" baseline="0" noProof="0" dirty="0">
                <a:ln>
                  <a:noFill/>
                </a:ln>
                <a:solidFill>
                  <a:prstClr val="black"/>
                </a:solidFill>
                <a:effectLst/>
                <a:uLnTx/>
                <a:uFillTx/>
                <a:latin typeface="UTM Avo"/>
                <a:ea typeface="+mn-ea"/>
                <a:cs typeface="+mn-cs"/>
              </a:rPr>
              <a:t>c</a:t>
            </a:r>
            <a:r>
              <a:rPr kumimoji="0" lang="vi-VN" sz="2800" b="0" i="0" u="none" strike="noStrike" kern="1200" cap="none" spc="0" normalizeH="0" baseline="0" noProof="0" dirty="0">
                <a:ln>
                  <a:noFill/>
                </a:ln>
                <a:solidFill>
                  <a:prstClr val="black"/>
                </a:solidFill>
                <a:effectLst/>
                <a:uLnTx/>
                <a:uFillTx/>
                <a:ea typeface="+mn-ea"/>
                <a:cs typeface="+mn-cs"/>
              </a:rPr>
              <a:t> mình đỏ chót và nhỏ như quả ớt</a:t>
            </a:r>
            <a:r>
              <a:rPr kumimoji="0" lang="en-US" sz="2800" b="0" i="0" u="none" strike="noStrike" kern="1200" cap="none" spc="0" normalizeH="0" baseline="0" noProof="0" dirty="0">
                <a:ln>
                  <a:noFill/>
                </a:ln>
                <a:solidFill>
                  <a:prstClr val="black"/>
                </a:solidFill>
                <a:effectLst/>
                <a:uLnTx/>
                <a:uFillTx/>
                <a:latin typeface="UTM Avo"/>
                <a:ea typeface="+mn-ea"/>
                <a:cs typeface="+mn-cs"/>
              </a:rPr>
              <a:t>.</a:t>
            </a:r>
            <a:r>
              <a:rPr kumimoji="0" lang="vi-VN" sz="2800" b="0" i="0" u="none" strike="noStrike" kern="1200" cap="none" spc="0" normalizeH="0" baseline="0" noProof="0" dirty="0">
                <a:ln>
                  <a:noFill/>
                </a:ln>
                <a:solidFill>
                  <a:prstClr val="black"/>
                </a:solidFill>
                <a:effectLst/>
                <a:uLnTx/>
                <a:uFillTx/>
                <a:latin typeface="+mj-lt"/>
                <a:ea typeface="+mn-ea"/>
                <a:cs typeface="Times New Roman" pitchFamily="18" charset="0"/>
              </a:rPr>
              <a:t>	</a:t>
            </a:r>
            <a:endParaRPr kumimoji="0" lang="en-US" sz="2800" b="0" i="0" u="none" strike="noStrike" kern="1200" cap="none" spc="0" normalizeH="0" baseline="0" noProof="0" dirty="0">
              <a:ln>
                <a:noFill/>
              </a:ln>
              <a:solidFill>
                <a:prstClr val="black"/>
              </a:solidFill>
              <a:effectLst/>
              <a:uLnTx/>
              <a:uFillTx/>
              <a:latin typeface="UTM Avo"/>
              <a:ea typeface="+mn-ea"/>
              <a:cs typeface="Times New Roman" pitchFamily="18" charset="0"/>
            </a:endParaRPr>
          </a:p>
        </p:txBody>
      </p:sp>
      <p:pic>
        <p:nvPicPr>
          <p:cNvPr id="2050" name="Picture 2" descr="Top 50 Hình ảnh chim đẹp nhất thế giới nhìn là mê">
            <a:extLst>
              <a:ext uri="{FF2B5EF4-FFF2-40B4-BE49-F238E27FC236}">
                <a16:creationId xmlns:a16="http://schemas.microsoft.com/office/drawing/2014/main" id="{AAFA4F2D-D8C5-EE4A-DAF0-E167F9DF35F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10804" y="3166132"/>
            <a:ext cx="3844925" cy="2731472"/>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17633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8">
                                            <p:txEl>
                                              <p:pRg st="0" end="0"/>
                                            </p:txEl>
                                          </p:spTgt>
                                        </p:tgtEl>
                                        <p:attrNameLst>
                                          <p:attrName>style.visibility</p:attrName>
                                        </p:attrNameLst>
                                      </p:cBhvr>
                                      <p:to>
                                        <p:strVal val="visible"/>
                                      </p:to>
                                    </p:set>
                                    <p:animEffect transition="in" filter="fade">
                                      <p:cBhvr>
                                        <p:cTn id="12" dur="1000"/>
                                        <p:tgtEl>
                                          <p:spTgt spid="18">
                                            <p:txEl>
                                              <p:pRg st="0" end="0"/>
                                            </p:txEl>
                                          </p:spTgt>
                                        </p:tgtEl>
                                      </p:cBhvr>
                                    </p:animEffect>
                                    <p:anim calcmode="lin" valueType="num">
                                      <p:cBhvr>
                                        <p:cTn id="13" dur="1000" fill="hold"/>
                                        <p:tgtEl>
                                          <p:spTgt spid="18">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1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050"/>
                                        </p:tgtEl>
                                        <p:attrNameLst>
                                          <p:attrName>style.visibility</p:attrName>
                                        </p:attrNameLst>
                                      </p:cBhvr>
                                      <p:to>
                                        <p:strVal val="visible"/>
                                      </p:to>
                                    </p:set>
                                    <p:animEffect transition="in" filter="wipe(down)">
                                      <p:cBhvr>
                                        <p:cTn id="19"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4">
            <a:extLst>
              <a:ext uri="{FF2B5EF4-FFF2-40B4-BE49-F238E27FC236}">
                <a16:creationId xmlns:a16="http://schemas.microsoft.com/office/drawing/2014/main" id="{B0001852-7C80-4014-B6CB-BC7A97EA14D6}"/>
              </a:ext>
            </a:extLst>
          </p:cNvPr>
          <p:cNvSpPr txBox="1">
            <a:spLocks/>
          </p:cNvSpPr>
          <p:nvPr/>
        </p:nvSpPr>
        <p:spPr>
          <a:xfrm>
            <a:off x="696200" y="265406"/>
            <a:ext cx="10514231" cy="1108801"/>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UTM Avo"/>
                <a:ea typeface="+mj-ea"/>
                <a:cs typeface="Times New Roman" pitchFamily="18" charset="0"/>
              </a:rPr>
              <a:t>Chim</a:t>
            </a:r>
            <a:r>
              <a:rPr kumimoji="0" lang="en-US" sz="3200" b="1" i="0" u="none" strike="noStrike" kern="1200" cap="none" spc="0" normalizeH="0" noProof="0">
                <a:ln>
                  <a:noFill/>
                </a:ln>
                <a:solidFill>
                  <a:srgbClr val="FF0000"/>
                </a:solidFill>
                <a:effectLst/>
                <a:uLnTx/>
                <a:uFillTx/>
                <a:latin typeface="UTM Avo"/>
                <a:ea typeface="+mj-ea"/>
                <a:cs typeface="Times New Roman" pitchFamily="18" charset="0"/>
              </a:rPr>
              <a:t> rừng Tây Nguyên</a:t>
            </a:r>
            <a:endParaRPr kumimoji="0" lang="en-US" sz="3200" b="1" i="0" u="none" strike="noStrike" kern="1200" cap="none" spc="0" normalizeH="0" baseline="0" noProof="0" dirty="0">
              <a:ln>
                <a:noFill/>
              </a:ln>
              <a:solidFill>
                <a:srgbClr val="FF0000"/>
              </a:solidFill>
              <a:effectLst/>
              <a:uLnTx/>
              <a:uFillTx/>
              <a:latin typeface="UTM Avo"/>
              <a:ea typeface="+mj-ea"/>
              <a:cs typeface="Times New Roman" pitchFamily="18" charset="0"/>
            </a:endParaRPr>
          </a:p>
        </p:txBody>
      </p:sp>
      <p:sp>
        <p:nvSpPr>
          <p:cNvPr id="15" name="Rectangle 14">
            <a:extLst>
              <a:ext uri="{FF2B5EF4-FFF2-40B4-BE49-F238E27FC236}">
                <a16:creationId xmlns:a16="http://schemas.microsoft.com/office/drawing/2014/main" id="{BA3EDAC2-EEDA-477A-97C3-D878748DBED5}"/>
              </a:ext>
            </a:extLst>
          </p:cNvPr>
          <p:cNvSpPr/>
          <p:nvPr/>
        </p:nvSpPr>
        <p:spPr>
          <a:xfrm>
            <a:off x="142875" y="1025584"/>
            <a:ext cx="12190413" cy="653384"/>
          </a:xfrm>
          <a:prstGeom prst="rect">
            <a:avLst/>
          </a:prstGeom>
        </p:spPr>
        <p:txBody>
          <a:bodyPr wrap="square">
            <a:spAutoFit/>
          </a:bodyPr>
          <a:lstStyle/>
          <a:p>
            <a:pPr marR="0" lvl="0" indent="457200" algn="l" defTabSz="914400" rtl="0" eaLnBrk="1" fontAlgn="auto" latinLnBrk="0" hangingPunct="1">
              <a:lnSpc>
                <a:spcPct val="150000"/>
              </a:lnSpc>
              <a:spcBef>
                <a:spcPts val="0"/>
              </a:spcBef>
              <a:spcAft>
                <a:spcPts val="0"/>
              </a:spcAft>
              <a:buClrTx/>
              <a:buSzTx/>
              <a:buFontTx/>
              <a:buNone/>
              <a:tabLst/>
              <a:defRPr/>
            </a:pPr>
            <a:r>
              <a:rPr lang="en-US" sz="2800" b="1">
                <a:solidFill>
                  <a:prstClr val="black"/>
                </a:solidFill>
                <a:latin typeface="UTM Avo"/>
                <a:cs typeface="Times New Roman" pitchFamily="18" charset="0"/>
              </a:rPr>
              <a:t>2</a:t>
            </a:r>
            <a:r>
              <a:rPr lang="en-US" sz="2800">
                <a:solidFill>
                  <a:prstClr val="black"/>
                </a:solidFill>
                <a:latin typeface="UTM Avo"/>
                <a:cs typeface="Times New Roman" pitchFamily="18" charset="0"/>
              </a:rPr>
              <a:t>. Quanh hồ Y-rơ-pao có những loại chim nào?</a:t>
            </a:r>
            <a:r>
              <a:rPr kumimoji="0" lang="vi-VN" sz="2800" b="0" i="0" u="none" strike="noStrike" kern="1200" cap="none" spc="0" normalizeH="0" baseline="0" noProof="0">
                <a:ln>
                  <a:noFill/>
                </a:ln>
                <a:solidFill>
                  <a:prstClr val="black"/>
                </a:solidFill>
                <a:effectLst/>
                <a:uLnTx/>
                <a:uFillTx/>
                <a:latin typeface="+mj-lt"/>
                <a:cs typeface="Times New Roman" pitchFamily="18" charset="0"/>
              </a:rPr>
              <a:t>	</a:t>
            </a:r>
            <a:endParaRPr kumimoji="0" lang="en-US" sz="3200" b="0" i="0" u="none" strike="noStrike" kern="1200" cap="none" spc="0" normalizeH="0" baseline="0" noProof="0" dirty="0">
              <a:ln>
                <a:noFill/>
              </a:ln>
              <a:solidFill>
                <a:prstClr val="black"/>
              </a:solidFill>
              <a:effectLst/>
              <a:uLnTx/>
              <a:uFillTx/>
              <a:latin typeface="UTM Avo"/>
              <a:ea typeface="+mn-ea"/>
              <a:cs typeface="Times New Roman" pitchFamily="18" charset="0"/>
            </a:endParaRPr>
          </a:p>
        </p:txBody>
      </p:sp>
      <p:sp>
        <p:nvSpPr>
          <p:cNvPr id="18" name="Rectangle 17">
            <a:extLst>
              <a:ext uri="{FF2B5EF4-FFF2-40B4-BE49-F238E27FC236}">
                <a16:creationId xmlns:a16="http://schemas.microsoft.com/office/drawing/2014/main" id="{272821A2-CBEB-4BE0-851C-E7B2DF518E50}"/>
              </a:ext>
            </a:extLst>
          </p:cNvPr>
          <p:cNvSpPr/>
          <p:nvPr/>
        </p:nvSpPr>
        <p:spPr>
          <a:xfrm>
            <a:off x="399585" y="1678968"/>
            <a:ext cx="11309019" cy="647165"/>
          </a:xfrm>
          <a:prstGeom prst="rect">
            <a:avLst/>
          </a:prstGeom>
        </p:spPr>
        <p:txBody>
          <a:bodyPr wrap="square">
            <a:spAutoFit/>
          </a:bodyPr>
          <a:lstStyle/>
          <a:p>
            <a:pPr lvl="0" indent="457200">
              <a:lnSpc>
                <a:spcPct val="150000"/>
              </a:lnSpc>
              <a:spcBef>
                <a:spcPts val="600"/>
              </a:spcBef>
              <a:spcAft>
                <a:spcPts val="600"/>
              </a:spcAft>
              <a:defRPr/>
            </a:pPr>
            <a:r>
              <a:rPr lang="en-US" sz="2800" dirty="0">
                <a:solidFill>
                  <a:prstClr val="black"/>
                </a:solidFill>
              </a:rPr>
              <a:t>- </a:t>
            </a:r>
            <a:r>
              <a:rPr lang="vi-VN" sz="2800" dirty="0">
                <a:solidFill>
                  <a:prstClr val="black"/>
                </a:solidFill>
              </a:rPr>
              <a:t>Họ nh</a:t>
            </a:r>
            <a:r>
              <a:rPr lang="en-US" sz="2800" dirty="0">
                <a:solidFill>
                  <a:prstClr val="black"/>
                </a:solidFill>
              </a:rPr>
              <a:t>à</a:t>
            </a:r>
            <a:r>
              <a:rPr lang="vi-VN" sz="2800" dirty="0">
                <a:solidFill>
                  <a:prstClr val="black"/>
                </a:solidFill>
              </a:rPr>
              <a:t> chim đủ các loại</a:t>
            </a:r>
            <a:r>
              <a:rPr lang="en-US" sz="2800" dirty="0">
                <a:solidFill>
                  <a:prstClr val="black"/>
                </a:solidFill>
              </a:rPr>
              <a:t>,</a:t>
            </a:r>
            <a:r>
              <a:rPr lang="vi-VN" sz="2800" dirty="0">
                <a:solidFill>
                  <a:prstClr val="black"/>
                </a:solidFill>
              </a:rPr>
              <a:t> đủ các màu sắc ríu rít bay đến</a:t>
            </a:r>
            <a:r>
              <a:rPr lang="en-US" sz="2800" dirty="0">
                <a:solidFill>
                  <a:prstClr val="black"/>
                </a:solidFill>
              </a:rPr>
              <a:t>.</a:t>
            </a:r>
            <a:r>
              <a:rPr kumimoji="0" lang="vi-VN" sz="2800" b="0" i="0" u="none" strike="noStrike" kern="1200" cap="none" spc="0" normalizeH="0" baseline="0" noProof="0" dirty="0">
                <a:ln>
                  <a:noFill/>
                </a:ln>
                <a:solidFill>
                  <a:prstClr val="black"/>
                </a:solidFill>
                <a:effectLst/>
                <a:uLnTx/>
                <a:uFillTx/>
                <a:latin typeface="+mj-lt"/>
                <a:ea typeface="+mn-ea"/>
                <a:cs typeface="Times New Roman" pitchFamily="18" charset="0"/>
              </a:rPr>
              <a:t>	</a:t>
            </a:r>
            <a:endParaRPr kumimoji="0" lang="en-US" sz="2800" b="0" i="0" u="none" strike="noStrike" kern="1200" cap="none" spc="0" normalizeH="0" baseline="0" noProof="0" dirty="0">
              <a:ln>
                <a:noFill/>
              </a:ln>
              <a:solidFill>
                <a:prstClr val="black"/>
              </a:solidFill>
              <a:effectLst/>
              <a:uLnTx/>
              <a:uFillTx/>
              <a:latin typeface="UTM Avo"/>
              <a:ea typeface="+mn-ea"/>
              <a:cs typeface="Times New Roman" pitchFamily="18" charset="0"/>
            </a:endParaRPr>
          </a:p>
        </p:txBody>
      </p:sp>
      <p:pic>
        <p:nvPicPr>
          <p:cNvPr id="24" name="Picture 23">
            <a:extLst>
              <a:ext uri="{FF2B5EF4-FFF2-40B4-BE49-F238E27FC236}">
                <a16:creationId xmlns:a16="http://schemas.microsoft.com/office/drawing/2014/main" id="{421F287A-38EA-4DB2-8A49-8B80515B4C7D}"/>
              </a:ext>
            </a:extLst>
          </p:cNvPr>
          <p:cNvPicPr>
            <a:picLocks noChangeAspect="1"/>
          </p:cNvPicPr>
          <p:nvPr/>
        </p:nvPicPr>
        <p:blipFill>
          <a:blip r:embed="rId2"/>
          <a:stretch>
            <a:fillRect/>
          </a:stretch>
        </p:blipFill>
        <p:spPr>
          <a:xfrm>
            <a:off x="1323618" y="2630894"/>
            <a:ext cx="9543175" cy="4096348"/>
          </a:xfrm>
          <a:prstGeom prst="rect">
            <a:avLst/>
          </a:prstGeom>
        </p:spPr>
      </p:pic>
    </p:spTree>
    <p:extLst>
      <p:ext uri="{BB962C8B-B14F-4D97-AF65-F5344CB8AC3E}">
        <p14:creationId xmlns:p14="http://schemas.microsoft.com/office/powerpoint/2010/main" val="2244231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8">
                                            <p:txEl>
                                              <p:pRg st="0" end="0"/>
                                            </p:txEl>
                                          </p:spTgt>
                                        </p:tgtEl>
                                        <p:attrNameLst>
                                          <p:attrName>style.visibility</p:attrName>
                                        </p:attrNameLst>
                                      </p:cBhvr>
                                      <p:to>
                                        <p:strVal val="visible"/>
                                      </p:to>
                                    </p:set>
                                    <p:animEffect transition="in" filter="fade">
                                      <p:cBhvr>
                                        <p:cTn id="12" dur="1000"/>
                                        <p:tgtEl>
                                          <p:spTgt spid="18">
                                            <p:txEl>
                                              <p:pRg st="0" end="0"/>
                                            </p:txEl>
                                          </p:spTgt>
                                        </p:tgtEl>
                                      </p:cBhvr>
                                    </p:animEffect>
                                    <p:anim calcmode="lin" valueType="num">
                                      <p:cBhvr>
                                        <p:cTn id="13" dur="1000" fill="hold"/>
                                        <p:tgtEl>
                                          <p:spTgt spid="18">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1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barn(inVertical)">
                                      <p:cBhvr>
                                        <p:cTn id="1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52E1BE5-FB8C-4EC0-9762-2E2045F4D17F}"/>
              </a:ext>
            </a:extLst>
          </p:cNvPr>
          <p:cNvSpPr/>
          <p:nvPr/>
        </p:nvSpPr>
        <p:spPr>
          <a:xfrm>
            <a:off x="376094" y="2480288"/>
            <a:ext cx="11617123" cy="3232488"/>
          </a:xfrm>
          <a:prstGeom prst="rect">
            <a:avLst/>
          </a:prstGeom>
        </p:spPr>
        <p:txBody>
          <a:bodyPr wrap="square">
            <a:spAutoFit/>
          </a:bodyPr>
          <a:lstStyle/>
          <a:p>
            <a:pPr lvl="0" algn="just">
              <a:lnSpc>
                <a:spcPct val="150000"/>
              </a:lnSpc>
            </a:pPr>
            <a:r>
              <a:rPr kumimoji="0" lang="en-US" sz="2800" b="0" i="0" u="none" strike="noStrike" kern="1200" cap="none" spc="0" normalizeH="0" baseline="0" noProof="0" dirty="0">
                <a:ln>
                  <a:noFill/>
                </a:ln>
                <a:solidFill>
                  <a:prstClr val="black"/>
                </a:solidFill>
                <a:effectLst/>
                <a:uLnTx/>
                <a:uFillTx/>
                <a:latin typeface="UTM Avo"/>
                <a:ea typeface="+mn-ea"/>
                <a:cs typeface="+mn-cs"/>
              </a:rPr>
              <a:t>- </a:t>
            </a:r>
            <a:r>
              <a:rPr lang="en-US" sz="2800" noProof="0" dirty="0">
                <a:solidFill>
                  <a:prstClr val="black"/>
                </a:solidFill>
                <a:cs typeface="Times New Roman" pitchFamily="18" charset="0"/>
              </a:rPr>
              <a:t>C</a:t>
            </a:r>
            <a:r>
              <a:rPr lang="en-US" sz="2800" dirty="0">
                <a:solidFill>
                  <a:prstClr val="black"/>
                </a:solidFill>
                <a:cs typeface="Times New Roman" pitchFamily="18" charset="0"/>
              </a:rPr>
              <a:t>him </a:t>
            </a:r>
            <a:r>
              <a:rPr lang="en-US" sz="2800" dirty="0" err="1">
                <a:solidFill>
                  <a:prstClr val="black"/>
                </a:solidFill>
                <a:cs typeface="Times New Roman" pitchFamily="18" charset="0"/>
              </a:rPr>
              <a:t>đại</a:t>
            </a:r>
            <a:r>
              <a:rPr lang="en-US" sz="2800" dirty="0">
                <a:solidFill>
                  <a:prstClr val="black"/>
                </a:solidFill>
                <a:cs typeface="Times New Roman" pitchFamily="18" charset="0"/>
              </a:rPr>
              <a:t> </a:t>
            </a:r>
            <a:r>
              <a:rPr lang="en-US" sz="2800" dirty="0" err="1">
                <a:solidFill>
                  <a:prstClr val="black"/>
                </a:solidFill>
                <a:cs typeface="Times New Roman" pitchFamily="18" charset="0"/>
              </a:rPr>
              <a:t>bàng</a:t>
            </a:r>
            <a:r>
              <a:rPr lang="en-US" sz="2800" dirty="0">
                <a:solidFill>
                  <a:prstClr val="black"/>
                </a:solidFill>
                <a:cs typeface="Times New Roman" pitchFamily="18" charset="0"/>
              </a:rPr>
              <a:t> </a:t>
            </a:r>
            <a:r>
              <a:rPr lang="en-US" sz="2800" dirty="0" err="1">
                <a:solidFill>
                  <a:prstClr val="black"/>
                </a:solidFill>
                <a:cs typeface="Times New Roman" pitchFamily="18" charset="0"/>
              </a:rPr>
              <a:t>đẹp</a:t>
            </a:r>
            <a:r>
              <a:rPr lang="en-US" sz="2800" dirty="0">
                <a:solidFill>
                  <a:prstClr val="black"/>
                </a:solidFill>
                <a:cs typeface="Times New Roman" pitchFamily="18" charset="0"/>
              </a:rPr>
              <a:t> </a:t>
            </a:r>
            <a:r>
              <a:rPr lang="en-US" sz="2800" dirty="0" err="1">
                <a:solidFill>
                  <a:prstClr val="black"/>
                </a:solidFill>
                <a:cs typeface="Times New Roman" pitchFamily="18" charset="0"/>
              </a:rPr>
              <a:t>lộng</a:t>
            </a:r>
            <a:r>
              <a:rPr lang="en-US" sz="2800" dirty="0">
                <a:solidFill>
                  <a:prstClr val="black"/>
                </a:solidFill>
                <a:cs typeface="Times New Roman" pitchFamily="18" charset="0"/>
              </a:rPr>
              <a:t> </a:t>
            </a:r>
            <a:r>
              <a:rPr lang="en-US" sz="2800" dirty="0" err="1">
                <a:solidFill>
                  <a:prstClr val="black"/>
                </a:solidFill>
                <a:cs typeface="Times New Roman" pitchFamily="18" charset="0"/>
              </a:rPr>
              <a:t>lẫy</a:t>
            </a:r>
            <a:r>
              <a:rPr lang="en-US" sz="2800" dirty="0">
                <a:solidFill>
                  <a:prstClr val="black"/>
                </a:solidFill>
                <a:cs typeface="Times New Roman" pitchFamily="18" charset="0"/>
              </a:rPr>
              <a:t>, </a:t>
            </a:r>
            <a:r>
              <a:rPr lang="en-US" sz="2800" dirty="0" err="1">
                <a:solidFill>
                  <a:prstClr val="black"/>
                </a:solidFill>
                <a:cs typeface="Times New Roman" pitchFamily="18" charset="0"/>
              </a:rPr>
              <a:t>chân</a:t>
            </a:r>
            <a:r>
              <a:rPr lang="en-US" sz="2800" dirty="0">
                <a:solidFill>
                  <a:prstClr val="black"/>
                </a:solidFill>
                <a:cs typeface="Times New Roman" pitchFamily="18" charset="0"/>
              </a:rPr>
              <a:t> </a:t>
            </a:r>
            <a:r>
              <a:rPr lang="en-US" sz="2800" dirty="0" err="1">
                <a:solidFill>
                  <a:prstClr val="black"/>
                </a:solidFill>
                <a:cs typeface="Times New Roman" pitchFamily="18" charset="0"/>
              </a:rPr>
              <a:t>vàng</a:t>
            </a:r>
            <a:r>
              <a:rPr lang="en-US" sz="2800" dirty="0">
                <a:solidFill>
                  <a:prstClr val="black"/>
                </a:solidFill>
                <a:cs typeface="Times New Roman" pitchFamily="18" charset="0"/>
              </a:rPr>
              <a:t>, </a:t>
            </a:r>
            <a:r>
              <a:rPr lang="en-US" sz="2800" dirty="0" err="1">
                <a:solidFill>
                  <a:prstClr val="black"/>
                </a:solidFill>
                <a:cs typeface="Times New Roman" pitchFamily="18" charset="0"/>
              </a:rPr>
              <a:t>mỏ</a:t>
            </a:r>
            <a:r>
              <a:rPr lang="en-US" sz="2800" dirty="0">
                <a:solidFill>
                  <a:prstClr val="black"/>
                </a:solidFill>
                <a:cs typeface="Times New Roman" pitchFamily="18" charset="0"/>
              </a:rPr>
              <a:t> </a:t>
            </a:r>
            <a:r>
              <a:rPr lang="en-US" sz="2800" dirty="0" err="1">
                <a:solidFill>
                  <a:prstClr val="black"/>
                </a:solidFill>
                <a:cs typeface="Times New Roman" pitchFamily="18" charset="0"/>
              </a:rPr>
              <a:t>đỏ</a:t>
            </a:r>
            <a:r>
              <a:rPr kumimoji="0" lang="en-US" sz="2800" b="0" i="0" u="none" strike="noStrike" kern="1200" cap="none" spc="0" normalizeH="0" baseline="0" noProof="0" dirty="0">
                <a:ln>
                  <a:noFill/>
                </a:ln>
                <a:solidFill>
                  <a:prstClr val="black"/>
                </a:solidFill>
                <a:effectLst/>
                <a:uLnTx/>
                <a:uFillTx/>
                <a:latin typeface="UTM Avo"/>
                <a:ea typeface="+mn-ea"/>
                <a:cs typeface="+mn-cs"/>
              </a:rPr>
              <a:t>. </a:t>
            </a:r>
            <a:r>
              <a:rPr kumimoji="0" lang="en-US" sz="2800" b="0" i="0" u="none" strike="noStrike" kern="1200" cap="none" spc="0" normalizeH="0" baseline="0" noProof="0" dirty="0" err="1">
                <a:ln>
                  <a:noFill/>
                </a:ln>
                <a:solidFill>
                  <a:prstClr val="black"/>
                </a:solidFill>
                <a:effectLst/>
                <a:uLnTx/>
                <a:uFillTx/>
                <a:latin typeface="UTM Avo"/>
                <a:ea typeface="+mn-ea"/>
                <a:cs typeface="+mn-cs"/>
              </a:rPr>
              <a:t>Mỗi</a:t>
            </a:r>
            <a:r>
              <a:rPr kumimoji="0" lang="en-US" sz="2800" b="0" i="0" u="none" strike="noStrike" kern="1200" cap="none" spc="0" normalizeH="0" noProof="0" dirty="0">
                <a:ln>
                  <a:noFill/>
                </a:ln>
                <a:solidFill>
                  <a:prstClr val="black"/>
                </a:solidFill>
                <a:effectLst/>
                <a:uLnTx/>
                <a:uFillTx/>
                <a:latin typeface="UTM Avo"/>
                <a:ea typeface="+mn-ea"/>
                <a:cs typeface="+mn-cs"/>
              </a:rPr>
              <a:t> </a:t>
            </a:r>
            <a:r>
              <a:rPr kumimoji="0" lang="en-US" sz="2800" b="0" i="0" u="none" strike="noStrike" kern="1200" cap="none" spc="0" normalizeH="0" noProof="0" dirty="0" err="1">
                <a:ln>
                  <a:noFill/>
                </a:ln>
                <a:solidFill>
                  <a:prstClr val="black"/>
                </a:solidFill>
                <a:effectLst/>
                <a:uLnTx/>
                <a:uFillTx/>
                <a:latin typeface="UTM Avo"/>
                <a:ea typeface="+mn-ea"/>
                <a:cs typeface="+mn-cs"/>
              </a:rPr>
              <a:t>khi</a:t>
            </a:r>
            <a:r>
              <a:rPr kumimoji="0" lang="en-US" sz="2800" b="0" i="0" u="none" strike="noStrike" kern="1200" cap="none" spc="0" normalizeH="0" noProof="0" dirty="0">
                <a:ln>
                  <a:noFill/>
                </a:ln>
                <a:solidFill>
                  <a:prstClr val="black"/>
                </a:solidFill>
                <a:effectLst/>
                <a:uLnTx/>
                <a:uFillTx/>
                <a:latin typeface="UTM Avo"/>
                <a:ea typeface="+mn-ea"/>
                <a:cs typeface="+mn-cs"/>
              </a:rPr>
              <a:t> </a:t>
            </a:r>
            <a:r>
              <a:rPr kumimoji="0" lang="en-US" sz="2800" b="0" i="0" u="none" strike="noStrike" kern="1200" cap="none" spc="0" normalizeH="0" noProof="0" dirty="0" err="1">
                <a:ln>
                  <a:noFill/>
                </a:ln>
                <a:solidFill>
                  <a:prstClr val="black"/>
                </a:solidFill>
                <a:effectLst/>
                <a:uLnTx/>
                <a:uFillTx/>
                <a:latin typeface="UTM Avo"/>
                <a:ea typeface="+mn-ea"/>
                <a:cs typeface="+mn-cs"/>
              </a:rPr>
              <a:t>nó</a:t>
            </a:r>
            <a:r>
              <a:rPr kumimoji="0" lang="en-US" sz="2800" b="0" i="0" u="none" strike="noStrike" kern="1200" cap="none" spc="0" normalizeH="0" noProof="0" dirty="0">
                <a:ln>
                  <a:noFill/>
                </a:ln>
                <a:solidFill>
                  <a:prstClr val="black"/>
                </a:solidFill>
                <a:effectLst/>
                <a:uLnTx/>
                <a:uFillTx/>
                <a:latin typeface="UTM Avo"/>
                <a:ea typeface="+mn-ea"/>
                <a:cs typeface="+mn-cs"/>
              </a:rPr>
              <a:t> chao </a:t>
            </a:r>
            <a:r>
              <a:rPr kumimoji="0" lang="en-US" sz="2800" b="0" i="0" u="none" strike="noStrike" kern="1200" cap="none" spc="0" normalizeH="0" noProof="0" dirty="0" err="1">
                <a:ln>
                  <a:noFill/>
                </a:ln>
                <a:solidFill>
                  <a:prstClr val="black"/>
                </a:solidFill>
                <a:effectLst/>
                <a:uLnTx/>
                <a:uFillTx/>
                <a:latin typeface="UTM Avo"/>
                <a:ea typeface="+mn-ea"/>
                <a:cs typeface="+mn-cs"/>
              </a:rPr>
              <a:t>lượn</a:t>
            </a:r>
            <a:r>
              <a:rPr kumimoji="0" lang="en-US" sz="2800" b="0" i="0" u="none" strike="noStrike" kern="1200" cap="none" spc="0" normalizeH="0" noProof="0" dirty="0">
                <a:ln>
                  <a:noFill/>
                </a:ln>
                <a:solidFill>
                  <a:prstClr val="black"/>
                </a:solidFill>
                <a:effectLst/>
                <a:uLnTx/>
                <a:uFillTx/>
                <a:latin typeface="UTM Avo"/>
                <a:ea typeface="+mn-ea"/>
                <a:cs typeface="+mn-cs"/>
              </a:rPr>
              <a:t>, </a:t>
            </a:r>
            <a:r>
              <a:rPr kumimoji="0" lang="en-US" sz="2800" b="0" i="0" u="none" strike="noStrike" kern="1200" cap="none" spc="0" normalizeH="0" noProof="0" dirty="0" err="1">
                <a:ln>
                  <a:noFill/>
                </a:ln>
                <a:solidFill>
                  <a:prstClr val="black"/>
                </a:solidFill>
                <a:effectLst/>
                <a:uLnTx/>
                <a:uFillTx/>
                <a:latin typeface="UTM Avo"/>
                <a:ea typeface="+mn-ea"/>
                <a:cs typeface="+mn-cs"/>
              </a:rPr>
              <a:t>bóng</a:t>
            </a:r>
            <a:r>
              <a:rPr kumimoji="0" lang="en-US" sz="2800" b="0" i="0" u="none" strike="noStrike" kern="1200" cap="none" spc="0" normalizeH="0" noProof="0" dirty="0">
                <a:ln>
                  <a:noFill/>
                </a:ln>
                <a:solidFill>
                  <a:prstClr val="black"/>
                </a:solidFill>
                <a:effectLst/>
                <a:uLnTx/>
                <a:uFillTx/>
                <a:latin typeface="UTM Avo"/>
                <a:ea typeface="+mn-ea"/>
                <a:cs typeface="+mn-cs"/>
              </a:rPr>
              <a:t> </a:t>
            </a:r>
            <a:r>
              <a:rPr kumimoji="0" lang="en-US" sz="2800" b="0" i="0" u="none" strike="noStrike" kern="1200" cap="none" spc="0" normalizeH="0" noProof="0" dirty="0" err="1">
                <a:ln>
                  <a:noFill/>
                </a:ln>
                <a:solidFill>
                  <a:prstClr val="black"/>
                </a:solidFill>
                <a:effectLst/>
                <a:uLnTx/>
                <a:uFillTx/>
                <a:latin typeface="UTM Avo"/>
                <a:ea typeface="+mn-ea"/>
                <a:cs typeface="+mn-cs"/>
              </a:rPr>
              <a:t>che</a:t>
            </a:r>
            <a:r>
              <a:rPr kumimoji="0" lang="en-US" sz="2800" b="0" i="0" u="none" strike="noStrike" kern="1200" cap="none" spc="0" normalizeH="0" noProof="0" dirty="0">
                <a:ln>
                  <a:noFill/>
                </a:ln>
                <a:solidFill>
                  <a:prstClr val="black"/>
                </a:solidFill>
                <a:effectLst/>
                <a:uLnTx/>
                <a:uFillTx/>
                <a:latin typeface="UTM Avo"/>
                <a:ea typeface="+mn-ea"/>
                <a:cs typeface="+mn-cs"/>
              </a:rPr>
              <a:t> </a:t>
            </a:r>
            <a:r>
              <a:rPr kumimoji="0" lang="en-US" sz="2800" b="0" i="0" u="none" strike="noStrike" kern="1200" cap="none" spc="0" normalizeH="0" noProof="0" dirty="0" err="1">
                <a:ln>
                  <a:noFill/>
                </a:ln>
                <a:solidFill>
                  <a:prstClr val="black"/>
                </a:solidFill>
                <a:effectLst/>
                <a:uLnTx/>
                <a:uFillTx/>
                <a:latin typeface="UTM Avo"/>
                <a:ea typeface="+mn-ea"/>
                <a:cs typeface="+mn-cs"/>
              </a:rPr>
              <a:t>rợp</a:t>
            </a:r>
            <a:r>
              <a:rPr kumimoji="0" lang="en-US" sz="2800" b="0" i="0" u="none" strike="noStrike" kern="1200" cap="none" spc="0" normalizeH="0" noProof="0" dirty="0">
                <a:ln>
                  <a:noFill/>
                </a:ln>
                <a:solidFill>
                  <a:prstClr val="black"/>
                </a:solidFill>
                <a:effectLst/>
                <a:uLnTx/>
                <a:uFillTx/>
                <a:latin typeface="UTM Avo"/>
                <a:ea typeface="+mn-ea"/>
                <a:cs typeface="+mn-cs"/>
              </a:rPr>
              <a:t> </a:t>
            </a:r>
            <a:r>
              <a:rPr kumimoji="0" lang="en-US" sz="2800" b="0" i="0" u="none" strike="noStrike" kern="1200" cap="none" spc="0" normalizeH="0" noProof="0" dirty="0" err="1">
                <a:ln>
                  <a:noFill/>
                </a:ln>
                <a:solidFill>
                  <a:prstClr val="black"/>
                </a:solidFill>
                <a:effectLst/>
                <a:uLnTx/>
                <a:uFillTx/>
                <a:latin typeface="UTM Avo"/>
                <a:ea typeface="+mn-ea"/>
                <a:cs typeface="+mn-cs"/>
              </a:rPr>
              <a:t>mặt</a:t>
            </a:r>
            <a:r>
              <a:rPr kumimoji="0" lang="en-US" sz="2800" b="0" i="0" u="none" strike="noStrike" kern="1200" cap="none" spc="0" normalizeH="0" noProof="0" dirty="0">
                <a:ln>
                  <a:noFill/>
                </a:ln>
                <a:solidFill>
                  <a:prstClr val="black"/>
                </a:solidFill>
                <a:effectLst/>
                <a:uLnTx/>
                <a:uFillTx/>
                <a:latin typeface="UTM Avo"/>
                <a:ea typeface="+mn-ea"/>
                <a:cs typeface="+mn-cs"/>
              </a:rPr>
              <a:t> </a:t>
            </a:r>
            <a:r>
              <a:rPr kumimoji="0" lang="en-US" sz="2800" b="0" i="0" u="none" strike="noStrike" kern="1200" cap="none" spc="0" normalizeH="0" noProof="0" dirty="0" err="1">
                <a:ln>
                  <a:noFill/>
                </a:ln>
                <a:solidFill>
                  <a:prstClr val="black"/>
                </a:solidFill>
                <a:effectLst/>
                <a:uLnTx/>
                <a:uFillTx/>
                <a:latin typeface="UTM Avo"/>
                <a:ea typeface="+mn-ea"/>
                <a:cs typeface="+mn-cs"/>
              </a:rPr>
              <a:t>đất</a:t>
            </a:r>
            <a:r>
              <a:rPr kumimoji="0" lang="en-US" sz="2800" b="0" i="0" u="none" strike="noStrike" kern="1200" cap="none" spc="0" normalizeH="0" noProof="0" dirty="0">
                <a:ln>
                  <a:noFill/>
                </a:ln>
                <a:solidFill>
                  <a:prstClr val="black"/>
                </a:solidFill>
                <a:effectLst/>
                <a:uLnTx/>
                <a:uFillTx/>
                <a:latin typeface="UTM Avo"/>
                <a:ea typeface="+mn-ea"/>
                <a:cs typeface="+mn-cs"/>
              </a:rPr>
              <a:t>. </a:t>
            </a:r>
            <a:r>
              <a:rPr kumimoji="0" lang="en-US" sz="2800" b="0" i="0" u="none" strike="noStrike" kern="1200" cap="none" spc="0" normalizeH="0" noProof="0" dirty="0" err="1">
                <a:ln>
                  <a:noFill/>
                </a:ln>
                <a:solidFill>
                  <a:prstClr val="black"/>
                </a:solidFill>
                <a:effectLst/>
                <a:uLnTx/>
                <a:uFillTx/>
                <a:latin typeface="UTM Avo"/>
                <a:ea typeface="+mn-ea"/>
                <a:cs typeface="+mn-cs"/>
              </a:rPr>
              <a:t>Mỗi</a:t>
            </a:r>
            <a:r>
              <a:rPr kumimoji="0" lang="en-US" sz="2800" b="0" i="0" u="none" strike="noStrike" kern="1200" cap="none" spc="0" normalizeH="0" noProof="0" dirty="0">
                <a:ln>
                  <a:noFill/>
                </a:ln>
                <a:solidFill>
                  <a:prstClr val="black"/>
                </a:solidFill>
                <a:effectLst/>
                <a:uLnTx/>
                <a:uFillTx/>
                <a:latin typeface="UTM Avo"/>
                <a:ea typeface="+mn-ea"/>
                <a:cs typeface="+mn-cs"/>
              </a:rPr>
              <a:t> </a:t>
            </a:r>
            <a:r>
              <a:rPr kumimoji="0" lang="en-US" sz="2800" b="0" i="0" u="none" strike="noStrike" kern="1200" cap="none" spc="0" normalizeH="0" noProof="0" dirty="0" err="1">
                <a:ln>
                  <a:noFill/>
                </a:ln>
                <a:solidFill>
                  <a:prstClr val="black"/>
                </a:solidFill>
                <a:effectLst/>
                <a:uLnTx/>
                <a:uFillTx/>
                <a:latin typeface="UTM Avo"/>
                <a:ea typeface="+mn-ea"/>
                <a:cs typeface="+mn-cs"/>
              </a:rPr>
              <a:t>lần</a:t>
            </a:r>
            <a:r>
              <a:rPr kumimoji="0" lang="en-US" sz="2800" b="0" i="0" u="none" strike="noStrike" kern="1200" cap="none" spc="0" normalizeH="0" noProof="0" dirty="0">
                <a:ln>
                  <a:noFill/>
                </a:ln>
                <a:solidFill>
                  <a:prstClr val="black"/>
                </a:solidFill>
                <a:effectLst/>
                <a:uLnTx/>
                <a:uFillTx/>
                <a:latin typeface="UTM Avo"/>
                <a:ea typeface="+mn-ea"/>
                <a:cs typeface="+mn-cs"/>
              </a:rPr>
              <a:t> </a:t>
            </a:r>
            <a:r>
              <a:rPr kumimoji="0" lang="en-US" sz="2800" b="0" i="0" u="none" strike="noStrike" kern="1200" cap="none" spc="0" normalizeH="0" noProof="0" dirty="0" err="1">
                <a:ln>
                  <a:noFill/>
                </a:ln>
                <a:solidFill>
                  <a:prstClr val="black"/>
                </a:solidFill>
                <a:effectLst/>
                <a:uLnTx/>
                <a:uFillTx/>
                <a:latin typeface="UTM Avo"/>
                <a:ea typeface="+mn-ea"/>
                <a:cs typeface="+mn-cs"/>
              </a:rPr>
              <a:t>nó</a:t>
            </a:r>
            <a:r>
              <a:rPr kumimoji="0" lang="en-US" sz="2800" b="0" i="0" u="none" strike="noStrike" kern="1200" cap="none" spc="0" normalizeH="0" noProof="0" dirty="0">
                <a:ln>
                  <a:noFill/>
                </a:ln>
                <a:solidFill>
                  <a:prstClr val="black"/>
                </a:solidFill>
                <a:effectLst/>
                <a:uLnTx/>
                <a:uFillTx/>
                <a:latin typeface="UTM Avo"/>
                <a:ea typeface="+mn-ea"/>
                <a:cs typeface="+mn-cs"/>
              </a:rPr>
              <a:t> </a:t>
            </a:r>
            <a:r>
              <a:rPr kumimoji="0" lang="en-US" sz="2800" b="0" i="0" u="none" strike="noStrike" kern="1200" cap="none" spc="0" normalizeH="0" noProof="0" dirty="0" err="1">
                <a:ln>
                  <a:noFill/>
                </a:ln>
                <a:solidFill>
                  <a:prstClr val="black"/>
                </a:solidFill>
                <a:effectLst/>
                <a:uLnTx/>
                <a:uFillTx/>
                <a:latin typeface="UTM Avo"/>
                <a:ea typeface="+mn-ea"/>
                <a:cs typeface="+mn-cs"/>
              </a:rPr>
              <a:t>vỗ</a:t>
            </a:r>
            <a:r>
              <a:rPr kumimoji="0" lang="en-US" sz="2800" b="0" i="0" u="none" strike="noStrike" kern="1200" cap="none" spc="0" normalizeH="0" noProof="0" dirty="0">
                <a:ln>
                  <a:noFill/>
                </a:ln>
                <a:solidFill>
                  <a:prstClr val="black"/>
                </a:solidFill>
                <a:effectLst/>
                <a:uLnTx/>
                <a:uFillTx/>
                <a:latin typeface="UTM Avo"/>
                <a:ea typeface="+mn-ea"/>
                <a:cs typeface="+mn-cs"/>
              </a:rPr>
              <a:t> </a:t>
            </a:r>
            <a:r>
              <a:rPr kumimoji="0" lang="en-US" sz="2800" b="0" i="0" u="none" strike="noStrike" kern="1200" cap="none" spc="0" normalizeH="0" noProof="0" dirty="0" err="1">
                <a:ln>
                  <a:noFill/>
                </a:ln>
                <a:solidFill>
                  <a:prstClr val="black"/>
                </a:solidFill>
                <a:effectLst/>
                <a:uLnTx/>
                <a:uFillTx/>
                <a:latin typeface="UTM Avo"/>
                <a:ea typeface="+mn-ea"/>
                <a:cs typeface="+mn-cs"/>
              </a:rPr>
              <a:t>cánh</a:t>
            </a:r>
            <a:r>
              <a:rPr kumimoji="0" lang="en-US" sz="2800" b="0" i="0" u="none" strike="noStrike" kern="1200" cap="none" spc="0" normalizeH="0" noProof="0" dirty="0">
                <a:ln>
                  <a:noFill/>
                </a:ln>
                <a:solidFill>
                  <a:prstClr val="black"/>
                </a:solidFill>
                <a:effectLst/>
                <a:uLnTx/>
                <a:uFillTx/>
                <a:latin typeface="UTM Avo"/>
                <a:ea typeface="+mn-ea"/>
                <a:cs typeface="+mn-cs"/>
              </a:rPr>
              <a:t> </a:t>
            </a:r>
            <a:r>
              <a:rPr kumimoji="0" lang="en-US" sz="2800" b="0" i="0" u="none" strike="noStrike" kern="1200" cap="none" spc="0" normalizeH="0" noProof="0" dirty="0" err="1">
                <a:ln>
                  <a:noFill/>
                </a:ln>
                <a:solidFill>
                  <a:prstClr val="black"/>
                </a:solidFill>
                <a:effectLst/>
                <a:uLnTx/>
                <a:uFillTx/>
                <a:latin typeface="UTM Avo"/>
                <a:ea typeface="+mn-ea"/>
                <a:cs typeface="+mn-cs"/>
              </a:rPr>
              <a:t>lại</a:t>
            </a:r>
            <a:r>
              <a:rPr kumimoji="0" lang="en-US" sz="2800" b="0" i="0" u="none" strike="noStrike" kern="1200" cap="none" spc="0" normalizeH="0" noProof="0" dirty="0">
                <a:ln>
                  <a:noFill/>
                </a:ln>
                <a:solidFill>
                  <a:prstClr val="black"/>
                </a:solidFill>
                <a:effectLst/>
                <a:uLnTx/>
                <a:uFillTx/>
                <a:latin typeface="UTM Avo"/>
                <a:ea typeface="+mn-ea"/>
                <a:cs typeface="+mn-cs"/>
              </a:rPr>
              <a:t> </a:t>
            </a:r>
            <a:r>
              <a:rPr kumimoji="0" lang="en-US" sz="2800" b="0" i="0" u="none" strike="noStrike" kern="1200" cap="none" spc="0" normalizeH="0" noProof="0" dirty="0" err="1">
                <a:ln>
                  <a:noFill/>
                </a:ln>
                <a:solidFill>
                  <a:prstClr val="black"/>
                </a:solidFill>
                <a:effectLst/>
                <a:uLnTx/>
                <a:uFillTx/>
                <a:latin typeface="UTM Avo"/>
                <a:ea typeface="+mn-ea"/>
                <a:cs typeface="+mn-cs"/>
              </a:rPr>
              <a:t>phát</a:t>
            </a:r>
            <a:r>
              <a:rPr kumimoji="0" lang="en-US" sz="2800" b="0" i="0" u="none" strike="noStrike" kern="1200" cap="none" spc="0" normalizeH="0" noProof="0" dirty="0">
                <a:ln>
                  <a:noFill/>
                </a:ln>
                <a:solidFill>
                  <a:prstClr val="black"/>
                </a:solidFill>
                <a:effectLst/>
                <a:uLnTx/>
                <a:uFillTx/>
                <a:latin typeface="UTM Avo"/>
                <a:ea typeface="+mn-ea"/>
                <a:cs typeface="+mn-cs"/>
              </a:rPr>
              <a:t> ra </a:t>
            </a:r>
            <a:r>
              <a:rPr kumimoji="0" lang="en-US" sz="2800" b="0" i="0" u="none" strike="noStrike" kern="1200" cap="none" spc="0" normalizeH="0" noProof="0" dirty="0" err="1">
                <a:ln>
                  <a:noFill/>
                </a:ln>
                <a:solidFill>
                  <a:prstClr val="black"/>
                </a:solidFill>
                <a:effectLst/>
                <a:uLnTx/>
                <a:uFillTx/>
                <a:latin typeface="UTM Avo"/>
                <a:ea typeface="+mn-ea"/>
                <a:cs typeface="+mn-cs"/>
              </a:rPr>
              <a:t>tiếng</a:t>
            </a:r>
            <a:r>
              <a:rPr kumimoji="0" lang="en-US" sz="2800" b="0" i="0" u="none" strike="noStrike" kern="1200" cap="none" spc="0" normalizeH="0" noProof="0" dirty="0">
                <a:ln>
                  <a:noFill/>
                </a:ln>
                <a:solidFill>
                  <a:prstClr val="black"/>
                </a:solidFill>
                <a:effectLst/>
                <a:uLnTx/>
                <a:uFillTx/>
                <a:latin typeface="UTM Avo"/>
                <a:ea typeface="+mn-ea"/>
                <a:cs typeface="+mn-cs"/>
              </a:rPr>
              <a:t> vi vu vi </a:t>
            </a:r>
            <a:r>
              <a:rPr kumimoji="0" lang="en-US" sz="2800" b="0" i="0" u="none" strike="noStrike" kern="1200" cap="none" spc="0" normalizeH="0" noProof="0" dirty="0" err="1">
                <a:ln>
                  <a:noFill/>
                </a:ln>
                <a:solidFill>
                  <a:prstClr val="black"/>
                </a:solidFill>
                <a:effectLst/>
                <a:uLnTx/>
                <a:uFillTx/>
                <a:latin typeface="UTM Avo"/>
                <a:ea typeface="+mn-ea"/>
                <a:cs typeface="+mn-cs"/>
              </a:rPr>
              <a:t>vút</a:t>
            </a:r>
            <a:r>
              <a:rPr kumimoji="0" lang="en-US" sz="2800" b="0" i="0" u="none" strike="noStrike" kern="1200" cap="none" spc="0" normalizeH="0" noProof="0" dirty="0">
                <a:ln>
                  <a:noFill/>
                </a:ln>
                <a:solidFill>
                  <a:prstClr val="black"/>
                </a:solidFill>
                <a:effectLst/>
                <a:uLnTx/>
                <a:uFillTx/>
                <a:latin typeface="UTM Avo"/>
                <a:ea typeface="+mn-ea"/>
                <a:cs typeface="+mn-cs"/>
              </a:rPr>
              <a:t> </a:t>
            </a:r>
            <a:r>
              <a:rPr lang="vi-VN" sz="2800" dirty="0">
                <a:solidFill>
                  <a:prstClr val="black"/>
                </a:solidFill>
              </a:rPr>
              <a:t>từ trên nền trời xanh thẳm, </a:t>
            </a:r>
            <a:r>
              <a:rPr lang="en-US" sz="2800" dirty="0" err="1">
                <a:solidFill>
                  <a:prstClr val="black"/>
                </a:solidFill>
              </a:rPr>
              <a:t>nghe</a:t>
            </a:r>
            <a:r>
              <a:rPr lang="en-US" sz="2800" dirty="0">
                <a:solidFill>
                  <a:prstClr val="black"/>
                </a:solidFill>
              </a:rPr>
              <a:t> </a:t>
            </a:r>
            <a:r>
              <a:rPr lang="vi-VN" sz="2800" dirty="0">
                <a:solidFill>
                  <a:prstClr val="black"/>
                </a:solidFill>
              </a:rPr>
              <a:t>như có hàng trăm chiếc đàn cùng hoà âm</a:t>
            </a:r>
            <a:r>
              <a:rPr lang="en-US" sz="2800" dirty="0">
                <a:solidFill>
                  <a:prstClr val="black"/>
                </a:solidFill>
              </a:rPr>
              <a:t>, </a:t>
            </a:r>
            <a:r>
              <a:rPr lang="en-US" sz="2800" dirty="0" err="1">
                <a:solidFill>
                  <a:prstClr val="black"/>
                </a:solidFill>
              </a:rPr>
              <a:t>ngân</a:t>
            </a:r>
            <a:r>
              <a:rPr lang="en-US" sz="2800" dirty="0">
                <a:solidFill>
                  <a:prstClr val="black"/>
                </a:solidFill>
              </a:rPr>
              <a:t> vang </a:t>
            </a:r>
            <a:r>
              <a:rPr lang="en-US" sz="2800" dirty="0" err="1">
                <a:solidFill>
                  <a:prstClr val="black"/>
                </a:solidFill>
              </a:rPr>
              <a:t>trên</a:t>
            </a:r>
            <a:r>
              <a:rPr lang="en-US" sz="2800" dirty="0">
                <a:solidFill>
                  <a:prstClr val="black"/>
                </a:solidFill>
              </a:rPr>
              <a:t> </a:t>
            </a:r>
            <a:r>
              <a:rPr lang="en-US" sz="2800" dirty="0" err="1">
                <a:solidFill>
                  <a:prstClr val="black"/>
                </a:solidFill>
              </a:rPr>
              <a:t>bầu</a:t>
            </a:r>
            <a:r>
              <a:rPr lang="en-US" sz="2800" dirty="0">
                <a:solidFill>
                  <a:prstClr val="black"/>
                </a:solidFill>
              </a:rPr>
              <a:t> </a:t>
            </a:r>
            <a:r>
              <a:rPr lang="en-US" sz="2800" dirty="0" err="1">
                <a:solidFill>
                  <a:prstClr val="black"/>
                </a:solidFill>
              </a:rPr>
              <a:t>trời</a:t>
            </a:r>
            <a:r>
              <a:rPr lang="en-US" sz="2800" dirty="0">
                <a:solidFill>
                  <a:prstClr val="black"/>
                </a:solidFill>
              </a:rPr>
              <a:t>.</a:t>
            </a:r>
            <a:br>
              <a:rPr kumimoji="0" lang="vi-VN" sz="2800" b="0" i="0" u="none" strike="noStrike" kern="1200" cap="none" spc="0" normalizeH="0" baseline="0" noProof="0" dirty="0">
                <a:ln>
                  <a:noFill/>
                </a:ln>
                <a:solidFill>
                  <a:prstClr val="black"/>
                </a:solidFill>
                <a:effectLst/>
                <a:uLnTx/>
                <a:uFillTx/>
                <a:ea typeface="+mn-ea"/>
                <a:cs typeface="+mn-cs"/>
              </a:rPr>
            </a:br>
            <a:r>
              <a:rPr kumimoji="0" lang="vi-VN" sz="2800" b="0" i="0" u="none" strike="noStrike" kern="1200" cap="none" spc="0" normalizeH="0" baseline="0" noProof="0" dirty="0">
                <a:ln>
                  <a:noFill/>
                </a:ln>
                <a:solidFill>
                  <a:prstClr val="black"/>
                </a:solidFill>
                <a:effectLst/>
                <a:uLnTx/>
                <a:uFillTx/>
                <a:latin typeface="+mj-lt"/>
                <a:ea typeface="+mn-ea"/>
                <a:cs typeface="Times New Roman" pitchFamily="18" charset="0"/>
              </a:rPr>
              <a:t>	</a:t>
            </a:r>
            <a:endParaRPr kumimoji="0" lang="en-US" sz="2800" b="0" i="0" u="none" strike="noStrike" kern="1200" cap="none" spc="0" normalizeH="0" baseline="0" noProof="0" dirty="0">
              <a:ln>
                <a:noFill/>
              </a:ln>
              <a:solidFill>
                <a:prstClr val="black"/>
              </a:solidFill>
              <a:effectLst/>
              <a:uLnTx/>
              <a:uFillTx/>
              <a:latin typeface="UTM Avo"/>
              <a:ea typeface="+mn-ea"/>
              <a:cs typeface="Times New Roman" pitchFamily="18" charset="0"/>
            </a:endParaRPr>
          </a:p>
        </p:txBody>
      </p:sp>
      <p:sp>
        <p:nvSpPr>
          <p:cNvPr id="17" name="Rectangle 16">
            <a:extLst>
              <a:ext uri="{FF2B5EF4-FFF2-40B4-BE49-F238E27FC236}">
                <a16:creationId xmlns:a16="http://schemas.microsoft.com/office/drawing/2014/main" id="{DDD1D99D-F6F2-49E3-A3D2-4B152BD206FD}"/>
              </a:ext>
            </a:extLst>
          </p:cNvPr>
          <p:cNvSpPr/>
          <p:nvPr/>
        </p:nvSpPr>
        <p:spPr>
          <a:xfrm>
            <a:off x="376094" y="1054628"/>
            <a:ext cx="11788034" cy="1293496"/>
          </a:xfrm>
          <a:prstGeom prst="rect">
            <a:avLst/>
          </a:prstGeom>
        </p:spPr>
        <p:txBody>
          <a:bodyPr wrap="square">
            <a:spAutoFit/>
          </a:bodyPr>
          <a:lstStyle/>
          <a:p>
            <a:pPr marL="0" marR="0" lvl="0" indent="457200" algn="l" defTabSz="914400" rtl="0" eaLnBrk="1" fontAlgn="auto" latinLnBrk="0" hangingPunct="1">
              <a:lnSpc>
                <a:spcPct val="150000"/>
              </a:lnSpc>
              <a:spcBef>
                <a:spcPts val="0"/>
              </a:spcBef>
              <a:spcAft>
                <a:spcPts val="0"/>
              </a:spcAft>
              <a:buClrTx/>
              <a:buSzTx/>
              <a:buFontTx/>
              <a:buNone/>
              <a:tabLst/>
              <a:defRPr/>
            </a:pPr>
            <a:r>
              <a:rPr lang="en-US" sz="2800" b="1">
                <a:solidFill>
                  <a:prstClr val="black"/>
                </a:solidFill>
                <a:latin typeface="UTM Avo"/>
                <a:cs typeface="Times New Roman" pitchFamily="18" charset="0"/>
              </a:rPr>
              <a:t>3. </a:t>
            </a:r>
            <a:r>
              <a:rPr lang="en-US" sz="2800">
                <a:solidFill>
                  <a:prstClr val="black"/>
                </a:solidFill>
                <a:latin typeface="UTM Avo"/>
                <a:cs typeface="Times New Roman" pitchFamily="18" charset="0"/>
              </a:rPr>
              <a:t>Dựa theo bài đọc, hãy tả lại hình dáng của một loài chim mà em thích?</a:t>
            </a:r>
            <a:r>
              <a:rPr kumimoji="0" lang="vi-VN" sz="2800" b="0" i="0" u="none" strike="noStrike" kern="1200" cap="none" spc="0" normalizeH="0" baseline="0" noProof="0">
                <a:ln>
                  <a:noFill/>
                </a:ln>
                <a:solidFill>
                  <a:prstClr val="black"/>
                </a:solidFill>
                <a:effectLst/>
                <a:uLnTx/>
                <a:uFillTx/>
                <a:latin typeface="+mj-lt"/>
                <a:ea typeface="+mn-ea"/>
                <a:cs typeface="Times New Roman" pitchFamily="18" charset="0"/>
              </a:rPr>
              <a:t>	</a:t>
            </a:r>
            <a:endParaRPr kumimoji="0" lang="en-US" sz="3200" b="0" i="0" u="none" strike="noStrike" kern="1200" cap="none" spc="0" normalizeH="0" baseline="0" noProof="0" dirty="0">
              <a:ln>
                <a:noFill/>
              </a:ln>
              <a:solidFill>
                <a:prstClr val="black"/>
              </a:solidFill>
              <a:effectLst/>
              <a:uLnTx/>
              <a:uFillTx/>
              <a:latin typeface="UTM Avo"/>
              <a:ea typeface="+mn-ea"/>
              <a:cs typeface="Times New Roman" pitchFamily="18" charset="0"/>
            </a:endParaRPr>
          </a:p>
        </p:txBody>
      </p:sp>
      <p:sp>
        <p:nvSpPr>
          <p:cNvPr id="10" name="Title 4">
            <a:extLst>
              <a:ext uri="{FF2B5EF4-FFF2-40B4-BE49-F238E27FC236}">
                <a16:creationId xmlns:a16="http://schemas.microsoft.com/office/drawing/2014/main" id="{1E50A576-7297-4454-8E03-FE50AC0D436C}"/>
              </a:ext>
            </a:extLst>
          </p:cNvPr>
          <p:cNvSpPr txBox="1">
            <a:spLocks/>
          </p:cNvSpPr>
          <p:nvPr/>
        </p:nvSpPr>
        <p:spPr>
          <a:xfrm>
            <a:off x="863877" y="368063"/>
            <a:ext cx="10514231" cy="1108801"/>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UTM Avo"/>
                <a:ea typeface="+mj-ea"/>
                <a:cs typeface="Times New Roman" pitchFamily="18" charset="0"/>
              </a:rPr>
              <a:t>Chim</a:t>
            </a:r>
            <a:r>
              <a:rPr kumimoji="0" lang="en-US" sz="3200" b="1" i="0" u="none" strike="noStrike" kern="1200" cap="none" spc="0" normalizeH="0" noProof="0">
                <a:ln>
                  <a:noFill/>
                </a:ln>
                <a:solidFill>
                  <a:srgbClr val="FF0000"/>
                </a:solidFill>
                <a:effectLst/>
                <a:uLnTx/>
                <a:uFillTx/>
                <a:latin typeface="UTM Avo"/>
                <a:ea typeface="+mj-ea"/>
                <a:cs typeface="Times New Roman" pitchFamily="18" charset="0"/>
              </a:rPr>
              <a:t> rừng Tây Nguyên</a:t>
            </a:r>
            <a:endParaRPr kumimoji="0" lang="en-US" sz="3200" b="1" i="0" u="none" strike="noStrike" kern="1200" cap="none" spc="0" normalizeH="0" baseline="0" noProof="0" dirty="0">
              <a:ln>
                <a:noFill/>
              </a:ln>
              <a:solidFill>
                <a:srgbClr val="FF0000"/>
              </a:solidFill>
              <a:effectLst/>
              <a:uLnTx/>
              <a:uFillTx/>
              <a:latin typeface="UTM Avo"/>
              <a:ea typeface="+mj-ea"/>
              <a:cs typeface="Times New Roman" pitchFamily="18" charset="0"/>
            </a:endParaRPr>
          </a:p>
        </p:txBody>
      </p:sp>
    </p:spTree>
    <p:extLst>
      <p:ext uri="{BB962C8B-B14F-4D97-AF65-F5344CB8AC3E}">
        <p14:creationId xmlns:p14="http://schemas.microsoft.com/office/powerpoint/2010/main" val="1925069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1000" fill="hold"/>
                                        <p:tgtEl>
                                          <p:spTgt spid="16"/>
                                        </p:tgtEl>
                                        <p:attrNameLst>
                                          <p:attrName>ppt_x</p:attrName>
                                        </p:attrNameLst>
                                      </p:cBhvr>
                                      <p:tavLst>
                                        <p:tav tm="0">
                                          <p:val>
                                            <p:strVal val="#ppt_x"/>
                                          </p:val>
                                        </p:tav>
                                        <p:tav tm="100000">
                                          <p:val>
                                            <p:strVal val="#ppt_x"/>
                                          </p:val>
                                        </p:tav>
                                      </p:tavLst>
                                    </p:anim>
                                    <p:anim calcmode="lin" valueType="num">
                                      <p:cBhvr additive="base">
                                        <p:cTn id="13" dur="10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lowchart: Alternate Process 4">
            <a:extLst>
              <a:ext uri="{FF2B5EF4-FFF2-40B4-BE49-F238E27FC236}">
                <a16:creationId xmlns:a16="http://schemas.microsoft.com/office/drawing/2014/main" id="{E2DAA67D-47F7-4D88-B20E-CD592D23DD68}"/>
              </a:ext>
            </a:extLst>
          </p:cNvPr>
          <p:cNvSpPr/>
          <p:nvPr/>
        </p:nvSpPr>
        <p:spPr>
          <a:xfrm>
            <a:off x="5880745" y="2849216"/>
            <a:ext cx="6002549" cy="3743377"/>
          </a:xfrm>
          <a:prstGeom prst="flowChartAlternateProcess">
            <a:avLst/>
          </a:prstGeom>
        </p:spPr>
        <p:style>
          <a:lnRef idx="2">
            <a:schemeClr val="accent6"/>
          </a:lnRef>
          <a:fillRef idx="1">
            <a:schemeClr val="lt1"/>
          </a:fillRef>
          <a:effectRef idx="0">
            <a:schemeClr val="accent6"/>
          </a:effectRef>
          <a:fontRef idx="minor">
            <a:schemeClr val="dk1"/>
          </a:fontRef>
        </p:style>
        <p:txBody>
          <a:bodyPr rtlCol="0" anchor="ctr"/>
          <a:lstStyle/>
          <a:p>
            <a:pPr algn="ctr">
              <a:lnSpc>
                <a:spcPct val="150000"/>
              </a:lnSpc>
            </a:pPr>
            <a:endParaRPr lang="en-US"/>
          </a:p>
        </p:txBody>
      </p:sp>
      <p:sp>
        <p:nvSpPr>
          <p:cNvPr id="6" name="TextBox 5">
            <a:extLst>
              <a:ext uri="{FF2B5EF4-FFF2-40B4-BE49-F238E27FC236}">
                <a16:creationId xmlns:a16="http://schemas.microsoft.com/office/drawing/2014/main" id="{5F2EC9F5-083D-4FB3-A238-28A205028F39}"/>
              </a:ext>
            </a:extLst>
          </p:cNvPr>
          <p:cNvSpPr txBox="1"/>
          <p:nvPr/>
        </p:nvSpPr>
        <p:spPr>
          <a:xfrm>
            <a:off x="6008285" y="1435712"/>
            <a:ext cx="5747471" cy="1301062"/>
          </a:xfrm>
          <a:prstGeom prst="rect">
            <a:avLst/>
          </a:prstGeom>
          <a:solidFill>
            <a:srgbClr val="FFC000"/>
          </a:solidFill>
        </p:spPr>
        <p:txBody>
          <a:bodyPr wrap="square" rtlCol="0">
            <a:spAutoFit/>
          </a:bodyPr>
          <a:lstStyle/>
          <a:p>
            <a:pPr>
              <a:lnSpc>
                <a:spcPct val="150000"/>
              </a:lnSpc>
            </a:pPr>
            <a:r>
              <a:rPr lang="en-US" sz="2800" b="1">
                <a:cs typeface="Times New Roman" pitchFamily="18" charset="0"/>
              </a:rPr>
              <a:t>Bài đọc giúp em có thêm hiểu biết gì?</a:t>
            </a:r>
          </a:p>
        </p:txBody>
      </p:sp>
      <p:sp>
        <p:nvSpPr>
          <p:cNvPr id="7" name="TextBox 6">
            <a:extLst>
              <a:ext uri="{FF2B5EF4-FFF2-40B4-BE49-F238E27FC236}">
                <a16:creationId xmlns:a16="http://schemas.microsoft.com/office/drawing/2014/main" id="{4EABFC10-9A70-4D0C-9040-AF1D7CA58995}"/>
              </a:ext>
            </a:extLst>
          </p:cNvPr>
          <p:cNvSpPr txBox="1"/>
          <p:nvPr/>
        </p:nvSpPr>
        <p:spPr>
          <a:xfrm>
            <a:off x="6008285" y="3129353"/>
            <a:ext cx="5747471" cy="3232488"/>
          </a:xfrm>
          <a:prstGeom prst="rect">
            <a:avLst/>
          </a:prstGeom>
          <a:noFill/>
        </p:spPr>
        <p:txBody>
          <a:bodyPr wrap="square" rtlCol="0">
            <a:spAutoFit/>
          </a:bodyPr>
          <a:lstStyle/>
          <a:p>
            <a:pPr algn="just">
              <a:lnSpc>
                <a:spcPct val="150000"/>
              </a:lnSpc>
            </a:pPr>
            <a:r>
              <a:rPr lang="en-US" sz="2800" dirty="0" err="1">
                <a:cs typeface="Times New Roman" pitchFamily="18" charset="0"/>
              </a:rPr>
              <a:t>Bài</a:t>
            </a:r>
            <a:r>
              <a:rPr lang="en-US" sz="2800" dirty="0">
                <a:cs typeface="Times New Roman" pitchFamily="18" charset="0"/>
              </a:rPr>
              <a:t> </a:t>
            </a:r>
            <a:r>
              <a:rPr lang="en-US" sz="2800" dirty="0" err="1">
                <a:cs typeface="Times New Roman" pitchFamily="18" charset="0"/>
              </a:rPr>
              <a:t>đọc</a:t>
            </a:r>
            <a:r>
              <a:rPr lang="en-US" sz="2800" dirty="0">
                <a:cs typeface="Times New Roman" pitchFamily="18" charset="0"/>
              </a:rPr>
              <a:t> </a:t>
            </a:r>
            <a:r>
              <a:rPr lang="en-US" sz="2800" dirty="0" err="1">
                <a:cs typeface="Times New Roman" pitchFamily="18" charset="0"/>
              </a:rPr>
              <a:t>giúp</a:t>
            </a:r>
            <a:r>
              <a:rPr lang="en-US" sz="2800" dirty="0">
                <a:cs typeface="Times New Roman" pitchFamily="18" charset="0"/>
              </a:rPr>
              <a:t> </a:t>
            </a:r>
            <a:r>
              <a:rPr lang="en-US" sz="2800" dirty="0" err="1">
                <a:cs typeface="Times New Roman" pitchFamily="18" charset="0"/>
              </a:rPr>
              <a:t>em</a:t>
            </a:r>
            <a:r>
              <a:rPr lang="en-US" sz="2800" dirty="0">
                <a:cs typeface="Times New Roman" pitchFamily="18" charset="0"/>
              </a:rPr>
              <a:t> </a:t>
            </a:r>
            <a:r>
              <a:rPr lang="en-US" sz="2800" dirty="0" err="1">
                <a:cs typeface="Times New Roman" pitchFamily="18" charset="0"/>
              </a:rPr>
              <a:t>có</a:t>
            </a:r>
            <a:r>
              <a:rPr lang="en-US" sz="2800" dirty="0">
                <a:cs typeface="Times New Roman" pitchFamily="18" charset="0"/>
              </a:rPr>
              <a:t> </a:t>
            </a:r>
            <a:r>
              <a:rPr lang="en-US" sz="2800" dirty="0" err="1">
                <a:cs typeface="Times New Roman" pitchFamily="18" charset="0"/>
              </a:rPr>
              <a:t>hiểu</a:t>
            </a:r>
            <a:r>
              <a:rPr lang="en-US" sz="2800" dirty="0">
                <a:cs typeface="Times New Roman" pitchFamily="18" charset="0"/>
              </a:rPr>
              <a:t> </a:t>
            </a:r>
            <a:r>
              <a:rPr lang="en-US" sz="2800" dirty="0" err="1">
                <a:cs typeface="Times New Roman" pitchFamily="18" charset="0"/>
              </a:rPr>
              <a:t>biết</a:t>
            </a:r>
            <a:r>
              <a:rPr lang="en-US" sz="2800" dirty="0">
                <a:cs typeface="Times New Roman" pitchFamily="18" charset="0"/>
              </a:rPr>
              <a:t> </a:t>
            </a:r>
            <a:r>
              <a:rPr lang="en-US" sz="2800" dirty="0" err="1">
                <a:cs typeface="Times New Roman" pitchFamily="18" charset="0"/>
              </a:rPr>
              <a:t>về</a:t>
            </a:r>
            <a:r>
              <a:rPr lang="en-US" sz="2800" dirty="0">
                <a:cs typeface="Times New Roman" pitchFamily="18" charset="0"/>
              </a:rPr>
              <a:t> </a:t>
            </a:r>
            <a:r>
              <a:rPr lang="en-US" sz="2800" dirty="0" err="1">
                <a:cs typeface="Times New Roman" pitchFamily="18" charset="0"/>
              </a:rPr>
              <a:t>các</a:t>
            </a:r>
            <a:r>
              <a:rPr lang="en-US" sz="2800" dirty="0">
                <a:cs typeface="Times New Roman" pitchFamily="18" charset="0"/>
              </a:rPr>
              <a:t> </a:t>
            </a:r>
            <a:r>
              <a:rPr lang="en-US" sz="2800" dirty="0" err="1">
                <a:cs typeface="Times New Roman" pitchFamily="18" charset="0"/>
              </a:rPr>
              <a:t>loài</a:t>
            </a:r>
            <a:r>
              <a:rPr lang="en-US" sz="2800" dirty="0">
                <a:cs typeface="Times New Roman" pitchFamily="18" charset="0"/>
              </a:rPr>
              <a:t> </a:t>
            </a:r>
            <a:r>
              <a:rPr lang="en-US" sz="2800" dirty="0" err="1">
                <a:cs typeface="Times New Roman" pitchFamily="18" charset="0"/>
              </a:rPr>
              <a:t>chim</a:t>
            </a:r>
            <a:r>
              <a:rPr lang="en-US" sz="2800" dirty="0">
                <a:cs typeface="Times New Roman" pitchFamily="18" charset="0"/>
              </a:rPr>
              <a:t> </a:t>
            </a:r>
            <a:r>
              <a:rPr lang="en-US" sz="2800" dirty="0" err="1">
                <a:cs typeface="Times New Roman" pitchFamily="18" charset="0"/>
              </a:rPr>
              <a:t>rừng</a:t>
            </a:r>
            <a:r>
              <a:rPr lang="en-US" sz="2800" dirty="0">
                <a:cs typeface="Times New Roman" pitchFamily="18" charset="0"/>
              </a:rPr>
              <a:t> ở </a:t>
            </a:r>
            <a:r>
              <a:rPr lang="en-US" sz="2800" dirty="0" err="1">
                <a:cs typeface="Times New Roman" pitchFamily="18" charset="0"/>
              </a:rPr>
              <a:t>vùng</a:t>
            </a:r>
            <a:r>
              <a:rPr lang="en-US" sz="2800" dirty="0">
                <a:cs typeface="Times New Roman" pitchFamily="18" charset="0"/>
              </a:rPr>
              <a:t> </a:t>
            </a:r>
            <a:r>
              <a:rPr lang="en-US" sz="2800" dirty="0" err="1">
                <a:cs typeface="Times New Roman" pitchFamily="18" charset="0"/>
              </a:rPr>
              <a:t>Tây</a:t>
            </a:r>
            <a:r>
              <a:rPr lang="en-US" sz="2800" dirty="0">
                <a:cs typeface="Times New Roman" pitchFamily="18" charset="0"/>
              </a:rPr>
              <a:t> </a:t>
            </a:r>
            <a:r>
              <a:rPr lang="en-US" sz="2800" dirty="0" err="1">
                <a:cs typeface="Times New Roman" pitchFamily="18" charset="0"/>
              </a:rPr>
              <a:t>Nguyên</a:t>
            </a:r>
            <a:r>
              <a:rPr lang="en-US" sz="2800" dirty="0">
                <a:cs typeface="Times New Roman" pitchFamily="18" charset="0"/>
              </a:rPr>
              <a:t>. </a:t>
            </a:r>
            <a:r>
              <a:rPr lang="en-US" sz="2800" dirty="0" err="1">
                <a:cs typeface="Times New Roman" pitchFamily="18" charset="0"/>
              </a:rPr>
              <a:t>Từ</a:t>
            </a:r>
            <a:r>
              <a:rPr lang="en-US" sz="2800" dirty="0">
                <a:cs typeface="Times New Roman" pitchFamily="18" charset="0"/>
              </a:rPr>
              <a:t> </a:t>
            </a:r>
            <a:r>
              <a:rPr lang="en-US" sz="2800" dirty="0" err="1">
                <a:cs typeface="Times New Roman" pitchFamily="18" charset="0"/>
              </a:rPr>
              <a:t>đó</a:t>
            </a:r>
            <a:r>
              <a:rPr lang="en-US" sz="2800" dirty="0">
                <a:cs typeface="Times New Roman" pitchFamily="18" charset="0"/>
              </a:rPr>
              <a:t>, </a:t>
            </a:r>
            <a:r>
              <a:rPr lang="en-US" sz="2800" dirty="0" err="1">
                <a:cs typeface="Times New Roman" pitchFamily="18" charset="0"/>
              </a:rPr>
              <a:t>giúp</a:t>
            </a:r>
            <a:r>
              <a:rPr lang="en-US" sz="2800" dirty="0">
                <a:cs typeface="Times New Roman" pitchFamily="18" charset="0"/>
              </a:rPr>
              <a:t> </a:t>
            </a:r>
            <a:r>
              <a:rPr lang="en-US" sz="2800" dirty="0" err="1">
                <a:cs typeface="Times New Roman" pitchFamily="18" charset="0"/>
              </a:rPr>
              <a:t>em</a:t>
            </a:r>
            <a:r>
              <a:rPr lang="en-US" sz="2800" dirty="0">
                <a:cs typeface="Times New Roman" pitchFamily="18" charset="0"/>
              </a:rPr>
              <a:t> </a:t>
            </a:r>
            <a:r>
              <a:rPr lang="en-US" sz="2800" dirty="0" err="1">
                <a:cs typeface="Times New Roman" pitchFamily="18" charset="0"/>
              </a:rPr>
              <a:t>thêm</a:t>
            </a:r>
            <a:r>
              <a:rPr lang="en-US" sz="2800" dirty="0">
                <a:cs typeface="Times New Roman" pitchFamily="18" charset="0"/>
              </a:rPr>
              <a:t> </a:t>
            </a:r>
            <a:r>
              <a:rPr lang="en-US" sz="2800" dirty="0" err="1">
                <a:cs typeface="Times New Roman" pitchFamily="18" charset="0"/>
              </a:rPr>
              <a:t>yêu</a:t>
            </a:r>
            <a:r>
              <a:rPr lang="en-US" sz="2800" dirty="0">
                <a:cs typeface="Times New Roman" pitchFamily="18" charset="0"/>
              </a:rPr>
              <a:t> </a:t>
            </a:r>
            <a:r>
              <a:rPr lang="en-US" sz="2800" dirty="0" err="1">
                <a:cs typeface="Times New Roman" pitchFamily="18" charset="0"/>
              </a:rPr>
              <a:t>quý</a:t>
            </a:r>
            <a:r>
              <a:rPr lang="en-US" sz="2800" dirty="0">
                <a:cs typeface="Times New Roman" pitchFamily="18" charset="0"/>
              </a:rPr>
              <a:t> </a:t>
            </a:r>
            <a:r>
              <a:rPr lang="en-US" sz="2800" dirty="0" err="1">
                <a:cs typeface="Times New Roman" pitchFamily="18" charset="0"/>
              </a:rPr>
              <a:t>và</a:t>
            </a:r>
            <a:r>
              <a:rPr lang="en-US" sz="2800" dirty="0">
                <a:cs typeface="Times New Roman" pitchFamily="18" charset="0"/>
              </a:rPr>
              <a:t> </a:t>
            </a:r>
            <a:r>
              <a:rPr lang="en-US" sz="2800" dirty="0" err="1">
                <a:cs typeface="Times New Roman" pitchFamily="18" charset="0"/>
              </a:rPr>
              <a:t>có</a:t>
            </a:r>
            <a:r>
              <a:rPr lang="en-US" sz="2800" dirty="0">
                <a:cs typeface="Times New Roman" pitchFamily="18" charset="0"/>
              </a:rPr>
              <a:t> ý </a:t>
            </a:r>
            <a:r>
              <a:rPr lang="en-US" sz="2800" dirty="0" err="1">
                <a:cs typeface="Times New Roman" pitchFamily="18" charset="0"/>
              </a:rPr>
              <a:t>thức</a:t>
            </a:r>
            <a:r>
              <a:rPr lang="en-US" sz="2800" dirty="0">
                <a:cs typeface="Times New Roman" pitchFamily="18" charset="0"/>
              </a:rPr>
              <a:t> </a:t>
            </a:r>
            <a:r>
              <a:rPr lang="en-US" sz="2800" dirty="0" err="1">
                <a:cs typeface="Times New Roman" pitchFamily="18" charset="0"/>
              </a:rPr>
              <a:t>bảo</a:t>
            </a:r>
            <a:r>
              <a:rPr lang="en-US" sz="2800" dirty="0">
                <a:cs typeface="Times New Roman" pitchFamily="18" charset="0"/>
              </a:rPr>
              <a:t> </a:t>
            </a:r>
            <a:r>
              <a:rPr lang="en-US" sz="2800" dirty="0" err="1">
                <a:cs typeface="Times New Roman" pitchFamily="18" charset="0"/>
              </a:rPr>
              <a:t>vệ</a:t>
            </a:r>
            <a:r>
              <a:rPr lang="en-US" sz="2800" dirty="0">
                <a:cs typeface="Times New Roman" pitchFamily="18" charset="0"/>
              </a:rPr>
              <a:t> </a:t>
            </a:r>
            <a:r>
              <a:rPr lang="en-US" sz="2800" dirty="0" err="1">
                <a:cs typeface="Times New Roman" pitchFamily="18" charset="0"/>
              </a:rPr>
              <a:t>chim</a:t>
            </a:r>
            <a:r>
              <a:rPr lang="en-US" sz="2800" dirty="0">
                <a:cs typeface="Times New Roman" pitchFamily="18" charset="0"/>
              </a:rPr>
              <a:t> </a:t>
            </a:r>
            <a:r>
              <a:rPr lang="en-US" sz="2800" dirty="0" err="1">
                <a:cs typeface="Times New Roman" pitchFamily="18" charset="0"/>
              </a:rPr>
              <a:t>chóc</a:t>
            </a:r>
            <a:r>
              <a:rPr lang="en-US" sz="2800" dirty="0">
                <a:cs typeface="Times New Roman" pitchFamily="18" charset="0"/>
              </a:rPr>
              <a:t> </a:t>
            </a:r>
            <a:r>
              <a:rPr lang="en-US" sz="2800" dirty="0" err="1">
                <a:cs typeface="Times New Roman" pitchFamily="18" charset="0"/>
              </a:rPr>
              <a:t>trong</a:t>
            </a:r>
            <a:r>
              <a:rPr lang="en-US" sz="2800" dirty="0">
                <a:cs typeface="Times New Roman" pitchFamily="18" charset="0"/>
              </a:rPr>
              <a:t> </a:t>
            </a:r>
            <a:r>
              <a:rPr lang="en-US" sz="2800" dirty="0" err="1">
                <a:cs typeface="Times New Roman" pitchFamily="18" charset="0"/>
              </a:rPr>
              <a:t>thiên</a:t>
            </a:r>
            <a:r>
              <a:rPr lang="en-US" sz="2800" dirty="0">
                <a:cs typeface="Times New Roman" pitchFamily="18" charset="0"/>
              </a:rPr>
              <a:t> </a:t>
            </a:r>
            <a:r>
              <a:rPr lang="en-US" sz="2800" dirty="0" err="1">
                <a:cs typeface="Times New Roman" pitchFamily="18" charset="0"/>
              </a:rPr>
              <a:t>nhiên</a:t>
            </a:r>
            <a:r>
              <a:rPr lang="en-US" sz="2800" dirty="0">
                <a:cs typeface="Times New Roman" pitchFamily="18" charset="0"/>
              </a:rPr>
              <a:t>.</a:t>
            </a:r>
            <a:endParaRPr lang="en-US" sz="2800" dirty="0">
              <a:solidFill>
                <a:schemeClr val="accent1"/>
              </a:solidFill>
              <a:cs typeface="Times New Roman" pitchFamily="18" charset="0"/>
            </a:endParaRPr>
          </a:p>
        </p:txBody>
      </p:sp>
      <p:pic>
        <p:nvPicPr>
          <p:cNvPr id="11" name="Picture 10">
            <a:extLst>
              <a:ext uri="{FF2B5EF4-FFF2-40B4-BE49-F238E27FC236}">
                <a16:creationId xmlns:a16="http://schemas.microsoft.com/office/drawing/2014/main" id="{C8E7FE99-AABA-4E99-9832-D8DEB672C1F6}"/>
              </a:ext>
            </a:extLst>
          </p:cNvPr>
          <p:cNvPicPr>
            <a:picLocks noChangeAspect="1"/>
          </p:cNvPicPr>
          <p:nvPr/>
        </p:nvPicPr>
        <p:blipFill>
          <a:blip r:embed="rId2"/>
          <a:stretch>
            <a:fillRect/>
          </a:stretch>
        </p:blipFill>
        <p:spPr>
          <a:xfrm>
            <a:off x="315106" y="2582742"/>
            <a:ext cx="5438101" cy="4009851"/>
          </a:xfrm>
          <a:prstGeom prst="rect">
            <a:avLst/>
          </a:prstGeom>
        </p:spPr>
      </p:pic>
      <p:sp>
        <p:nvSpPr>
          <p:cNvPr id="12" name="Title 4">
            <a:extLst>
              <a:ext uri="{FF2B5EF4-FFF2-40B4-BE49-F238E27FC236}">
                <a16:creationId xmlns:a16="http://schemas.microsoft.com/office/drawing/2014/main" id="{D9A75DA9-D255-4F3A-AB6C-62059DAB7838}"/>
              </a:ext>
            </a:extLst>
          </p:cNvPr>
          <p:cNvSpPr txBox="1">
            <a:spLocks/>
          </p:cNvSpPr>
          <p:nvPr/>
        </p:nvSpPr>
        <p:spPr>
          <a:xfrm>
            <a:off x="696200" y="265406"/>
            <a:ext cx="10514231" cy="1108801"/>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UTM Avo"/>
                <a:ea typeface="+mj-ea"/>
                <a:cs typeface="Times New Roman" pitchFamily="18" charset="0"/>
              </a:rPr>
              <a:t>Chim</a:t>
            </a:r>
            <a:r>
              <a:rPr kumimoji="0" lang="en-US" sz="3200" b="1" i="0" u="none" strike="noStrike" kern="1200" cap="none" spc="0" normalizeH="0" noProof="0">
                <a:ln>
                  <a:noFill/>
                </a:ln>
                <a:solidFill>
                  <a:srgbClr val="FF0000"/>
                </a:solidFill>
                <a:effectLst/>
                <a:uLnTx/>
                <a:uFillTx/>
                <a:latin typeface="UTM Avo"/>
                <a:ea typeface="+mj-ea"/>
                <a:cs typeface="Times New Roman" pitchFamily="18" charset="0"/>
              </a:rPr>
              <a:t> rừng Tây Nguyên</a:t>
            </a:r>
            <a:endParaRPr kumimoji="0" lang="en-US" sz="3200" b="1" i="0" u="none" strike="noStrike" kern="1200" cap="none" spc="0" normalizeH="0" baseline="0" noProof="0" dirty="0">
              <a:ln>
                <a:noFill/>
              </a:ln>
              <a:solidFill>
                <a:srgbClr val="FF0000"/>
              </a:solidFill>
              <a:effectLst/>
              <a:uLnTx/>
              <a:uFillTx/>
              <a:latin typeface="UTM Avo"/>
              <a:ea typeface="+mj-ea"/>
              <a:cs typeface="Times New Roman" pitchFamily="18" charset="0"/>
            </a:endParaRPr>
          </a:p>
        </p:txBody>
      </p:sp>
    </p:spTree>
    <p:extLst>
      <p:ext uri="{BB962C8B-B14F-4D97-AF65-F5344CB8AC3E}">
        <p14:creationId xmlns:p14="http://schemas.microsoft.com/office/powerpoint/2010/main" val="3258364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A_图片 6">
            <a:extLst>
              <a:ext uri="{FF2B5EF4-FFF2-40B4-BE49-F238E27FC236}">
                <a16:creationId xmlns:a16="http://schemas.microsoft.com/office/drawing/2014/main" id="{91496B80-1B57-496D-94B4-06CDB7152698}"/>
              </a:ext>
            </a:extLst>
          </p:cNvPr>
          <p:cNvPicPr>
            <a:picLocks noChangeAspect="1"/>
          </p:cNvPicPr>
          <p:nvPr>
            <p:custDataLst>
              <p:tags r:id="rId1"/>
            </p:custDataLst>
          </p:nvPr>
        </p:nvPicPr>
        <p:blipFill rotWithShape="1">
          <a:blip r:embed="rId6">
            <a:extLst>
              <a:ext uri="{28A0092B-C50C-407E-A947-70E740481C1C}">
                <a14:useLocalDpi xmlns:a14="http://schemas.microsoft.com/office/drawing/2010/main" val="0"/>
              </a:ext>
            </a:extLst>
          </a:blip>
          <a:srcRect t="25194" r="9742" b="11258"/>
          <a:stretch/>
        </p:blipFill>
        <p:spPr>
          <a:xfrm>
            <a:off x="721135" y="1359838"/>
            <a:ext cx="9341560" cy="5033410"/>
          </a:xfrm>
          <a:prstGeom prst="rect">
            <a:avLst/>
          </a:prstGeom>
        </p:spPr>
      </p:pic>
      <p:sp>
        <p:nvSpPr>
          <p:cNvPr id="6" name="Rectangle 5"/>
          <p:cNvSpPr/>
          <p:nvPr/>
        </p:nvSpPr>
        <p:spPr>
          <a:xfrm>
            <a:off x="-1" y="6679777"/>
            <a:ext cx="12190413" cy="177777"/>
          </a:xfrm>
          <a:prstGeom prst="rect">
            <a:avLst/>
          </a:prstGeom>
          <a:ln/>
        </p:spPr>
        <p:style>
          <a:lnRef idx="3">
            <a:schemeClr val="lt1"/>
          </a:lnRef>
          <a:fillRef idx="1">
            <a:schemeClr val="accent6"/>
          </a:fillRef>
          <a:effectRef idx="1">
            <a:schemeClr val="accent6"/>
          </a:effectRef>
          <a:fontRef idx="minor">
            <a:schemeClr val="lt1"/>
          </a:fontRef>
        </p:style>
        <p:txBody>
          <a:bodyPr lIns="121839" tIns="60920" rIns="121839" bIns="60920" spcCol="0" rtlCol="0" anchor="ctr"/>
          <a:lstStyle/>
          <a:p>
            <a:pPr algn="ctr"/>
            <a:endParaRPr lang="en-US" sz="2400">
              <a:solidFill>
                <a:srgbClr val="0070C0"/>
              </a:solidFill>
            </a:endParaRPr>
          </a:p>
        </p:txBody>
      </p:sp>
      <p:pic>
        <p:nvPicPr>
          <p:cNvPr id="8" name="图片 37">
            <a:extLst>
              <a:ext uri="{FF2B5EF4-FFF2-40B4-BE49-F238E27FC236}">
                <a16:creationId xmlns:a16="http://schemas.microsoft.com/office/drawing/2014/main" id="{CA51BFDD-7EB2-41C7-B1D2-9A78363AE095}"/>
              </a:ext>
            </a:extLst>
          </p:cNvPr>
          <p:cNvPicPr>
            <a:picLocks noChangeAspect="1"/>
          </p:cNvPicPr>
          <p:nvPr/>
        </p:nvPicPr>
        <p:blipFill>
          <a:blip r:embed="rId7" cstate="print">
            <a:extLst>
              <a:ext uri="{BEBA8EAE-BF5A-486C-A8C5-ECC9F3942E4B}">
                <a14:imgProps xmlns:a14="http://schemas.microsoft.com/office/drawing/2010/main">
                  <a14:imgLayer r:embed="rId8">
                    <a14:imgEffect>
                      <a14:artisticLineDrawing/>
                    </a14:imgEffect>
                  </a14:imgLayer>
                </a14:imgProps>
              </a:ext>
              <a:ext uri="{28A0092B-C50C-407E-A947-70E740481C1C}">
                <a14:useLocalDpi xmlns:a14="http://schemas.microsoft.com/office/drawing/2010/main" val="0"/>
              </a:ext>
            </a:extLst>
          </a:blip>
          <a:stretch>
            <a:fillRect/>
          </a:stretch>
        </p:blipFill>
        <p:spPr>
          <a:xfrm>
            <a:off x="10187408" y="447"/>
            <a:ext cx="2052477" cy="2254683"/>
          </a:xfrm>
          <a:prstGeom prst="rect">
            <a:avLst/>
          </a:prstGeom>
          <a:effectLst>
            <a:outerShdw blurRad="50800" dist="38100" dir="10800000" algn="r" rotWithShape="0">
              <a:prstClr val="black">
                <a:alpha val="40000"/>
              </a:prstClr>
            </a:outerShdw>
          </a:effectLst>
        </p:spPr>
      </p:pic>
      <p:grpSp>
        <p:nvGrpSpPr>
          <p:cNvPr id="10" name="组合 23"/>
          <p:cNvGrpSpPr/>
          <p:nvPr/>
        </p:nvGrpSpPr>
        <p:grpSpPr>
          <a:xfrm>
            <a:off x="-17581" y="5831639"/>
            <a:ext cx="12202134" cy="1123217"/>
            <a:chOff x="-17585" y="5729324"/>
            <a:chExt cx="12203723" cy="1123362"/>
          </a:xfrm>
        </p:grpSpPr>
        <p:pic>
          <p:nvPicPr>
            <p:cNvPr id="11" name="图片 24"/>
            <p:cNvPicPr>
              <a:picLocks noChangeAspect="1"/>
            </p:cNvPicPr>
            <p:nvPr/>
          </p:nvPicPr>
          <p:blipFill rotWithShape="1">
            <a:blip r:embed="rId9"/>
            <a:srcRect l="1990"/>
            <a:stretch/>
          </p:blipFill>
          <p:spPr>
            <a:xfrm>
              <a:off x="-17585" y="5729324"/>
              <a:ext cx="8659753" cy="1123362"/>
            </a:xfrm>
            <a:prstGeom prst="rect">
              <a:avLst/>
            </a:prstGeom>
          </p:spPr>
        </p:pic>
        <p:pic>
          <p:nvPicPr>
            <p:cNvPr id="12" name="图片 25"/>
            <p:cNvPicPr>
              <a:picLocks noChangeAspect="1"/>
            </p:cNvPicPr>
            <p:nvPr/>
          </p:nvPicPr>
          <p:blipFill rotWithShape="1">
            <a:blip r:embed="rId9"/>
            <a:srcRect r="21459"/>
            <a:stretch/>
          </p:blipFill>
          <p:spPr>
            <a:xfrm>
              <a:off x="5398477" y="5729324"/>
              <a:ext cx="6787661" cy="1123362"/>
            </a:xfrm>
            <a:prstGeom prst="rect">
              <a:avLst/>
            </a:prstGeom>
          </p:spPr>
        </p:pic>
      </p:grpSp>
      <p:pic>
        <p:nvPicPr>
          <p:cNvPr id="13" name="图片 36"/>
          <p:cNvPicPr>
            <a:picLocks noChangeAspect="1"/>
          </p:cNvPicPr>
          <p:nvPr/>
        </p:nvPicPr>
        <p:blipFill rotWithShape="1">
          <a:blip r:embed="rId10">
            <a:extLst>
              <a:ext uri="{28A0092B-C50C-407E-A947-70E740481C1C}">
                <a14:useLocalDpi xmlns:a14="http://schemas.microsoft.com/office/drawing/2010/main" val="0"/>
              </a:ext>
            </a:extLst>
          </a:blip>
          <a:srcRect r="31552"/>
          <a:stretch/>
        </p:blipFill>
        <p:spPr>
          <a:xfrm>
            <a:off x="9791996" y="2030318"/>
            <a:ext cx="2448413" cy="4924538"/>
          </a:xfrm>
          <a:prstGeom prst="rect">
            <a:avLst/>
          </a:prstGeom>
        </p:spPr>
      </p:pic>
      <p:pic>
        <p:nvPicPr>
          <p:cNvPr id="17" name="PA_图片 3">
            <a:extLst>
              <a:ext uri="{FF2B5EF4-FFF2-40B4-BE49-F238E27FC236}">
                <a16:creationId xmlns:a16="http://schemas.microsoft.com/office/drawing/2014/main" id="{5B74BE9E-C78D-4DEC-B03F-FC27DD50910A}"/>
              </a:ext>
            </a:extLst>
          </p:cNvPr>
          <p:cNvPicPr>
            <a:picLocks noChangeAspect="1"/>
          </p:cNvPicPr>
          <p:nvPr>
            <p:custDataLst>
              <p:tags r:id="rId2"/>
            </p:custDataLst>
          </p:nvPr>
        </p:nvPicPr>
        <p:blipFill>
          <a:blip r:embed="rId11" cstate="print">
            <a:extLst>
              <a:ext uri="{28A0092B-C50C-407E-A947-70E740481C1C}">
                <a14:useLocalDpi xmlns:a14="http://schemas.microsoft.com/office/drawing/2010/main" val="0"/>
              </a:ext>
            </a:extLst>
          </a:blip>
          <a:stretch>
            <a:fillRect/>
          </a:stretch>
        </p:blipFill>
        <p:spPr>
          <a:xfrm>
            <a:off x="-613886" y="2839036"/>
            <a:ext cx="3713472" cy="3713472"/>
          </a:xfrm>
          <a:prstGeom prst="rect">
            <a:avLst/>
          </a:prstGeom>
        </p:spPr>
      </p:pic>
      <p:sp>
        <p:nvSpPr>
          <p:cNvPr id="14" name="TextBox 13"/>
          <p:cNvSpPr txBox="1"/>
          <p:nvPr/>
        </p:nvSpPr>
        <p:spPr>
          <a:xfrm>
            <a:off x="2286892" y="2795406"/>
            <a:ext cx="6742177" cy="1323219"/>
          </a:xfrm>
          <a:prstGeom prst="rect">
            <a:avLst/>
          </a:prstGeom>
          <a:noFill/>
        </p:spPr>
        <p:txBody>
          <a:bodyPr wrap="square" lIns="91379" tIns="45690" rIns="91379" bIns="45690" rtlCol="0">
            <a:spAutoFit/>
          </a:bodyPr>
          <a:lstStyle>
            <a:defPPr>
              <a:defRPr lang="en-US"/>
            </a:defPPr>
            <a:lvl1pPr algn="just">
              <a:defRPr sz="2800" b="1">
                <a:latin typeface="Arial-Rounded" panose="020B0500000000000000" pitchFamily="34" charset="0"/>
                <a:ea typeface="Arial-Rounded" panose="020B0500000000000000" pitchFamily="34" charset="0"/>
                <a:cs typeface="Arial-Rounded" panose="020B0500000000000000" pitchFamily="34" charset="0"/>
              </a:defRPr>
            </a:lvl1pPr>
          </a:lstStyle>
          <a:p>
            <a:pPr algn="l"/>
            <a:r>
              <a:rPr lang="en-US" sz="7999" dirty="0" err="1">
                <a:solidFill>
                  <a:srgbClr val="0070C0"/>
                </a:solidFill>
                <a:latin typeface="UTM Avo" panose="02040603050506020204" pitchFamily="18" charset="0"/>
                <a:cs typeface="Arial" panose="020B0604020202020204" pitchFamily="34" charset="0"/>
              </a:rPr>
              <a:t>KHỞI</a:t>
            </a:r>
            <a:r>
              <a:rPr lang="en-US" sz="7999" dirty="0">
                <a:solidFill>
                  <a:srgbClr val="0070C0"/>
                </a:solidFill>
                <a:latin typeface="UTM Avo" panose="02040603050506020204" pitchFamily="18" charset="0"/>
                <a:cs typeface="Arial" panose="020B0604020202020204" pitchFamily="34" charset="0"/>
              </a:rPr>
              <a:t> </a:t>
            </a:r>
            <a:r>
              <a:rPr lang="en-US" sz="7999" dirty="0" err="1">
                <a:solidFill>
                  <a:srgbClr val="0070C0"/>
                </a:solidFill>
                <a:latin typeface="UTM Avo" panose="02040603050506020204" pitchFamily="18" charset="0"/>
                <a:cs typeface="Arial" panose="020B0604020202020204" pitchFamily="34" charset="0"/>
              </a:rPr>
              <a:t>ĐỘNG</a:t>
            </a:r>
            <a:endParaRPr lang="en-US" sz="7999" dirty="0">
              <a:solidFill>
                <a:srgbClr val="0070C0"/>
              </a:solidFill>
              <a:latin typeface="UTM Avo" panose="02040603050506020204" pitchFamily="18" charset="0"/>
              <a:cs typeface="Arial" panose="020B0604020202020204" pitchFamily="34" charset="0"/>
            </a:endParaRPr>
          </a:p>
        </p:txBody>
      </p:sp>
      <p:pic>
        <p:nvPicPr>
          <p:cNvPr id="18" name="crystal">
            <a:hlinkClick r:id="" action="ppaction://media"/>
            <a:extLst>
              <a:ext uri="{FF2B5EF4-FFF2-40B4-BE49-F238E27FC236}">
                <a16:creationId xmlns:a16="http://schemas.microsoft.com/office/drawing/2014/main" id="{53259D04-C9B4-465C-A410-3E92E9FAE4FE}"/>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594771" y="2669836"/>
            <a:ext cx="457200" cy="457200"/>
          </a:xfrm>
          <a:prstGeom prst="rect">
            <a:avLst/>
          </a:prstGeom>
        </p:spPr>
      </p:pic>
      <p:pic>
        <p:nvPicPr>
          <p:cNvPr id="2" name="Picture 1">
            <a:hlinkClick r:id="rId13"/>
            <a:extLst>
              <a:ext uri="{FF2B5EF4-FFF2-40B4-BE49-F238E27FC236}">
                <a16:creationId xmlns:a16="http://schemas.microsoft.com/office/drawing/2014/main" id="{87865B5F-A5CD-3A19-C1E3-68E4214BCEBF}"/>
              </a:ext>
            </a:extLst>
          </p:cNvPr>
          <p:cNvPicPr>
            <a:picLocks noChangeAspect="1"/>
          </p:cNvPicPr>
          <p:nvPr/>
        </p:nvPicPr>
        <p:blipFill>
          <a:blip r:embed="rId14"/>
          <a:stretch>
            <a:fillRect/>
          </a:stretch>
        </p:blipFill>
        <p:spPr>
          <a:xfrm>
            <a:off x="79997" y="675733"/>
            <a:ext cx="2354731" cy="1302755"/>
          </a:xfrm>
          <a:prstGeom prst="rect">
            <a:avLst/>
          </a:prstGeom>
        </p:spPr>
      </p:pic>
    </p:spTree>
    <p:extLst>
      <p:ext uri="{BB962C8B-B14F-4D97-AF65-F5344CB8AC3E}">
        <p14:creationId xmlns:p14="http://schemas.microsoft.com/office/powerpoint/2010/main" val="78343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2">
                <p:cTn id="7" repeatCount="indefinite" fill="hold" display="0">
                  <p:stCondLst>
                    <p:cond delay="indefinite"/>
                  </p:stCondLst>
                  <p:endCondLst>
                    <p:cond evt="onStopAudio" delay="0">
                      <p:tgtEl>
                        <p:sldTgt/>
                      </p:tgtEl>
                    </p:cond>
                  </p:endCondLst>
                </p:cTn>
                <p:tgtEl>
                  <p:spTgt spid="18"/>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0AF6A02-1082-4239-8F62-4F2C730EEB9E}"/>
              </a:ext>
            </a:extLst>
          </p:cNvPr>
          <p:cNvPicPr>
            <a:picLocks noChangeAspect="1"/>
          </p:cNvPicPr>
          <p:nvPr/>
        </p:nvPicPr>
        <p:blipFill>
          <a:blip r:embed="rId2"/>
          <a:stretch>
            <a:fillRect/>
          </a:stretch>
        </p:blipFill>
        <p:spPr>
          <a:xfrm>
            <a:off x="3023420" y="1202742"/>
            <a:ext cx="6005056" cy="4776057"/>
          </a:xfrm>
          <a:prstGeom prst="rect">
            <a:avLst/>
          </a:prstGeom>
        </p:spPr>
      </p:pic>
      <p:sp>
        <p:nvSpPr>
          <p:cNvPr id="10" name="Rectangle 9">
            <a:extLst>
              <a:ext uri="{FF2B5EF4-FFF2-40B4-BE49-F238E27FC236}">
                <a16:creationId xmlns:a16="http://schemas.microsoft.com/office/drawing/2014/main" id="{1B31CC8B-ABEF-4847-94C3-C9CE9426FE77}"/>
              </a:ext>
            </a:extLst>
          </p:cNvPr>
          <p:cNvSpPr/>
          <p:nvPr/>
        </p:nvSpPr>
        <p:spPr>
          <a:xfrm>
            <a:off x="4069647" y="3369186"/>
            <a:ext cx="4051118" cy="830997"/>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4800" b="1" cap="all" dirty="0" err="1">
                <a:ln w="9000" cmpd="sng">
                  <a:solidFill>
                    <a:srgbClr val="FFC000">
                      <a:shade val="50000"/>
                      <a:satMod val="120000"/>
                    </a:srgbClr>
                  </a:solidFill>
                  <a:prstDash val="solid"/>
                </a:ln>
                <a:gradFill>
                  <a:gsLst>
                    <a:gs pos="0">
                      <a:srgbClr val="FFC000">
                        <a:shade val="20000"/>
                        <a:satMod val="245000"/>
                      </a:srgbClr>
                    </a:gs>
                    <a:gs pos="43000">
                      <a:srgbClr val="FFC000">
                        <a:satMod val="255000"/>
                      </a:srgbClr>
                    </a:gs>
                    <a:gs pos="48000">
                      <a:srgbClr val="FFC000">
                        <a:shade val="85000"/>
                        <a:satMod val="255000"/>
                      </a:srgbClr>
                    </a:gs>
                    <a:gs pos="100000">
                      <a:srgbClr val="FFC000">
                        <a:shade val="20000"/>
                        <a:satMod val="245000"/>
                      </a:srgbClr>
                    </a:gs>
                  </a:gsLst>
                  <a:lin ang="5400000"/>
                </a:gradFill>
                <a:effectLst>
                  <a:reflection blurRad="12700" stA="28000" endPos="45000" dist="1000" dir="5400000" sy="-100000" algn="bl" rotWithShape="0"/>
                </a:effectLst>
                <a:latin typeface="+mj-lt"/>
                <a:cs typeface="Times New Roman" pitchFamily="18" charset="0"/>
              </a:rPr>
              <a:t>LuyệN</a:t>
            </a:r>
            <a:r>
              <a:rPr lang="en-US" sz="4800" b="1" cap="all" dirty="0">
                <a:ln w="9000" cmpd="sng">
                  <a:solidFill>
                    <a:srgbClr val="FFC000">
                      <a:shade val="50000"/>
                      <a:satMod val="120000"/>
                    </a:srgbClr>
                  </a:solidFill>
                  <a:prstDash val="solid"/>
                </a:ln>
                <a:gradFill>
                  <a:gsLst>
                    <a:gs pos="0">
                      <a:srgbClr val="FFC000">
                        <a:shade val="20000"/>
                        <a:satMod val="245000"/>
                      </a:srgbClr>
                    </a:gs>
                    <a:gs pos="43000">
                      <a:srgbClr val="FFC000">
                        <a:satMod val="255000"/>
                      </a:srgbClr>
                    </a:gs>
                    <a:gs pos="48000">
                      <a:srgbClr val="FFC000">
                        <a:shade val="85000"/>
                        <a:satMod val="255000"/>
                      </a:srgbClr>
                    </a:gs>
                    <a:gs pos="100000">
                      <a:srgbClr val="FFC000">
                        <a:shade val="20000"/>
                        <a:satMod val="245000"/>
                      </a:srgbClr>
                    </a:gs>
                  </a:gsLst>
                  <a:lin ang="5400000"/>
                </a:gradFill>
                <a:effectLst>
                  <a:reflection blurRad="12700" stA="28000" endPos="45000" dist="1000" dir="5400000" sy="-100000" algn="bl" rotWithShape="0"/>
                </a:effectLst>
                <a:latin typeface="+mj-lt"/>
                <a:cs typeface="Times New Roman" pitchFamily="18" charset="0"/>
              </a:rPr>
              <a:t> </a:t>
            </a:r>
            <a:r>
              <a:rPr lang="en-US" sz="4800" b="1" cap="all" dirty="0" err="1">
                <a:ln w="9000" cmpd="sng">
                  <a:solidFill>
                    <a:srgbClr val="FFC000">
                      <a:shade val="50000"/>
                      <a:satMod val="120000"/>
                    </a:srgbClr>
                  </a:solidFill>
                  <a:prstDash val="solid"/>
                </a:ln>
                <a:gradFill>
                  <a:gsLst>
                    <a:gs pos="0">
                      <a:srgbClr val="FFC000">
                        <a:shade val="20000"/>
                        <a:satMod val="245000"/>
                      </a:srgbClr>
                    </a:gs>
                    <a:gs pos="43000">
                      <a:srgbClr val="FFC000">
                        <a:satMod val="255000"/>
                      </a:srgbClr>
                    </a:gs>
                    <a:gs pos="48000">
                      <a:srgbClr val="FFC000">
                        <a:shade val="85000"/>
                        <a:satMod val="255000"/>
                      </a:srgbClr>
                    </a:gs>
                    <a:gs pos="100000">
                      <a:srgbClr val="FFC000">
                        <a:shade val="20000"/>
                        <a:satMod val="245000"/>
                      </a:srgbClr>
                    </a:gs>
                  </a:gsLst>
                  <a:lin ang="5400000"/>
                </a:gradFill>
                <a:effectLst>
                  <a:reflection blurRad="12700" stA="28000" endPos="45000" dist="1000" dir="5400000" sy="-100000" algn="bl" rotWithShape="0"/>
                </a:effectLst>
                <a:latin typeface="+mj-lt"/>
                <a:cs typeface="Times New Roman" pitchFamily="18" charset="0"/>
              </a:rPr>
              <a:t>tập</a:t>
            </a:r>
            <a:endParaRPr kumimoji="0" lang="en-US" sz="4800" b="1" i="0" u="none" strike="noStrike" kern="1200" cap="all" spc="0" normalizeH="0" baseline="0" noProof="0" dirty="0">
              <a:ln w="9000" cmpd="sng">
                <a:solidFill>
                  <a:srgbClr val="FFC000">
                    <a:shade val="50000"/>
                    <a:satMod val="120000"/>
                  </a:srgbClr>
                </a:solidFill>
                <a:prstDash val="solid"/>
              </a:ln>
              <a:gradFill>
                <a:gsLst>
                  <a:gs pos="0">
                    <a:srgbClr val="FFC000">
                      <a:shade val="20000"/>
                      <a:satMod val="245000"/>
                    </a:srgbClr>
                  </a:gs>
                  <a:gs pos="43000">
                    <a:srgbClr val="FFC000">
                      <a:satMod val="255000"/>
                    </a:srgbClr>
                  </a:gs>
                  <a:gs pos="48000">
                    <a:srgbClr val="FFC000">
                      <a:shade val="85000"/>
                      <a:satMod val="255000"/>
                    </a:srgbClr>
                  </a:gs>
                  <a:gs pos="100000">
                    <a:srgbClr val="FFC000">
                      <a:shade val="20000"/>
                      <a:satMod val="245000"/>
                    </a:srgbClr>
                  </a:gs>
                </a:gsLst>
                <a:lin ang="5400000"/>
              </a:gradFill>
              <a:effectLst>
                <a:reflection blurRad="12700" stA="28000" endPos="45000" dist="1000" dir="5400000" sy="-100000" algn="bl" rotWithShape="0"/>
              </a:effectLst>
              <a:uLnTx/>
              <a:uFillTx/>
              <a:latin typeface="UTM Avo"/>
              <a:cs typeface="Times New Roman" pitchFamily="18" charset="0"/>
            </a:endParaRPr>
          </a:p>
        </p:txBody>
      </p:sp>
      <p:pic>
        <p:nvPicPr>
          <p:cNvPr id="11" name="55">
            <a:extLst>
              <a:ext uri="{FF2B5EF4-FFF2-40B4-BE49-F238E27FC236}">
                <a16:creationId xmlns:a16="http://schemas.microsoft.com/office/drawing/2014/main" id="{A4E03999-78D9-44EB-93F4-688400BA9EA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0975" y="3373367"/>
            <a:ext cx="3549247" cy="3312889"/>
          </a:xfrm>
          <a:prstGeom prst="rect">
            <a:avLst/>
          </a:prstGeom>
        </p:spPr>
      </p:pic>
      <p:pic>
        <p:nvPicPr>
          <p:cNvPr id="12" name="54">
            <a:extLst>
              <a:ext uri="{FF2B5EF4-FFF2-40B4-BE49-F238E27FC236}">
                <a16:creationId xmlns:a16="http://schemas.microsoft.com/office/drawing/2014/main" id="{A0E53A23-6590-4835-BA19-F48CBC9A5CD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64176" y="3592463"/>
            <a:ext cx="3592090" cy="3265537"/>
          </a:xfrm>
          <a:prstGeom prst="rect">
            <a:avLst/>
          </a:prstGeom>
        </p:spPr>
      </p:pic>
      <p:pic>
        <p:nvPicPr>
          <p:cNvPr id="13" name="42">
            <a:extLst>
              <a:ext uri="{FF2B5EF4-FFF2-40B4-BE49-F238E27FC236}">
                <a16:creationId xmlns:a16="http://schemas.microsoft.com/office/drawing/2014/main" id="{5EE46816-CEE4-4965-A34F-88072896694E}"/>
              </a:ext>
            </a:extLst>
          </p:cNvPr>
          <p:cNvPicPr>
            <a:picLocks noChangeAspect="1"/>
          </p:cNvPicPr>
          <p:nvPr/>
        </p:nvPicPr>
        <p:blipFill>
          <a:blip r:embed="rId5"/>
          <a:stretch>
            <a:fillRect/>
          </a:stretch>
        </p:blipFill>
        <p:spPr>
          <a:xfrm>
            <a:off x="2314525" y="495285"/>
            <a:ext cx="2177862" cy="3291654"/>
          </a:xfrm>
          <a:prstGeom prst="rect">
            <a:avLst/>
          </a:prstGeom>
        </p:spPr>
      </p:pic>
      <p:pic>
        <p:nvPicPr>
          <p:cNvPr id="2" name="Picture 1">
            <a:hlinkClick r:id="rId6"/>
            <a:extLst>
              <a:ext uri="{FF2B5EF4-FFF2-40B4-BE49-F238E27FC236}">
                <a16:creationId xmlns:a16="http://schemas.microsoft.com/office/drawing/2014/main" id="{75BCD473-DCCD-BE2B-8C2B-561EAAF115F0}"/>
              </a:ext>
            </a:extLst>
          </p:cNvPr>
          <p:cNvPicPr>
            <a:picLocks noChangeAspect="1"/>
          </p:cNvPicPr>
          <p:nvPr/>
        </p:nvPicPr>
        <p:blipFill>
          <a:blip r:embed="rId7"/>
          <a:stretch>
            <a:fillRect/>
          </a:stretch>
        </p:blipFill>
        <p:spPr>
          <a:xfrm>
            <a:off x="9694667" y="686750"/>
            <a:ext cx="2354731" cy="1302755"/>
          </a:xfrm>
          <a:prstGeom prst="rect">
            <a:avLst/>
          </a:prstGeom>
        </p:spPr>
      </p:pic>
    </p:spTree>
    <p:extLst>
      <p:ext uri="{BB962C8B-B14F-4D97-AF65-F5344CB8AC3E}">
        <p14:creationId xmlns:p14="http://schemas.microsoft.com/office/powerpoint/2010/main" val="2196921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0-#ppt_w/2"/>
                                          </p:val>
                                        </p:tav>
                                        <p:tav tm="100000">
                                          <p:val>
                                            <p:strVal val="#ppt_x"/>
                                          </p:val>
                                        </p:tav>
                                      </p:tavLst>
                                    </p:anim>
                                    <p:anim calcmode="lin" valueType="num">
                                      <p:cBhvr additive="base">
                                        <p:cTn id="13" dur="500" fill="hold"/>
                                        <p:tgtEl>
                                          <p:spTgt spid="11"/>
                                        </p:tgtEl>
                                        <p:attrNameLst>
                                          <p:attrName>ppt_y</p:attrName>
                                        </p:attrNameLst>
                                      </p:cBhvr>
                                      <p:tavLst>
                                        <p:tav tm="0">
                                          <p:val>
                                            <p:strVal val="#ppt_y"/>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500" fill="hold"/>
                                        <p:tgtEl>
                                          <p:spTgt spid="12"/>
                                        </p:tgtEl>
                                        <p:attrNameLst>
                                          <p:attrName>ppt_x</p:attrName>
                                        </p:attrNameLst>
                                      </p:cBhvr>
                                      <p:tavLst>
                                        <p:tav tm="0">
                                          <p:val>
                                            <p:strVal val="1+#ppt_w/2"/>
                                          </p:val>
                                        </p:tav>
                                        <p:tav tm="100000">
                                          <p:val>
                                            <p:strVal val="#ppt_x"/>
                                          </p:val>
                                        </p:tav>
                                      </p:tavLst>
                                    </p:anim>
                                    <p:anim calcmode="lin" valueType="num">
                                      <p:cBhvr additive="base">
                                        <p:cTn id="17" dur="500" fill="hold"/>
                                        <p:tgtEl>
                                          <p:spTgt spid="12"/>
                                        </p:tgtEl>
                                        <p:attrNameLst>
                                          <p:attrName>ppt_y</p:attrName>
                                        </p:attrNameLst>
                                      </p:cBhvr>
                                      <p:tavLst>
                                        <p:tav tm="0">
                                          <p:val>
                                            <p:strVal val="#ppt_y"/>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1000"/>
                                        <p:tgtEl>
                                          <p:spTgt spid="13"/>
                                        </p:tgtEl>
                                      </p:cBhvr>
                                    </p:animEffect>
                                    <p:anim calcmode="lin" valueType="num">
                                      <p:cBhvr>
                                        <p:cTn id="21" dur="1000" fill="hold"/>
                                        <p:tgtEl>
                                          <p:spTgt spid="13"/>
                                        </p:tgtEl>
                                        <p:attrNameLst>
                                          <p:attrName>ppt_x</p:attrName>
                                        </p:attrNameLst>
                                      </p:cBhvr>
                                      <p:tavLst>
                                        <p:tav tm="0">
                                          <p:val>
                                            <p:strVal val="#ppt_x"/>
                                          </p:val>
                                        </p:tav>
                                        <p:tav tm="100000">
                                          <p:val>
                                            <p:strVal val="#ppt_x"/>
                                          </p:val>
                                        </p:tav>
                                      </p:tavLst>
                                    </p:anim>
                                    <p:anim calcmode="lin" valueType="num">
                                      <p:cBhvr>
                                        <p:cTn id="2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E18EB13-8859-4EE6-8485-CD3DB4E73819}"/>
              </a:ext>
            </a:extLst>
          </p:cNvPr>
          <p:cNvSpPr txBox="1"/>
          <p:nvPr/>
        </p:nvSpPr>
        <p:spPr>
          <a:xfrm>
            <a:off x="779089" y="3836699"/>
            <a:ext cx="11003705" cy="584775"/>
          </a:xfrm>
          <a:prstGeom prst="rect">
            <a:avLst/>
          </a:prstGeom>
          <a:noFill/>
          <a:ln>
            <a:noFill/>
          </a:ln>
        </p:spPr>
        <p:txBody>
          <a:bodyPr wrap="square" rtlCol="0">
            <a:spAutoFit/>
          </a:bodyPr>
          <a:lstStyle/>
          <a:p>
            <a:r>
              <a:rPr lang="en-US" sz="3200" dirty="0" err="1"/>
              <a:t>Bộ</a:t>
            </a:r>
            <a:r>
              <a:rPr lang="en-US" sz="3200" dirty="0"/>
              <a:t> </a:t>
            </a:r>
            <a:r>
              <a:rPr lang="en-US" sz="3200" dirty="0" err="1"/>
              <a:t>phận</a:t>
            </a:r>
            <a:r>
              <a:rPr lang="en-US" sz="3200" dirty="0"/>
              <a:t> in </a:t>
            </a:r>
            <a:r>
              <a:rPr lang="en-US" sz="3200" dirty="0" err="1"/>
              <a:t>đậm</a:t>
            </a:r>
            <a:r>
              <a:rPr lang="en-US" sz="3200" dirty="0"/>
              <a:t> </a:t>
            </a:r>
            <a:r>
              <a:rPr lang="en-US" sz="3200" dirty="0" err="1"/>
              <a:t>trả</a:t>
            </a:r>
            <a:r>
              <a:rPr lang="en-US" sz="3200" dirty="0"/>
              <a:t> </a:t>
            </a:r>
            <a:r>
              <a:rPr lang="en-US" sz="3200" dirty="0" err="1"/>
              <a:t>lời</a:t>
            </a:r>
            <a:r>
              <a:rPr lang="en-US" sz="3200" dirty="0"/>
              <a:t> </a:t>
            </a:r>
            <a:r>
              <a:rPr lang="en-US" sz="3200" dirty="0" err="1"/>
              <a:t>cho</a:t>
            </a:r>
            <a:r>
              <a:rPr lang="en-US" sz="3200" dirty="0"/>
              <a:t> </a:t>
            </a:r>
            <a:r>
              <a:rPr lang="en-US" sz="3200" dirty="0" err="1"/>
              <a:t>câu</a:t>
            </a:r>
            <a:r>
              <a:rPr lang="en-US" sz="3200" dirty="0"/>
              <a:t> </a:t>
            </a:r>
            <a:r>
              <a:rPr lang="en-US" sz="3200" dirty="0" err="1"/>
              <a:t>hỏi</a:t>
            </a:r>
            <a:r>
              <a:rPr lang="en-US" sz="3200" dirty="0"/>
              <a:t> Ở </a:t>
            </a:r>
            <a:r>
              <a:rPr lang="en-US" sz="3200" dirty="0" err="1"/>
              <a:t>đâu</a:t>
            </a:r>
            <a:r>
              <a:rPr lang="en-US" sz="3200" dirty="0"/>
              <a:t>?</a:t>
            </a:r>
          </a:p>
        </p:txBody>
      </p:sp>
      <p:pic>
        <p:nvPicPr>
          <p:cNvPr id="9" name="Picture 8">
            <a:extLst>
              <a:ext uri="{FF2B5EF4-FFF2-40B4-BE49-F238E27FC236}">
                <a16:creationId xmlns:a16="http://schemas.microsoft.com/office/drawing/2014/main" id="{5E6027D0-557F-43F9-9181-3ECB5F12CBF9}"/>
              </a:ext>
            </a:extLst>
          </p:cNvPr>
          <p:cNvPicPr>
            <a:picLocks noChangeAspect="1"/>
          </p:cNvPicPr>
          <p:nvPr/>
        </p:nvPicPr>
        <p:blipFill rotWithShape="1">
          <a:blip r:embed="rId2">
            <a:extLst>
              <a:ext uri="{28A0092B-C50C-407E-A947-70E740481C1C}">
                <a14:useLocalDpi xmlns:a14="http://schemas.microsoft.com/office/drawing/2010/main" val="0"/>
              </a:ext>
            </a:extLst>
          </a:blip>
          <a:srcRect t="8909" b="18468"/>
          <a:stretch/>
        </p:blipFill>
        <p:spPr>
          <a:xfrm>
            <a:off x="-494335" y="877824"/>
            <a:ext cx="13917371" cy="2690452"/>
          </a:xfrm>
          <a:prstGeom prst="rect">
            <a:avLst/>
          </a:prstGeom>
        </p:spPr>
      </p:pic>
      <p:sp>
        <p:nvSpPr>
          <p:cNvPr id="10" name="TextBox 9">
            <a:extLst>
              <a:ext uri="{FF2B5EF4-FFF2-40B4-BE49-F238E27FC236}">
                <a16:creationId xmlns:a16="http://schemas.microsoft.com/office/drawing/2014/main" id="{07D3C378-8A1A-4AF4-B934-8688EEE8F556}"/>
              </a:ext>
            </a:extLst>
          </p:cNvPr>
          <p:cNvSpPr txBox="1"/>
          <p:nvPr/>
        </p:nvSpPr>
        <p:spPr>
          <a:xfrm>
            <a:off x="917199" y="4491619"/>
            <a:ext cx="11003705" cy="584775"/>
          </a:xfrm>
          <a:prstGeom prst="rect">
            <a:avLst/>
          </a:prstGeom>
          <a:noFill/>
          <a:ln>
            <a:noFill/>
          </a:ln>
        </p:spPr>
        <p:txBody>
          <a:bodyPr wrap="square" rtlCol="0">
            <a:spAutoFit/>
          </a:bodyPr>
          <a:lstStyle/>
          <a:p>
            <a:r>
              <a:rPr lang="en-US" sz="3200" dirty="0"/>
              <a:t>- </a:t>
            </a:r>
            <a:r>
              <a:rPr lang="en-US" sz="3200" dirty="0" err="1"/>
              <a:t>Hồ</a:t>
            </a:r>
            <a:r>
              <a:rPr lang="en-US" sz="3200" dirty="0"/>
              <a:t> Y-</a:t>
            </a:r>
            <a:r>
              <a:rPr lang="en-US" sz="3200" dirty="0" err="1"/>
              <a:t>rơ</a:t>
            </a:r>
            <a:r>
              <a:rPr lang="en-US" sz="3200" dirty="0"/>
              <a:t>-pao </a:t>
            </a:r>
            <a:r>
              <a:rPr lang="en-US" sz="3200" dirty="0">
                <a:solidFill>
                  <a:srgbClr val="00B050"/>
                </a:solidFill>
              </a:rPr>
              <a:t>ở </a:t>
            </a:r>
            <a:r>
              <a:rPr lang="en-US" sz="3200" dirty="0" err="1">
                <a:solidFill>
                  <a:srgbClr val="00B050"/>
                </a:solidFill>
              </a:rPr>
              <a:t>đâu</a:t>
            </a:r>
            <a:r>
              <a:rPr lang="en-US" sz="3200" dirty="0"/>
              <a:t>?</a:t>
            </a:r>
          </a:p>
        </p:txBody>
      </p:sp>
      <p:sp>
        <p:nvSpPr>
          <p:cNvPr id="11" name="TextBox 10">
            <a:extLst>
              <a:ext uri="{FF2B5EF4-FFF2-40B4-BE49-F238E27FC236}">
                <a16:creationId xmlns:a16="http://schemas.microsoft.com/office/drawing/2014/main" id="{9EAEBDDF-04CD-4D18-9C30-1E79BE7E0E02}"/>
              </a:ext>
            </a:extLst>
          </p:cNvPr>
          <p:cNvSpPr txBox="1"/>
          <p:nvPr/>
        </p:nvSpPr>
        <p:spPr>
          <a:xfrm>
            <a:off x="917198" y="5146539"/>
            <a:ext cx="11003705" cy="584775"/>
          </a:xfrm>
          <a:prstGeom prst="rect">
            <a:avLst/>
          </a:prstGeom>
          <a:noFill/>
          <a:ln>
            <a:noFill/>
          </a:ln>
        </p:spPr>
        <p:txBody>
          <a:bodyPr wrap="square" rtlCol="0">
            <a:spAutoFit/>
          </a:bodyPr>
          <a:lstStyle/>
          <a:p>
            <a:r>
              <a:rPr lang="en-US" sz="3200" dirty="0"/>
              <a:t>- </a:t>
            </a:r>
            <a:r>
              <a:rPr lang="en-US" sz="3200" dirty="0" err="1">
                <a:solidFill>
                  <a:prstClr val="black"/>
                </a:solidFill>
              </a:rPr>
              <a:t>Những</a:t>
            </a:r>
            <a:r>
              <a:rPr lang="en-US" sz="3200" dirty="0">
                <a:solidFill>
                  <a:prstClr val="black"/>
                </a:solidFill>
              </a:rPr>
              <a:t> </a:t>
            </a:r>
            <a:r>
              <a:rPr lang="en-US" sz="3200" dirty="0" err="1">
                <a:solidFill>
                  <a:prstClr val="black"/>
                </a:solidFill>
              </a:rPr>
              <a:t>tiếng</a:t>
            </a:r>
            <a:r>
              <a:rPr lang="en-US" sz="3200" dirty="0">
                <a:solidFill>
                  <a:prstClr val="black"/>
                </a:solidFill>
              </a:rPr>
              <a:t> </a:t>
            </a:r>
            <a:r>
              <a:rPr lang="en-US" sz="3200" dirty="0" err="1">
                <a:solidFill>
                  <a:prstClr val="black"/>
                </a:solidFill>
              </a:rPr>
              <a:t>chim</a:t>
            </a:r>
            <a:r>
              <a:rPr lang="en-US" sz="3200" dirty="0">
                <a:solidFill>
                  <a:prstClr val="black"/>
                </a:solidFill>
              </a:rPr>
              <a:t> </a:t>
            </a:r>
            <a:r>
              <a:rPr lang="en-US" sz="3200" dirty="0" err="1">
                <a:solidFill>
                  <a:prstClr val="black"/>
                </a:solidFill>
              </a:rPr>
              <a:t>ríu</a:t>
            </a:r>
            <a:r>
              <a:rPr lang="en-US" sz="3200" dirty="0">
                <a:solidFill>
                  <a:prstClr val="black"/>
                </a:solidFill>
              </a:rPr>
              <a:t> </a:t>
            </a:r>
            <a:r>
              <a:rPr lang="en-US" sz="3200" dirty="0" err="1">
                <a:solidFill>
                  <a:prstClr val="black"/>
                </a:solidFill>
              </a:rPr>
              <a:t>rít</a:t>
            </a:r>
            <a:r>
              <a:rPr lang="en-US" sz="3200" dirty="0">
                <a:solidFill>
                  <a:prstClr val="black"/>
                </a:solidFill>
              </a:rPr>
              <a:t> </a:t>
            </a:r>
            <a:r>
              <a:rPr lang="en-US" sz="3200" dirty="0">
                <a:solidFill>
                  <a:srgbClr val="00B050"/>
                </a:solidFill>
              </a:rPr>
              <a:t>ở </a:t>
            </a:r>
            <a:r>
              <a:rPr lang="en-US" sz="3200" dirty="0" err="1">
                <a:solidFill>
                  <a:srgbClr val="00B050"/>
                </a:solidFill>
              </a:rPr>
              <a:t>đâu</a:t>
            </a:r>
            <a:r>
              <a:rPr lang="en-US" sz="3200" dirty="0">
                <a:solidFill>
                  <a:prstClr val="black"/>
                </a:solidFill>
              </a:rPr>
              <a:t>?</a:t>
            </a:r>
            <a:endParaRPr lang="en-US" sz="3200" dirty="0"/>
          </a:p>
        </p:txBody>
      </p:sp>
      <p:sp>
        <p:nvSpPr>
          <p:cNvPr id="12" name="TextBox 11">
            <a:extLst>
              <a:ext uri="{FF2B5EF4-FFF2-40B4-BE49-F238E27FC236}">
                <a16:creationId xmlns:a16="http://schemas.microsoft.com/office/drawing/2014/main" id="{967B365F-A940-4E30-B7AF-9F16BE8800B0}"/>
              </a:ext>
            </a:extLst>
          </p:cNvPr>
          <p:cNvSpPr txBox="1"/>
          <p:nvPr/>
        </p:nvSpPr>
        <p:spPr>
          <a:xfrm>
            <a:off x="917197" y="5796976"/>
            <a:ext cx="11003705" cy="584775"/>
          </a:xfrm>
          <a:prstGeom prst="rect">
            <a:avLst/>
          </a:prstGeom>
          <a:noFill/>
          <a:ln>
            <a:noFill/>
          </a:ln>
        </p:spPr>
        <p:txBody>
          <a:bodyPr wrap="square" rtlCol="0">
            <a:spAutoFit/>
          </a:bodyPr>
          <a:lstStyle/>
          <a:p>
            <a:r>
              <a:rPr lang="en-US" sz="3200" dirty="0"/>
              <a:t>- </a:t>
            </a:r>
            <a:r>
              <a:rPr lang="en-US" sz="3200" dirty="0" err="1"/>
              <a:t>Họ</a:t>
            </a:r>
            <a:r>
              <a:rPr lang="en-US" sz="3200" dirty="0"/>
              <a:t> </a:t>
            </a:r>
            <a:r>
              <a:rPr lang="en-US" sz="3200" dirty="0" err="1"/>
              <a:t>nhà</a:t>
            </a:r>
            <a:r>
              <a:rPr lang="en-US" sz="3200" dirty="0"/>
              <a:t> </a:t>
            </a:r>
            <a:r>
              <a:rPr lang="en-US" sz="3200" dirty="0" err="1"/>
              <a:t>chim</a:t>
            </a:r>
            <a:r>
              <a:rPr lang="en-US" sz="3200" dirty="0"/>
              <a:t> </a:t>
            </a:r>
            <a:r>
              <a:rPr lang="en-US" sz="3200" dirty="0" err="1"/>
              <a:t>ríu</a:t>
            </a:r>
            <a:r>
              <a:rPr lang="en-US" sz="3200" dirty="0"/>
              <a:t> </a:t>
            </a:r>
            <a:r>
              <a:rPr lang="en-US" sz="3200" dirty="0" err="1"/>
              <a:t>rít</a:t>
            </a:r>
            <a:r>
              <a:rPr lang="en-US" sz="3200" dirty="0"/>
              <a:t> bay </a:t>
            </a:r>
            <a:r>
              <a:rPr lang="en-US" sz="3200" dirty="0" err="1"/>
              <a:t>đến</a:t>
            </a:r>
            <a:r>
              <a:rPr lang="en-US" sz="3200" dirty="0"/>
              <a:t> </a:t>
            </a:r>
            <a:r>
              <a:rPr lang="en-US" sz="3200" dirty="0" err="1"/>
              <a:t>đậu</a:t>
            </a:r>
            <a:r>
              <a:rPr lang="en-US" sz="3200" dirty="0"/>
              <a:t> </a:t>
            </a:r>
            <a:r>
              <a:rPr lang="en-US" sz="3200" dirty="0">
                <a:solidFill>
                  <a:srgbClr val="00B050"/>
                </a:solidFill>
              </a:rPr>
              <a:t>ở </a:t>
            </a:r>
            <a:r>
              <a:rPr lang="en-US" sz="3200" dirty="0" err="1">
                <a:solidFill>
                  <a:srgbClr val="00B050"/>
                </a:solidFill>
              </a:rPr>
              <a:t>đâu</a:t>
            </a:r>
            <a:r>
              <a:rPr lang="en-US" sz="3200" dirty="0">
                <a:solidFill>
                  <a:prstClr val="black"/>
                </a:solidFill>
              </a:rPr>
              <a:t>?</a:t>
            </a:r>
            <a:endParaRPr lang="en-US" sz="3200" dirty="0"/>
          </a:p>
        </p:txBody>
      </p:sp>
    </p:spTree>
    <p:extLst>
      <p:ext uri="{BB962C8B-B14F-4D97-AF65-F5344CB8AC3E}">
        <p14:creationId xmlns:p14="http://schemas.microsoft.com/office/powerpoint/2010/main" val="3529490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1" grpId="0" animBg="1"/>
      <p:bldP spid="1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F351489-B86C-4C98-9365-62683D38B638}"/>
              </a:ext>
            </a:extLst>
          </p:cNvPr>
          <p:cNvPicPr>
            <a:picLocks noChangeAspect="1"/>
          </p:cNvPicPr>
          <p:nvPr/>
        </p:nvPicPr>
        <p:blipFill rotWithShape="1">
          <a:blip r:embed="rId5"/>
          <a:srcRect l="1035" t="-9436" r="-1035" b="40754"/>
          <a:stretch/>
        </p:blipFill>
        <p:spPr>
          <a:xfrm>
            <a:off x="0" y="-570978"/>
            <a:ext cx="12408098" cy="7315904"/>
          </a:xfrm>
          <a:prstGeom prst="rect">
            <a:avLst/>
          </a:prstGeom>
        </p:spPr>
      </p:pic>
      <p:pic>
        <p:nvPicPr>
          <p:cNvPr id="10" name="ngdung">
            <a:extLst>
              <a:ext uri="{FF2B5EF4-FFF2-40B4-BE49-F238E27FC236}">
                <a16:creationId xmlns:a16="http://schemas.microsoft.com/office/drawing/2014/main" id="{F00D11E2-EFF2-4639-8CD3-7725D3056F13}"/>
              </a:ext>
            </a:extLst>
          </p:cNvPr>
          <p:cNvPicPr>
            <a:picLocks noChangeAspect="1"/>
          </p:cNvPicPr>
          <p:nvPr/>
        </p:nvPicPr>
        <p:blipFill>
          <a:blip r:embed="rId6"/>
          <a:stretch>
            <a:fillRect/>
          </a:stretch>
        </p:blipFill>
        <p:spPr>
          <a:xfrm>
            <a:off x="3684239" y="3795447"/>
            <a:ext cx="4318417" cy="2949478"/>
          </a:xfrm>
          <a:prstGeom prst="rect">
            <a:avLst/>
          </a:prstGeom>
        </p:spPr>
      </p:pic>
      <p:sp>
        <p:nvSpPr>
          <p:cNvPr id="11" name="Rectangle 10">
            <a:extLst>
              <a:ext uri="{FF2B5EF4-FFF2-40B4-BE49-F238E27FC236}">
                <a16:creationId xmlns:a16="http://schemas.microsoft.com/office/drawing/2014/main" id="{5A3362CF-BFCA-4B64-8FDD-8EFBB373365E}"/>
              </a:ext>
            </a:extLst>
          </p:cNvPr>
          <p:cNvSpPr/>
          <p:nvPr/>
        </p:nvSpPr>
        <p:spPr>
          <a:xfrm>
            <a:off x="410763" y="1278239"/>
            <a:ext cx="11395387" cy="139913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1A6D5011-34C2-43AA-889D-BB5E0FD16207}"/>
              </a:ext>
            </a:extLst>
          </p:cNvPr>
          <p:cNvSpPr txBox="1"/>
          <p:nvPr/>
        </p:nvSpPr>
        <p:spPr>
          <a:xfrm>
            <a:off x="583018" y="1494256"/>
            <a:ext cx="11098856" cy="1106661"/>
          </a:xfrm>
          <a:prstGeom prst="rect">
            <a:avLst/>
          </a:prstGeom>
          <a:noFill/>
        </p:spPr>
        <p:txBody>
          <a:bodyPr wrap="square" rtlCol="0">
            <a:spAutoFit/>
          </a:bodyPr>
          <a:lstStyle/>
          <a:p>
            <a:pPr algn="ctr"/>
            <a:r>
              <a:rPr lang="en-US" sz="6599" dirty="0">
                <a:solidFill>
                  <a:schemeClr val="bg1"/>
                </a:solidFill>
                <a:latin typeface="+mj-lt"/>
                <a:cs typeface="Arial" panose="020B0604020202020204" pitchFamily="34" charset="0"/>
              </a:rPr>
              <a:t>VƯỢT CHƯỚNG NGẠI VẬT</a:t>
            </a:r>
          </a:p>
        </p:txBody>
      </p:sp>
      <p:pic>
        <p:nvPicPr>
          <p:cNvPr id="6" name="crystal">
            <a:hlinkClick r:id="" action="ppaction://media"/>
            <a:extLst>
              <a:ext uri="{FF2B5EF4-FFF2-40B4-BE49-F238E27FC236}">
                <a16:creationId xmlns:a16="http://schemas.microsoft.com/office/drawing/2014/main" id="{D0C5BB77-DC37-4487-9C4D-347A0C66FD9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594771" y="2669836"/>
            <a:ext cx="457200" cy="4572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strVal val="#ppt_w+.3"/>
                                          </p:val>
                                        </p:tav>
                                        <p:tav tm="100000">
                                          <p:val>
                                            <p:strVal val="#ppt_w"/>
                                          </p:val>
                                        </p:tav>
                                      </p:tavLst>
                                    </p:anim>
                                    <p:anim calcmode="lin" valueType="num">
                                      <p:cBhvr>
                                        <p:cTn id="8" dur="1000" fill="hold"/>
                                        <p:tgtEl>
                                          <p:spTgt spid="11"/>
                                        </p:tgtEl>
                                        <p:attrNameLst>
                                          <p:attrName>ppt_h</p:attrName>
                                        </p:attrNameLst>
                                      </p:cBhvr>
                                      <p:tavLst>
                                        <p:tav tm="0">
                                          <p:val>
                                            <p:strVal val="#ppt_h"/>
                                          </p:val>
                                        </p:tav>
                                        <p:tav tm="100000">
                                          <p:val>
                                            <p:strVal val="#ppt_h"/>
                                          </p:val>
                                        </p:tav>
                                      </p:tavLst>
                                    </p:anim>
                                    <p:animEffect transition="in" filter="fade">
                                      <p:cBhvr>
                                        <p:cTn id="9" dur="1000"/>
                                        <p:tgtEl>
                                          <p:spTgt spid="11"/>
                                        </p:tgtEl>
                                      </p:cBhvr>
                                    </p:animEffect>
                                  </p:childTnLst>
                                </p:cTn>
                              </p:par>
                              <p:par>
                                <p:cTn id="10" presetID="50" presetClass="entr" presetSubtype="0" decel="10000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1000" fill="hold"/>
                                        <p:tgtEl>
                                          <p:spTgt spid="12"/>
                                        </p:tgtEl>
                                        <p:attrNameLst>
                                          <p:attrName>ppt_w</p:attrName>
                                        </p:attrNameLst>
                                      </p:cBhvr>
                                      <p:tavLst>
                                        <p:tav tm="0">
                                          <p:val>
                                            <p:strVal val="#ppt_w+.3"/>
                                          </p:val>
                                        </p:tav>
                                        <p:tav tm="100000">
                                          <p:val>
                                            <p:strVal val="#ppt_w"/>
                                          </p:val>
                                        </p:tav>
                                      </p:tavLst>
                                    </p:anim>
                                    <p:anim calcmode="lin" valueType="num">
                                      <p:cBhvr>
                                        <p:cTn id="13" dur="1000" fill="hold"/>
                                        <p:tgtEl>
                                          <p:spTgt spid="12"/>
                                        </p:tgtEl>
                                        <p:attrNameLst>
                                          <p:attrName>ppt_h</p:attrName>
                                        </p:attrNameLst>
                                      </p:cBhvr>
                                      <p:tavLst>
                                        <p:tav tm="0">
                                          <p:val>
                                            <p:strVal val="#ppt_h"/>
                                          </p:val>
                                        </p:tav>
                                        <p:tav tm="100000">
                                          <p:val>
                                            <p:strVal val="#ppt_h"/>
                                          </p:val>
                                        </p:tav>
                                      </p:tavLst>
                                    </p:anim>
                                    <p:animEffect transition="in" filter="fade">
                                      <p:cBhvr>
                                        <p:cTn id="14" dur="1000"/>
                                        <p:tgtEl>
                                          <p:spTgt spid="12"/>
                                        </p:tgtEl>
                                      </p:cBhvr>
                                    </p:animEffect>
                                  </p:childTnLst>
                                </p:cTn>
                              </p:par>
                              <p:par>
                                <p:cTn id="15" presetID="1" presetClass="mediacall" presetSubtype="0" fill="hold" nodeType="withEffect">
                                  <p:stCondLst>
                                    <p:cond delay="0"/>
                                  </p:stCondLst>
                                  <p:childTnLst>
                                    <p:cmd type="call" cmd="playFrom(0.0)">
                                      <p:cBhvr>
                                        <p:cTn id="16" dur="3004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repeatCount="indefinite" fill="hold" display="0">
                  <p:stCondLst>
                    <p:cond delay="indefinite"/>
                  </p:stCondLst>
                  <p:endCondLst>
                    <p:cond evt="onStopAudio" delay="0">
                      <p:tgtEl>
                        <p:sldTgt/>
                      </p:tgtEl>
                    </p:cond>
                  </p:endCondLst>
                </p:cTn>
                <p:tgtEl>
                  <p:spTgt spid="6"/>
                </p:tgtEl>
              </p:cMediaNode>
            </p:audio>
          </p:childTnLst>
        </p:cTn>
      </p:par>
    </p:tnLst>
    <p:bldLst>
      <p:bldP spid="11" grpId="0" bldLvl="0" animBg="1"/>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F351489-B86C-4C98-9365-62683D38B638}"/>
              </a:ext>
            </a:extLst>
          </p:cNvPr>
          <p:cNvPicPr>
            <a:picLocks noChangeAspect="1"/>
          </p:cNvPicPr>
          <p:nvPr/>
        </p:nvPicPr>
        <p:blipFill rotWithShape="1">
          <a:blip r:embed="rId2"/>
          <a:srcRect l="1035" t="-9436" r="-1035" b="40754"/>
          <a:stretch/>
        </p:blipFill>
        <p:spPr>
          <a:xfrm>
            <a:off x="0" y="-570994"/>
            <a:ext cx="12411075" cy="7428994"/>
          </a:xfrm>
          <a:prstGeom prst="rect">
            <a:avLst/>
          </a:prstGeom>
        </p:spPr>
      </p:pic>
      <p:pic>
        <p:nvPicPr>
          <p:cNvPr id="10" name="ngdung">
            <a:extLst>
              <a:ext uri="{FF2B5EF4-FFF2-40B4-BE49-F238E27FC236}">
                <a16:creationId xmlns:a16="http://schemas.microsoft.com/office/drawing/2014/main" id="{F00D11E2-EFF2-4639-8CD3-7725D3056F13}"/>
              </a:ext>
            </a:extLst>
          </p:cNvPr>
          <p:cNvPicPr>
            <a:picLocks noChangeAspect="1"/>
          </p:cNvPicPr>
          <p:nvPr/>
        </p:nvPicPr>
        <p:blipFill>
          <a:blip r:embed="rId3"/>
          <a:stretch>
            <a:fillRect/>
          </a:stretch>
        </p:blipFill>
        <p:spPr>
          <a:xfrm>
            <a:off x="4187757" y="3795447"/>
            <a:ext cx="4318417" cy="2949478"/>
          </a:xfrm>
          <a:prstGeom prst="rect">
            <a:avLst/>
          </a:prstGeom>
        </p:spPr>
      </p:pic>
      <p:sp>
        <p:nvSpPr>
          <p:cNvPr id="6" name="Content Placeholder 2">
            <a:extLst>
              <a:ext uri="{FF2B5EF4-FFF2-40B4-BE49-F238E27FC236}">
                <a16:creationId xmlns:a16="http://schemas.microsoft.com/office/drawing/2014/main" id="{6244AFBF-5998-467E-9CC5-C6882CDCE504}"/>
              </a:ext>
            </a:extLst>
          </p:cNvPr>
          <p:cNvSpPr>
            <a:spLocks noGrp="1"/>
          </p:cNvSpPr>
          <p:nvPr>
            <p:ph type="body" idx="4294967295"/>
          </p:nvPr>
        </p:nvSpPr>
        <p:spPr>
          <a:xfrm>
            <a:off x="0" y="887413"/>
            <a:ext cx="10514013" cy="4351337"/>
          </a:xfrm>
        </p:spPr>
        <p:txBody>
          <a:bodyPr>
            <a:noAutofit/>
          </a:bodyPr>
          <a:lstStyle/>
          <a:p>
            <a:pPr marL="0" indent="0">
              <a:lnSpc>
                <a:spcPct val="150000"/>
              </a:lnSpc>
              <a:spcBef>
                <a:spcPts val="0"/>
              </a:spcBef>
              <a:buNone/>
            </a:pPr>
            <a:r>
              <a:rPr lang="en-US" altLang="en-US" sz="2000" b="1" dirty="0">
                <a:solidFill>
                  <a:srgbClr val="FF0000"/>
                </a:solidFill>
                <a:latin typeface="+mj-lt"/>
                <a:cs typeface="Arial" panose="020B0604020202020204" pitchFamily="34" charset="0"/>
              </a:rPr>
              <a:t>H</a:t>
            </a:r>
            <a:r>
              <a:rPr lang="vi-VN" altLang="en-US" sz="2000" b="1" dirty="0">
                <a:solidFill>
                  <a:srgbClr val="FF0000"/>
                </a:solidFill>
                <a:cs typeface="Arial" panose="020B0604020202020204" pitchFamily="34" charset="0"/>
              </a:rPr>
              <a:t>Ư</a:t>
            </a:r>
            <a:r>
              <a:rPr lang="en-US" altLang="en-US" sz="2000" b="1" dirty="0">
                <a:solidFill>
                  <a:srgbClr val="FF0000"/>
                </a:solidFill>
                <a:cs typeface="Arial" panose="020B0604020202020204" pitchFamily="34" charset="0"/>
              </a:rPr>
              <a:t>ỚNG DẪN</a:t>
            </a:r>
          </a:p>
          <a:p>
            <a:pPr marL="0" indent="0">
              <a:lnSpc>
                <a:spcPct val="150000"/>
              </a:lnSpc>
              <a:spcBef>
                <a:spcPts val="0"/>
              </a:spcBef>
              <a:buNone/>
            </a:pPr>
            <a:r>
              <a:rPr lang="en-US" altLang="en-US" sz="2000" b="1" dirty="0">
                <a:solidFill>
                  <a:srgbClr val="FF0000"/>
                </a:solidFill>
                <a:cs typeface="Arial" panose="020B0604020202020204" pitchFamily="34" charset="0"/>
              </a:rPr>
              <a:t>- Click </a:t>
            </a:r>
            <a:r>
              <a:rPr lang="en-US" altLang="en-US" sz="2000" b="1" dirty="0" err="1">
                <a:solidFill>
                  <a:srgbClr val="FF0000"/>
                </a:solidFill>
                <a:cs typeface="Arial" panose="020B0604020202020204" pitchFamily="34" charset="0"/>
              </a:rPr>
              <a:t>vào</a:t>
            </a:r>
            <a:r>
              <a:rPr lang="en-US" altLang="en-US" sz="2000" b="1" dirty="0">
                <a:solidFill>
                  <a:srgbClr val="FF0000"/>
                </a:solidFill>
                <a:cs typeface="Arial" panose="020B0604020202020204" pitchFamily="34" charset="0"/>
              </a:rPr>
              <a:t> </a:t>
            </a:r>
            <a:r>
              <a:rPr lang="en-US" altLang="en-US" sz="2000" b="1" dirty="0" err="1">
                <a:solidFill>
                  <a:srgbClr val="FF0000"/>
                </a:solidFill>
                <a:cs typeface="Arial" panose="020B0604020202020204" pitchFamily="34" charset="0"/>
              </a:rPr>
              <a:t>số</a:t>
            </a:r>
            <a:r>
              <a:rPr lang="en-US" altLang="en-US" sz="2000" b="1" dirty="0">
                <a:solidFill>
                  <a:srgbClr val="FF0000"/>
                </a:solidFill>
                <a:cs typeface="Arial" panose="020B0604020202020204" pitchFamily="34" charset="0"/>
              </a:rPr>
              <a:t> </a:t>
            </a:r>
            <a:r>
              <a:rPr lang="en-US" altLang="en-US" sz="2000" b="1" dirty="0" err="1">
                <a:solidFill>
                  <a:srgbClr val="FF0000"/>
                </a:solidFill>
                <a:cs typeface="Arial" panose="020B0604020202020204" pitchFamily="34" charset="0"/>
              </a:rPr>
              <a:t>để</a:t>
            </a:r>
            <a:r>
              <a:rPr lang="en-US" altLang="en-US" sz="2000" b="1" dirty="0">
                <a:solidFill>
                  <a:srgbClr val="FF0000"/>
                </a:solidFill>
                <a:cs typeface="Arial" panose="020B0604020202020204" pitchFamily="34" charset="0"/>
              </a:rPr>
              <a:t> </a:t>
            </a:r>
            <a:r>
              <a:rPr lang="en-US" altLang="en-US" sz="2000" b="1" dirty="0" err="1">
                <a:solidFill>
                  <a:srgbClr val="FF0000"/>
                </a:solidFill>
                <a:cs typeface="Arial" panose="020B0604020202020204" pitchFamily="34" charset="0"/>
              </a:rPr>
              <a:t>ra</a:t>
            </a:r>
            <a:r>
              <a:rPr lang="en-US" altLang="en-US" sz="2000" b="1" dirty="0">
                <a:solidFill>
                  <a:srgbClr val="FF0000"/>
                </a:solidFill>
                <a:cs typeface="Arial" panose="020B0604020202020204" pitchFamily="34" charset="0"/>
              </a:rPr>
              <a:t> </a:t>
            </a:r>
            <a:r>
              <a:rPr lang="en-US" altLang="en-US" sz="2000" b="1" dirty="0" err="1">
                <a:solidFill>
                  <a:srgbClr val="FF0000"/>
                </a:solidFill>
                <a:cs typeface="Arial" panose="020B0604020202020204" pitchFamily="34" charset="0"/>
              </a:rPr>
              <a:t>câu</a:t>
            </a:r>
            <a:r>
              <a:rPr lang="en-US" altLang="en-US" sz="2000" b="1" dirty="0">
                <a:solidFill>
                  <a:srgbClr val="FF0000"/>
                </a:solidFill>
                <a:cs typeface="Arial" panose="020B0604020202020204" pitchFamily="34" charset="0"/>
              </a:rPr>
              <a:t> </a:t>
            </a:r>
            <a:r>
              <a:rPr lang="en-US" altLang="en-US" sz="2000" b="1" dirty="0" err="1">
                <a:solidFill>
                  <a:srgbClr val="FF0000"/>
                </a:solidFill>
                <a:cs typeface="Arial" panose="020B0604020202020204" pitchFamily="34" charset="0"/>
              </a:rPr>
              <a:t>hỏi</a:t>
            </a:r>
            <a:r>
              <a:rPr lang="en-US" altLang="en-US" sz="2000" b="1" dirty="0">
                <a:solidFill>
                  <a:srgbClr val="FF0000"/>
                </a:solidFill>
                <a:cs typeface="Arial" panose="020B0604020202020204" pitchFamily="34" charset="0"/>
              </a:rPr>
              <a:t>. </a:t>
            </a:r>
          </a:p>
          <a:p>
            <a:pPr marL="0" indent="0">
              <a:lnSpc>
                <a:spcPct val="150000"/>
              </a:lnSpc>
              <a:spcBef>
                <a:spcPts val="0"/>
              </a:spcBef>
              <a:buNone/>
            </a:pPr>
            <a:r>
              <a:rPr lang="en-US" altLang="en-US" sz="2000" b="1" dirty="0">
                <a:solidFill>
                  <a:srgbClr val="FF0000"/>
                </a:solidFill>
                <a:cs typeface="Arial" panose="020B0604020202020204" pitchFamily="34" charset="0"/>
              </a:rPr>
              <a:t>- </a:t>
            </a:r>
            <a:r>
              <a:rPr lang="en-US" altLang="en-US" sz="2000" b="1" dirty="0" err="1">
                <a:solidFill>
                  <a:srgbClr val="FF0000"/>
                </a:solidFill>
                <a:cs typeface="Arial" panose="020B0604020202020204" pitchFamily="34" charset="0"/>
              </a:rPr>
              <a:t>Trả</a:t>
            </a:r>
            <a:r>
              <a:rPr lang="en-US" altLang="en-US" sz="2000" b="1" dirty="0">
                <a:solidFill>
                  <a:srgbClr val="FF0000"/>
                </a:solidFill>
                <a:cs typeface="Arial" panose="020B0604020202020204" pitchFamily="34" charset="0"/>
              </a:rPr>
              <a:t> </a:t>
            </a:r>
            <a:r>
              <a:rPr lang="en-US" altLang="en-US" sz="2000" b="1" dirty="0" err="1">
                <a:solidFill>
                  <a:srgbClr val="FF0000"/>
                </a:solidFill>
                <a:cs typeface="Arial" panose="020B0604020202020204" pitchFamily="34" charset="0"/>
              </a:rPr>
              <a:t>lời</a:t>
            </a:r>
            <a:r>
              <a:rPr lang="en-US" altLang="en-US" sz="2000" b="1" dirty="0">
                <a:solidFill>
                  <a:srgbClr val="FF0000"/>
                </a:solidFill>
                <a:cs typeface="Arial" panose="020B0604020202020204" pitchFamily="34" charset="0"/>
              </a:rPr>
              <a:t> </a:t>
            </a:r>
            <a:r>
              <a:rPr lang="en-US" altLang="en-US" sz="2000" b="1" dirty="0" err="1">
                <a:solidFill>
                  <a:srgbClr val="FF0000"/>
                </a:solidFill>
                <a:cs typeface="Arial" panose="020B0604020202020204" pitchFamily="34" charset="0"/>
              </a:rPr>
              <a:t>đúng</a:t>
            </a:r>
            <a:r>
              <a:rPr lang="en-US" altLang="en-US" sz="2000" b="1" dirty="0">
                <a:solidFill>
                  <a:srgbClr val="FF0000"/>
                </a:solidFill>
                <a:cs typeface="Arial" panose="020B0604020202020204" pitchFamily="34" charset="0"/>
              </a:rPr>
              <a:t>, click </a:t>
            </a:r>
            <a:r>
              <a:rPr lang="en-US" altLang="en-US" sz="2000" b="1" dirty="0" err="1">
                <a:solidFill>
                  <a:srgbClr val="FF0000"/>
                </a:solidFill>
                <a:cs typeface="Arial" panose="020B0604020202020204" pitchFamily="34" charset="0"/>
              </a:rPr>
              <a:t>vào</a:t>
            </a:r>
            <a:r>
              <a:rPr lang="en-US" altLang="en-US" sz="2000" b="1" dirty="0">
                <a:solidFill>
                  <a:srgbClr val="FF0000"/>
                </a:solidFill>
                <a:cs typeface="Arial" panose="020B0604020202020204" pitchFamily="34" charset="0"/>
              </a:rPr>
              <a:t> </a:t>
            </a:r>
            <a:r>
              <a:rPr lang="en-US" altLang="en-US" sz="2000" b="1" dirty="0" err="1">
                <a:solidFill>
                  <a:srgbClr val="FF0000"/>
                </a:solidFill>
                <a:cs typeface="Arial" panose="020B0604020202020204" pitchFamily="34" charset="0"/>
              </a:rPr>
              <a:t>mũi</a:t>
            </a:r>
            <a:r>
              <a:rPr lang="en-US" altLang="en-US" sz="2000" b="1" dirty="0">
                <a:solidFill>
                  <a:srgbClr val="FF0000"/>
                </a:solidFill>
                <a:cs typeface="Arial" panose="020B0604020202020204" pitchFamily="34" charset="0"/>
              </a:rPr>
              <a:t> </a:t>
            </a:r>
            <a:r>
              <a:rPr lang="en-US" altLang="en-US" sz="2000" b="1" dirty="0" err="1">
                <a:solidFill>
                  <a:srgbClr val="FF0000"/>
                </a:solidFill>
                <a:cs typeface="Arial" panose="020B0604020202020204" pitchFamily="34" charset="0"/>
              </a:rPr>
              <a:t>tên</a:t>
            </a:r>
            <a:r>
              <a:rPr lang="en-US" altLang="en-US" sz="2000" b="1" dirty="0">
                <a:solidFill>
                  <a:srgbClr val="FF0000"/>
                </a:solidFill>
                <a:cs typeface="Arial" panose="020B0604020202020204" pitchFamily="34" charset="0"/>
              </a:rPr>
              <a:t> </a:t>
            </a:r>
            <a:r>
              <a:rPr lang="en-US" altLang="en-US" sz="2000" b="1" dirty="0" err="1">
                <a:solidFill>
                  <a:srgbClr val="FF0000"/>
                </a:solidFill>
                <a:cs typeface="Arial" panose="020B0604020202020204" pitchFamily="34" charset="0"/>
              </a:rPr>
              <a:t>để</a:t>
            </a:r>
            <a:r>
              <a:rPr lang="en-US" altLang="en-US" sz="2000" b="1" dirty="0">
                <a:solidFill>
                  <a:srgbClr val="FF0000"/>
                </a:solidFill>
                <a:cs typeface="Arial" panose="020B0604020202020204" pitchFamily="34" charset="0"/>
              </a:rPr>
              <a:t> v</a:t>
            </a:r>
            <a:r>
              <a:rPr lang="vi-VN" altLang="en-US" sz="2000" b="1" dirty="0">
                <a:solidFill>
                  <a:srgbClr val="FF0000"/>
                </a:solidFill>
                <a:cs typeface="Arial" panose="020B0604020202020204" pitchFamily="34" charset="0"/>
              </a:rPr>
              <a:t>ư</a:t>
            </a:r>
            <a:r>
              <a:rPr lang="en-US" altLang="en-US" sz="2000" b="1" dirty="0" err="1">
                <a:solidFill>
                  <a:srgbClr val="FF0000"/>
                </a:solidFill>
                <a:cs typeface="Arial" panose="020B0604020202020204" pitchFamily="34" charset="0"/>
              </a:rPr>
              <a:t>ợt</a:t>
            </a:r>
            <a:r>
              <a:rPr lang="en-US" altLang="en-US" sz="2000" b="1" dirty="0">
                <a:solidFill>
                  <a:srgbClr val="FF0000"/>
                </a:solidFill>
                <a:cs typeface="Arial" panose="020B0604020202020204" pitchFamily="34" charset="0"/>
              </a:rPr>
              <a:t> qua </a:t>
            </a:r>
            <a:r>
              <a:rPr lang="en-US" altLang="en-US" sz="2000" b="1" dirty="0" err="1">
                <a:solidFill>
                  <a:srgbClr val="FF0000"/>
                </a:solidFill>
                <a:cs typeface="Arial" panose="020B0604020202020204" pitchFamily="34" charset="0"/>
              </a:rPr>
              <a:t>ch</a:t>
            </a:r>
            <a:r>
              <a:rPr lang="vi-VN" altLang="en-US" sz="2000" b="1" dirty="0">
                <a:solidFill>
                  <a:srgbClr val="FF0000"/>
                </a:solidFill>
                <a:cs typeface="Arial" panose="020B0604020202020204" pitchFamily="34" charset="0"/>
              </a:rPr>
              <a:t>ư</a:t>
            </a:r>
            <a:r>
              <a:rPr lang="en-US" altLang="en-US" sz="2000" b="1" dirty="0" err="1">
                <a:solidFill>
                  <a:srgbClr val="FF0000"/>
                </a:solidFill>
                <a:cs typeface="Arial" panose="020B0604020202020204" pitchFamily="34" charset="0"/>
              </a:rPr>
              <a:t>ớng</a:t>
            </a:r>
            <a:r>
              <a:rPr lang="en-US" altLang="en-US" sz="2000" b="1" dirty="0">
                <a:solidFill>
                  <a:srgbClr val="FF0000"/>
                </a:solidFill>
                <a:cs typeface="Arial" panose="020B0604020202020204" pitchFamily="34" charset="0"/>
              </a:rPr>
              <a:t> </a:t>
            </a:r>
            <a:r>
              <a:rPr lang="en-US" altLang="en-US" sz="2000" b="1" dirty="0" err="1">
                <a:solidFill>
                  <a:srgbClr val="FF0000"/>
                </a:solidFill>
                <a:cs typeface="Arial" panose="020B0604020202020204" pitchFamily="34" charset="0"/>
              </a:rPr>
              <a:t>ngại</a:t>
            </a:r>
            <a:r>
              <a:rPr lang="en-US" altLang="en-US" sz="2000" b="1" dirty="0">
                <a:solidFill>
                  <a:srgbClr val="FF0000"/>
                </a:solidFill>
                <a:cs typeface="Arial" panose="020B0604020202020204" pitchFamily="34" charset="0"/>
              </a:rPr>
              <a:t> </a:t>
            </a:r>
            <a:r>
              <a:rPr lang="en-US" altLang="en-US" sz="2000" b="1" dirty="0" err="1">
                <a:solidFill>
                  <a:srgbClr val="FF0000"/>
                </a:solidFill>
                <a:cs typeface="Arial" panose="020B0604020202020204" pitchFamily="34" charset="0"/>
              </a:rPr>
              <a:t>vật</a:t>
            </a:r>
            <a:r>
              <a:rPr lang="en-US" altLang="en-US" sz="2000" b="1" dirty="0">
                <a:solidFill>
                  <a:srgbClr val="FF0000"/>
                </a:solidFill>
                <a:cs typeface="Arial" panose="020B0604020202020204" pitchFamily="34" charset="0"/>
              </a:rPr>
              <a:t>.</a:t>
            </a:r>
          </a:p>
          <a:p>
            <a:pPr marL="0" indent="0">
              <a:lnSpc>
                <a:spcPct val="150000"/>
              </a:lnSpc>
              <a:spcBef>
                <a:spcPts val="0"/>
              </a:spcBef>
              <a:buNone/>
            </a:pPr>
            <a:r>
              <a:rPr lang="en-US" altLang="en-US" sz="2000" b="1" dirty="0">
                <a:solidFill>
                  <a:srgbClr val="FF0000"/>
                </a:solidFill>
                <a:cs typeface="Arial" panose="020B0604020202020204" pitchFamily="34" charset="0"/>
              </a:rPr>
              <a:t>- Sau </a:t>
            </a:r>
            <a:r>
              <a:rPr lang="en-US" altLang="en-US" sz="2000" b="1" dirty="0" err="1">
                <a:solidFill>
                  <a:srgbClr val="FF0000"/>
                </a:solidFill>
                <a:cs typeface="Arial" panose="020B0604020202020204" pitchFamily="34" charset="0"/>
              </a:rPr>
              <a:t>khi</a:t>
            </a:r>
            <a:r>
              <a:rPr lang="en-US" altLang="en-US" sz="2000" b="1" dirty="0">
                <a:solidFill>
                  <a:srgbClr val="FF0000"/>
                </a:solidFill>
                <a:cs typeface="Arial" panose="020B0604020202020204" pitchFamily="34" charset="0"/>
              </a:rPr>
              <a:t> v</a:t>
            </a:r>
            <a:r>
              <a:rPr lang="vi-VN" altLang="en-US" sz="2000" b="1" dirty="0">
                <a:solidFill>
                  <a:srgbClr val="FF0000"/>
                </a:solidFill>
                <a:cs typeface="Arial" panose="020B0604020202020204" pitchFamily="34" charset="0"/>
              </a:rPr>
              <a:t>ượt qua 1 thử thách</a:t>
            </a:r>
            <a:r>
              <a:rPr lang="en-US" altLang="en-US" sz="2000" b="1" dirty="0">
                <a:solidFill>
                  <a:srgbClr val="FF0000"/>
                </a:solidFill>
                <a:cs typeface="Arial" panose="020B0604020202020204" pitchFamily="34" charset="0"/>
              </a:rPr>
              <a:t>, </a:t>
            </a:r>
            <a:r>
              <a:rPr lang="en-US" altLang="en-US" sz="2000" b="1" dirty="0" err="1">
                <a:solidFill>
                  <a:srgbClr val="FF0000"/>
                </a:solidFill>
                <a:cs typeface="Arial" panose="020B0604020202020204" pitchFamily="34" charset="0"/>
              </a:rPr>
              <a:t>nhấn</a:t>
            </a:r>
            <a:r>
              <a:rPr lang="en-US" altLang="en-US" sz="2000" b="1" dirty="0">
                <a:solidFill>
                  <a:srgbClr val="FF0000"/>
                </a:solidFill>
                <a:cs typeface="Arial" panose="020B0604020202020204" pitchFamily="34" charset="0"/>
              </a:rPr>
              <a:t> </a:t>
            </a:r>
            <a:r>
              <a:rPr lang="en-US" altLang="en-US" sz="2000" b="1" dirty="0" err="1">
                <a:solidFill>
                  <a:srgbClr val="FF0000"/>
                </a:solidFill>
                <a:cs typeface="Arial" panose="020B0604020202020204" pitchFamily="34" charset="0"/>
              </a:rPr>
              <a:t>vào</a:t>
            </a:r>
            <a:r>
              <a:rPr lang="en-US" altLang="en-US" sz="2000" b="1" dirty="0">
                <a:solidFill>
                  <a:srgbClr val="FF0000"/>
                </a:solidFill>
                <a:cs typeface="Arial" panose="020B0604020202020204" pitchFamily="34" charset="0"/>
              </a:rPr>
              <a:t> ô “</a:t>
            </a:r>
            <a:r>
              <a:rPr lang="en-US" altLang="en-US" sz="2000" b="1" dirty="0" err="1">
                <a:solidFill>
                  <a:srgbClr val="FF0000"/>
                </a:solidFill>
                <a:cs typeface="Arial" panose="020B0604020202020204" pitchFamily="34" charset="0"/>
              </a:rPr>
              <a:t>Chính</a:t>
            </a:r>
            <a:r>
              <a:rPr lang="en-US" altLang="en-US" sz="2000" b="1" dirty="0">
                <a:solidFill>
                  <a:srgbClr val="FF0000"/>
                </a:solidFill>
                <a:cs typeface="Arial" panose="020B0604020202020204" pitchFamily="34" charset="0"/>
              </a:rPr>
              <a:t> </a:t>
            </a:r>
            <a:r>
              <a:rPr lang="en-US" altLang="en-US" sz="2000" b="1" dirty="0" err="1">
                <a:solidFill>
                  <a:srgbClr val="FF0000"/>
                </a:solidFill>
                <a:cs typeface="Arial" panose="020B0604020202020204" pitchFamily="34" charset="0"/>
              </a:rPr>
              <a:t>xác</a:t>
            </a:r>
            <a:r>
              <a:rPr lang="en-US" altLang="en-US" sz="2000" b="1" dirty="0">
                <a:solidFill>
                  <a:srgbClr val="FF0000"/>
                </a:solidFill>
                <a:cs typeface="Arial" panose="020B0604020202020204" pitchFamily="34" charset="0"/>
              </a:rPr>
              <a:t>, </a:t>
            </a:r>
            <a:r>
              <a:rPr lang="en-US" altLang="en-US" sz="2000" b="1" dirty="0" err="1">
                <a:solidFill>
                  <a:srgbClr val="FF0000"/>
                </a:solidFill>
                <a:cs typeface="Arial" panose="020B0604020202020204" pitchFamily="34" charset="0"/>
              </a:rPr>
              <a:t>mời</a:t>
            </a:r>
            <a:r>
              <a:rPr lang="en-US" altLang="en-US" sz="2000" b="1" dirty="0">
                <a:solidFill>
                  <a:srgbClr val="FF0000"/>
                </a:solidFill>
                <a:cs typeface="Arial" panose="020B0604020202020204" pitchFamily="34" charset="0"/>
              </a:rPr>
              <a:t> </a:t>
            </a:r>
            <a:r>
              <a:rPr lang="en-US" altLang="en-US" sz="2000" b="1" dirty="0" err="1">
                <a:solidFill>
                  <a:srgbClr val="FF0000"/>
                </a:solidFill>
                <a:cs typeface="Arial" panose="020B0604020202020204" pitchFamily="34" charset="0"/>
              </a:rPr>
              <a:t>bạn</a:t>
            </a:r>
            <a:r>
              <a:rPr lang="en-US" altLang="en-US" sz="2000" b="1" dirty="0">
                <a:solidFill>
                  <a:srgbClr val="FF0000"/>
                </a:solidFill>
                <a:cs typeface="Arial" panose="020B0604020202020204" pitchFamily="34" charset="0"/>
              </a:rPr>
              <a:t> qua!” </a:t>
            </a:r>
            <a:r>
              <a:rPr lang="vi-VN" altLang="en-US" sz="2000" b="1" dirty="0">
                <a:solidFill>
                  <a:srgbClr val="FF0000"/>
                </a:solidFill>
                <a:cs typeface="Arial" panose="020B0604020202020204" pitchFamily="34" charset="0"/>
              </a:rPr>
              <a:t>để đến </a:t>
            </a:r>
            <a:r>
              <a:rPr lang="en-US" altLang="en-US" sz="2000" b="1" dirty="0" err="1">
                <a:solidFill>
                  <a:srgbClr val="FF0000"/>
                </a:solidFill>
                <a:cs typeface="Arial" panose="020B0604020202020204" pitchFamily="34" charset="0"/>
              </a:rPr>
              <a:t>với</a:t>
            </a:r>
            <a:r>
              <a:rPr lang="en-US" altLang="en-US" sz="2000" b="1" dirty="0">
                <a:solidFill>
                  <a:srgbClr val="FF0000"/>
                </a:solidFill>
                <a:cs typeface="Arial" panose="020B0604020202020204" pitchFamily="34" charset="0"/>
              </a:rPr>
              <a:t> </a:t>
            </a:r>
            <a:r>
              <a:rPr lang="en-US" altLang="en-US" sz="2000" b="1" dirty="0" err="1">
                <a:solidFill>
                  <a:srgbClr val="FF0000"/>
                </a:solidFill>
                <a:cs typeface="Arial" panose="020B0604020202020204" pitchFamily="34" charset="0"/>
              </a:rPr>
              <a:t>ch</a:t>
            </a:r>
            <a:r>
              <a:rPr lang="vi-VN" altLang="en-US" sz="2000" b="1" dirty="0">
                <a:solidFill>
                  <a:srgbClr val="FF0000"/>
                </a:solidFill>
                <a:cs typeface="Arial" panose="020B0604020202020204" pitchFamily="34" charset="0"/>
              </a:rPr>
              <a:t>ư</a:t>
            </a:r>
            <a:r>
              <a:rPr lang="en-US" altLang="en-US" sz="2000" b="1" dirty="0" err="1">
                <a:solidFill>
                  <a:srgbClr val="FF0000"/>
                </a:solidFill>
                <a:cs typeface="Arial" panose="020B0604020202020204" pitchFamily="34" charset="0"/>
              </a:rPr>
              <a:t>ớng</a:t>
            </a:r>
            <a:r>
              <a:rPr lang="en-US" altLang="en-US" sz="2000" b="1" dirty="0">
                <a:solidFill>
                  <a:srgbClr val="FF0000"/>
                </a:solidFill>
                <a:cs typeface="Arial" panose="020B0604020202020204" pitchFamily="34" charset="0"/>
              </a:rPr>
              <a:t> </a:t>
            </a:r>
            <a:r>
              <a:rPr lang="en-US" altLang="en-US" sz="2000" b="1" dirty="0" err="1">
                <a:solidFill>
                  <a:srgbClr val="FF0000"/>
                </a:solidFill>
                <a:cs typeface="Arial" panose="020B0604020202020204" pitchFamily="34" charset="0"/>
              </a:rPr>
              <a:t>ngại</a:t>
            </a:r>
            <a:r>
              <a:rPr lang="en-US" altLang="en-US" sz="2000" b="1" dirty="0">
                <a:solidFill>
                  <a:srgbClr val="FF0000"/>
                </a:solidFill>
                <a:cs typeface="Arial" panose="020B0604020202020204" pitchFamily="34" charset="0"/>
              </a:rPr>
              <a:t> </a:t>
            </a:r>
            <a:r>
              <a:rPr lang="en-US" altLang="en-US" sz="2000" b="1" dirty="0" err="1">
                <a:solidFill>
                  <a:srgbClr val="FF0000"/>
                </a:solidFill>
                <a:cs typeface="Arial" panose="020B0604020202020204" pitchFamily="34" charset="0"/>
              </a:rPr>
              <a:t>vật</a:t>
            </a:r>
            <a:r>
              <a:rPr lang="en-US" altLang="en-US" sz="2000" b="1" dirty="0">
                <a:solidFill>
                  <a:srgbClr val="FF0000"/>
                </a:solidFill>
                <a:cs typeface="Arial" panose="020B0604020202020204" pitchFamily="34" charset="0"/>
              </a:rPr>
              <a:t> </a:t>
            </a:r>
            <a:r>
              <a:rPr lang="en-US" altLang="en-US" sz="2000" b="1" dirty="0" err="1">
                <a:solidFill>
                  <a:srgbClr val="FF0000"/>
                </a:solidFill>
                <a:cs typeface="Arial" panose="020B0604020202020204" pitchFamily="34" charset="0"/>
              </a:rPr>
              <a:t>tiếp</a:t>
            </a:r>
            <a:r>
              <a:rPr lang="en-US" altLang="en-US" sz="2000" b="1" dirty="0">
                <a:solidFill>
                  <a:srgbClr val="FF0000"/>
                </a:solidFill>
                <a:cs typeface="Arial" panose="020B0604020202020204" pitchFamily="34" charset="0"/>
              </a:rPr>
              <a:t> </a:t>
            </a:r>
            <a:r>
              <a:rPr lang="en-US" altLang="en-US" sz="2000" b="1" dirty="0" err="1">
                <a:solidFill>
                  <a:srgbClr val="FF0000"/>
                </a:solidFill>
                <a:cs typeface="Arial" panose="020B0604020202020204" pitchFamily="34" charset="0"/>
              </a:rPr>
              <a:t>theo.</a:t>
            </a:r>
            <a:endParaRPr lang="vi-VN" altLang="en-US" sz="2000" b="1" dirty="0">
              <a:solidFill>
                <a:srgbClr val="FF0000"/>
              </a:solidFill>
              <a:cs typeface="Arial" panose="020B0604020202020204" pitchFamily="34" charset="0"/>
            </a:endParaRPr>
          </a:p>
        </p:txBody>
      </p:sp>
    </p:spTree>
    <p:extLst>
      <p:ext uri="{BB962C8B-B14F-4D97-AF65-F5344CB8AC3E}">
        <p14:creationId xmlns:p14="http://schemas.microsoft.com/office/powerpoint/2010/main" val="3634935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63680"/>
            <a:ext cx="24380825" cy="9960583"/>
            <a:chOff x="152400" y="-1681"/>
            <a:chExt cx="24384000" cy="10021981"/>
          </a:xfrm>
        </p:grpSpPr>
        <p:grpSp>
          <p:nvGrpSpPr>
            <p:cNvPr id="17" name="CẤM BUÔN BÁN, CẤM REUP"/>
            <p:cNvGrpSpPr/>
            <p:nvPr/>
          </p:nvGrpSpPr>
          <p:grpSpPr>
            <a:xfrm>
              <a:off x="152400" y="-1681"/>
              <a:ext cx="24384000" cy="7012305"/>
              <a:chOff x="-19812000" y="20448"/>
              <a:chExt cx="24384000" cy="7012305"/>
            </a:xfrm>
          </p:grpSpPr>
          <p:pic>
            <p:nvPicPr>
              <p:cNvPr id="19" name="Picture 1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9812000" y="20448"/>
                <a:ext cx="12192000" cy="7012305"/>
              </a:xfrm>
              <a:prstGeom prst="rect">
                <a:avLst/>
              </a:prstGeom>
            </p:spPr>
          </p:pic>
          <p:pic>
            <p:nvPicPr>
              <p:cNvPr id="22" name="Picture 2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7620000" y="181103"/>
                <a:ext cx="12192000" cy="6851394"/>
              </a:xfrm>
              <a:prstGeom prst="rect">
                <a:avLst/>
              </a:prstGeom>
            </p:spPr>
          </p:pic>
        </p:grpSp>
        <p:pic>
          <p:nvPicPr>
            <p:cNvPr id="23" name="ĐC SHARE MIỄN PHÍ BỞI NK POWERSKILLS"/>
            <p:cNvPicPr>
              <a:picLocks noChangeAspect="1"/>
            </p:cNvPicPr>
            <p:nvPr/>
          </p:nvPicPr>
          <p:blipFill>
            <a:blip r:embed="rId3"/>
            <a:stretch>
              <a:fillRect/>
            </a:stretch>
          </p:blipFill>
          <p:spPr>
            <a:xfrm>
              <a:off x="182857" y="8183884"/>
              <a:ext cx="12257011" cy="1836416"/>
            </a:xfrm>
            <a:prstGeom prst="rect">
              <a:avLst/>
            </a:prstGeom>
          </p:spPr>
        </p:pic>
      </p:grpSp>
      <p:pic>
        <p:nvPicPr>
          <p:cNvPr id="7" name="Vào http://fb.com/nkpowerskills tải game miễn phí"/>
          <p:cNvPicPr>
            <a:picLocks noChangeAspect="1"/>
          </p:cNvPicPr>
          <p:nvPr/>
        </p:nvPicPr>
        <p:blipFill>
          <a:blip r:embed="rId4"/>
          <a:stretch>
            <a:fillRect/>
          </a:stretch>
        </p:blipFill>
        <p:spPr>
          <a:xfrm>
            <a:off x="272036" y="4308098"/>
            <a:ext cx="3040347" cy="2076557"/>
          </a:xfrm>
          <a:prstGeom prst="rect">
            <a:avLst/>
          </a:prstGeom>
        </p:spPr>
      </p:pic>
      <p:pic>
        <p:nvPicPr>
          <p:cNvPr id="5124" name="ĐC SHARE MIỄN PHÍ BỞI NK POWERSKILLS" descr="Download Software Development Services - Covent Garden PNG Image ..."/>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54233" y="2226151"/>
            <a:ext cx="2081947" cy="2081947"/>
          </a:xfrm>
          <a:prstGeom prst="rect">
            <a:avLst/>
          </a:prstGeom>
          <a:noFill/>
          <a:effectLst>
            <a:glow rad="228600">
              <a:schemeClr val="accent2">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0" name="CẤM BUÔN BÁN, CẤM REUP"/>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8600755" y="4752220"/>
            <a:ext cx="3523733" cy="1632434"/>
          </a:xfrm>
          <a:prstGeom prst="rect">
            <a:avLst/>
          </a:prstGeom>
        </p:spPr>
      </p:pic>
      <p:pic>
        <p:nvPicPr>
          <p:cNvPr id="11" name="Vào http://fb.com/nkpowerskills tải game miễn phí">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1432056">
            <a:off x="19709688" y="5037273"/>
            <a:ext cx="1025266" cy="1062326"/>
          </a:xfrm>
          <a:prstGeom prst="rect">
            <a:avLst/>
          </a:prstGeom>
        </p:spPr>
      </p:pic>
      <p:pic>
        <p:nvPicPr>
          <p:cNvPr id="4" name="Picture 3">
            <a:extLst>
              <a:ext uri="{FF2B5EF4-FFF2-40B4-BE49-F238E27FC236}">
                <a16:creationId xmlns:a16="http://schemas.microsoft.com/office/drawing/2014/main" id="{882E6D7D-2C59-4CB2-9CE9-9D116F3C853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0453" y="447"/>
            <a:ext cx="1266775" cy="549309"/>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5124"/>
                                        </p:tgtEl>
                                        <p:attrNameLst>
                                          <p:attrName>r</p:attrName>
                                        </p:attrNameLst>
                                      </p:cBhvr>
                                    </p:animRot>
                                    <p:animRot by="-240000">
                                      <p:cBhvr>
                                        <p:cTn id="7" dur="200" fill="hold">
                                          <p:stCondLst>
                                            <p:cond delay="200"/>
                                          </p:stCondLst>
                                        </p:cTn>
                                        <p:tgtEl>
                                          <p:spTgt spid="5124"/>
                                        </p:tgtEl>
                                        <p:attrNameLst>
                                          <p:attrName>r</p:attrName>
                                        </p:attrNameLst>
                                      </p:cBhvr>
                                    </p:animRot>
                                    <p:animRot by="240000">
                                      <p:cBhvr>
                                        <p:cTn id="8" dur="200" fill="hold">
                                          <p:stCondLst>
                                            <p:cond delay="400"/>
                                          </p:stCondLst>
                                        </p:cTn>
                                        <p:tgtEl>
                                          <p:spTgt spid="5124"/>
                                        </p:tgtEl>
                                        <p:attrNameLst>
                                          <p:attrName>r</p:attrName>
                                        </p:attrNameLst>
                                      </p:cBhvr>
                                    </p:animRot>
                                    <p:animRot by="-240000">
                                      <p:cBhvr>
                                        <p:cTn id="9" dur="200" fill="hold">
                                          <p:stCondLst>
                                            <p:cond delay="600"/>
                                          </p:stCondLst>
                                        </p:cTn>
                                        <p:tgtEl>
                                          <p:spTgt spid="5124"/>
                                        </p:tgtEl>
                                        <p:attrNameLst>
                                          <p:attrName>r</p:attrName>
                                        </p:attrNameLst>
                                      </p:cBhvr>
                                    </p:animRot>
                                    <p:animRot by="120000">
                                      <p:cBhvr>
                                        <p:cTn id="10" dur="200" fill="hold">
                                          <p:stCondLst>
                                            <p:cond delay="800"/>
                                          </p:stCondLst>
                                        </p:cTn>
                                        <p:tgtEl>
                                          <p:spTgt spid="512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5124"/>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5124"/>
                                        </p:tgtEl>
                                      </p:cBhvr>
                                    </p:animEffect>
                                    <p:set>
                                      <p:cBhvr>
                                        <p:cTn id="16" dur="1" fill="hold">
                                          <p:stCondLst>
                                            <p:cond delay="499"/>
                                          </p:stCondLst>
                                        </p:cTn>
                                        <p:tgtEl>
                                          <p:spTgt spid="5124"/>
                                        </p:tgtEl>
                                        <p:attrNameLst>
                                          <p:attrName>style.visibility</p:attrName>
                                        </p:attrNameLst>
                                      </p:cBhvr>
                                      <p:to>
                                        <p:strVal val="hidden"/>
                                      </p:to>
                                    </p:set>
                                  </p:childTnLst>
                                </p:cTn>
                              </p:par>
                            </p:childTnLst>
                          </p:cTn>
                        </p:par>
                        <p:par>
                          <p:cTn id="17" fill="hold">
                            <p:stCondLst>
                              <p:cond delay="500"/>
                            </p:stCondLst>
                            <p:childTnLst>
                              <p:par>
                                <p:cTn id="18" presetID="35" presetClass="path" presetSubtype="0" fill="hold" nodeType="afterEffect">
                                  <p:stCondLst>
                                    <p:cond delay="0"/>
                                  </p:stCondLst>
                                  <p:childTnLst>
                                    <p:animMotion origin="layout" path="M 0 -1.11111E-6 L -1 -1.11111E-6 " pathEditMode="relative" rAng="0" ptsTypes="AA">
                                      <p:cBhvr>
                                        <p:cTn id="19" dur="3000" fill="hold"/>
                                        <p:tgtEl>
                                          <p:spTgt spid="5"/>
                                        </p:tgtEl>
                                        <p:attrNameLst>
                                          <p:attrName>ppt_x</p:attrName>
                                          <p:attrName>ppt_y</p:attrName>
                                        </p:attrNameLst>
                                      </p:cBhvr>
                                      <p:rCtr x="-50000" y="0"/>
                                    </p:animMotion>
                                  </p:childTnLst>
                                </p:cTn>
                              </p:par>
                              <p:par>
                                <p:cTn id="20" presetID="35" presetClass="path" presetSubtype="0" fill="hold" nodeType="withEffect">
                                  <p:stCondLst>
                                    <p:cond delay="0"/>
                                  </p:stCondLst>
                                  <p:childTnLst>
                                    <p:animMotion origin="layout" path="M 0 -2.96296E-6 L -1 -2.96296E-6 " pathEditMode="relative" rAng="0" ptsTypes="AA">
                                      <p:cBhvr>
                                        <p:cTn id="21" dur="3000" fill="hold"/>
                                        <p:tgtEl>
                                          <p:spTgt spid="10"/>
                                        </p:tgtEl>
                                        <p:attrNameLst>
                                          <p:attrName>ppt_x</p:attrName>
                                          <p:attrName>ppt_y</p:attrName>
                                        </p:attrNameLst>
                                      </p:cBhvr>
                                      <p:rCtr x="-50000" y="0"/>
                                    </p:animMotion>
                                  </p:childTnLst>
                                </p:cTn>
                              </p:par>
                              <p:par>
                                <p:cTn id="22" presetID="35" presetClass="path" presetSubtype="0" fill="hold" nodeType="withEffect">
                                  <p:stCondLst>
                                    <p:cond delay="0"/>
                                  </p:stCondLst>
                                  <p:childTnLst>
                                    <p:animMotion origin="layout" path="M 0 -2.96296E-6 L -1 -2.96296E-6 " pathEditMode="relative" rAng="0" ptsTypes="AA">
                                      <p:cBhvr>
                                        <p:cTn id="23" dur="3000" fill="hold"/>
                                        <p:tgtEl>
                                          <p:spTgt spid="11"/>
                                        </p:tgtEl>
                                        <p:attrNameLst>
                                          <p:attrName>ppt_x</p:attrName>
                                          <p:attrName>ppt_y</p:attrName>
                                        </p:attrNameLst>
                                      </p:cBhvr>
                                      <p:rCtr x="-50000" y="0"/>
                                    </p:animMotion>
                                  </p:childTnLst>
                                </p:cTn>
                              </p:par>
                            </p:childTnLst>
                          </p:cTn>
                        </p:par>
                      </p:childTnLst>
                    </p:cTn>
                  </p:par>
                </p:childTnLst>
              </p:cTn>
              <p:nextCondLst>
                <p:cond evt="onClick" delay="0">
                  <p:tgtEl>
                    <p:spTgt spid="5124"/>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p:nvPr/>
        </p:nvGrpSpPr>
        <p:grpSpPr>
          <a:xfrm>
            <a:off x="0" y="7020"/>
            <a:ext cx="24380825" cy="6850502"/>
            <a:chOff x="-19812000" y="181103"/>
            <a:chExt cx="24384000" cy="6851394"/>
          </a:xfrm>
        </p:grpSpPr>
        <p:pic>
          <p:nvPicPr>
            <p:cNvPr id="32" name="Picture 3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9812000" y="181103"/>
              <a:ext cx="12192000" cy="6851394"/>
            </a:xfrm>
            <a:prstGeom prst="rect">
              <a:avLst/>
            </a:prstGeom>
          </p:spPr>
        </p:pic>
        <p:pic>
          <p:nvPicPr>
            <p:cNvPr id="33" name="Picture 3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620000" y="181103"/>
              <a:ext cx="12192000" cy="6851394"/>
            </a:xfrm>
            <a:prstGeom prst="rect">
              <a:avLst/>
            </a:prstGeom>
          </p:spPr>
        </p:pic>
      </p:grpSp>
      <p:pic>
        <p:nvPicPr>
          <p:cNvPr id="8" name="ngdu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2036" y="4308098"/>
            <a:ext cx="3040347" cy="2076557"/>
          </a:xfrm>
          <a:prstGeom prst="rect">
            <a:avLst/>
          </a:prstGeom>
        </p:spPr>
      </p:pic>
      <p:pic>
        <p:nvPicPr>
          <p:cNvPr id="9" name="CAUDI"/>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489165" y="4884629"/>
            <a:ext cx="3523733" cy="1632434"/>
          </a:xfrm>
          <a:prstGeom prst="rect">
            <a:avLst/>
          </a:prstGeom>
        </p:spPr>
      </p:pic>
      <p:sp>
        <p:nvSpPr>
          <p:cNvPr id="20" name="Rectangle 19"/>
          <p:cNvSpPr/>
          <p:nvPr/>
        </p:nvSpPr>
        <p:spPr>
          <a:xfrm>
            <a:off x="1975294" y="613292"/>
            <a:ext cx="4683193" cy="60259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dirty="0" err="1">
                <a:solidFill>
                  <a:schemeClr val="bg1"/>
                </a:solidFill>
              </a:rPr>
              <a:t>Chính</a:t>
            </a:r>
            <a:r>
              <a:rPr lang="en-US" sz="2800" dirty="0">
                <a:solidFill>
                  <a:schemeClr val="bg1"/>
                </a:solidFill>
              </a:rPr>
              <a:t> </a:t>
            </a:r>
            <a:r>
              <a:rPr lang="en-US" sz="2800" dirty="0" err="1">
                <a:solidFill>
                  <a:schemeClr val="bg1"/>
                </a:solidFill>
              </a:rPr>
              <a:t>xác</a:t>
            </a:r>
            <a:r>
              <a:rPr lang="en-US" sz="2800" dirty="0">
                <a:solidFill>
                  <a:schemeClr val="bg1"/>
                </a:solidFill>
              </a:rPr>
              <a:t>, </a:t>
            </a:r>
            <a:r>
              <a:rPr lang="en-US" sz="2800" dirty="0" err="1">
                <a:solidFill>
                  <a:schemeClr val="bg1"/>
                </a:solidFill>
              </a:rPr>
              <a:t>mời</a:t>
            </a:r>
            <a:r>
              <a:rPr lang="en-US" sz="2800" dirty="0">
                <a:solidFill>
                  <a:schemeClr val="bg1"/>
                </a:solidFill>
              </a:rPr>
              <a:t> </a:t>
            </a:r>
            <a:r>
              <a:rPr lang="en-US" sz="2800" dirty="0" err="1">
                <a:solidFill>
                  <a:schemeClr val="bg1"/>
                </a:solidFill>
              </a:rPr>
              <a:t>bạn</a:t>
            </a:r>
            <a:r>
              <a:rPr lang="en-US" sz="2800" dirty="0">
                <a:solidFill>
                  <a:schemeClr val="bg1"/>
                </a:solidFill>
              </a:rPr>
              <a:t> qua!</a:t>
            </a:r>
            <a:endParaRPr lang="en-US" sz="2800" dirty="0"/>
          </a:p>
        </p:txBody>
      </p:sp>
      <p:pic>
        <p:nvPicPr>
          <p:cNvPr id="27"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a:fillRect/>
          </a:stretch>
        </p:blipFill>
        <p:spPr bwMode="auto">
          <a:xfrm>
            <a:off x="10561339" y="4115868"/>
            <a:ext cx="1339424" cy="1177184"/>
          </a:xfrm>
          <a:prstGeom prst="rect">
            <a:avLst/>
          </a:prstGeom>
          <a:noFill/>
          <a:extLst>
            <a:ext uri="{909E8E84-426E-40DD-AFC4-6F175D3DCCD1}">
              <a14:hiddenFill xmlns:a14="http://schemas.microsoft.com/office/drawing/2010/main">
                <a:solidFill>
                  <a:srgbClr val="FFFFFF"/>
                </a:solidFill>
              </a14:hiddenFill>
            </a:ext>
          </a:extLst>
        </p:spPr>
      </p:pic>
      <p:pic>
        <p:nvPicPr>
          <p:cNvPr id="30" name="CAUDI"/>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213503" y="3590103"/>
            <a:ext cx="4003785" cy="3163412"/>
          </a:xfrm>
          <a:prstGeom prst="rect">
            <a:avLst/>
          </a:prstGeom>
        </p:spPr>
      </p:pic>
      <p:pic>
        <p:nvPicPr>
          <p:cNvPr id="34" name="c2 2">
            <a:hlinkClick r:id="rId8" action="ppaction://hlinksldjump"/>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783965" y="4682846"/>
            <a:ext cx="1285942" cy="1383284"/>
          </a:xfrm>
          <a:prstGeom prst="rect">
            <a:avLst/>
          </a:prstGeom>
        </p:spPr>
      </p:pic>
      <p:pic>
        <p:nvPicPr>
          <p:cNvPr id="12" name="Picture 11">
            <a:extLst>
              <a:ext uri="{FF2B5EF4-FFF2-40B4-BE49-F238E27FC236}">
                <a16:creationId xmlns:a16="http://schemas.microsoft.com/office/drawing/2014/main" id="{CA669E27-EF6B-46AD-8622-60430194B76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8576" y="63983"/>
            <a:ext cx="1266775" cy="549309"/>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1"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0"/>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500"/>
                                        <p:tgtEl>
                                          <p:spTgt spid="27"/>
                                        </p:tgtEl>
                                      </p:cBhvr>
                                    </p:animEffect>
                                  </p:childTnLst>
                                  <p:subTnLst>
                                    <p:audio>
                                      <p:cMediaNode>
                                        <p:cTn display="0" masterRel="sameClick">
                                          <p:stCondLst>
                                            <p:cond evt="begin" delay="0">
                                              <p:tn val="11"/>
                                            </p:cond>
                                          </p:stCondLst>
                                          <p:endCondLst>
                                            <p:cond evt="onStopAudio" delay="0">
                                              <p:tgtEl>
                                                <p:sldTgt/>
                                              </p:tgtEl>
                                            </p:cond>
                                          </p:endCondLst>
                                        </p:cTn>
                                        <p:tgtEl>
                                          <p:sndTgt r:embed="rId2" name="Am-thanh-tra-loi-dung-www_nhacchuongvui_com.wav"/>
                                        </p:tgtEl>
                                      </p:cMediaNode>
                                    </p:audio>
                                  </p:subTnLst>
                                </p:cTn>
                              </p:par>
                              <p:par>
                                <p:cTn id="14" presetID="10" presetClass="exit" presetSubtype="0" fill="hold" nodeType="withEffect">
                                  <p:stCondLst>
                                    <p:cond delay="500"/>
                                  </p:stCondLst>
                                  <p:childTnLst>
                                    <p:animEffect transition="out" filter="fade">
                                      <p:cBhvr>
                                        <p:cTn id="15" dur="500"/>
                                        <p:tgtEl>
                                          <p:spTgt spid="27"/>
                                        </p:tgtEl>
                                      </p:cBhvr>
                                    </p:animEffect>
                                    <p:set>
                                      <p:cBhvr>
                                        <p:cTn id="16" dur="1" fill="hold">
                                          <p:stCondLst>
                                            <p:cond delay="499"/>
                                          </p:stCondLst>
                                        </p:cTn>
                                        <p:tgtEl>
                                          <p:spTgt spid="27"/>
                                        </p:tgtEl>
                                        <p:attrNameLst>
                                          <p:attrName>style.visibility</p:attrName>
                                        </p:attrNameLst>
                                      </p:cBhvr>
                                      <p:to>
                                        <p:strVal val="hidden"/>
                                      </p:to>
                                    </p:set>
                                  </p:childTnLst>
                                </p:cTn>
                              </p:par>
                              <p:par>
                                <p:cTn id="17" presetID="10" presetClass="exit" presetSubtype="0" fill="hold" grpId="0" nodeType="withEffect">
                                  <p:stCondLst>
                                    <p:cond delay="500"/>
                                  </p:stCondLst>
                                  <p:childTnLst>
                                    <p:animEffect transition="out" filter="fade">
                                      <p:cBhvr>
                                        <p:cTn id="18" dur="500"/>
                                        <p:tgtEl>
                                          <p:spTgt spid="20"/>
                                        </p:tgtEl>
                                      </p:cBhvr>
                                    </p:animEffect>
                                    <p:set>
                                      <p:cBhvr>
                                        <p:cTn id="19" dur="1" fill="hold">
                                          <p:stCondLst>
                                            <p:cond delay="499"/>
                                          </p:stCondLst>
                                        </p:cTn>
                                        <p:tgtEl>
                                          <p:spTgt spid="20"/>
                                        </p:tgtEl>
                                        <p:attrNameLst>
                                          <p:attrName>style.visibility</p:attrName>
                                        </p:attrNameLst>
                                      </p:cBhvr>
                                      <p:to>
                                        <p:strVal val="hidden"/>
                                      </p:to>
                                    </p:set>
                                  </p:childTnLst>
                                </p:cTn>
                              </p:par>
                            </p:childTnLst>
                          </p:cTn>
                        </p:par>
                        <p:par>
                          <p:cTn id="20" fill="hold">
                            <p:stCondLst>
                              <p:cond delay="500"/>
                            </p:stCondLst>
                            <p:childTnLst>
                              <p:par>
                                <p:cTn id="21" presetID="10" presetClass="exit" presetSubtype="0" fill="hold" nodeType="afterEffect">
                                  <p:stCondLst>
                                    <p:cond delay="0"/>
                                  </p:stCondLst>
                                  <p:childTnLst>
                                    <p:animEffect transition="out" filter="fade">
                                      <p:cBhvr>
                                        <p:cTn id="22" dur="500"/>
                                        <p:tgtEl>
                                          <p:spTgt spid="9"/>
                                        </p:tgtEl>
                                      </p:cBhvr>
                                    </p:animEffect>
                                    <p:set>
                                      <p:cBhvr>
                                        <p:cTn id="23" dur="1" fill="hold">
                                          <p:stCondLst>
                                            <p:cond delay="499"/>
                                          </p:stCondLst>
                                        </p:cTn>
                                        <p:tgtEl>
                                          <p:spTgt spid="9"/>
                                        </p:tgtEl>
                                        <p:attrNameLst>
                                          <p:attrName>style.visibility</p:attrName>
                                        </p:attrNameLst>
                                      </p:cBhvr>
                                      <p:to>
                                        <p:strVal val="hidden"/>
                                      </p:to>
                                    </p:set>
                                  </p:childTnLst>
                                </p:cTn>
                              </p:par>
                            </p:childTnLst>
                          </p:cTn>
                        </p:par>
                        <p:par>
                          <p:cTn id="24" fill="hold">
                            <p:stCondLst>
                              <p:cond delay="1000"/>
                            </p:stCondLst>
                            <p:childTnLst>
                              <p:par>
                                <p:cTn id="25" presetID="35" presetClass="path" presetSubtype="0" fill="hold" nodeType="afterEffect">
                                  <p:stCondLst>
                                    <p:cond delay="0"/>
                                  </p:stCondLst>
                                  <p:childTnLst>
                                    <p:animMotion origin="layout" path="M 0 -2.96296E-6 L -1 -2.96296E-6 " pathEditMode="relative" rAng="0" ptsTypes="AA">
                                      <p:cBhvr>
                                        <p:cTn id="26" dur="3000" fill="hold"/>
                                        <p:tgtEl>
                                          <p:spTgt spid="31"/>
                                        </p:tgtEl>
                                        <p:attrNameLst>
                                          <p:attrName>ppt_x</p:attrName>
                                          <p:attrName>ppt_y</p:attrName>
                                        </p:attrNameLst>
                                      </p:cBhvr>
                                      <p:rCtr x="-50000" y="0"/>
                                    </p:animMotion>
                                  </p:childTnLst>
                                </p:cTn>
                              </p:par>
                              <p:par>
                                <p:cTn id="27" presetID="35" presetClass="path" presetSubtype="0" fill="hold" nodeType="withEffect">
                                  <p:stCondLst>
                                    <p:cond delay="0"/>
                                  </p:stCondLst>
                                  <p:childTnLst>
                                    <p:animMotion origin="layout" path="M -1.04167E-6 -4.81481E-6 L -1 -4.81481E-6 " pathEditMode="relative" rAng="0" ptsTypes="AA">
                                      <p:cBhvr>
                                        <p:cTn id="28" dur="3000" fill="hold"/>
                                        <p:tgtEl>
                                          <p:spTgt spid="34"/>
                                        </p:tgtEl>
                                        <p:attrNameLst>
                                          <p:attrName>ppt_x</p:attrName>
                                          <p:attrName>ppt_y</p:attrName>
                                        </p:attrNameLst>
                                      </p:cBhvr>
                                      <p:rCtr x="-50000" y="0"/>
                                    </p:animMotion>
                                  </p:childTnLst>
                                </p:cTn>
                              </p:par>
                              <p:par>
                                <p:cTn id="29" presetID="35" presetClass="path" presetSubtype="0" fill="hold" nodeType="withEffect">
                                  <p:stCondLst>
                                    <p:cond delay="0"/>
                                  </p:stCondLst>
                                  <p:childTnLst>
                                    <p:animMotion origin="layout" path="M -3.33333E-6 4.81481E-6 L -1 4.81481E-6 " pathEditMode="relative" rAng="0" ptsTypes="AA">
                                      <p:cBhvr>
                                        <p:cTn id="30" dur="3000" fill="hold"/>
                                        <p:tgtEl>
                                          <p:spTgt spid="30"/>
                                        </p:tgtEl>
                                        <p:attrNameLst>
                                          <p:attrName>ppt_x</p:attrName>
                                          <p:attrName>ppt_y</p:attrName>
                                        </p:attrNameLst>
                                      </p:cBhvr>
                                      <p:rCtr x="-50000" y="0"/>
                                    </p:animMotion>
                                  </p:childTnLst>
                                </p:cTn>
                              </p:par>
                            </p:childTnLst>
                          </p:cTn>
                        </p:par>
                      </p:childTnLst>
                    </p:cTn>
                  </p:par>
                </p:childTnLst>
              </p:cTn>
              <p:nextCondLst>
                <p:cond evt="onClick" delay="0">
                  <p:tgtEl>
                    <p:spTgt spid="20"/>
                  </p:tgtEl>
                </p:cond>
              </p:nextCondLst>
            </p:seq>
          </p:childTnLst>
        </p:cTn>
      </p:par>
    </p:tnLst>
    <p:bldLst>
      <p:bldP spid="20" grpId="0" bldLvl="0" animBg="1"/>
      <p:bldP spid="20" grpId="1" bldLvl="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p:nvPr/>
        </p:nvGrpSpPr>
        <p:grpSpPr>
          <a:xfrm>
            <a:off x="0" y="7020"/>
            <a:ext cx="24380825" cy="6850502"/>
            <a:chOff x="-19812000" y="181103"/>
            <a:chExt cx="24384000" cy="6851394"/>
          </a:xfrm>
        </p:grpSpPr>
        <p:pic>
          <p:nvPicPr>
            <p:cNvPr id="32" name="Picture 3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9812000" y="181103"/>
              <a:ext cx="12192000" cy="6851394"/>
            </a:xfrm>
            <a:prstGeom prst="rect">
              <a:avLst/>
            </a:prstGeom>
          </p:spPr>
        </p:pic>
        <p:pic>
          <p:nvPicPr>
            <p:cNvPr id="33" name="Picture 3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7620000" y="181103"/>
              <a:ext cx="12192000" cy="6851394"/>
            </a:xfrm>
            <a:prstGeom prst="rect">
              <a:avLst/>
            </a:prstGeom>
          </p:spPr>
        </p:pic>
      </p:grpSp>
      <p:pic>
        <p:nvPicPr>
          <p:cNvPr id="8" name="ngdu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2036" y="4308098"/>
            <a:ext cx="3040347" cy="2076557"/>
          </a:xfrm>
          <a:prstGeom prst="rect">
            <a:avLst/>
          </a:prstGeom>
        </p:spPr>
      </p:pic>
      <p:sp>
        <p:nvSpPr>
          <p:cNvPr id="20" name="Rectangle 19"/>
          <p:cNvSpPr/>
          <p:nvPr/>
        </p:nvSpPr>
        <p:spPr>
          <a:xfrm>
            <a:off x="751963" y="1147438"/>
            <a:ext cx="11378633" cy="1360079"/>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200" dirty="0" err="1">
                <a:solidFill>
                  <a:schemeClr val="bg1"/>
                </a:solidFill>
              </a:rPr>
              <a:t>Gạch</a:t>
            </a:r>
            <a:r>
              <a:rPr lang="en-US" sz="3200" dirty="0">
                <a:solidFill>
                  <a:schemeClr val="bg1"/>
                </a:solidFill>
              </a:rPr>
              <a:t> </a:t>
            </a:r>
            <a:r>
              <a:rPr lang="en-US" sz="3200" dirty="0" err="1">
                <a:solidFill>
                  <a:schemeClr val="bg1"/>
                </a:solidFill>
              </a:rPr>
              <a:t>chân</a:t>
            </a:r>
            <a:r>
              <a:rPr lang="en-US" sz="3200" dirty="0">
                <a:solidFill>
                  <a:schemeClr val="bg1"/>
                </a:solidFill>
              </a:rPr>
              <a:t> </a:t>
            </a:r>
            <a:r>
              <a:rPr lang="en-US" sz="3200" dirty="0" err="1">
                <a:solidFill>
                  <a:schemeClr val="bg1"/>
                </a:solidFill>
              </a:rPr>
              <a:t>bộ</a:t>
            </a:r>
            <a:r>
              <a:rPr lang="en-US" sz="3200" dirty="0">
                <a:solidFill>
                  <a:schemeClr val="bg1"/>
                </a:solidFill>
              </a:rPr>
              <a:t> </a:t>
            </a:r>
            <a:r>
              <a:rPr lang="en-US" sz="3200" dirty="0" err="1">
                <a:solidFill>
                  <a:schemeClr val="bg1"/>
                </a:solidFill>
              </a:rPr>
              <a:t>phận</a:t>
            </a:r>
            <a:r>
              <a:rPr lang="en-US" sz="3200" dirty="0">
                <a:solidFill>
                  <a:schemeClr val="bg1"/>
                </a:solidFill>
              </a:rPr>
              <a:t> </a:t>
            </a:r>
            <a:r>
              <a:rPr lang="en-US" sz="3200" dirty="0" err="1">
                <a:solidFill>
                  <a:schemeClr val="bg1"/>
                </a:solidFill>
              </a:rPr>
              <a:t>câu</a:t>
            </a:r>
            <a:r>
              <a:rPr lang="en-US" sz="3200" dirty="0">
                <a:solidFill>
                  <a:schemeClr val="bg1"/>
                </a:solidFill>
              </a:rPr>
              <a:t> </a:t>
            </a:r>
            <a:r>
              <a:rPr lang="en-US" sz="3200" dirty="0" err="1">
                <a:solidFill>
                  <a:schemeClr val="bg1"/>
                </a:solidFill>
              </a:rPr>
              <a:t>trả</a:t>
            </a:r>
            <a:r>
              <a:rPr lang="en-US" sz="3200" dirty="0">
                <a:solidFill>
                  <a:schemeClr val="bg1"/>
                </a:solidFill>
              </a:rPr>
              <a:t> </a:t>
            </a:r>
            <a:r>
              <a:rPr lang="en-US" sz="3200" dirty="0" err="1">
                <a:solidFill>
                  <a:schemeClr val="bg1"/>
                </a:solidFill>
              </a:rPr>
              <a:t>lời</a:t>
            </a:r>
            <a:r>
              <a:rPr lang="en-US" sz="3200" dirty="0">
                <a:solidFill>
                  <a:schemeClr val="bg1"/>
                </a:solidFill>
              </a:rPr>
              <a:t> </a:t>
            </a:r>
            <a:r>
              <a:rPr lang="en-US" sz="3200" dirty="0" err="1">
                <a:solidFill>
                  <a:schemeClr val="bg1"/>
                </a:solidFill>
              </a:rPr>
              <a:t>cho</a:t>
            </a:r>
            <a:r>
              <a:rPr lang="en-US" sz="3200" dirty="0">
                <a:solidFill>
                  <a:schemeClr val="bg1"/>
                </a:solidFill>
              </a:rPr>
              <a:t> </a:t>
            </a:r>
            <a:r>
              <a:rPr lang="en-US" sz="3200" dirty="0" err="1">
                <a:solidFill>
                  <a:schemeClr val="bg1"/>
                </a:solidFill>
              </a:rPr>
              <a:t>câu</a:t>
            </a:r>
            <a:r>
              <a:rPr lang="en-US" sz="3200" dirty="0">
                <a:solidFill>
                  <a:schemeClr val="bg1"/>
                </a:solidFill>
              </a:rPr>
              <a:t> </a:t>
            </a:r>
            <a:r>
              <a:rPr lang="en-US" sz="3200" dirty="0" err="1">
                <a:solidFill>
                  <a:schemeClr val="bg1"/>
                </a:solidFill>
              </a:rPr>
              <a:t>hỏi</a:t>
            </a:r>
            <a:r>
              <a:rPr lang="en-US" sz="3200" dirty="0">
                <a:solidFill>
                  <a:schemeClr val="bg1"/>
                </a:solidFill>
              </a:rPr>
              <a:t> </a:t>
            </a:r>
            <a:r>
              <a:rPr lang="en-US" sz="3200" i="1" dirty="0">
                <a:solidFill>
                  <a:schemeClr val="bg1"/>
                </a:solidFill>
              </a:rPr>
              <a:t>Ở </a:t>
            </a:r>
            <a:r>
              <a:rPr lang="en-US" sz="3200" i="1" dirty="0" err="1">
                <a:solidFill>
                  <a:schemeClr val="bg1"/>
                </a:solidFill>
              </a:rPr>
              <a:t>đâu</a:t>
            </a:r>
            <a:r>
              <a:rPr lang="en-US" sz="3200" dirty="0">
                <a:solidFill>
                  <a:schemeClr val="bg1"/>
                </a:solidFill>
              </a:rPr>
              <a:t>?</a:t>
            </a:r>
          </a:p>
          <a:p>
            <a:pPr algn="ctr"/>
            <a:r>
              <a:rPr lang="en-US" sz="3200" b="1" dirty="0" err="1">
                <a:solidFill>
                  <a:schemeClr val="bg1"/>
                </a:solidFill>
              </a:rPr>
              <a:t>Đại</a:t>
            </a:r>
            <a:r>
              <a:rPr lang="en-US" sz="3200" b="1" dirty="0">
                <a:solidFill>
                  <a:schemeClr val="bg1"/>
                </a:solidFill>
              </a:rPr>
              <a:t> </a:t>
            </a:r>
            <a:r>
              <a:rPr lang="en-US" sz="3200" b="1" dirty="0" err="1">
                <a:solidFill>
                  <a:schemeClr val="bg1"/>
                </a:solidFill>
              </a:rPr>
              <a:t>bàng</a:t>
            </a:r>
            <a:r>
              <a:rPr lang="en-US" sz="3200" b="1" dirty="0">
                <a:solidFill>
                  <a:schemeClr val="bg1"/>
                </a:solidFill>
              </a:rPr>
              <a:t> chao </a:t>
            </a:r>
            <a:r>
              <a:rPr lang="en-US" sz="3200" b="1" dirty="0" err="1">
                <a:solidFill>
                  <a:schemeClr val="bg1"/>
                </a:solidFill>
              </a:rPr>
              <a:t>lượn</a:t>
            </a:r>
            <a:r>
              <a:rPr lang="en-US" sz="3200" b="1" dirty="0">
                <a:solidFill>
                  <a:schemeClr val="bg1"/>
                </a:solidFill>
              </a:rPr>
              <a:t> </a:t>
            </a:r>
            <a:r>
              <a:rPr lang="en-US" sz="3200" b="1" dirty="0" err="1">
                <a:solidFill>
                  <a:schemeClr val="bg1"/>
                </a:solidFill>
              </a:rPr>
              <a:t>trên</a:t>
            </a:r>
            <a:r>
              <a:rPr lang="en-US" sz="3200" b="1" dirty="0">
                <a:solidFill>
                  <a:schemeClr val="bg1"/>
                </a:solidFill>
              </a:rPr>
              <a:t> </a:t>
            </a:r>
            <a:r>
              <a:rPr lang="en-US" sz="3200" b="1" dirty="0" err="1">
                <a:solidFill>
                  <a:schemeClr val="bg1"/>
                </a:solidFill>
              </a:rPr>
              <a:t>nền</a:t>
            </a:r>
            <a:r>
              <a:rPr lang="en-US" sz="3200" b="1" dirty="0">
                <a:solidFill>
                  <a:schemeClr val="bg1"/>
                </a:solidFill>
              </a:rPr>
              <a:t> </a:t>
            </a:r>
            <a:r>
              <a:rPr lang="en-US" sz="3200" b="1" dirty="0" err="1">
                <a:solidFill>
                  <a:schemeClr val="bg1"/>
                </a:solidFill>
              </a:rPr>
              <a:t>trời</a:t>
            </a:r>
            <a:r>
              <a:rPr lang="en-US" sz="3200" b="1" dirty="0">
                <a:solidFill>
                  <a:schemeClr val="bg1"/>
                </a:solidFill>
              </a:rPr>
              <a:t> </a:t>
            </a:r>
            <a:r>
              <a:rPr lang="en-US" sz="3200" b="1" dirty="0" err="1">
                <a:solidFill>
                  <a:schemeClr val="bg1"/>
                </a:solidFill>
              </a:rPr>
              <a:t>xanh</a:t>
            </a:r>
            <a:r>
              <a:rPr lang="en-US" sz="3200" b="1" dirty="0">
                <a:solidFill>
                  <a:schemeClr val="bg1"/>
                </a:solidFill>
              </a:rPr>
              <a:t> </a:t>
            </a:r>
            <a:r>
              <a:rPr lang="en-US" sz="3200" b="1" dirty="0" err="1">
                <a:solidFill>
                  <a:schemeClr val="bg1"/>
                </a:solidFill>
              </a:rPr>
              <a:t>thẳm</a:t>
            </a:r>
            <a:r>
              <a:rPr lang="en-US" sz="3200" b="1" dirty="0">
                <a:solidFill>
                  <a:schemeClr val="bg1"/>
                </a:solidFill>
              </a:rPr>
              <a:t>.</a:t>
            </a:r>
            <a:endParaRPr lang="en-US" sz="3200" b="1" dirty="0"/>
          </a:p>
        </p:txBody>
      </p:sp>
      <p:pic>
        <p:nvPicPr>
          <p:cNvPr id="30" name="CAUDI"/>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213503" y="3590103"/>
            <a:ext cx="4003785" cy="3163412"/>
          </a:xfrm>
          <a:prstGeom prst="rect">
            <a:avLst/>
          </a:prstGeom>
        </p:spPr>
      </p:pic>
      <p:pic>
        <p:nvPicPr>
          <p:cNvPr id="34" name="c2 2">
            <a:hlinkClick r:id="" action="ppaction://noaction"/>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783965" y="4682846"/>
            <a:ext cx="1285942" cy="1383284"/>
          </a:xfrm>
          <a:prstGeom prst="rect">
            <a:avLst/>
          </a:prstGeom>
        </p:spPr>
      </p:pic>
      <p:pic>
        <p:nvPicPr>
          <p:cNvPr id="12" name="Picture 11">
            <a:extLst>
              <a:ext uri="{FF2B5EF4-FFF2-40B4-BE49-F238E27FC236}">
                <a16:creationId xmlns:a16="http://schemas.microsoft.com/office/drawing/2014/main" id="{CA669E27-EF6B-46AD-8622-60430194B76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8576" y="63983"/>
            <a:ext cx="1266775" cy="549309"/>
          </a:xfrm>
          <a:prstGeom prst="rect">
            <a:avLst/>
          </a:prstGeom>
        </p:spPr>
      </p:pic>
      <p:cxnSp>
        <p:nvCxnSpPr>
          <p:cNvPr id="5" name="Straight Connector 4">
            <a:extLst>
              <a:ext uri="{FF2B5EF4-FFF2-40B4-BE49-F238E27FC236}">
                <a16:creationId xmlns:a16="http://schemas.microsoft.com/office/drawing/2014/main" id="{95F6A871-91D1-45D0-9E98-6C5455AC98C3}"/>
              </a:ext>
            </a:extLst>
          </p:cNvPr>
          <p:cNvCxnSpPr>
            <a:cxnSpLocks/>
          </p:cNvCxnSpPr>
          <p:nvPr/>
        </p:nvCxnSpPr>
        <p:spPr>
          <a:xfrm>
            <a:off x="6266751" y="2310494"/>
            <a:ext cx="462032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17" name="Picture 2" descr="C:\Users\ADMIN\Desktop\Tai nguyen thiet ke tro choi\Bảng gỗ\Picture1 (2).png">
            <a:hlinkClick r:id="rId7" action="ppaction://hlinksldjump"/>
            <a:extLst>
              <a:ext uri="{FF2B5EF4-FFF2-40B4-BE49-F238E27FC236}">
                <a16:creationId xmlns:a16="http://schemas.microsoft.com/office/drawing/2014/main" id="{5C83C64C-A676-4F38-86BA-3BA8F4137187}"/>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595837" y="5710562"/>
            <a:ext cx="1690883" cy="71882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p:nvPr/>
        </p:nvGrpSpPr>
        <p:grpSpPr>
          <a:xfrm>
            <a:off x="0" y="7020"/>
            <a:ext cx="24380825" cy="6850502"/>
            <a:chOff x="-19812000" y="181103"/>
            <a:chExt cx="24384000" cy="6851394"/>
          </a:xfrm>
        </p:grpSpPr>
        <p:pic>
          <p:nvPicPr>
            <p:cNvPr id="32" name="Picture 3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9812000" y="181103"/>
              <a:ext cx="12192000" cy="6851394"/>
            </a:xfrm>
            <a:prstGeom prst="rect">
              <a:avLst/>
            </a:prstGeom>
          </p:spPr>
        </p:pic>
        <p:pic>
          <p:nvPicPr>
            <p:cNvPr id="33" name="Picture 3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620000" y="181103"/>
              <a:ext cx="12192000" cy="6851394"/>
            </a:xfrm>
            <a:prstGeom prst="rect">
              <a:avLst/>
            </a:prstGeom>
          </p:spPr>
        </p:pic>
      </p:grpSp>
      <p:pic>
        <p:nvPicPr>
          <p:cNvPr id="8" name="ngdu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2036" y="4308098"/>
            <a:ext cx="3040347" cy="2076557"/>
          </a:xfrm>
          <a:prstGeom prst="rect">
            <a:avLst/>
          </a:prstGeom>
        </p:spPr>
      </p:pic>
      <p:pic>
        <p:nvPicPr>
          <p:cNvPr id="9" name="CAUDI"/>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52334" y="3640642"/>
            <a:ext cx="4007930" cy="3166686"/>
          </a:xfrm>
          <a:prstGeom prst="rect">
            <a:avLst/>
          </a:prstGeom>
        </p:spPr>
      </p:pic>
      <p:sp>
        <p:nvSpPr>
          <p:cNvPr id="20" name="Rectangle 19"/>
          <p:cNvSpPr/>
          <p:nvPr/>
        </p:nvSpPr>
        <p:spPr>
          <a:xfrm>
            <a:off x="2310530" y="382182"/>
            <a:ext cx="4683193" cy="60259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dirty="0" err="1">
                <a:solidFill>
                  <a:schemeClr val="bg1"/>
                </a:solidFill>
              </a:rPr>
              <a:t>Chính</a:t>
            </a:r>
            <a:r>
              <a:rPr lang="en-US" sz="2800" dirty="0">
                <a:solidFill>
                  <a:schemeClr val="bg1"/>
                </a:solidFill>
              </a:rPr>
              <a:t> </a:t>
            </a:r>
            <a:r>
              <a:rPr lang="en-US" sz="2800" dirty="0" err="1">
                <a:solidFill>
                  <a:schemeClr val="bg1"/>
                </a:solidFill>
              </a:rPr>
              <a:t>xác</a:t>
            </a:r>
            <a:r>
              <a:rPr lang="en-US" sz="2800" dirty="0">
                <a:solidFill>
                  <a:schemeClr val="bg1"/>
                </a:solidFill>
              </a:rPr>
              <a:t>, </a:t>
            </a:r>
            <a:r>
              <a:rPr lang="en-US" sz="2800" dirty="0" err="1">
                <a:solidFill>
                  <a:schemeClr val="bg1"/>
                </a:solidFill>
              </a:rPr>
              <a:t>mời</a:t>
            </a:r>
            <a:r>
              <a:rPr lang="en-US" sz="2800" dirty="0">
                <a:solidFill>
                  <a:schemeClr val="bg1"/>
                </a:solidFill>
              </a:rPr>
              <a:t> </a:t>
            </a:r>
            <a:r>
              <a:rPr lang="en-US" sz="2800" dirty="0" err="1">
                <a:solidFill>
                  <a:schemeClr val="bg1"/>
                </a:solidFill>
              </a:rPr>
              <a:t>bạn</a:t>
            </a:r>
            <a:r>
              <a:rPr lang="en-US" sz="2800" dirty="0">
                <a:solidFill>
                  <a:schemeClr val="bg1"/>
                </a:solidFill>
              </a:rPr>
              <a:t> qua!</a:t>
            </a:r>
            <a:endParaRPr lang="en-US" sz="2800" dirty="0"/>
          </a:p>
        </p:txBody>
      </p:sp>
      <p:pic>
        <p:nvPicPr>
          <p:cNvPr id="27"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a:fillRect/>
          </a:stretch>
        </p:blipFill>
        <p:spPr bwMode="auto">
          <a:xfrm>
            <a:off x="10561339" y="4115868"/>
            <a:ext cx="1339424" cy="1177184"/>
          </a:xfrm>
          <a:prstGeom prst="rect">
            <a:avLst/>
          </a:prstGeom>
          <a:noFill/>
          <a:extLst>
            <a:ext uri="{909E8E84-426E-40DD-AFC4-6F175D3DCCD1}">
              <a14:hiddenFill xmlns:a14="http://schemas.microsoft.com/office/drawing/2010/main">
                <a:solidFill>
                  <a:srgbClr val="FFFFFF"/>
                </a:solidFill>
              </a14:hiddenFill>
            </a:ext>
          </a:extLst>
        </p:spPr>
      </p:pic>
      <p:pic>
        <p:nvPicPr>
          <p:cNvPr id="30" name="CAUDI"/>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931292" y="3794867"/>
            <a:ext cx="2161169" cy="2742843"/>
          </a:xfrm>
          <a:prstGeom prst="rect">
            <a:avLst/>
          </a:prstGeom>
        </p:spPr>
      </p:pic>
      <p:pic>
        <p:nvPicPr>
          <p:cNvPr id="34" name="c2 2">
            <a:hlinkClick r:id="rId8" action="ppaction://hlinksldjump"/>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368905" y="4704460"/>
            <a:ext cx="1285942" cy="1335613"/>
          </a:xfrm>
          <a:prstGeom prst="rect">
            <a:avLst/>
          </a:prstGeom>
        </p:spPr>
      </p:pic>
      <p:pic>
        <p:nvPicPr>
          <p:cNvPr id="12" name="Picture 11">
            <a:extLst>
              <a:ext uri="{FF2B5EF4-FFF2-40B4-BE49-F238E27FC236}">
                <a16:creationId xmlns:a16="http://schemas.microsoft.com/office/drawing/2014/main" id="{08D96E47-FAF0-46F4-9A32-751656A0972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8681" y="107527"/>
            <a:ext cx="1266775" cy="549309"/>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1"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0"/>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500"/>
                                        <p:tgtEl>
                                          <p:spTgt spid="27"/>
                                        </p:tgtEl>
                                      </p:cBhvr>
                                    </p:animEffect>
                                  </p:childTnLst>
                                  <p:subTnLst>
                                    <p:audio>
                                      <p:cMediaNode>
                                        <p:cTn display="0" masterRel="sameClick">
                                          <p:stCondLst>
                                            <p:cond evt="begin" delay="0">
                                              <p:tn val="11"/>
                                            </p:cond>
                                          </p:stCondLst>
                                          <p:endCondLst>
                                            <p:cond evt="onStopAudio" delay="0">
                                              <p:tgtEl>
                                                <p:sldTgt/>
                                              </p:tgtEl>
                                            </p:cond>
                                          </p:endCondLst>
                                        </p:cTn>
                                        <p:tgtEl>
                                          <p:sndTgt r:embed="rId2" name="Am-thanh-tra-loi-dung-www_nhacchuongvui_com.wav"/>
                                        </p:tgtEl>
                                      </p:cMediaNode>
                                    </p:audio>
                                  </p:subTnLst>
                                </p:cTn>
                              </p:par>
                              <p:par>
                                <p:cTn id="14" presetID="10" presetClass="exit" presetSubtype="0" fill="hold" nodeType="withEffect">
                                  <p:stCondLst>
                                    <p:cond delay="500"/>
                                  </p:stCondLst>
                                  <p:childTnLst>
                                    <p:animEffect transition="out" filter="fade">
                                      <p:cBhvr>
                                        <p:cTn id="15" dur="500"/>
                                        <p:tgtEl>
                                          <p:spTgt spid="27"/>
                                        </p:tgtEl>
                                      </p:cBhvr>
                                    </p:animEffect>
                                    <p:set>
                                      <p:cBhvr>
                                        <p:cTn id="16" dur="1" fill="hold">
                                          <p:stCondLst>
                                            <p:cond delay="499"/>
                                          </p:stCondLst>
                                        </p:cTn>
                                        <p:tgtEl>
                                          <p:spTgt spid="27"/>
                                        </p:tgtEl>
                                        <p:attrNameLst>
                                          <p:attrName>style.visibility</p:attrName>
                                        </p:attrNameLst>
                                      </p:cBhvr>
                                      <p:to>
                                        <p:strVal val="hidden"/>
                                      </p:to>
                                    </p:set>
                                  </p:childTnLst>
                                </p:cTn>
                              </p:par>
                              <p:par>
                                <p:cTn id="17" presetID="10" presetClass="exit" presetSubtype="0" fill="hold" grpId="0" nodeType="withEffect">
                                  <p:stCondLst>
                                    <p:cond delay="500"/>
                                  </p:stCondLst>
                                  <p:childTnLst>
                                    <p:animEffect transition="out" filter="fade">
                                      <p:cBhvr>
                                        <p:cTn id="18" dur="500"/>
                                        <p:tgtEl>
                                          <p:spTgt spid="20"/>
                                        </p:tgtEl>
                                      </p:cBhvr>
                                    </p:animEffect>
                                    <p:set>
                                      <p:cBhvr>
                                        <p:cTn id="19" dur="1" fill="hold">
                                          <p:stCondLst>
                                            <p:cond delay="499"/>
                                          </p:stCondLst>
                                        </p:cTn>
                                        <p:tgtEl>
                                          <p:spTgt spid="20"/>
                                        </p:tgtEl>
                                        <p:attrNameLst>
                                          <p:attrName>style.visibility</p:attrName>
                                        </p:attrNameLst>
                                      </p:cBhvr>
                                      <p:to>
                                        <p:strVal val="hidden"/>
                                      </p:to>
                                    </p:set>
                                  </p:childTnLst>
                                </p:cTn>
                              </p:par>
                            </p:childTnLst>
                          </p:cTn>
                        </p:par>
                        <p:par>
                          <p:cTn id="20" fill="hold">
                            <p:stCondLst>
                              <p:cond delay="500"/>
                            </p:stCondLst>
                            <p:childTnLst>
                              <p:par>
                                <p:cTn id="21" presetID="10" presetClass="exit" presetSubtype="0" fill="hold" nodeType="afterEffect">
                                  <p:stCondLst>
                                    <p:cond delay="0"/>
                                  </p:stCondLst>
                                  <p:childTnLst>
                                    <p:animEffect transition="out" filter="fade">
                                      <p:cBhvr>
                                        <p:cTn id="22" dur="500"/>
                                        <p:tgtEl>
                                          <p:spTgt spid="9"/>
                                        </p:tgtEl>
                                      </p:cBhvr>
                                    </p:animEffect>
                                    <p:set>
                                      <p:cBhvr>
                                        <p:cTn id="23" dur="1" fill="hold">
                                          <p:stCondLst>
                                            <p:cond delay="499"/>
                                          </p:stCondLst>
                                        </p:cTn>
                                        <p:tgtEl>
                                          <p:spTgt spid="9"/>
                                        </p:tgtEl>
                                        <p:attrNameLst>
                                          <p:attrName>style.visibility</p:attrName>
                                        </p:attrNameLst>
                                      </p:cBhvr>
                                      <p:to>
                                        <p:strVal val="hidden"/>
                                      </p:to>
                                    </p:set>
                                  </p:childTnLst>
                                </p:cTn>
                              </p:par>
                            </p:childTnLst>
                          </p:cTn>
                        </p:par>
                        <p:par>
                          <p:cTn id="24" fill="hold">
                            <p:stCondLst>
                              <p:cond delay="1000"/>
                            </p:stCondLst>
                            <p:childTnLst>
                              <p:par>
                                <p:cTn id="25" presetID="35" presetClass="path" presetSubtype="0" fill="hold" nodeType="afterEffect">
                                  <p:stCondLst>
                                    <p:cond delay="0"/>
                                  </p:stCondLst>
                                  <p:childTnLst>
                                    <p:animMotion origin="layout" path="M 0 -2.96296E-6 L -1 -2.96296E-6 " pathEditMode="relative" rAng="0" ptsTypes="AA">
                                      <p:cBhvr>
                                        <p:cTn id="26" dur="3000" fill="hold"/>
                                        <p:tgtEl>
                                          <p:spTgt spid="31"/>
                                        </p:tgtEl>
                                        <p:attrNameLst>
                                          <p:attrName>ppt_x</p:attrName>
                                          <p:attrName>ppt_y</p:attrName>
                                        </p:attrNameLst>
                                      </p:cBhvr>
                                      <p:rCtr x="-50000" y="0"/>
                                    </p:animMotion>
                                  </p:childTnLst>
                                </p:cTn>
                              </p:par>
                              <p:par>
                                <p:cTn id="27" presetID="35" presetClass="path" presetSubtype="0" fill="hold" nodeType="withEffect">
                                  <p:stCondLst>
                                    <p:cond delay="0"/>
                                  </p:stCondLst>
                                  <p:childTnLst>
                                    <p:animMotion origin="layout" path="M 6.25E-7 1.11111E-6 L -1 1.11111E-6 " pathEditMode="relative" rAng="0" ptsTypes="AA">
                                      <p:cBhvr>
                                        <p:cTn id="28" dur="3000" fill="hold"/>
                                        <p:tgtEl>
                                          <p:spTgt spid="34"/>
                                        </p:tgtEl>
                                        <p:attrNameLst>
                                          <p:attrName>ppt_x</p:attrName>
                                          <p:attrName>ppt_y</p:attrName>
                                        </p:attrNameLst>
                                      </p:cBhvr>
                                      <p:rCtr x="-50000" y="0"/>
                                    </p:animMotion>
                                  </p:childTnLst>
                                </p:cTn>
                              </p:par>
                              <p:par>
                                <p:cTn id="29" presetID="35" presetClass="path" presetSubtype="0" fill="hold" nodeType="withEffect">
                                  <p:stCondLst>
                                    <p:cond delay="0"/>
                                  </p:stCondLst>
                                  <p:childTnLst>
                                    <p:animMotion origin="layout" path="M 6.25E-7 2.22222E-6 L -1 2.22222E-6 " pathEditMode="relative" rAng="0" ptsTypes="AA">
                                      <p:cBhvr>
                                        <p:cTn id="30" dur="3000" fill="hold"/>
                                        <p:tgtEl>
                                          <p:spTgt spid="30"/>
                                        </p:tgtEl>
                                        <p:attrNameLst>
                                          <p:attrName>ppt_x</p:attrName>
                                          <p:attrName>ppt_y</p:attrName>
                                        </p:attrNameLst>
                                      </p:cBhvr>
                                      <p:rCtr x="-50000" y="0"/>
                                    </p:animMotion>
                                  </p:childTnLst>
                                </p:cTn>
                              </p:par>
                            </p:childTnLst>
                          </p:cTn>
                        </p:par>
                      </p:childTnLst>
                    </p:cTn>
                  </p:par>
                </p:childTnLst>
              </p:cTn>
              <p:nextCondLst>
                <p:cond evt="onClick" delay="0">
                  <p:tgtEl>
                    <p:spTgt spid="20"/>
                  </p:tgtEl>
                </p:cond>
              </p:nextCondLst>
            </p:seq>
          </p:childTnLst>
        </p:cTn>
      </p:par>
    </p:tnLst>
    <p:bldLst>
      <p:bldP spid="20" grpId="0" bldLvl="0" animBg="1"/>
      <p:bldP spid="20" grpId="1" bldLvl="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p:nvPr/>
        </p:nvGrpSpPr>
        <p:grpSpPr>
          <a:xfrm>
            <a:off x="0" y="7020"/>
            <a:ext cx="24380825" cy="6850502"/>
            <a:chOff x="-19812000" y="181103"/>
            <a:chExt cx="24384000" cy="6851394"/>
          </a:xfrm>
        </p:grpSpPr>
        <p:pic>
          <p:nvPicPr>
            <p:cNvPr id="32" name="Picture 3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9812000" y="181103"/>
              <a:ext cx="12192000" cy="6851394"/>
            </a:xfrm>
            <a:prstGeom prst="rect">
              <a:avLst/>
            </a:prstGeom>
          </p:spPr>
        </p:pic>
        <p:pic>
          <p:nvPicPr>
            <p:cNvPr id="33" name="Picture 3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7620000" y="181103"/>
              <a:ext cx="12192000" cy="6851394"/>
            </a:xfrm>
            <a:prstGeom prst="rect">
              <a:avLst/>
            </a:prstGeom>
          </p:spPr>
        </p:pic>
      </p:grpSp>
      <p:pic>
        <p:nvPicPr>
          <p:cNvPr id="8" name="ngdu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2036" y="4308098"/>
            <a:ext cx="3040347" cy="2076557"/>
          </a:xfrm>
          <a:prstGeom prst="rect">
            <a:avLst/>
          </a:prstGeom>
        </p:spPr>
      </p:pic>
      <p:sp>
        <p:nvSpPr>
          <p:cNvPr id="20" name="Rectangle 19"/>
          <p:cNvSpPr/>
          <p:nvPr/>
        </p:nvSpPr>
        <p:spPr>
          <a:xfrm>
            <a:off x="272037" y="1147438"/>
            <a:ext cx="11858560" cy="1360079"/>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defRPr/>
            </a:pPr>
            <a:r>
              <a:rPr kumimoji="0" lang="en-US" sz="3200" b="0" i="0" u="none" strike="noStrike" kern="1200" cap="none" spc="0" normalizeH="0" baseline="0" noProof="0" dirty="0" err="1">
                <a:ln>
                  <a:noFill/>
                </a:ln>
                <a:solidFill>
                  <a:prstClr val="white"/>
                </a:solidFill>
                <a:effectLst/>
                <a:uLnTx/>
                <a:uFillTx/>
                <a:latin typeface="UTM Avo"/>
                <a:ea typeface="+mn-ea"/>
                <a:cs typeface="+mn-cs"/>
              </a:rPr>
              <a:t>Gạch</a:t>
            </a:r>
            <a:r>
              <a:rPr kumimoji="0" lang="en-US" sz="3200" b="0" i="0" u="none" strike="noStrike" kern="1200" cap="none" spc="0" normalizeH="0" baseline="0" noProof="0" dirty="0">
                <a:ln>
                  <a:noFill/>
                </a:ln>
                <a:solidFill>
                  <a:prstClr val="white"/>
                </a:solidFill>
                <a:effectLst/>
                <a:uLnTx/>
                <a:uFillTx/>
                <a:latin typeface="UTM Avo"/>
                <a:ea typeface="+mn-ea"/>
                <a:cs typeface="+mn-cs"/>
              </a:rPr>
              <a:t> </a:t>
            </a:r>
            <a:r>
              <a:rPr kumimoji="0" lang="en-US" sz="3200" b="0" i="0" u="none" strike="noStrike" kern="1200" cap="none" spc="0" normalizeH="0" baseline="0" noProof="0" dirty="0" err="1">
                <a:ln>
                  <a:noFill/>
                </a:ln>
                <a:solidFill>
                  <a:prstClr val="white"/>
                </a:solidFill>
                <a:effectLst/>
                <a:uLnTx/>
                <a:uFillTx/>
                <a:latin typeface="UTM Avo"/>
                <a:ea typeface="+mn-ea"/>
                <a:cs typeface="+mn-cs"/>
              </a:rPr>
              <a:t>chân</a:t>
            </a:r>
            <a:r>
              <a:rPr kumimoji="0" lang="en-US" sz="3200" b="0" i="0" u="none" strike="noStrike" kern="1200" cap="none" spc="0" normalizeH="0" baseline="0" noProof="0" dirty="0">
                <a:ln>
                  <a:noFill/>
                </a:ln>
                <a:solidFill>
                  <a:prstClr val="white"/>
                </a:solidFill>
                <a:effectLst/>
                <a:uLnTx/>
                <a:uFillTx/>
                <a:latin typeface="UTM Avo"/>
                <a:ea typeface="+mn-ea"/>
                <a:cs typeface="+mn-cs"/>
              </a:rPr>
              <a:t> </a:t>
            </a:r>
            <a:r>
              <a:rPr kumimoji="0" lang="en-US" sz="3200" b="0" i="0" u="none" strike="noStrike" kern="1200" cap="none" spc="0" normalizeH="0" baseline="0" noProof="0" dirty="0" err="1">
                <a:ln>
                  <a:noFill/>
                </a:ln>
                <a:solidFill>
                  <a:prstClr val="white"/>
                </a:solidFill>
                <a:effectLst/>
                <a:uLnTx/>
                <a:uFillTx/>
                <a:latin typeface="UTM Avo"/>
                <a:ea typeface="+mn-ea"/>
                <a:cs typeface="+mn-cs"/>
              </a:rPr>
              <a:t>bộ</a:t>
            </a:r>
            <a:r>
              <a:rPr kumimoji="0" lang="en-US" sz="3200" b="0" i="0" u="none" strike="noStrike" kern="1200" cap="none" spc="0" normalizeH="0" baseline="0" noProof="0" dirty="0">
                <a:ln>
                  <a:noFill/>
                </a:ln>
                <a:solidFill>
                  <a:prstClr val="white"/>
                </a:solidFill>
                <a:effectLst/>
                <a:uLnTx/>
                <a:uFillTx/>
                <a:latin typeface="UTM Avo"/>
                <a:ea typeface="+mn-ea"/>
                <a:cs typeface="+mn-cs"/>
              </a:rPr>
              <a:t> </a:t>
            </a:r>
            <a:r>
              <a:rPr kumimoji="0" lang="en-US" sz="3200" b="0" i="0" u="none" strike="noStrike" kern="1200" cap="none" spc="0" normalizeH="0" baseline="0" noProof="0" dirty="0" err="1">
                <a:ln>
                  <a:noFill/>
                </a:ln>
                <a:solidFill>
                  <a:prstClr val="white"/>
                </a:solidFill>
                <a:effectLst/>
                <a:uLnTx/>
                <a:uFillTx/>
                <a:latin typeface="UTM Avo"/>
                <a:ea typeface="+mn-ea"/>
                <a:cs typeface="+mn-cs"/>
              </a:rPr>
              <a:t>phận</a:t>
            </a:r>
            <a:r>
              <a:rPr kumimoji="0" lang="en-US" sz="3200" b="0" i="0" u="none" strike="noStrike" kern="1200" cap="none" spc="0" normalizeH="0" baseline="0" noProof="0" dirty="0">
                <a:ln>
                  <a:noFill/>
                </a:ln>
                <a:solidFill>
                  <a:prstClr val="white"/>
                </a:solidFill>
                <a:effectLst/>
                <a:uLnTx/>
                <a:uFillTx/>
                <a:latin typeface="UTM Avo"/>
                <a:ea typeface="+mn-ea"/>
                <a:cs typeface="+mn-cs"/>
              </a:rPr>
              <a:t> </a:t>
            </a:r>
            <a:r>
              <a:rPr kumimoji="0" lang="en-US" sz="3200" b="0" i="0" u="none" strike="noStrike" kern="1200" cap="none" spc="0" normalizeH="0" baseline="0" noProof="0" dirty="0" err="1">
                <a:ln>
                  <a:noFill/>
                </a:ln>
                <a:solidFill>
                  <a:prstClr val="white"/>
                </a:solidFill>
                <a:effectLst/>
                <a:uLnTx/>
                <a:uFillTx/>
                <a:latin typeface="UTM Avo"/>
                <a:ea typeface="+mn-ea"/>
                <a:cs typeface="+mn-cs"/>
              </a:rPr>
              <a:t>câu</a:t>
            </a:r>
            <a:r>
              <a:rPr kumimoji="0" lang="en-US" sz="3200" b="0" i="0" u="none" strike="noStrike" kern="1200" cap="none" spc="0" normalizeH="0" baseline="0" noProof="0" dirty="0">
                <a:ln>
                  <a:noFill/>
                </a:ln>
                <a:solidFill>
                  <a:prstClr val="white"/>
                </a:solidFill>
                <a:effectLst/>
                <a:uLnTx/>
                <a:uFillTx/>
                <a:latin typeface="UTM Avo"/>
                <a:ea typeface="+mn-ea"/>
                <a:cs typeface="+mn-cs"/>
              </a:rPr>
              <a:t> </a:t>
            </a:r>
            <a:r>
              <a:rPr kumimoji="0" lang="en-US" sz="3200" b="0" i="0" u="none" strike="noStrike" kern="1200" cap="none" spc="0" normalizeH="0" baseline="0" noProof="0" dirty="0" err="1">
                <a:ln>
                  <a:noFill/>
                </a:ln>
                <a:solidFill>
                  <a:prstClr val="white"/>
                </a:solidFill>
                <a:effectLst/>
                <a:uLnTx/>
                <a:uFillTx/>
                <a:latin typeface="UTM Avo"/>
                <a:ea typeface="+mn-ea"/>
                <a:cs typeface="+mn-cs"/>
              </a:rPr>
              <a:t>trả</a:t>
            </a:r>
            <a:r>
              <a:rPr kumimoji="0" lang="en-US" sz="3200" b="0" i="0" u="none" strike="noStrike" kern="1200" cap="none" spc="0" normalizeH="0" baseline="0" noProof="0" dirty="0">
                <a:ln>
                  <a:noFill/>
                </a:ln>
                <a:solidFill>
                  <a:prstClr val="white"/>
                </a:solidFill>
                <a:effectLst/>
                <a:uLnTx/>
                <a:uFillTx/>
                <a:latin typeface="UTM Avo"/>
                <a:ea typeface="+mn-ea"/>
                <a:cs typeface="+mn-cs"/>
              </a:rPr>
              <a:t> </a:t>
            </a:r>
            <a:r>
              <a:rPr kumimoji="0" lang="en-US" sz="3200" b="0" i="0" u="none" strike="noStrike" kern="1200" cap="none" spc="0" normalizeH="0" baseline="0" noProof="0" dirty="0" err="1">
                <a:ln>
                  <a:noFill/>
                </a:ln>
                <a:solidFill>
                  <a:prstClr val="white"/>
                </a:solidFill>
                <a:effectLst/>
                <a:uLnTx/>
                <a:uFillTx/>
                <a:latin typeface="UTM Avo"/>
                <a:ea typeface="+mn-ea"/>
                <a:cs typeface="+mn-cs"/>
              </a:rPr>
              <a:t>lời</a:t>
            </a:r>
            <a:r>
              <a:rPr kumimoji="0" lang="en-US" sz="3200" b="0" i="0" u="none" strike="noStrike" kern="1200" cap="none" spc="0" normalizeH="0" baseline="0" noProof="0" dirty="0">
                <a:ln>
                  <a:noFill/>
                </a:ln>
                <a:solidFill>
                  <a:prstClr val="white"/>
                </a:solidFill>
                <a:effectLst/>
                <a:uLnTx/>
                <a:uFillTx/>
                <a:latin typeface="UTM Avo"/>
                <a:ea typeface="+mn-ea"/>
                <a:cs typeface="+mn-cs"/>
              </a:rPr>
              <a:t> </a:t>
            </a:r>
            <a:r>
              <a:rPr kumimoji="0" lang="en-US" sz="3200" b="0" i="0" u="none" strike="noStrike" kern="1200" cap="none" spc="0" normalizeH="0" baseline="0" noProof="0" dirty="0" err="1">
                <a:ln>
                  <a:noFill/>
                </a:ln>
                <a:solidFill>
                  <a:prstClr val="white"/>
                </a:solidFill>
                <a:effectLst/>
                <a:uLnTx/>
                <a:uFillTx/>
                <a:latin typeface="UTM Avo"/>
                <a:ea typeface="+mn-ea"/>
                <a:cs typeface="+mn-cs"/>
              </a:rPr>
              <a:t>cho</a:t>
            </a:r>
            <a:r>
              <a:rPr kumimoji="0" lang="en-US" sz="3200" b="0" i="0" u="none" strike="noStrike" kern="1200" cap="none" spc="0" normalizeH="0" baseline="0" noProof="0" dirty="0">
                <a:ln>
                  <a:noFill/>
                </a:ln>
                <a:solidFill>
                  <a:prstClr val="white"/>
                </a:solidFill>
                <a:effectLst/>
                <a:uLnTx/>
                <a:uFillTx/>
                <a:latin typeface="UTM Avo"/>
                <a:ea typeface="+mn-ea"/>
                <a:cs typeface="+mn-cs"/>
              </a:rPr>
              <a:t> </a:t>
            </a:r>
            <a:r>
              <a:rPr kumimoji="0" lang="en-US" sz="3200" b="0" i="0" u="none" strike="noStrike" kern="1200" cap="none" spc="0" normalizeH="0" baseline="0" noProof="0" dirty="0" err="1">
                <a:ln>
                  <a:noFill/>
                </a:ln>
                <a:solidFill>
                  <a:prstClr val="white"/>
                </a:solidFill>
                <a:effectLst/>
                <a:uLnTx/>
                <a:uFillTx/>
                <a:latin typeface="UTM Avo"/>
                <a:ea typeface="+mn-ea"/>
                <a:cs typeface="+mn-cs"/>
              </a:rPr>
              <a:t>câu</a:t>
            </a:r>
            <a:r>
              <a:rPr kumimoji="0" lang="en-US" sz="3200" b="0" i="0" u="none" strike="noStrike" kern="1200" cap="none" spc="0" normalizeH="0" baseline="0" noProof="0" dirty="0">
                <a:ln>
                  <a:noFill/>
                </a:ln>
                <a:solidFill>
                  <a:prstClr val="white"/>
                </a:solidFill>
                <a:effectLst/>
                <a:uLnTx/>
                <a:uFillTx/>
                <a:latin typeface="UTM Avo"/>
                <a:ea typeface="+mn-ea"/>
                <a:cs typeface="+mn-cs"/>
              </a:rPr>
              <a:t> </a:t>
            </a:r>
            <a:r>
              <a:rPr kumimoji="0" lang="en-US" sz="3200" b="0" i="0" u="none" strike="noStrike" kern="1200" cap="none" spc="0" normalizeH="0" baseline="0" noProof="0" dirty="0" err="1">
                <a:ln>
                  <a:noFill/>
                </a:ln>
                <a:solidFill>
                  <a:prstClr val="white"/>
                </a:solidFill>
                <a:effectLst/>
                <a:uLnTx/>
                <a:uFillTx/>
                <a:latin typeface="UTM Avo"/>
                <a:ea typeface="+mn-ea"/>
                <a:cs typeface="+mn-cs"/>
              </a:rPr>
              <a:t>hỏi</a:t>
            </a:r>
            <a:r>
              <a:rPr kumimoji="0" lang="en-US" sz="3200" b="0" i="0" u="none" strike="noStrike" kern="1200" cap="none" spc="0" normalizeH="0" baseline="0" noProof="0" dirty="0">
                <a:ln>
                  <a:noFill/>
                </a:ln>
                <a:solidFill>
                  <a:prstClr val="white"/>
                </a:solidFill>
                <a:effectLst/>
                <a:uLnTx/>
                <a:uFillTx/>
                <a:latin typeface="UTM Avo"/>
                <a:ea typeface="+mn-ea"/>
                <a:cs typeface="+mn-cs"/>
              </a:rPr>
              <a:t> </a:t>
            </a:r>
            <a:r>
              <a:rPr lang="en-US" sz="3200" i="1" dirty="0">
                <a:solidFill>
                  <a:schemeClr val="bg1"/>
                </a:solidFill>
              </a:rPr>
              <a:t>Ở </a:t>
            </a:r>
            <a:r>
              <a:rPr lang="en-US" sz="3200" i="1" dirty="0" err="1">
                <a:solidFill>
                  <a:schemeClr val="bg1"/>
                </a:solidFill>
              </a:rPr>
              <a:t>đâu</a:t>
            </a:r>
            <a:r>
              <a:rPr kumimoji="0" lang="en-US" sz="3200" b="0" i="0" u="none" strike="noStrike" kern="1200" cap="none" spc="0" normalizeH="0" baseline="0" noProof="0" dirty="0">
                <a:ln>
                  <a:noFill/>
                </a:ln>
                <a:solidFill>
                  <a:prstClr val="white"/>
                </a:solidFill>
                <a:effectLst/>
                <a:uLnTx/>
                <a:uFillTx/>
                <a:latin typeface="UTM Avo"/>
                <a:ea typeface="+mn-ea"/>
                <a:cs typeface="+mn-cs"/>
              </a:rPr>
              <a:t>?</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3200" b="1" noProof="0" dirty="0" err="1">
                <a:solidFill>
                  <a:prstClr val="white"/>
                </a:solidFill>
                <a:latin typeface="UTM Avo"/>
              </a:rPr>
              <a:t>Trên</a:t>
            </a:r>
            <a:r>
              <a:rPr lang="en-US" sz="3200" b="1" noProof="0" dirty="0">
                <a:solidFill>
                  <a:prstClr val="white"/>
                </a:solidFill>
                <a:latin typeface="UTM Avo"/>
              </a:rPr>
              <a:t> </a:t>
            </a:r>
            <a:r>
              <a:rPr lang="en-US" sz="3200" b="1" noProof="0" dirty="0" err="1">
                <a:solidFill>
                  <a:prstClr val="white"/>
                </a:solidFill>
                <a:latin typeface="UTM Avo"/>
              </a:rPr>
              <a:t>mặt</a:t>
            </a:r>
            <a:r>
              <a:rPr lang="en-US" sz="3200" b="1" noProof="0" dirty="0">
                <a:solidFill>
                  <a:prstClr val="white"/>
                </a:solidFill>
                <a:latin typeface="UTM Avo"/>
              </a:rPr>
              <a:t> </a:t>
            </a:r>
            <a:r>
              <a:rPr lang="en-US" sz="3200" b="1" noProof="0" dirty="0" err="1">
                <a:solidFill>
                  <a:prstClr val="white"/>
                </a:solidFill>
                <a:latin typeface="UTM Avo"/>
              </a:rPr>
              <a:t>hồ</a:t>
            </a:r>
            <a:r>
              <a:rPr lang="en-US" sz="3200" b="1" noProof="0" dirty="0">
                <a:solidFill>
                  <a:prstClr val="white"/>
                </a:solidFill>
                <a:latin typeface="UTM Avo"/>
              </a:rPr>
              <a:t>, </a:t>
            </a:r>
            <a:r>
              <a:rPr lang="en-US" sz="3200" b="1" noProof="0" dirty="0" err="1">
                <a:solidFill>
                  <a:prstClr val="white"/>
                </a:solidFill>
                <a:latin typeface="UTM Avo"/>
              </a:rPr>
              <a:t>bầy</a:t>
            </a:r>
            <a:r>
              <a:rPr lang="en-US" sz="3200" b="1" noProof="0" dirty="0">
                <a:solidFill>
                  <a:prstClr val="white"/>
                </a:solidFill>
                <a:latin typeface="UTM Avo"/>
              </a:rPr>
              <a:t> </a:t>
            </a:r>
            <a:r>
              <a:rPr lang="en-US" sz="3200" b="1" noProof="0" dirty="0" err="1">
                <a:solidFill>
                  <a:prstClr val="white"/>
                </a:solidFill>
                <a:latin typeface="UTM Avo"/>
              </a:rPr>
              <a:t>thiên</a:t>
            </a:r>
            <a:r>
              <a:rPr lang="en-US" sz="3200" b="1" noProof="0" dirty="0">
                <a:solidFill>
                  <a:prstClr val="white"/>
                </a:solidFill>
                <a:latin typeface="UTM Avo"/>
              </a:rPr>
              <a:t> </a:t>
            </a:r>
            <a:r>
              <a:rPr lang="en-US" sz="3200" b="1" noProof="0" dirty="0" err="1">
                <a:solidFill>
                  <a:prstClr val="white"/>
                </a:solidFill>
                <a:latin typeface="UTM Avo"/>
              </a:rPr>
              <a:t>nga</a:t>
            </a:r>
            <a:r>
              <a:rPr lang="en-US" sz="3200" b="1" noProof="0" dirty="0">
                <a:solidFill>
                  <a:prstClr val="white"/>
                </a:solidFill>
                <a:latin typeface="UTM Avo"/>
              </a:rPr>
              <a:t> </a:t>
            </a:r>
            <a:r>
              <a:rPr lang="en-US" sz="3200" b="1" noProof="0" dirty="0" err="1">
                <a:solidFill>
                  <a:prstClr val="white"/>
                </a:solidFill>
                <a:latin typeface="UTM Avo"/>
              </a:rPr>
              <a:t>trắng</a:t>
            </a:r>
            <a:r>
              <a:rPr lang="en-US" sz="3200" b="1" noProof="0" dirty="0">
                <a:solidFill>
                  <a:prstClr val="white"/>
                </a:solidFill>
                <a:latin typeface="UTM Avo"/>
              </a:rPr>
              <a:t> </a:t>
            </a:r>
            <a:r>
              <a:rPr lang="en-US" sz="3200" b="1" noProof="0" dirty="0" err="1">
                <a:solidFill>
                  <a:prstClr val="white"/>
                </a:solidFill>
                <a:latin typeface="UTM Avo"/>
              </a:rPr>
              <a:t>muốt</a:t>
            </a:r>
            <a:r>
              <a:rPr lang="en-US" sz="3200" b="1" noProof="0" dirty="0">
                <a:solidFill>
                  <a:prstClr val="white"/>
                </a:solidFill>
                <a:latin typeface="UTM Avo"/>
              </a:rPr>
              <a:t> </a:t>
            </a:r>
            <a:r>
              <a:rPr lang="en-US" sz="3200" b="1" noProof="0" dirty="0" err="1">
                <a:solidFill>
                  <a:prstClr val="white"/>
                </a:solidFill>
                <a:latin typeface="UTM Avo"/>
              </a:rPr>
              <a:t>đang</a:t>
            </a:r>
            <a:r>
              <a:rPr lang="en-US" sz="3200" b="1" noProof="0" dirty="0">
                <a:solidFill>
                  <a:prstClr val="white"/>
                </a:solidFill>
                <a:latin typeface="UTM Avo"/>
              </a:rPr>
              <a:t> </a:t>
            </a:r>
            <a:r>
              <a:rPr lang="en-US" sz="3200" b="1" noProof="0" dirty="0" err="1">
                <a:solidFill>
                  <a:prstClr val="white"/>
                </a:solidFill>
                <a:latin typeface="UTM Avo"/>
              </a:rPr>
              <a:t>bơi</a:t>
            </a:r>
            <a:r>
              <a:rPr lang="en-US" sz="3200" b="1" noProof="0" dirty="0">
                <a:solidFill>
                  <a:prstClr val="white"/>
                </a:solidFill>
                <a:latin typeface="UTM Avo"/>
              </a:rPr>
              <a:t> </a:t>
            </a:r>
            <a:r>
              <a:rPr lang="en-US" sz="3200" b="1" noProof="0" dirty="0" err="1">
                <a:solidFill>
                  <a:prstClr val="white"/>
                </a:solidFill>
                <a:latin typeface="UTM Avo"/>
              </a:rPr>
              <a:t>lội</a:t>
            </a:r>
            <a:r>
              <a:rPr kumimoji="0" lang="en-US" sz="3200" b="1" i="0" u="none" strike="noStrike" kern="1200" cap="none" spc="0" normalizeH="0" baseline="0" noProof="0" dirty="0">
                <a:ln>
                  <a:noFill/>
                </a:ln>
                <a:solidFill>
                  <a:prstClr val="white"/>
                </a:solidFill>
                <a:effectLst/>
                <a:uLnTx/>
                <a:uFillTx/>
                <a:latin typeface="UTM Avo"/>
                <a:ea typeface="+mn-ea"/>
                <a:cs typeface="+mn-cs"/>
              </a:rPr>
              <a:t>.</a:t>
            </a:r>
          </a:p>
        </p:txBody>
      </p:sp>
      <p:pic>
        <p:nvPicPr>
          <p:cNvPr id="30" name="CAUDI"/>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213503" y="3590103"/>
            <a:ext cx="4003785" cy="3163412"/>
          </a:xfrm>
          <a:prstGeom prst="rect">
            <a:avLst/>
          </a:prstGeom>
        </p:spPr>
      </p:pic>
      <p:pic>
        <p:nvPicPr>
          <p:cNvPr id="34" name="c2 2">
            <a:hlinkClick r:id="" action="ppaction://noaction"/>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783965" y="4682846"/>
            <a:ext cx="1285942" cy="1383284"/>
          </a:xfrm>
          <a:prstGeom prst="rect">
            <a:avLst/>
          </a:prstGeom>
        </p:spPr>
      </p:pic>
      <p:pic>
        <p:nvPicPr>
          <p:cNvPr id="12" name="Picture 11">
            <a:extLst>
              <a:ext uri="{FF2B5EF4-FFF2-40B4-BE49-F238E27FC236}">
                <a16:creationId xmlns:a16="http://schemas.microsoft.com/office/drawing/2014/main" id="{CA669E27-EF6B-46AD-8622-60430194B76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8576" y="63983"/>
            <a:ext cx="1266775" cy="549309"/>
          </a:xfrm>
          <a:prstGeom prst="rect">
            <a:avLst/>
          </a:prstGeom>
        </p:spPr>
      </p:pic>
      <p:cxnSp>
        <p:nvCxnSpPr>
          <p:cNvPr id="5" name="Straight Connector 4">
            <a:extLst>
              <a:ext uri="{FF2B5EF4-FFF2-40B4-BE49-F238E27FC236}">
                <a16:creationId xmlns:a16="http://schemas.microsoft.com/office/drawing/2014/main" id="{95F6A871-91D1-45D0-9E98-6C5455AC98C3}"/>
              </a:ext>
            </a:extLst>
          </p:cNvPr>
          <p:cNvCxnSpPr>
            <a:cxnSpLocks/>
          </p:cNvCxnSpPr>
          <p:nvPr/>
        </p:nvCxnSpPr>
        <p:spPr>
          <a:xfrm>
            <a:off x="756962" y="2363562"/>
            <a:ext cx="241486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17" name="Picture 2" descr="C:\Users\ADMIN\Desktop\Tai nguyen thiet ke tro choi\Bảng gỗ\Picture1 (2).png">
            <a:hlinkClick r:id="rId7" action="ppaction://hlinksldjump"/>
            <a:extLst>
              <a:ext uri="{FF2B5EF4-FFF2-40B4-BE49-F238E27FC236}">
                <a16:creationId xmlns:a16="http://schemas.microsoft.com/office/drawing/2014/main" id="{5C83C64C-A676-4F38-86BA-3BA8F4137187}"/>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595837" y="5710562"/>
            <a:ext cx="1690883" cy="7188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8806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ldLvl="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p:nvPr/>
        </p:nvGrpSpPr>
        <p:grpSpPr>
          <a:xfrm>
            <a:off x="0" y="7020"/>
            <a:ext cx="24380825" cy="6850502"/>
            <a:chOff x="-19812000" y="181103"/>
            <a:chExt cx="24384000" cy="6851394"/>
          </a:xfrm>
        </p:grpSpPr>
        <p:pic>
          <p:nvPicPr>
            <p:cNvPr id="32" name="Picture 3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9812000" y="181103"/>
              <a:ext cx="12192000" cy="6851394"/>
            </a:xfrm>
            <a:prstGeom prst="rect">
              <a:avLst/>
            </a:prstGeom>
          </p:spPr>
        </p:pic>
        <p:pic>
          <p:nvPicPr>
            <p:cNvPr id="33" name="Picture 3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7620000" y="181103"/>
              <a:ext cx="12192000" cy="6851394"/>
            </a:xfrm>
            <a:prstGeom prst="rect">
              <a:avLst/>
            </a:prstGeom>
          </p:spPr>
        </p:pic>
      </p:grpSp>
      <p:pic>
        <p:nvPicPr>
          <p:cNvPr id="8" name="ngdu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2036" y="4308098"/>
            <a:ext cx="3040347" cy="2076557"/>
          </a:xfrm>
          <a:prstGeom prst="rect">
            <a:avLst/>
          </a:prstGeom>
        </p:spPr>
      </p:pic>
      <p:sp>
        <p:nvSpPr>
          <p:cNvPr id="20" name="Rectangle 19"/>
          <p:cNvSpPr/>
          <p:nvPr/>
        </p:nvSpPr>
        <p:spPr>
          <a:xfrm>
            <a:off x="272037" y="1147438"/>
            <a:ext cx="11858560" cy="1360079"/>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defRPr/>
            </a:pPr>
            <a:r>
              <a:rPr kumimoji="0" lang="en-US" sz="3200" b="0" i="0" u="none" strike="noStrike" kern="1200" cap="none" spc="0" normalizeH="0" baseline="0" noProof="0">
                <a:ln>
                  <a:noFill/>
                </a:ln>
                <a:solidFill>
                  <a:prstClr val="white"/>
                </a:solidFill>
                <a:effectLst/>
                <a:uLnTx/>
                <a:uFillTx/>
                <a:latin typeface="UTM Avo"/>
                <a:ea typeface="+mn-ea"/>
                <a:cs typeface="+mn-cs"/>
              </a:rPr>
              <a:t>Gạch chân bộ phận câu trả lời cho câu hỏi </a:t>
            </a:r>
            <a:r>
              <a:rPr lang="en-US" sz="3200" i="1">
                <a:solidFill>
                  <a:schemeClr val="bg1"/>
                </a:solidFill>
              </a:rPr>
              <a:t>Ở đâu</a:t>
            </a:r>
            <a:r>
              <a:rPr kumimoji="0" lang="en-US" sz="3200" b="0" i="0" u="none" strike="noStrike" kern="1200" cap="none" spc="0" normalizeH="0" baseline="0" noProof="0">
                <a:ln>
                  <a:noFill/>
                </a:ln>
                <a:solidFill>
                  <a:prstClr val="white"/>
                </a:solidFill>
                <a:effectLst/>
                <a:uLnTx/>
                <a:uFillTx/>
                <a:latin typeface="UTM Avo"/>
                <a:ea typeface="+mn-ea"/>
                <a:cs typeface="+mn-cs"/>
              </a:rPr>
              <a:t>?</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3200" b="1">
                <a:solidFill>
                  <a:prstClr val="white"/>
                </a:solidFill>
                <a:latin typeface="UTM Avo"/>
              </a:rPr>
              <a:t>Ven hồ, những con chim kơ-púc đang hót lanh lảnh</a:t>
            </a:r>
            <a:r>
              <a:rPr kumimoji="0" lang="en-US" sz="3200" b="1" i="0" u="none" strike="noStrike" kern="1200" cap="none" spc="0" normalizeH="0" baseline="0" noProof="0">
                <a:ln>
                  <a:noFill/>
                </a:ln>
                <a:solidFill>
                  <a:prstClr val="white"/>
                </a:solidFill>
                <a:effectLst/>
                <a:uLnTx/>
                <a:uFillTx/>
                <a:latin typeface="UTM Avo"/>
                <a:ea typeface="+mn-ea"/>
                <a:cs typeface="+mn-cs"/>
              </a:rPr>
              <a:t>.</a:t>
            </a:r>
            <a:endParaRPr kumimoji="0" lang="en-US" sz="3200" b="1" i="0" u="none" strike="noStrike" kern="1200" cap="none" spc="0" normalizeH="0" baseline="0" noProof="0" dirty="0">
              <a:ln>
                <a:noFill/>
              </a:ln>
              <a:solidFill>
                <a:prstClr val="white"/>
              </a:solidFill>
              <a:effectLst/>
              <a:uLnTx/>
              <a:uFillTx/>
              <a:latin typeface="UTM Avo"/>
              <a:ea typeface="+mn-ea"/>
              <a:cs typeface="+mn-cs"/>
            </a:endParaRPr>
          </a:p>
        </p:txBody>
      </p:sp>
      <p:pic>
        <p:nvPicPr>
          <p:cNvPr id="30" name="CAUDI"/>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213503" y="3590103"/>
            <a:ext cx="4003785" cy="3163412"/>
          </a:xfrm>
          <a:prstGeom prst="rect">
            <a:avLst/>
          </a:prstGeom>
        </p:spPr>
      </p:pic>
      <p:pic>
        <p:nvPicPr>
          <p:cNvPr id="34" name="c2 2">
            <a:hlinkClick r:id="" action="ppaction://noaction"/>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783965" y="4682846"/>
            <a:ext cx="1285942" cy="1383284"/>
          </a:xfrm>
          <a:prstGeom prst="rect">
            <a:avLst/>
          </a:prstGeom>
        </p:spPr>
      </p:pic>
      <p:pic>
        <p:nvPicPr>
          <p:cNvPr id="12" name="Picture 11">
            <a:extLst>
              <a:ext uri="{FF2B5EF4-FFF2-40B4-BE49-F238E27FC236}">
                <a16:creationId xmlns:a16="http://schemas.microsoft.com/office/drawing/2014/main" id="{CA669E27-EF6B-46AD-8622-60430194B76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8576" y="63983"/>
            <a:ext cx="1266775" cy="549309"/>
          </a:xfrm>
          <a:prstGeom prst="rect">
            <a:avLst/>
          </a:prstGeom>
        </p:spPr>
      </p:pic>
      <p:cxnSp>
        <p:nvCxnSpPr>
          <p:cNvPr id="5" name="Straight Connector 4">
            <a:extLst>
              <a:ext uri="{FF2B5EF4-FFF2-40B4-BE49-F238E27FC236}">
                <a16:creationId xmlns:a16="http://schemas.microsoft.com/office/drawing/2014/main" id="{95F6A871-91D1-45D0-9E98-6C5455AC98C3}"/>
              </a:ext>
            </a:extLst>
          </p:cNvPr>
          <p:cNvCxnSpPr>
            <a:cxnSpLocks/>
          </p:cNvCxnSpPr>
          <p:nvPr/>
        </p:nvCxnSpPr>
        <p:spPr>
          <a:xfrm>
            <a:off x="679140" y="2375808"/>
            <a:ext cx="153256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17" name="Picture 2" descr="C:\Users\ADMIN\Desktop\Tai nguyen thiet ke tro choi\Bảng gỗ\Picture1 (2).png">
            <a:hlinkClick r:id="rId7" action="ppaction://hlinksldjump"/>
            <a:extLst>
              <a:ext uri="{FF2B5EF4-FFF2-40B4-BE49-F238E27FC236}">
                <a16:creationId xmlns:a16="http://schemas.microsoft.com/office/drawing/2014/main" id="{5C83C64C-A676-4F38-86BA-3BA8F4137187}"/>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404323" y="5710562"/>
            <a:ext cx="1690883" cy="7188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4239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hlinkClick r:id="rId4" action="ppaction://hlinksldjump"/>
          </p:cNvPr>
          <p:cNvSpPr/>
          <p:nvPr/>
        </p:nvSpPr>
        <p:spPr>
          <a:xfrm>
            <a:off x="7006313" y="6025812"/>
            <a:ext cx="2163481" cy="6412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200">
              <a:solidFill>
                <a:prstClr val="white"/>
              </a:solidFill>
            </a:endParaRPr>
          </a:p>
        </p:txBody>
      </p:sp>
      <p:sp>
        <p:nvSpPr>
          <p:cNvPr id="6" name="TextBox 5"/>
          <p:cNvSpPr txBox="1">
            <a:spLocks noChangeArrowheads="1"/>
          </p:cNvSpPr>
          <p:nvPr/>
        </p:nvSpPr>
        <p:spPr bwMode="auto">
          <a:xfrm>
            <a:off x="1162848" y="927820"/>
            <a:ext cx="10530388" cy="1636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charset="-122"/>
              </a:defRPr>
            </a:lvl9pPr>
          </a:lstStyle>
          <a:p>
            <a:pPr>
              <a:lnSpc>
                <a:spcPct val="150000"/>
              </a:lnSpc>
              <a:buNone/>
            </a:pPr>
            <a:r>
              <a:rPr lang="en-US" sz="3600" dirty="0">
                <a:latin typeface="+mn-lt"/>
                <a:cs typeface="Times New Roman" pitchFamily="18" charset="0"/>
              </a:rPr>
              <a:t>1. Em </a:t>
            </a:r>
            <a:r>
              <a:rPr lang="en-US" sz="3600" dirty="0" err="1">
                <a:latin typeface="+mn-lt"/>
                <a:cs typeface="Times New Roman" pitchFamily="18" charset="0"/>
              </a:rPr>
              <a:t>hiểu</a:t>
            </a:r>
            <a:r>
              <a:rPr lang="en-US" sz="3600" dirty="0">
                <a:latin typeface="+mn-lt"/>
                <a:cs typeface="Times New Roman" pitchFamily="18" charset="0"/>
              </a:rPr>
              <a:t> </a:t>
            </a:r>
            <a:r>
              <a:rPr lang="en-US" sz="3600" dirty="0" err="1">
                <a:latin typeface="+mn-lt"/>
                <a:cs typeface="Times New Roman" pitchFamily="18" charset="0"/>
              </a:rPr>
              <a:t>chim</a:t>
            </a:r>
            <a:r>
              <a:rPr lang="en-US" sz="3600" dirty="0">
                <a:latin typeface="+mn-lt"/>
                <a:cs typeface="Times New Roman" pitchFamily="18" charset="0"/>
              </a:rPr>
              <a:t> </a:t>
            </a:r>
            <a:r>
              <a:rPr lang="en-US" sz="3600" dirty="0" err="1">
                <a:latin typeface="+mn-lt"/>
                <a:cs typeface="Times New Roman" pitchFamily="18" charset="0"/>
              </a:rPr>
              <a:t>én</a:t>
            </a:r>
            <a:r>
              <a:rPr lang="en-US" sz="3600" dirty="0">
                <a:latin typeface="+mn-lt"/>
                <a:cs typeface="Times New Roman" pitchFamily="18" charset="0"/>
              </a:rPr>
              <a:t> “</a:t>
            </a:r>
            <a:r>
              <a:rPr lang="en-US" sz="3600" dirty="0" err="1">
                <a:latin typeface="+mn-lt"/>
                <a:cs typeface="Times New Roman" pitchFamily="18" charset="0"/>
              </a:rPr>
              <a:t>rủ</a:t>
            </a:r>
            <a:r>
              <a:rPr lang="en-US" sz="3600" dirty="0">
                <a:latin typeface="+mn-lt"/>
                <a:cs typeface="Times New Roman" pitchFamily="18" charset="0"/>
              </a:rPr>
              <a:t> </a:t>
            </a:r>
            <a:r>
              <a:rPr lang="en-US" sz="3600" dirty="0" err="1">
                <a:latin typeface="+mn-lt"/>
                <a:cs typeface="Times New Roman" pitchFamily="18" charset="0"/>
              </a:rPr>
              <a:t>mùa</a:t>
            </a:r>
            <a:r>
              <a:rPr lang="en-US" sz="3600" dirty="0">
                <a:latin typeface="+mn-lt"/>
                <a:cs typeface="Times New Roman" pitchFamily="18" charset="0"/>
              </a:rPr>
              <a:t> </a:t>
            </a:r>
            <a:r>
              <a:rPr lang="en-US" sz="3600" dirty="0" err="1">
                <a:latin typeface="+mn-lt"/>
                <a:cs typeface="Times New Roman" pitchFamily="18" charset="0"/>
              </a:rPr>
              <a:t>xuân</a:t>
            </a:r>
            <a:r>
              <a:rPr lang="en-US" sz="3600" dirty="0">
                <a:latin typeface="+mn-lt"/>
                <a:cs typeface="Times New Roman" pitchFamily="18" charset="0"/>
              </a:rPr>
              <a:t> </a:t>
            </a:r>
            <a:r>
              <a:rPr lang="en-US" sz="3600" dirty="0" err="1">
                <a:latin typeface="+mn-lt"/>
                <a:cs typeface="Times New Roman" pitchFamily="18" charset="0"/>
              </a:rPr>
              <a:t>cùng</a:t>
            </a:r>
            <a:r>
              <a:rPr lang="en-US" sz="3600" dirty="0">
                <a:latin typeface="+mn-lt"/>
                <a:cs typeface="Times New Roman" pitchFamily="18" charset="0"/>
              </a:rPr>
              <a:t> </a:t>
            </a:r>
            <a:r>
              <a:rPr lang="en-US" sz="3600" dirty="0" err="1">
                <a:latin typeface="+mn-lt"/>
                <a:cs typeface="Times New Roman" pitchFamily="18" charset="0"/>
              </a:rPr>
              <a:t>về</a:t>
            </a:r>
            <a:r>
              <a:rPr lang="en-US" sz="3600" dirty="0">
                <a:latin typeface="+mn-lt"/>
                <a:cs typeface="Times New Roman" pitchFamily="18" charset="0"/>
              </a:rPr>
              <a:t>” </a:t>
            </a:r>
            <a:r>
              <a:rPr lang="en-US" sz="3600" dirty="0" err="1">
                <a:latin typeface="+mn-lt"/>
                <a:cs typeface="Times New Roman" pitchFamily="18" charset="0"/>
              </a:rPr>
              <a:t>nghĩa</a:t>
            </a:r>
            <a:r>
              <a:rPr lang="en-US" sz="3600" dirty="0">
                <a:latin typeface="+mn-lt"/>
                <a:cs typeface="Times New Roman" pitchFamily="18" charset="0"/>
              </a:rPr>
              <a:t> </a:t>
            </a:r>
            <a:r>
              <a:rPr lang="en-US" sz="3600" dirty="0" err="1">
                <a:latin typeface="+mn-lt"/>
                <a:cs typeface="Times New Roman" pitchFamily="18" charset="0"/>
              </a:rPr>
              <a:t>là</a:t>
            </a:r>
            <a:r>
              <a:rPr lang="en-US" sz="3600" dirty="0">
                <a:latin typeface="+mn-lt"/>
                <a:cs typeface="Times New Roman" pitchFamily="18" charset="0"/>
              </a:rPr>
              <a:t> </a:t>
            </a:r>
            <a:r>
              <a:rPr lang="en-US" sz="3600" dirty="0" err="1">
                <a:latin typeface="+mn-lt"/>
                <a:cs typeface="Times New Roman" pitchFamily="18" charset="0"/>
              </a:rPr>
              <a:t>gì</a:t>
            </a:r>
            <a:r>
              <a:rPr lang="en-US" sz="3600" dirty="0">
                <a:latin typeface="+mn-lt"/>
                <a:cs typeface="Times New Roman" pitchFamily="18" charset="0"/>
              </a:rPr>
              <a:t>? </a:t>
            </a:r>
          </a:p>
        </p:txBody>
      </p:sp>
      <p:pic>
        <p:nvPicPr>
          <p:cNvPr id="9" name="Picture 8"/>
          <p:cNvPicPr>
            <a:picLocks noChangeAspect="1"/>
          </p:cNvPicPr>
          <p:nvPr/>
        </p:nvPicPr>
        <p:blipFill rotWithShape="1">
          <a:blip r:embed="rId5" cstate="print">
            <a:duotone>
              <a:prstClr val="black"/>
              <a:schemeClr val="accent2">
                <a:tint val="45000"/>
                <a:satMod val="400000"/>
              </a:schemeClr>
            </a:duotone>
          </a:blip>
          <a:srcRect r="-5485"/>
          <a:stretch/>
        </p:blipFill>
        <p:spPr>
          <a:xfrm>
            <a:off x="9540940" y="5058898"/>
            <a:ext cx="1101243" cy="880930"/>
          </a:xfrm>
          <a:prstGeom prst="rect">
            <a:avLst/>
          </a:prstGeom>
        </p:spPr>
      </p:pic>
      <p:sp>
        <p:nvSpPr>
          <p:cNvPr id="10" name="TextBox 9">
            <a:extLst>
              <a:ext uri="{FF2B5EF4-FFF2-40B4-BE49-F238E27FC236}">
                <a16:creationId xmlns:a16="http://schemas.microsoft.com/office/drawing/2014/main" id="{1FA55F9D-F5C8-4409-A308-94CAEFBD5AC7}"/>
              </a:ext>
            </a:extLst>
          </p:cNvPr>
          <p:cNvSpPr txBox="1">
            <a:spLocks noChangeArrowheads="1"/>
          </p:cNvSpPr>
          <p:nvPr/>
        </p:nvSpPr>
        <p:spPr bwMode="auto">
          <a:xfrm>
            <a:off x="2376129" y="3038939"/>
            <a:ext cx="7438153" cy="837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charset="-122"/>
              </a:defRPr>
            </a:lvl9pPr>
          </a:lstStyle>
          <a:p>
            <a:pPr>
              <a:lnSpc>
                <a:spcPct val="150000"/>
              </a:lnSpc>
              <a:buNone/>
            </a:pPr>
            <a:r>
              <a:rPr lang="en-US" sz="3600" dirty="0">
                <a:latin typeface="+mn-lt"/>
                <a:cs typeface="Times New Roman" pitchFamily="18" charset="0"/>
              </a:rPr>
              <a:t>Chim </a:t>
            </a:r>
            <a:r>
              <a:rPr lang="en-US" sz="3600" dirty="0" err="1">
                <a:latin typeface="+mn-lt"/>
                <a:cs typeface="Times New Roman" pitchFamily="18" charset="0"/>
              </a:rPr>
              <a:t>én</a:t>
            </a:r>
            <a:r>
              <a:rPr lang="en-US" sz="3600" dirty="0">
                <a:latin typeface="+mn-lt"/>
                <a:cs typeface="Times New Roman" pitchFamily="18" charset="0"/>
              </a:rPr>
              <a:t> </a:t>
            </a:r>
            <a:r>
              <a:rPr lang="en-US" sz="3600" dirty="0" err="1">
                <a:latin typeface="+mn-lt"/>
                <a:cs typeface="Times New Roman" pitchFamily="18" charset="0"/>
              </a:rPr>
              <a:t>báo</a:t>
            </a:r>
            <a:r>
              <a:rPr lang="en-US" sz="3600" dirty="0">
                <a:latin typeface="+mn-lt"/>
                <a:cs typeface="Times New Roman" pitchFamily="18" charset="0"/>
              </a:rPr>
              <a:t> </a:t>
            </a:r>
            <a:r>
              <a:rPr lang="en-US" sz="3600" dirty="0" err="1">
                <a:latin typeface="+mn-lt"/>
                <a:cs typeface="Times New Roman" pitchFamily="18" charset="0"/>
              </a:rPr>
              <a:t>hiệu</a:t>
            </a:r>
            <a:r>
              <a:rPr lang="en-US" sz="3600" dirty="0">
                <a:latin typeface="+mn-lt"/>
                <a:cs typeface="Times New Roman" pitchFamily="18" charset="0"/>
              </a:rPr>
              <a:t> </a:t>
            </a:r>
            <a:r>
              <a:rPr lang="en-US" sz="3600" dirty="0" err="1">
                <a:latin typeface="+mn-lt"/>
                <a:cs typeface="Times New Roman" pitchFamily="18" charset="0"/>
              </a:rPr>
              <a:t>mùa</a:t>
            </a:r>
            <a:r>
              <a:rPr lang="en-US" sz="3600" dirty="0">
                <a:latin typeface="+mn-lt"/>
                <a:cs typeface="Times New Roman" pitchFamily="18" charset="0"/>
              </a:rPr>
              <a:t> </a:t>
            </a:r>
            <a:r>
              <a:rPr lang="en-US" sz="3600" dirty="0" err="1">
                <a:latin typeface="+mn-lt"/>
                <a:cs typeface="Times New Roman" pitchFamily="18" charset="0"/>
              </a:rPr>
              <a:t>xuân</a:t>
            </a:r>
            <a:r>
              <a:rPr lang="en-US" sz="3600" dirty="0">
                <a:latin typeface="+mn-lt"/>
                <a:cs typeface="Times New Roman" pitchFamily="18" charset="0"/>
              </a:rPr>
              <a:t> </a:t>
            </a:r>
            <a:r>
              <a:rPr lang="en-US" sz="3600" dirty="0" err="1">
                <a:latin typeface="+mn-lt"/>
                <a:cs typeface="Times New Roman" pitchFamily="18" charset="0"/>
              </a:rPr>
              <a:t>về</a:t>
            </a:r>
            <a:r>
              <a:rPr lang="en-US" sz="3600" dirty="0">
                <a:latin typeface="+mn-lt"/>
                <a:cs typeface="Times New Roman" pitchFamily="18" charset="0"/>
              </a:rPr>
              <a: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par>
                                <p:cTn id="17" presetID="23" presetClass="entr" presetSubtype="32"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250" fill="hold"/>
                                        <p:tgtEl>
                                          <p:spTgt spid="9"/>
                                        </p:tgtEl>
                                        <p:attrNameLst>
                                          <p:attrName>ppt_w</p:attrName>
                                        </p:attrNameLst>
                                      </p:cBhvr>
                                      <p:tavLst>
                                        <p:tav tm="0">
                                          <p:val>
                                            <p:strVal val="4*#ppt_w"/>
                                          </p:val>
                                        </p:tav>
                                        <p:tav tm="100000">
                                          <p:val>
                                            <p:strVal val="#ppt_w"/>
                                          </p:val>
                                        </p:tav>
                                      </p:tavLst>
                                    </p:anim>
                                    <p:anim calcmode="lin" valueType="num">
                                      <p:cBhvr>
                                        <p:cTn id="20"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7"/>
                                            </p:cond>
                                          </p:stCondLst>
                                          <p:endCondLst>
                                            <p:cond evt="onStopAudio" delay="0">
                                              <p:tgtEl>
                                                <p:sldTgt/>
                                              </p:tgtEl>
                                            </p:cond>
                                          </p:endCondLst>
                                        </p:cTn>
                                        <p:tgtEl>
                                          <p:sndTgt r:embed="rId3"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p:nvPr/>
        </p:nvGrpSpPr>
        <p:grpSpPr>
          <a:xfrm>
            <a:off x="0" y="7020"/>
            <a:ext cx="24380825" cy="6850502"/>
            <a:chOff x="-19812000" y="181103"/>
            <a:chExt cx="24384000" cy="6851394"/>
          </a:xfrm>
        </p:grpSpPr>
        <p:pic>
          <p:nvPicPr>
            <p:cNvPr id="32" name="Picture 3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9812000" y="181103"/>
              <a:ext cx="12192000" cy="6851394"/>
            </a:xfrm>
            <a:prstGeom prst="rect">
              <a:avLst/>
            </a:prstGeom>
          </p:spPr>
        </p:pic>
        <p:pic>
          <p:nvPicPr>
            <p:cNvPr id="33" name="Picture 3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7620000" y="181103"/>
              <a:ext cx="12192000" cy="6851394"/>
            </a:xfrm>
            <a:prstGeom prst="rect">
              <a:avLst/>
            </a:prstGeom>
          </p:spPr>
        </p:pic>
      </p:grpSp>
      <p:pic>
        <p:nvPicPr>
          <p:cNvPr id="30" name="CAUDI"/>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195756" y="3865191"/>
            <a:ext cx="3989807" cy="2814726"/>
          </a:xfrm>
          <a:prstGeom prst="rect">
            <a:avLst/>
          </a:prstGeom>
        </p:spPr>
      </p:pic>
      <p:pic>
        <p:nvPicPr>
          <p:cNvPr id="8" name="ngdung"/>
          <p:cNvPicPr>
            <a:picLocks noChangeAspect="1"/>
          </p:cNvPicPr>
          <p:nvPr/>
        </p:nvPicPr>
        <p:blipFill>
          <a:blip r:embed="rId6"/>
          <a:stretch>
            <a:fillRect/>
          </a:stretch>
        </p:blipFill>
        <p:spPr>
          <a:xfrm>
            <a:off x="272036" y="4308098"/>
            <a:ext cx="3040347" cy="2076557"/>
          </a:xfrm>
          <a:prstGeom prst="rect">
            <a:avLst/>
          </a:prstGeom>
        </p:spPr>
      </p:pic>
      <p:sp>
        <p:nvSpPr>
          <p:cNvPr id="20" name="Rectangle 19"/>
          <p:cNvSpPr/>
          <p:nvPr/>
        </p:nvSpPr>
        <p:spPr>
          <a:xfrm>
            <a:off x="1719317" y="473345"/>
            <a:ext cx="6281683" cy="1077869"/>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dirty="0" err="1">
                <a:solidFill>
                  <a:schemeClr val="bg1"/>
                </a:solidFill>
              </a:rPr>
              <a:t>Chúc</a:t>
            </a:r>
            <a:r>
              <a:rPr lang="en-US" sz="2800" dirty="0">
                <a:solidFill>
                  <a:schemeClr val="bg1"/>
                </a:solidFill>
              </a:rPr>
              <a:t> </a:t>
            </a:r>
            <a:r>
              <a:rPr lang="en-US" sz="2800" dirty="0" err="1">
                <a:solidFill>
                  <a:schemeClr val="bg1"/>
                </a:solidFill>
              </a:rPr>
              <a:t>mừng</a:t>
            </a:r>
            <a:r>
              <a:rPr lang="en-US" sz="2800" dirty="0">
                <a:solidFill>
                  <a:schemeClr val="bg1"/>
                </a:solidFill>
              </a:rPr>
              <a:t> </a:t>
            </a:r>
            <a:r>
              <a:rPr lang="en-US" sz="2800" dirty="0" err="1">
                <a:solidFill>
                  <a:schemeClr val="bg1"/>
                </a:solidFill>
              </a:rPr>
              <a:t>bạn</a:t>
            </a:r>
            <a:r>
              <a:rPr lang="en-US" sz="2800" dirty="0">
                <a:solidFill>
                  <a:schemeClr val="bg1"/>
                </a:solidFill>
              </a:rPr>
              <a:t> </a:t>
            </a:r>
            <a:r>
              <a:rPr lang="en-US" sz="2800" dirty="0" err="1">
                <a:solidFill>
                  <a:schemeClr val="bg1"/>
                </a:solidFill>
              </a:rPr>
              <a:t>đã</a:t>
            </a:r>
            <a:r>
              <a:rPr lang="en-US" sz="2800" dirty="0">
                <a:solidFill>
                  <a:schemeClr val="bg1"/>
                </a:solidFill>
              </a:rPr>
              <a:t> </a:t>
            </a:r>
            <a:r>
              <a:rPr lang="en-US" sz="2800" dirty="0" err="1">
                <a:solidFill>
                  <a:schemeClr val="bg1"/>
                </a:solidFill>
              </a:rPr>
              <a:t>vượt</a:t>
            </a:r>
            <a:r>
              <a:rPr lang="en-US" sz="2800" dirty="0">
                <a:solidFill>
                  <a:schemeClr val="bg1"/>
                </a:solidFill>
              </a:rPr>
              <a:t> qua </a:t>
            </a:r>
            <a:r>
              <a:rPr lang="en-US" sz="2800" dirty="0" err="1">
                <a:solidFill>
                  <a:schemeClr val="bg1"/>
                </a:solidFill>
              </a:rPr>
              <a:t>tất</a:t>
            </a:r>
            <a:r>
              <a:rPr lang="en-US" sz="2800" dirty="0">
                <a:solidFill>
                  <a:schemeClr val="bg1"/>
                </a:solidFill>
              </a:rPr>
              <a:t> </a:t>
            </a:r>
            <a:r>
              <a:rPr lang="en-US" sz="2800" dirty="0" err="1">
                <a:solidFill>
                  <a:schemeClr val="bg1"/>
                </a:solidFill>
              </a:rPr>
              <a:t>cả</a:t>
            </a:r>
            <a:r>
              <a:rPr lang="en-US" sz="2800" dirty="0">
                <a:solidFill>
                  <a:schemeClr val="bg1"/>
                </a:solidFill>
              </a:rPr>
              <a:t> </a:t>
            </a:r>
            <a:r>
              <a:rPr lang="en-US" sz="2800" dirty="0" err="1">
                <a:solidFill>
                  <a:schemeClr val="bg1"/>
                </a:solidFill>
              </a:rPr>
              <a:t>các</a:t>
            </a:r>
            <a:r>
              <a:rPr lang="en-US" sz="2800" dirty="0">
                <a:solidFill>
                  <a:schemeClr val="bg1"/>
                </a:solidFill>
              </a:rPr>
              <a:t> </a:t>
            </a:r>
            <a:r>
              <a:rPr lang="en-US" sz="2800" dirty="0" err="1">
                <a:solidFill>
                  <a:schemeClr val="bg1"/>
                </a:solidFill>
              </a:rPr>
              <a:t>chướng</a:t>
            </a:r>
            <a:r>
              <a:rPr lang="en-US" sz="2800" dirty="0">
                <a:solidFill>
                  <a:schemeClr val="bg1"/>
                </a:solidFill>
              </a:rPr>
              <a:t> </a:t>
            </a:r>
            <a:r>
              <a:rPr lang="en-US" sz="2800" dirty="0" err="1">
                <a:solidFill>
                  <a:schemeClr val="bg1"/>
                </a:solidFill>
              </a:rPr>
              <a:t>ngại</a:t>
            </a:r>
            <a:r>
              <a:rPr lang="en-US" sz="2800" dirty="0">
                <a:solidFill>
                  <a:schemeClr val="bg1"/>
                </a:solidFill>
              </a:rPr>
              <a:t> </a:t>
            </a:r>
            <a:r>
              <a:rPr lang="en-US" sz="2800" dirty="0" err="1">
                <a:solidFill>
                  <a:schemeClr val="bg1"/>
                </a:solidFill>
              </a:rPr>
              <a:t>vật</a:t>
            </a:r>
            <a:r>
              <a:rPr lang="en-US" sz="2800" dirty="0">
                <a:solidFill>
                  <a:schemeClr val="bg1"/>
                </a:solidFill>
              </a:rPr>
              <a:t>! </a:t>
            </a:r>
            <a:endParaRPr lang="en-US" sz="2800" dirty="0"/>
          </a:p>
        </p:txBody>
      </p:sp>
      <p:pic>
        <p:nvPicPr>
          <p:cNvPr id="27"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a:fillRect/>
          </a:stretch>
        </p:blipFill>
        <p:spPr bwMode="auto">
          <a:xfrm>
            <a:off x="10561339" y="4115868"/>
            <a:ext cx="1339424" cy="1177184"/>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2" descr="Káº¿t quáº£ hÃ¬nh áº£nh cho win text gif"/>
          <p:cNvPicPr>
            <a:picLocks noChangeAspect="1" noChangeArrowheads="1" noCrop="1"/>
          </p:cNvPicPr>
          <p:nvPr/>
        </p:nvPicPr>
        <p:blipFill>
          <a:blip r:embed="rId8"/>
          <a:srcRect/>
          <a:stretch>
            <a:fillRect/>
          </a:stretch>
        </p:blipFill>
        <p:spPr bwMode="auto">
          <a:xfrm>
            <a:off x="7120952" y="717440"/>
            <a:ext cx="4850193" cy="485019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B4D8924B-888E-40E1-9BB7-7DC9D195D58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8576" y="73118"/>
            <a:ext cx="1266775" cy="549309"/>
          </a:xfrm>
          <a:prstGeom prst="rect">
            <a:avLst/>
          </a:prstGeom>
        </p:spPr>
      </p:pic>
      <p:pic>
        <p:nvPicPr>
          <p:cNvPr id="14" name="CAUDI">
            <a:extLst>
              <a:ext uri="{FF2B5EF4-FFF2-40B4-BE49-F238E27FC236}">
                <a16:creationId xmlns:a16="http://schemas.microsoft.com/office/drawing/2014/main" id="{88B78937-6D63-48B7-951F-C1F3FEECE41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728326" y="4108137"/>
            <a:ext cx="2161169" cy="2742843"/>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1"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0"/>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500"/>
                                        <p:tgtEl>
                                          <p:spTgt spid="27"/>
                                        </p:tgtEl>
                                      </p:cBhvr>
                                    </p:animEffect>
                                  </p:childTnLst>
                                  <p:subTnLst>
                                    <p:audio>
                                      <p:cMediaNode>
                                        <p:cTn display="0" masterRel="sameClick">
                                          <p:stCondLst>
                                            <p:cond evt="begin" delay="0">
                                              <p:tn val="11"/>
                                            </p:cond>
                                          </p:stCondLst>
                                          <p:endCondLst>
                                            <p:cond evt="onStopAudio" delay="0">
                                              <p:tgtEl>
                                                <p:sldTgt/>
                                              </p:tgtEl>
                                            </p:cond>
                                          </p:endCondLst>
                                        </p:cTn>
                                        <p:tgtEl>
                                          <p:sndTgt r:embed="rId2" name="Am-thanh-tra-loi-dung-www_nhacchuongvui_com.wav"/>
                                        </p:tgtEl>
                                      </p:cMediaNode>
                                    </p:audio>
                                  </p:subTnLst>
                                </p:cTn>
                              </p:par>
                              <p:par>
                                <p:cTn id="14" presetID="10" presetClass="exit" presetSubtype="0" fill="hold" nodeType="withEffect">
                                  <p:stCondLst>
                                    <p:cond delay="500"/>
                                  </p:stCondLst>
                                  <p:childTnLst>
                                    <p:animEffect transition="out" filter="fade">
                                      <p:cBhvr>
                                        <p:cTn id="15" dur="500"/>
                                        <p:tgtEl>
                                          <p:spTgt spid="27"/>
                                        </p:tgtEl>
                                      </p:cBhvr>
                                    </p:animEffect>
                                    <p:set>
                                      <p:cBhvr>
                                        <p:cTn id="16" dur="1" fill="hold">
                                          <p:stCondLst>
                                            <p:cond delay="499"/>
                                          </p:stCondLst>
                                        </p:cTn>
                                        <p:tgtEl>
                                          <p:spTgt spid="27"/>
                                        </p:tgtEl>
                                        <p:attrNameLst>
                                          <p:attrName>style.visibility</p:attrName>
                                        </p:attrNameLst>
                                      </p:cBhvr>
                                      <p:to>
                                        <p:strVal val="hidden"/>
                                      </p:to>
                                    </p:set>
                                  </p:childTnLst>
                                </p:cTn>
                              </p:par>
                              <p:par>
                                <p:cTn id="17" presetID="10" presetClass="exit" presetSubtype="0" fill="hold" grpId="0" nodeType="withEffect">
                                  <p:stCondLst>
                                    <p:cond delay="500"/>
                                  </p:stCondLst>
                                  <p:childTnLst>
                                    <p:animEffect transition="out" filter="fade">
                                      <p:cBhvr>
                                        <p:cTn id="18" dur="500"/>
                                        <p:tgtEl>
                                          <p:spTgt spid="20"/>
                                        </p:tgtEl>
                                      </p:cBhvr>
                                    </p:animEffect>
                                    <p:set>
                                      <p:cBhvr>
                                        <p:cTn id="19" dur="1" fill="hold">
                                          <p:stCondLst>
                                            <p:cond delay="499"/>
                                          </p:stCondLst>
                                        </p:cTn>
                                        <p:tgtEl>
                                          <p:spTgt spid="20"/>
                                        </p:tgtEl>
                                        <p:attrNameLst>
                                          <p:attrName>style.visibility</p:attrName>
                                        </p:attrNameLst>
                                      </p:cBhvr>
                                      <p:to>
                                        <p:strVal val="hidden"/>
                                      </p:to>
                                    </p:set>
                                  </p:childTnLst>
                                </p:cTn>
                              </p:par>
                              <p:par>
                                <p:cTn id="20" presetID="10" presetClass="exit" presetSubtype="0" fill="hold" nodeType="withEffect">
                                  <p:stCondLst>
                                    <p:cond delay="500"/>
                                  </p:stCondLst>
                                  <p:childTnLst>
                                    <p:animEffect transition="out" filter="fade">
                                      <p:cBhvr>
                                        <p:cTn id="21" dur="500"/>
                                        <p:tgtEl>
                                          <p:spTgt spid="14"/>
                                        </p:tgtEl>
                                      </p:cBhvr>
                                    </p:animEffect>
                                    <p:set>
                                      <p:cBhvr>
                                        <p:cTn id="22" dur="1" fill="hold">
                                          <p:stCondLst>
                                            <p:cond delay="499"/>
                                          </p:stCondLst>
                                        </p:cTn>
                                        <p:tgtEl>
                                          <p:spTgt spid="14"/>
                                        </p:tgtEl>
                                        <p:attrNameLst>
                                          <p:attrName>style.visibility</p:attrName>
                                        </p:attrNameLst>
                                      </p:cBhvr>
                                      <p:to>
                                        <p:strVal val="hidden"/>
                                      </p:to>
                                    </p:set>
                                  </p:childTnLst>
                                </p:cTn>
                              </p:par>
                            </p:childTnLst>
                          </p:cTn>
                        </p:par>
                        <p:par>
                          <p:cTn id="23" fill="hold">
                            <p:stCondLst>
                              <p:cond delay="1000"/>
                            </p:stCondLst>
                            <p:childTnLst>
                              <p:par>
                                <p:cTn id="24" presetID="35" presetClass="path" presetSubtype="0" fill="hold" nodeType="afterEffect">
                                  <p:stCondLst>
                                    <p:cond delay="0"/>
                                  </p:stCondLst>
                                  <p:childTnLst>
                                    <p:animMotion origin="layout" path="M 0 -2.96296E-6 L -1 -2.96296E-6 " pathEditMode="relative" rAng="0" ptsTypes="AA">
                                      <p:cBhvr>
                                        <p:cTn id="25" dur="3000" fill="hold"/>
                                        <p:tgtEl>
                                          <p:spTgt spid="31"/>
                                        </p:tgtEl>
                                        <p:attrNameLst>
                                          <p:attrName>ppt_x</p:attrName>
                                          <p:attrName>ppt_y</p:attrName>
                                        </p:attrNameLst>
                                      </p:cBhvr>
                                      <p:rCtr x="-50007" y="0"/>
                                    </p:animMotion>
                                  </p:childTnLst>
                                </p:cTn>
                              </p:par>
                              <p:par>
                                <p:cTn id="26" presetID="35" presetClass="path" presetSubtype="0" fill="hold" nodeType="withEffect">
                                  <p:stCondLst>
                                    <p:cond delay="0"/>
                                  </p:stCondLst>
                                  <p:childTnLst>
                                    <p:animMotion origin="layout" path="M 2.5E-6 1.11022E-16 L -1 1.11022E-16 " pathEditMode="relative" rAng="0" ptsTypes="AA">
                                      <p:cBhvr>
                                        <p:cTn id="27" dur="3000" fill="hold"/>
                                        <p:tgtEl>
                                          <p:spTgt spid="30"/>
                                        </p:tgtEl>
                                        <p:attrNameLst>
                                          <p:attrName>ppt_x</p:attrName>
                                          <p:attrName>ppt_y</p:attrName>
                                        </p:attrNameLst>
                                      </p:cBhvr>
                                      <p:rCtr x="-50000" y="0"/>
                                    </p:animMotion>
                                  </p:childTnLst>
                                </p:cTn>
                              </p:par>
                              <p:par>
                                <p:cTn id="28" presetID="63" presetClass="path" presetSubtype="0" accel="50000" decel="50000" fill="hold" nodeType="withEffect">
                                  <p:stCondLst>
                                    <p:cond delay="0"/>
                                  </p:stCondLst>
                                  <p:childTnLst>
                                    <p:animMotion origin="layout" path="M 0 0 L 0.25 0 E" pathEditMode="relative" ptsTypes="">
                                      <p:cBhvr>
                                        <p:cTn id="29" dur="2000" fill="hold"/>
                                        <p:tgtEl>
                                          <p:spTgt spid="8"/>
                                        </p:tgtEl>
                                        <p:attrNameLst>
                                          <p:attrName>ppt_x</p:attrName>
                                          <p:attrName>ppt_y</p:attrName>
                                        </p:attrNameLst>
                                      </p:cBhvr>
                                    </p:animMotion>
                                  </p:childTnLst>
                                </p:cTn>
                              </p:par>
                              <p:par>
                                <p:cTn id="30" presetID="10" presetClass="entr" presetSubtype="0" fill="hold" nodeType="with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fade">
                                      <p:cBhvr>
                                        <p:cTn id="32" dur="500"/>
                                        <p:tgtEl>
                                          <p:spTgt spid="35"/>
                                        </p:tgtEl>
                                      </p:cBhvr>
                                    </p:animEffect>
                                  </p:childTnLst>
                                  <p:subTnLst>
                                    <p:audio>
                                      <p:cMediaNode>
                                        <p:cTn display="0" masterRel="sameClick">
                                          <p:stCondLst>
                                            <p:cond evt="begin" delay="0">
                                              <p:tn val="30"/>
                                            </p:cond>
                                          </p:stCondLst>
                                          <p:endCondLst>
                                            <p:cond evt="onStopAudio" delay="0">
                                              <p:tgtEl>
                                                <p:sldTgt/>
                                              </p:tgtEl>
                                            </p:cond>
                                          </p:endCondLst>
                                        </p:cTn>
                                        <p:tgtEl>
                                          <p:sndTgt r:embed="rId3" name="Tieng-yeah-tre-con-www_nhacchuongvui_com.wav"/>
                                        </p:tgtEl>
                                      </p:cMediaNode>
                                    </p:audio>
                                  </p:subTnLst>
                                </p:cTn>
                              </p:par>
                            </p:childTnLst>
                          </p:cTn>
                        </p:par>
                      </p:childTnLst>
                    </p:cTn>
                  </p:par>
                </p:childTnLst>
              </p:cTn>
              <p:nextCondLst>
                <p:cond evt="onClick" delay="0">
                  <p:tgtEl>
                    <p:spTgt spid="20"/>
                  </p:tgtEl>
                </p:cond>
              </p:nextCondLst>
            </p:seq>
          </p:childTnLst>
        </p:cTn>
      </p:par>
    </p:tnLst>
    <p:bldLst>
      <p:bldP spid="20" grpId="0" bldLvl="0" animBg="1"/>
      <p:bldP spid="20" grpId="1" bldLvl="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2A2EEC-542D-4605-10DF-3849102CC69A}"/>
              </a:ext>
            </a:extLst>
          </p:cNvPr>
          <p:cNvSpPr>
            <a:spLocks noGrp="1"/>
          </p:cNvSpPr>
          <p:nvPr>
            <p:ph type="title"/>
          </p:nvPr>
        </p:nvSpPr>
        <p:spPr/>
        <p:txBody>
          <a:bodyPr/>
          <a:lstStyle/>
          <a:p>
            <a:endParaRPr lang="en-US" b="1" dirty="0"/>
          </a:p>
        </p:txBody>
      </p:sp>
      <p:sp>
        <p:nvSpPr>
          <p:cNvPr id="4" name="Oval 3">
            <a:extLst>
              <a:ext uri="{FF2B5EF4-FFF2-40B4-BE49-F238E27FC236}">
                <a16:creationId xmlns:a16="http://schemas.microsoft.com/office/drawing/2014/main" id="{17546572-651A-2D46-4423-3C378186BED8}"/>
              </a:ext>
            </a:extLst>
          </p:cNvPr>
          <p:cNvSpPr/>
          <p:nvPr/>
        </p:nvSpPr>
        <p:spPr>
          <a:xfrm>
            <a:off x="1703719" y="949690"/>
            <a:ext cx="9453716" cy="5579372"/>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0000" b="1" dirty="0">
                <a:ln w="22225">
                  <a:solidFill>
                    <a:schemeClr val="accent2"/>
                  </a:solidFill>
                  <a:prstDash val="solid"/>
                </a:ln>
                <a:solidFill>
                  <a:schemeClr val="accent2">
                    <a:lumMod val="60000"/>
                    <a:lumOff val="40000"/>
                  </a:schemeClr>
                </a:solidFill>
              </a:rPr>
              <a:t>XIN CHÀO VÀ HẸN GẶP LẠI!</a:t>
            </a:r>
          </a:p>
        </p:txBody>
      </p:sp>
      <p:pic>
        <p:nvPicPr>
          <p:cNvPr id="5" name="PA_图片 3">
            <a:extLst>
              <a:ext uri="{FF2B5EF4-FFF2-40B4-BE49-F238E27FC236}">
                <a16:creationId xmlns:a16="http://schemas.microsoft.com/office/drawing/2014/main" id="{52B4C18E-4C00-0F2F-04FA-A61B77BEF4FF}"/>
              </a:ext>
            </a:extLst>
          </p:cNvPr>
          <p:cNvPicPr>
            <a:picLocks noGrp="1" noChangeAspect="1"/>
          </p:cNvPicPr>
          <p:nvPr>
            <p:ph idx="1"/>
            <p:custDataLst>
              <p:tags r:id="rId1"/>
            </p:custDataLst>
          </p:nvPr>
        </p:nvPicPr>
        <p:blipFill>
          <a:blip r:embed="rId3" cstate="print">
            <a:extLst>
              <a:ext uri="{28A0092B-C50C-407E-A947-70E740481C1C}">
                <a14:useLocalDpi xmlns:a14="http://schemas.microsoft.com/office/drawing/2010/main" val="0"/>
              </a:ext>
            </a:extLst>
          </a:blip>
          <a:stretch>
            <a:fillRect/>
          </a:stretch>
        </p:blipFill>
        <p:spPr>
          <a:xfrm>
            <a:off x="-291299" y="4560920"/>
            <a:ext cx="2297080" cy="2297080"/>
          </a:xfrm>
          <a:prstGeom prst="rect">
            <a:avLst/>
          </a:prstGeom>
        </p:spPr>
      </p:pic>
      <p:pic>
        <p:nvPicPr>
          <p:cNvPr id="6" name="ngdung">
            <a:extLst>
              <a:ext uri="{FF2B5EF4-FFF2-40B4-BE49-F238E27FC236}">
                <a16:creationId xmlns:a16="http://schemas.microsoft.com/office/drawing/2014/main" id="{FA4565CA-4612-0A50-53B8-7C650294EC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3546" y="-10369"/>
            <a:ext cx="2297081" cy="2076557"/>
          </a:xfrm>
          <a:prstGeom prst="rect">
            <a:avLst/>
          </a:prstGeom>
        </p:spPr>
      </p:pic>
      <p:pic>
        <p:nvPicPr>
          <p:cNvPr id="7" name="图片 37">
            <a:extLst>
              <a:ext uri="{FF2B5EF4-FFF2-40B4-BE49-F238E27FC236}">
                <a16:creationId xmlns:a16="http://schemas.microsoft.com/office/drawing/2014/main" id="{146DE8CB-6EC7-09F3-B64B-812D58820688}"/>
              </a:ext>
            </a:extLst>
          </p:cNvPr>
          <p:cNvPicPr>
            <a:picLocks noChangeAspect="1"/>
          </p:cNvPicPr>
          <p:nvPr/>
        </p:nvPicPr>
        <p:blipFill>
          <a:blip r:embed="rId5" cstate="print">
            <a:extLst>
              <a:ext uri="{BEBA8EAE-BF5A-486C-A8C5-ECC9F3942E4B}">
                <a14:imgProps xmlns:a14="http://schemas.microsoft.com/office/drawing/2010/main">
                  <a14:imgLayer r:embed="rId6">
                    <a14:imgEffect>
                      <a14:artisticLineDrawing/>
                    </a14:imgEffect>
                  </a14:imgLayer>
                </a14:imgProps>
              </a:ext>
              <a:ext uri="{28A0092B-C50C-407E-A947-70E740481C1C}">
                <a14:useLocalDpi xmlns:a14="http://schemas.microsoft.com/office/drawing/2010/main" val="0"/>
              </a:ext>
            </a:extLst>
          </a:blip>
          <a:stretch>
            <a:fillRect/>
          </a:stretch>
        </p:blipFill>
        <p:spPr>
          <a:xfrm>
            <a:off x="10040358" y="-338766"/>
            <a:ext cx="2052477" cy="2254683"/>
          </a:xfrm>
          <a:prstGeom prst="rect">
            <a:avLst/>
          </a:prstGeom>
          <a:effectLst>
            <a:outerShdw blurRad="50800" dist="38100" dir="10800000" algn="r" rotWithShape="0">
              <a:prstClr val="black">
                <a:alpha val="40000"/>
              </a:prstClr>
            </a:outerShdw>
          </a:effectLst>
        </p:spPr>
      </p:pic>
    </p:spTree>
    <p:extLst>
      <p:ext uri="{BB962C8B-B14F-4D97-AF65-F5344CB8AC3E}">
        <p14:creationId xmlns:p14="http://schemas.microsoft.com/office/powerpoint/2010/main" val="2341429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hlinkClick r:id="rId3" action="ppaction://hlinksldjump"/>
          </p:cNvPr>
          <p:cNvSpPr/>
          <p:nvPr/>
        </p:nvSpPr>
        <p:spPr>
          <a:xfrm>
            <a:off x="6979329" y="6049622"/>
            <a:ext cx="2163480" cy="6396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200">
              <a:solidFill>
                <a:prstClr val="white"/>
              </a:solidFill>
            </a:endParaRPr>
          </a:p>
        </p:txBody>
      </p:sp>
      <p:pic>
        <p:nvPicPr>
          <p:cNvPr id="13" name="Picture 12"/>
          <p:cNvPicPr>
            <a:picLocks noChangeAspect="1"/>
          </p:cNvPicPr>
          <p:nvPr/>
        </p:nvPicPr>
        <p:blipFill rotWithShape="1">
          <a:blip r:embed="rId4" cstate="print">
            <a:duotone>
              <a:prstClr val="black"/>
              <a:schemeClr val="accent2">
                <a:tint val="45000"/>
                <a:satMod val="400000"/>
              </a:schemeClr>
            </a:duotone>
          </a:blip>
          <a:srcRect r="-5485"/>
          <a:stretch/>
        </p:blipFill>
        <p:spPr>
          <a:xfrm>
            <a:off x="10543770" y="4914923"/>
            <a:ext cx="1101243" cy="880930"/>
          </a:xfrm>
          <a:prstGeom prst="rect">
            <a:avLst/>
          </a:prstGeom>
        </p:spPr>
      </p:pic>
      <p:sp>
        <p:nvSpPr>
          <p:cNvPr id="10" name="TextBox 9">
            <a:extLst>
              <a:ext uri="{FF2B5EF4-FFF2-40B4-BE49-F238E27FC236}">
                <a16:creationId xmlns:a16="http://schemas.microsoft.com/office/drawing/2014/main" id="{B4E2D667-1472-4061-8EDC-E5F07A86D67E}"/>
              </a:ext>
            </a:extLst>
          </p:cNvPr>
          <p:cNvSpPr txBox="1">
            <a:spLocks noChangeArrowheads="1"/>
          </p:cNvSpPr>
          <p:nvPr/>
        </p:nvSpPr>
        <p:spPr bwMode="auto">
          <a:xfrm>
            <a:off x="1162848" y="927820"/>
            <a:ext cx="10530388" cy="1636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charset="-122"/>
              </a:defRPr>
            </a:lvl9pPr>
          </a:lstStyle>
          <a:p>
            <a:pPr lvl="0" defTabSz="914400">
              <a:lnSpc>
                <a:spcPct val="150000"/>
              </a:lnSpc>
              <a:spcBef>
                <a:spcPts val="0"/>
              </a:spcBef>
              <a:buNone/>
              <a:defRPr/>
            </a:pPr>
            <a:r>
              <a:rPr lang="en-US" sz="3600" dirty="0">
                <a:solidFill>
                  <a:prstClr val="black"/>
                </a:solidFill>
                <a:latin typeface="UTM Avo"/>
                <a:cs typeface="Times New Roman" pitchFamily="18" charset="0"/>
              </a:rPr>
              <a:t>2.</a:t>
            </a:r>
            <a:r>
              <a:rPr lang="en-US" sz="3600" b="1" dirty="0">
                <a:solidFill>
                  <a:prstClr val="black"/>
                </a:solidFill>
                <a:latin typeface="UTM Avo"/>
                <a:cs typeface="Times New Roman" pitchFamily="18" charset="0"/>
              </a:rPr>
              <a:t> </a:t>
            </a:r>
            <a:r>
              <a:rPr lang="en-US" sz="3600" dirty="0" err="1">
                <a:solidFill>
                  <a:prstClr val="black"/>
                </a:solidFill>
                <a:latin typeface="UTM Avo"/>
                <a:cs typeface="Times New Roman" pitchFamily="18" charset="0"/>
              </a:rPr>
              <a:t>Tìm</a:t>
            </a:r>
            <a:r>
              <a:rPr lang="en-US" sz="3600" dirty="0">
                <a:solidFill>
                  <a:prstClr val="black"/>
                </a:solidFill>
                <a:latin typeface="UTM Avo"/>
                <a:cs typeface="Times New Roman" pitchFamily="18" charset="0"/>
              </a:rPr>
              <a:t> </a:t>
            </a:r>
            <a:r>
              <a:rPr lang="en-US" sz="3600" dirty="0" err="1">
                <a:solidFill>
                  <a:prstClr val="black"/>
                </a:solidFill>
                <a:latin typeface="UTM Avo"/>
                <a:cs typeface="Times New Roman" pitchFamily="18" charset="0"/>
              </a:rPr>
              <a:t>những</a:t>
            </a:r>
            <a:r>
              <a:rPr lang="en-US" sz="3600" dirty="0">
                <a:solidFill>
                  <a:prstClr val="black"/>
                </a:solidFill>
                <a:latin typeface="UTM Avo"/>
                <a:cs typeface="Times New Roman" pitchFamily="18" charset="0"/>
              </a:rPr>
              <a:t> </a:t>
            </a:r>
            <a:r>
              <a:rPr lang="en-US" sz="3600" dirty="0" err="1">
                <a:solidFill>
                  <a:prstClr val="black"/>
                </a:solidFill>
                <a:latin typeface="UTM Avo"/>
                <a:cs typeface="Times New Roman" pitchFamily="18" charset="0"/>
              </a:rPr>
              <a:t>câu</a:t>
            </a:r>
            <a:r>
              <a:rPr lang="en-US" sz="3600" dirty="0">
                <a:solidFill>
                  <a:prstClr val="black"/>
                </a:solidFill>
                <a:latin typeface="UTM Avo"/>
                <a:cs typeface="Times New Roman" pitchFamily="18" charset="0"/>
              </a:rPr>
              <a:t> </a:t>
            </a:r>
            <a:r>
              <a:rPr lang="en-US" sz="3600" dirty="0" err="1">
                <a:solidFill>
                  <a:prstClr val="black"/>
                </a:solidFill>
                <a:latin typeface="UTM Avo"/>
                <a:cs typeface="Times New Roman" pitchFamily="18" charset="0"/>
              </a:rPr>
              <a:t>thơ</a:t>
            </a:r>
            <a:r>
              <a:rPr lang="en-US" sz="3600" dirty="0">
                <a:solidFill>
                  <a:prstClr val="black"/>
                </a:solidFill>
                <a:latin typeface="UTM Avo"/>
                <a:cs typeface="Times New Roman" pitchFamily="18" charset="0"/>
              </a:rPr>
              <a:t> </a:t>
            </a:r>
            <a:r>
              <a:rPr lang="en-US" sz="3600" dirty="0" err="1">
                <a:solidFill>
                  <a:prstClr val="black"/>
                </a:solidFill>
                <a:latin typeface="UTM Avo"/>
                <a:cs typeface="Times New Roman" pitchFamily="18" charset="0"/>
              </a:rPr>
              <a:t>tả</a:t>
            </a:r>
            <a:r>
              <a:rPr lang="en-US" sz="3600" dirty="0">
                <a:solidFill>
                  <a:prstClr val="black"/>
                </a:solidFill>
                <a:latin typeface="UTM Avo"/>
                <a:cs typeface="Times New Roman" pitchFamily="18" charset="0"/>
              </a:rPr>
              <a:t> </a:t>
            </a:r>
            <a:r>
              <a:rPr lang="en-US" sz="3600" dirty="0" err="1">
                <a:solidFill>
                  <a:prstClr val="black"/>
                </a:solidFill>
                <a:latin typeface="UTM Avo"/>
                <a:cs typeface="Times New Roman" pitchFamily="18" charset="0"/>
              </a:rPr>
              <a:t>vẻ</a:t>
            </a:r>
            <a:r>
              <a:rPr lang="en-US" sz="3600" dirty="0">
                <a:solidFill>
                  <a:prstClr val="black"/>
                </a:solidFill>
                <a:latin typeface="UTM Avo"/>
                <a:cs typeface="Times New Roman" pitchFamily="18" charset="0"/>
              </a:rPr>
              <a:t> </a:t>
            </a:r>
            <a:r>
              <a:rPr lang="en-US" sz="3600" dirty="0" err="1">
                <a:solidFill>
                  <a:prstClr val="black"/>
                </a:solidFill>
                <a:latin typeface="UTM Avo"/>
                <a:cs typeface="Times New Roman" pitchFamily="18" charset="0"/>
              </a:rPr>
              <a:t>đẹp</a:t>
            </a:r>
            <a:r>
              <a:rPr lang="en-US" sz="3600" dirty="0">
                <a:solidFill>
                  <a:prstClr val="black"/>
                </a:solidFill>
                <a:latin typeface="UTM Avo"/>
                <a:cs typeface="Times New Roman" pitchFamily="18" charset="0"/>
              </a:rPr>
              <a:t> </a:t>
            </a:r>
            <a:r>
              <a:rPr lang="en-US" sz="3600" dirty="0" err="1">
                <a:solidFill>
                  <a:prstClr val="black"/>
                </a:solidFill>
                <a:latin typeface="UTM Avo"/>
                <a:cs typeface="Times New Roman" pitchFamily="18" charset="0"/>
              </a:rPr>
              <a:t>của</a:t>
            </a:r>
            <a:r>
              <a:rPr lang="en-US" sz="3600" dirty="0">
                <a:solidFill>
                  <a:prstClr val="black"/>
                </a:solidFill>
                <a:latin typeface="UTM Avo"/>
                <a:cs typeface="Times New Roman" pitchFamily="18" charset="0"/>
              </a:rPr>
              <a:t> </a:t>
            </a:r>
            <a:r>
              <a:rPr lang="en-US" sz="3600" dirty="0" err="1">
                <a:solidFill>
                  <a:prstClr val="black"/>
                </a:solidFill>
                <a:latin typeface="UTM Avo"/>
                <a:cs typeface="Times New Roman" pitchFamily="18" charset="0"/>
              </a:rPr>
              <a:t>cây</a:t>
            </a:r>
            <a:r>
              <a:rPr lang="en-US" sz="3600" dirty="0">
                <a:solidFill>
                  <a:prstClr val="black"/>
                </a:solidFill>
                <a:latin typeface="UTM Avo"/>
                <a:cs typeface="Times New Roman" pitchFamily="18" charset="0"/>
              </a:rPr>
              <a:t> </a:t>
            </a:r>
            <a:r>
              <a:rPr lang="en-US" sz="3600" dirty="0" err="1">
                <a:solidFill>
                  <a:prstClr val="black"/>
                </a:solidFill>
                <a:latin typeface="UTM Avo"/>
                <a:cs typeface="Times New Roman" pitchFamily="18" charset="0"/>
              </a:rPr>
              <a:t>cối</a:t>
            </a:r>
            <a:r>
              <a:rPr lang="en-US" sz="3600" dirty="0">
                <a:solidFill>
                  <a:prstClr val="black"/>
                </a:solidFill>
                <a:latin typeface="UTM Avo"/>
                <a:cs typeface="Times New Roman" pitchFamily="18" charset="0"/>
              </a:rPr>
              <a:t> </a:t>
            </a:r>
            <a:r>
              <a:rPr lang="en-US" sz="3600" dirty="0" err="1">
                <a:solidFill>
                  <a:prstClr val="black"/>
                </a:solidFill>
                <a:latin typeface="UTM Avo"/>
                <a:cs typeface="Times New Roman" pitchFamily="18" charset="0"/>
              </a:rPr>
              <a:t>khi</a:t>
            </a:r>
            <a:r>
              <a:rPr lang="en-US" sz="3600" dirty="0">
                <a:solidFill>
                  <a:prstClr val="black"/>
                </a:solidFill>
                <a:latin typeface="UTM Avo"/>
                <a:cs typeface="Times New Roman" pitchFamily="18" charset="0"/>
              </a:rPr>
              <a:t> </a:t>
            </a:r>
            <a:r>
              <a:rPr lang="en-US" sz="3600" dirty="0" err="1">
                <a:solidFill>
                  <a:prstClr val="black"/>
                </a:solidFill>
                <a:latin typeface="UTM Avo"/>
                <a:cs typeface="Times New Roman" pitchFamily="18" charset="0"/>
              </a:rPr>
              <a:t>xuân</a:t>
            </a:r>
            <a:r>
              <a:rPr lang="en-US" sz="3600" dirty="0">
                <a:solidFill>
                  <a:prstClr val="black"/>
                </a:solidFill>
                <a:latin typeface="UTM Avo"/>
                <a:cs typeface="Times New Roman" pitchFamily="18" charset="0"/>
              </a:rPr>
              <a:t> </a:t>
            </a:r>
            <a:r>
              <a:rPr lang="en-US" sz="3600" dirty="0" err="1">
                <a:solidFill>
                  <a:prstClr val="black"/>
                </a:solidFill>
                <a:latin typeface="UTM Avo"/>
                <a:cs typeface="Times New Roman" pitchFamily="18" charset="0"/>
              </a:rPr>
              <a:t>về</a:t>
            </a:r>
            <a:r>
              <a:rPr lang="en-US" sz="3600" dirty="0">
                <a:solidFill>
                  <a:prstClr val="black"/>
                </a:solidFill>
                <a:latin typeface="UTM Avo"/>
                <a:cs typeface="Times New Roman" pitchFamily="18" charset="0"/>
              </a:rPr>
              <a:t>.</a:t>
            </a:r>
          </a:p>
        </p:txBody>
      </p:sp>
      <p:sp>
        <p:nvSpPr>
          <p:cNvPr id="14" name="Rectangle 13">
            <a:extLst>
              <a:ext uri="{FF2B5EF4-FFF2-40B4-BE49-F238E27FC236}">
                <a16:creationId xmlns:a16="http://schemas.microsoft.com/office/drawing/2014/main" id="{DC74E0E0-F6E6-473B-ACEE-5229B7C0B64A}"/>
              </a:ext>
            </a:extLst>
          </p:cNvPr>
          <p:cNvSpPr/>
          <p:nvPr/>
        </p:nvSpPr>
        <p:spPr>
          <a:xfrm>
            <a:off x="3158256" y="2613989"/>
            <a:ext cx="5873899" cy="2862322"/>
          </a:xfrm>
          <a:prstGeom prst="rect">
            <a:avLst/>
          </a:prstGeom>
        </p:spPr>
        <p:txBody>
          <a:bodyPr wrap="square">
            <a:spAutoFit/>
          </a:bodyPr>
          <a:lstStyle/>
          <a:p>
            <a:pPr lvl="0"/>
            <a:r>
              <a:rPr lang="vi-VN" sz="3600" dirty="0"/>
              <a:t>Cỏ mọc xanh chân đê</a:t>
            </a:r>
            <a:endParaRPr lang="en-US" sz="3600" dirty="0"/>
          </a:p>
          <a:p>
            <a:pPr lvl="0"/>
            <a:r>
              <a:rPr lang="vi-VN" sz="3600" dirty="0"/>
              <a:t>Rau xum xuê nương bãi</a:t>
            </a:r>
            <a:br>
              <a:rPr lang="vi-VN" sz="3600" dirty="0"/>
            </a:br>
            <a:r>
              <a:rPr lang="vi-VN" sz="3600" dirty="0"/>
              <a:t>Cây cam vàng thêm trái</a:t>
            </a:r>
            <a:br>
              <a:rPr lang="vi-VN" sz="3600" dirty="0"/>
            </a:br>
            <a:r>
              <a:rPr lang="vi-VN" sz="3600" dirty="0"/>
              <a:t>Hoa khoe sắc nơi nơi</a:t>
            </a:r>
            <a:endParaRPr lang="en-US" sz="3600" dirty="0"/>
          </a:p>
          <a:p>
            <a:pPr lvl="0"/>
            <a:r>
              <a:rPr lang="vi-VN" sz="3600" dirty="0"/>
              <a:t>Mầm non vươn đứng dậy</a:t>
            </a:r>
            <a:endParaRPr kumimoji="0" lang="en-US" sz="3600" i="0" u="none" strike="noStrike" kern="1200" cap="none" spc="0" normalizeH="0" baseline="0" noProof="0" dirty="0">
              <a:ln>
                <a:noFill/>
              </a:ln>
              <a:effectLst/>
              <a:uLnTx/>
              <a:uFillTx/>
              <a:latin typeface="UTM Avo"/>
              <a:cs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additive="base">
                                        <p:cTn id="14" dur="1000" fill="hold"/>
                                        <p:tgtEl>
                                          <p:spTgt spid="14"/>
                                        </p:tgtEl>
                                        <p:attrNameLst>
                                          <p:attrName>ppt_x</p:attrName>
                                        </p:attrNameLst>
                                      </p:cBhvr>
                                      <p:tavLst>
                                        <p:tav tm="0">
                                          <p:val>
                                            <p:strVal val="#ppt_x"/>
                                          </p:val>
                                        </p:tav>
                                        <p:tav tm="100000">
                                          <p:val>
                                            <p:strVal val="#ppt_x"/>
                                          </p:val>
                                        </p:tav>
                                      </p:tavLst>
                                    </p:anim>
                                    <p:anim calcmode="lin" valueType="num">
                                      <p:cBhvr additive="base">
                                        <p:cTn id="15" dur="1000" fill="hold"/>
                                        <p:tgtEl>
                                          <p:spTgt spid="14"/>
                                        </p:tgtEl>
                                        <p:attrNameLst>
                                          <p:attrName>ppt_y</p:attrName>
                                        </p:attrNameLst>
                                      </p:cBhvr>
                                      <p:tavLst>
                                        <p:tav tm="0">
                                          <p:val>
                                            <p:strVal val="1+#ppt_h/2"/>
                                          </p:val>
                                        </p:tav>
                                        <p:tav tm="100000">
                                          <p:val>
                                            <p:strVal val="#ppt_y"/>
                                          </p:val>
                                        </p:tav>
                                      </p:tavLst>
                                    </p:anim>
                                  </p:childTnLst>
                                </p:cTn>
                              </p:par>
                              <p:par>
                                <p:cTn id="16" presetID="23" presetClass="entr" presetSubtype="32"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250" fill="hold"/>
                                        <p:tgtEl>
                                          <p:spTgt spid="13"/>
                                        </p:tgtEl>
                                        <p:attrNameLst>
                                          <p:attrName>ppt_w</p:attrName>
                                        </p:attrNameLst>
                                      </p:cBhvr>
                                      <p:tavLst>
                                        <p:tav tm="0">
                                          <p:val>
                                            <p:strVal val="4*#ppt_w"/>
                                          </p:val>
                                        </p:tav>
                                        <p:tav tm="100000">
                                          <p:val>
                                            <p:strVal val="#ppt_w"/>
                                          </p:val>
                                        </p:tav>
                                      </p:tavLst>
                                    </p:anim>
                                    <p:anim calcmode="lin" valueType="num">
                                      <p:cBhvr>
                                        <p:cTn id="19"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6"/>
                                            </p:cond>
                                          </p:stCondLst>
                                          <p:endCondLst>
                                            <p:cond evt="onStopAudio" delay="0">
                                              <p:tgtEl>
                                                <p:sldTgt/>
                                              </p:tgtEl>
                                            </p:cond>
                                          </p:endCondLst>
                                        </p:cTn>
                                        <p:tgtEl>
                                          <p:sndTgt r:embed="rId2"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hlinkClick r:id="rId3" action="ppaction://hlinksldjump"/>
          </p:cNvPr>
          <p:cNvSpPr/>
          <p:nvPr/>
        </p:nvSpPr>
        <p:spPr>
          <a:xfrm>
            <a:off x="6979329" y="6049622"/>
            <a:ext cx="2163480" cy="6396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200">
              <a:solidFill>
                <a:prstClr val="white"/>
              </a:solidFill>
            </a:endParaRPr>
          </a:p>
        </p:txBody>
      </p:sp>
      <p:pic>
        <p:nvPicPr>
          <p:cNvPr id="13" name="Picture 12"/>
          <p:cNvPicPr>
            <a:picLocks noChangeAspect="1"/>
          </p:cNvPicPr>
          <p:nvPr/>
        </p:nvPicPr>
        <p:blipFill rotWithShape="1">
          <a:blip r:embed="rId4" cstate="print">
            <a:duotone>
              <a:prstClr val="black"/>
              <a:schemeClr val="accent2">
                <a:tint val="45000"/>
                <a:satMod val="400000"/>
              </a:schemeClr>
            </a:duotone>
          </a:blip>
          <a:srcRect r="-5485"/>
          <a:stretch/>
        </p:blipFill>
        <p:spPr>
          <a:xfrm>
            <a:off x="10543770" y="4914923"/>
            <a:ext cx="1101243" cy="880930"/>
          </a:xfrm>
          <a:prstGeom prst="rect">
            <a:avLst/>
          </a:prstGeom>
        </p:spPr>
      </p:pic>
      <p:sp>
        <p:nvSpPr>
          <p:cNvPr id="9" name="TextBox 8">
            <a:extLst>
              <a:ext uri="{FF2B5EF4-FFF2-40B4-BE49-F238E27FC236}">
                <a16:creationId xmlns:a16="http://schemas.microsoft.com/office/drawing/2014/main" id="{F074787F-D2CE-4C8E-839C-373242D46D25}"/>
              </a:ext>
            </a:extLst>
          </p:cNvPr>
          <p:cNvSpPr txBox="1">
            <a:spLocks noChangeArrowheads="1"/>
          </p:cNvSpPr>
          <p:nvPr/>
        </p:nvSpPr>
        <p:spPr bwMode="auto">
          <a:xfrm>
            <a:off x="1114625" y="850792"/>
            <a:ext cx="10530388" cy="1644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charset="-122"/>
              </a:defRPr>
            </a:lvl9pPr>
          </a:lstStyle>
          <a:p>
            <a:pPr>
              <a:lnSpc>
                <a:spcPct val="150000"/>
              </a:lnSpc>
              <a:spcBef>
                <a:spcPts val="0"/>
              </a:spcBef>
              <a:buNone/>
            </a:pPr>
            <a:r>
              <a:rPr lang="en-US" sz="3600" dirty="0">
                <a:latin typeface="+mn-lt"/>
                <a:cs typeface="Times New Roman" pitchFamily="18" charset="0"/>
              </a:rPr>
              <a:t>3. </a:t>
            </a:r>
            <a:r>
              <a:rPr lang="en-US" sz="3600" dirty="0" err="1">
                <a:latin typeface="+mn-lt"/>
                <a:cs typeface="Times New Roman" pitchFamily="18" charset="0"/>
              </a:rPr>
              <a:t>Bộ</a:t>
            </a:r>
            <a:r>
              <a:rPr lang="en-US" sz="3600" dirty="0">
                <a:latin typeface="+mn-lt"/>
                <a:cs typeface="Times New Roman" pitchFamily="18" charset="0"/>
              </a:rPr>
              <a:t> </a:t>
            </a:r>
            <a:r>
              <a:rPr lang="en-US" sz="3600" dirty="0" err="1">
                <a:latin typeface="+mn-lt"/>
                <a:cs typeface="Times New Roman" pitchFamily="18" charset="0"/>
              </a:rPr>
              <a:t>phận</a:t>
            </a:r>
            <a:r>
              <a:rPr lang="en-US" sz="3600" dirty="0">
                <a:latin typeface="+mn-lt"/>
                <a:cs typeface="Times New Roman" pitchFamily="18" charset="0"/>
              </a:rPr>
              <a:t> </a:t>
            </a:r>
            <a:r>
              <a:rPr lang="en-US" sz="3600" dirty="0" err="1">
                <a:latin typeface="+mn-lt"/>
                <a:cs typeface="Times New Roman" pitchFamily="18" charset="0"/>
              </a:rPr>
              <a:t>nào</a:t>
            </a:r>
            <a:r>
              <a:rPr lang="en-US" sz="3600" dirty="0">
                <a:latin typeface="+mn-lt"/>
                <a:cs typeface="Times New Roman" pitchFamily="18" charset="0"/>
              </a:rPr>
              <a:t> </a:t>
            </a:r>
            <a:r>
              <a:rPr lang="en-US" sz="3600" dirty="0" err="1">
                <a:latin typeface="+mn-lt"/>
                <a:cs typeface="Times New Roman" pitchFamily="18" charset="0"/>
              </a:rPr>
              <a:t>trong</a:t>
            </a:r>
            <a:r>
              <a:rPr lang="en-US" sz="3600" dirty="0">
                <a:latin typeface="+mn-lt"/>
                <a:cs typeface="Times New Roman" pitchFamily="18" charset="0"/>
              </a:rPr>
              <a:t> </a:t>
            </a:r>
            <a:r>
              <a:rPr lang="en-US" sz="3600" dirty="0" err="1">
                <a:latin typeface="+mn-lt"/>
                <a:cs typeface="Times New Roman" pitchFamily="18" charset="0"/>
              </a:rPr>
              <a:t>câu</a:t>
            </a:r>
            <a:r>
              <a:rPr lang="en-US" sz="3600" dirty="0">
                <a:latin typeface="+mn-lt"/>
                <a:cs typeface="Times New Roman" pitchFamily="18" charset="0"/>
              </a:rPr>
              <a:t> </a:t>
            </a:r>
            <a:r>
              <a:rPr lang="en-US" sz="3600" dirty="0" err="1">
                <a:latin typeface="+mn-lt"/>
                <a:cs typeface="Times New Roman" pitchFamily="18" charset="0"/>
              </a:rPr>
              <a:t>sau</a:t>
            </a:r>
            <a:r>
              <a:rPr lang="en-US" sz="3600" dirty="0">
                <a:latin typeface="+mn-lt"/>
                <a:cs typeface="Times New Roman" pitchFamily="18" charset="0"/>
              </a:rPr>
              <a:t> </a:t>
            </a:r>
            <a:r>
              <a:rPr lang="en-US" sz="3600" dirty="0" err="1">
                <a:latin typeface="+mn-lt"/>
                <a:cs typeface="Times New Roman" pitchFamily="18" charset="0"/>
              </a:rPr>
              <a:t>trả</a:t>
            </a:r>
            <a:r>
              <a:rPr lang="en-US" sz="3600" dirty="0">
                <a:latin typeface="+mn-lt"/>
                <a:cs typeface="Times New Roman" pitchFamily="18" charset="0"/>
              </a:rPr>
              <a:t> </a:t>
            </a:r>
            <a:r>
              <a:rPr lang="en-US" sz="3600" dirty="0" err="1">
                <a:latin typeface="+mn-lt"/>
                <a:cs typeface="Times New Roman" pitchFamily="18" charset="0"/>
              </a:rPr>
              <a:t>lời</a:t>
            </a:r>
            <a:r>
              <a:rPr lang="en-US" sz="3600" dirty="0">
                <a:latin typeface="+mn-lt"/>
                <a:cs typeface="Times New Roman" pitchFamily="18" charset="0"/>
              </a:rPr>
              <a:t> </a:t>
            </a:r>
            <a:r>
              <a:rPr lang="en-US" sz="3600" dirty="0" err="1">
                <a:latin typeface="+mn-lt"/>
                <a:cs typeface="Times New Roman" pitchFamily="18" charset="0"/>
              </a:rPr>
              <a:t>cho</a:t>
            </a:r>
            <a:r>
              <a:rPr lang="en-US" sz="3600" dirty="0">
                <a:latin typeface="+mn-lt"/>
                <a:cs typeface="Times New Roman" pitchFamily="18" charset="0"/>
              </a:rPr>
              <a:t> </a:t>
            </a:r>
            <a:r>
              <a:rPr lang="en-US" sz="3600" dirty="0" err="1">
                <a:latin typeface="+mn-lt"/>
                <a:cs typeface="Times New Roman" pitchFamily="18" charset="0"/>
              </a:rPr>
              <a:t>câu</a:t>
            </a:r>
            <a:r>
              <a:rPr lang="en-US" sz="3600" dirty="0">
                <a:latin typeface="+mn-lt"/>
                <a:cs typeface="Times New Roman" pitchFamily="18" charset="0"/>
              </a:rPr>
              <a:t> </a:t>
            </a:r>
            <a:r>
              <a:rPr lang="en-US" sz="3600" dirty="0" err="1">
                <a:latin typeface="+mn-lt"/>
                <a:cs typeface="Times New Roman" pitchFamily="18" charset="0"/>
              </a:rPr>
              <a:t>hỏi</a:t>
            </a:r>
            <a:r>
              <a:rPr lang="en-US" sz="3600" dirty="0">
                <a:latin typeface="+mn-lt"/>
                <a:cs typeface="Times New Roman" pitchFamily="18" charset="0"/>
              </a:rPr>
              <a:t> </a:t>
            </a:r>
            <a:r>
              <a:rPr lang="en-US" sz="3600" b="1" dirty="0">
                <a:latin typeface="+mn-lt"/>
                <a:cs typeface="Times New Roman" pitchFamily="18" charset="0"/>
              </a:rPr>
              <a:t>Ở </a:t>
            </a:r>
            <a:r>
              <a:rPr lang="en-US" sz="3600" b="1" dirty="0" err="1">
                <a:latin typeface="+mn-lt"/>
                <a:cs typeface="Times New Roman" pitchFamily="18" charset="0"/>
              </a:rPr>
              <a:t>đâu</a:t>
            </a:r>
            <a:r>
              <a:rPr lang="en-US" sz="3600" dirty="0">
                <a:latin typeface="+mn-lt"/>
                <a:cs typeface="Times New Roman" pitchFamily="18" charset="0"/>
              </a:rPr>
              <a:t>?</a:t>
            </a:r>
          </a:p>
        </p:txBody>
      </p:sp>
      <p:sp>
        <p:nvSpPr>
          <p:cNvPr id="11" name="TextBox 10">
            <a:extLst>
              <a:ext uri="{FF2B5EF4-FFF2-40B4-BE49-F238E27FC236}">
                <a16:creationId xmlns:a16="http://schemas.microsoft.com/office/drawing/2014/main" id="{DE8266E0-64E6-4888-943B-209D796F394F}"/>
              </a:ext>
            </a:extLst>
          </p:cNvPr>
          <p:cNvSpPr txBox="1">
            <a:spLocks noChangeArrowheads="1"/>
          </p:cNvSpPr>
          <p:nvPr/>
        </p:nvSpPr>
        <p:spPr bwMode="auto">
          <a:xfrm>
            <a:off x="1377684" y="2666348"/>
            <a:ext cx="3887043" cy="805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charset="-122"/>
              </a:defRPr>
            </a:lvl9pPr>
          </a:lstStyle>
          <a:p>
            <a:pPr>
              <a:lnSpc>
                <a:spcPct val="150000"/>
              </a:lnSpc>
              <a:spcBef>
                <a:spcPts val="0"/>
              </a:spcBef>
              <a:buNone/>
            </a:pPr>
            <a:r>
              <a:rPr lang="en-US" sz="3600" dirty="0" err="1">
                <a:latin typeface="+mn-lt"/>
                <a:cs typeface="Times New Roman" pitchFamily="18" charset="0"/>
              </a:rPr>
              <a:t>Cỏ</a:t>
            </a:r>
            <a:r>
              <a:rPr lang="en-US" sz="3600" dirty="0">
                <a:latin typeface="+mn-lt"/>
                <a:cs typeface="Times New Roman" pitchFamily="18" charset="0"/>
              </a:rPr>
              <a:t> </a:t>
            </a:r>
            <a:r>
              <a:rPr lang="en-US" sz="3600" dirty="0" err="1">
                <a:latin typeface="+mn-lt"/>
                <a:cs typeface="Times New Roman" pitchFamily="18" charset="0"/>
              </a:rPr>
              <a:t>mọc</a:t>
            </a:r>
            <a:r>
              <a:rPr lang="en-US" sz="3600" dirty="0">
                <a:latin typeface="+mn-lt"/>
                <a:cs typeface="Times New Roman" pitchFamily="18" charset="0"/>
              </a:rPr>
              <a:t> </a:t>
            </a:r>
            <a:r>
              <a:rPr lang="en-US" sz="3600" dirty="0" err="1">
                <a:latin typeface="+mn-lt"/>
                <a:cs typeface="Times New Roman" pitchFamily="18" charset="0"/>
              </a:rPr>
              <a:t>xanh</a:t>
            </a:r>
            <a:endParaRPr lang="en-US" sz="3600" dirty="0">
              <a:latin typeface="+mn-lt"/>
              <a:cs typeface="Times New Roman" pitchFamily="18" charset="0"/>
            </a:endParaRPr>
          </a:p>
        </p:txBody>
      </p:sp>
      <p:sp>
        <p:nvSpPr>
          <p:cNvPr id="15" name="TextBox 14">
            <a:extLst>
              <a:ext uri="{FF2B5EF4-FFF2-40B4-BE49-F238E27FC236}">
                <a16:creationId xmlns:a16="http://schemas.microsoft.com/office/drawing/2014/main" id="{1A50C0AB-68D9-4EDE-921B-182D5E213867}"/>
              </a:ext>
            </a:extLst>
          </p:cNvPr>
          <p:cNvSpPr txBox="1">
            <a:spLocks noChangeArrowheads="1"/>
          </p:cNvSpPr>
          <p:nvPr/>
        </p:nvSpPr>
        <p:spPr bwMode="auto">
          <a:xfrm>
            <a:off x="4524974" y="2671899"/>
            <a:ext cx="2986498" cy="805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charset="-122"/>
              </a:defRPr>
            </a:lvl9pPr>
          </a:lstStyle>
          <a:p>
            <a:pPr>
              <a:lnSpc>
                <a:spcPct val="150000"/>
              </a:lnSpc>
              <a:spcBef>
                <a:spcPts val="0"/>
              </a:spcBef>
              <a:buNone/>
            </a:pPr>
            <a:r>
              <a:rPr lang="en-US" sz="3600" dirty="0">
                <a:latin typeface="+mn-lt"/>
                <a:cs typeface="Times New Roman" pitchFamily="18" charset="0"/>
              </a:rPr>
              <a:t>ở </a:t>
            </a:r>
            <a:r>
              <a:rPr lang="en-US" sz="3600" dirty="0" err="1">
                <a:latin typeface="+mn-lt"/>
                <a:cs typeface="Times New Roman" pitchFamily="18" charset="0"/>
              </a:rPr>
              <a:t>chân</a:t>
            </a:r>
            <a:r>
              <a:rPr lang="en-US" sz="3600" dirty="0">
                <a:latin typeface="+mn-lt"/>
                <a:cs typeface="Times New Roman" pitchFamily="18" charset="0"/>
              </a:rPr>
              <a:t> </a:t>
            </a:r>
            <a:r>
              <a:rPr lang="en-US" sz="3600" dirty="0" err="1">
                <a:latin typeface="+mn-lt"/>
                <a:cs typeface="Times New Roman" pitchFamily="18" charset="0"/>
              </a:rPr>
              <a:t>đê</a:t>
            </a:r>
            <a:r>
              <a:rPr lang="en-US" sz="3600" dirty="0">
                <a:latin typeface="+mn-lt"/>
                <a:cs typeface="Times New Roman" pitchFamily="18" charset="0"/>
              </a:rPr>
              <a:t>.</a:t>
            </a:r>
          </a:p>
        </p:txBody>
      </p:sp>
    </p:spTree>
    <p:extLst>
      <p:ext uri="{BB962C8B-B14F-4D97-AF65-F5344CB8AC3E}">
        <p14:creationId xmlns:p14="http://schemas.microsoft.com/office/powerpoint/2010/main" val="1930349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mph" presetSubtype="2" fill="hold" grpId="1" nodeType="clickEffect">
                                  <p:stCondLst>
                                    <p:cond delay="0"/>
                                  </p:stCondLst>
                                  <p:childTnLst>
                                    <p:animClr clrSpc="rgb" dir="cw">
                                      <p:cBhvr override="childStyle">
                                        <p:cTn id="21" dur="2000" fill="hold"/>
                                        <p:tgtEl>
                                          <p:spTgt spid="15"/>
                                        </p:tgtEl>
                                        <p:attrNameLst>
                                          <p:attrName>style.color</p:attrName>
                                        </p:attrNameLst>
                                      </p:cBhvr>
                                      <p:to>
                                        <a:schemeClr val="accent2"/>
                                      </p:to>
                                    </p:animClr>
                                  </p:childTnLst>
                                </p:cTn>
                              </p:par>
                            </p:childTnLst>
                          </p:cTn>
                        </p:par>
                        <p:par>
                          <p:cTn id="22" fill="hold">
                            <p:stCondLst>
                              <p:cond delay="2000"/>
                            </p:stCondLst>
                            <p:childTnLst>
                              <p:par>
                                <p:cTn id="23" presetID="23" presetClass="entr" presetSubtype="32" fill="hold" nodeType="after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p:cTn id="25" dur="300" fill="hold"/>
                                        <p:tgtEl>
                                          <p:spTgt spid="13"/>
                                        </p:tgtEl>
                                        <p:attrNameLst>
                                          <p:attrName>ppt_w</p:attrName>
                                        </p:attrNameLst>
                                      </p:cBhvr>
                                      <p:tavLst>
                                        <p:tav tm="0">
                                          <p:val>
                                            <p:strVal val="4*#ppt_w"/>
                                          </p:val>
                                        </p:tav>
                                        <p:tav tm="100000">
                                          <p:val>
                                            <p:strVal val="#ppt_w"/>
                                          </p:val>
                                        </p:tav>
                                      </p:tavLst>
                                    </p:anim>
                                    <p:anim calcmode="lin" valueType="num">
                                      <p:cBhvr>
                                        <p:cTn id="26" dur="30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5" grpId="0"/>
      <p:bldP spid="15"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5EBA6498-E967-4DED-895F-CFB8447E3E7C}"/>
              </a:ext>
            </a:extLst>
          </p:cNvPr>
          <p:cNvPicPr>
            <a:picLocks noChangeAspect="1"/>
          </p:cNvPicPr>
          <p:nvPr/>
        </p:nvPicPr>
        <p:blipFill rotWithShape="1">
          <a:blip r:embed="rId3" cstate="print">
            <a:duotone>
              <a:prstClr val="black"/>
              <a:schemeClr val="accent2">
                <a:tint val="45000"/>
                <a:satMod val="400000"/>
              </a:schemeClr>
            </a:duotone>
          </a:blip>
          <a:srcRect r="-5485"/>
          <a:stretch/>
        </p:blipFill>
        <p:spPr>
          <a:xfrm>
            <a:off x="10845569" y="4359333"/>
            <a:ext cx="1101243" cy="880930"/>
          </a:xfrm>
          <a:prstGeom prst="rect">
            <a:avLst/>
          </a:prstGeom>
        </p:spPr>
      </p:pic>
      <p:sp>
        <p:nvSpPr>
          <p:cNvPr id="18" name="TextBox 17">
            <a:extLst>
              <a:ext uri="{FF2B5EF4-FFF2-40B4-BE49-F238E27FC236}">
                <a16:creationId xmlns:a16="http://schemas.microsoft.com/office/drawing/2014/main" id="{A9E1A02F-9F44-4381-969C-1298798422EE}"/>
              </a:ext>
            </a:extLst>
          </p:cNvPr>
          <p:cNvSpPr txBox="1">
            <a:spLocks noChangeArrowheads="1"/>
          </p:cNvSpPr>
          <p:nvPr/>
        </p:nvSpPr>
        <p:spPr bwMode="auto">
          <a:xfrm>
            <a:off x="1162848" y="927820"/>
            <a:ext cx="10530388" cy="4129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charset="-122"/>
              </a:defRPr>
            </a:lvl9pPr>
          </a:lstStyle>
          <a:p>
            <a:pPr>
              <a:lnSpc>
                <a:spcPct val="150000"/>
              </a:lnSpc>
              <a:spcBef>
                <a:spcPts val="0"/>
              </a:spcBef>
              <a:buNone/>
            </a:pPr>
            <a:r>
              <a:rPr lang="en-US" sz="3600">
                <a:latin typeface="+mn-lt"/>
                <a:cs typeface="Times New Roman" pitchFamily="18" charset="0"/>
              </a:rPr>
              <a:t>4. Tìm các từ chỉ hoạt động trong các từ sau. Chọn ý đúng:</a:t>
            </a:r>
          </a:p>
          <a:p>
            <a:pPr marL="742950" indent="-742950">
              <a:lnSpc>
                <a:spcPct val="150000"/>
              </a:lnSpc>
              <a:spcBef>
                <a:spcPts val="0"/>
              </a:spcBef>
              <a:buAutoNum type="alphaLcParenR"/>
            </a:pPr>
            <a:r>
              <a:rPr lang="en-US" sz="3600">
                <a:latin typeface="+mn-lt"/>
                <a:cs typeface="Times New Roman" pitchFamily="18" charset="0"/>
              </a:rPr>
              <a:t>Chao, mùa xuân, vẫy, mở hội</a:t>
            </a:r>
          </a:p>
          <a:p>
            <a:pPr marL="742950" indent="-742950">
              <a:lnSpc>
                <a:spcPct val="150000"/>
              </a:lnSpc>
              <a:spcBef>
                <a:spcPts val="0"/>
              </a:spcBef>
              <a:buAutoNum type="alphaLcParenR"/>
            </a:pPr>
            <a:r>
              <a:rPr lang="en-US" sz="3600">
                <a:latin typeface="+mn-lt"/>
                <a:cs typeface="Times New Roman" pitchFamily="18" charset="0"/>
              </a:rPr>
              <a:t>Dẫn lối, lượn bay, rủ, chim én</a:t>
            </a:r>
          </a:p>
          <a:p>
            <a:pPr marL="742950" indent="-742950">
              <a:lnSpc>
                <a:spcPct val="150000"/>
              </a:lnSpc>
              <a:spcBef>
                <a:spcPts val="0"/>
              </a:spcBef>
              <a:buAutoNum type="alphaLcParenR"/>
            </a:pPr>
            <a:r>
              <a:rPr lang="en-US" sz="3600">
                <a:latin typeface="+mn-lt"/>
                <a:cs typeface="Times New Roman" pitchFamily="18" charset="0"/>
              </a:rPr>
              <a:t>Lượn bay, rủ, chao, dẫn lối</a:t>
            </a:r>
          </a:p>
        </p:txBody>
      </p:sp>
      <p:sp>
        <p:nvSpPr>
          <p:cNvPr id="4" name="Oval 3">
            <a:extLst>
              <a:ext uri="{FF2B5EF4-FFF2-40B4-BE49-F238E27FC236}">
                <a16:creationId xmlns:a16="http://schemas.microsoft.com/office/drawing/2014/main" id="{8BA3C8B2-97EA-4C70-A6EA-14BED45C3ADC}"/>
              </a:ext>
            </a:extLst>
          </p:cNvPr>
          <p:cNvSpPr/>
          <p:nvPr/>
        </p:nvSpPr>
        <p:spPr>
          <a:xfrm>
            <a:off x="1039092" y="4339154"/>
            <a:ext cx="762000" cy="765245"/>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circle(in)">
                                      <p:cBhvr>
                                        <p:cTn id="14" dur="2000"/>
                                        <p:tgtEl>
                                          <p:spTgt spid="4"/>
                                        </p:tgtEl>
                                      </p:cBhvr>
                                    </p:animEffect>
                                  </p:childTnLst>
                                </p:cTn>
                              </p:par>
                            </p:childTnLst>
                          </p:cTn>
                        </p:par>
                        <p:par>
                          <p:cTn id="15" fill="hold">
                            <p:stCondLst>
                              <p:cond delay="2000"/>
                            </p:stCondLst>
                            <p:childTnLst>
                              <p:par>
                                <p:cTn id="16" presetID="23" presetClass="entr" presetSubtype="32" fill="hold" nodeType="after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p:cTn id="18" dur="250" fill="hold"/>
                                        <p:tgtEl>
                                          <p:spTgt spid="14"/>
                                        </p:tgtEl>
                                        <p:attrNameLst>
                                          <p:attrName>ppt_w</p:attrName>
                                        </p:attrNameLst>
                                      </p:cBhvr>
                                      <p:tavLst>
                                        <p:tav tm="0">
                                          <p:val>
                                            <p:strVal val="4*#ppt_w"/>
                                          </p:val>
                                        </p:tav>
                                        <p:tav tm="100000">
                                          <p:val>
                                            <p:strVal val="#ppt_w"/>
                                          </p:val>
                                        </p:tav>
                                      </p:tavLst>
                                    </p:anim>
                                    <p:anim calcmode="lin" valueType="num">
                                      <p:cBhvr>
                                        <p:cTn id="19"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6"/>
                                            </p:cond>
                                          </p:stCondLst>
                                          <p:endCondLst>
                                            <p:cond evt="onStopAudio" delay="0">
                                              <p:tgtEl>
                                                <p:sldTgt/>
                                              </p:tgtEl>
                                            </p:cond>
                                          </p:endCondLst>
                                        </p:cTn>
                                        <p:tgtEl>
                                          <p:sndTgt r:embed="rId2"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35D1BF24-76CA-4563-959A-F281F9EC668C}"/>
              </a:ext>
            </a:extLst>
          </p:cNvPr>
          <p:cNvSpPr txBox="1">
            <a:spLocks/>
          </p:cNvSpPr>
          <p:nvPr/>
        </p:nvSpPr>
        <p:spPr>
          <a:xfrm>
            <a:off x="365123" y="498779"/>
            <a:ext cx="10514231" cy="1108801"/>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r>
              <a:rPr lang="en-US" b="1">
                <a:cs typeface="Times New Roman" pitchFamily="18" charset="0"/>
              </a:rPr>
            </a:br>
            <a:r>
              <a:rPr lang="en-US" b="1">
                <a:cs typeface="Times New Roman" pitchFamily="18" charset="0"/>
              </a:rPr>
              <a:t>        </a:t>
            </a:r>
            <a:r>
              <a:rPr lang="en-US" b="1">
                <a:solidFill>
                  <a:srgbClr val="FF0000"/>
                </a:solidFill>
                <a:cs typeface="Times New Roman" pitchFamily="18" charset="0"/>
              </a:rPr>
              <a:t>Bài đọc 2: Chim rừng Tây Nguyên</a:t>
            </a:r>
            <a:endParaRPr lang="en-US" b="1" dirty="0">
              <a:solidFill>
                <a:srgbClr val="FF0000"/>
              </a:solidFill>
              <a:cs typeface="Times New Roman" pitchFamily="18" charset="0"/>
            </a:endParaRPr>
          </a:p>
        </p:txBody>
      </p:sp>
      <p:pic>
        <p:nvPicPr>
          <p:cNvPr id="3" name="Picture 2">
            <a:extLst>
              <a:ext uri="{FF2B5EF4-FFF2-40B4-BE49-F238E27FC236}">
                <a16:creationId xmlns:a16="http://schemas.microsoft.com/office/drawing/2014/main" id="{CA31B23F-536F-468A-A858-0DB8ECC3DE8E}"/>
              </a:ext>
            </a:extLst>
          </p:cNvPr>
          <p:cNvPicPr>
            <a:picLocks noChangeAspect="1"/>
          </p:cNvPicPr>
          <p:nvPr/>
        </p:nvPicPr>
        <p:blipFill rotWithShape="1">
          <a:blip r:embed="rId2"/>
          <a:srcRect t="4906"/>
          <a:stretch/>
        </p:blipFill>
        <p:spPr>
          <a:xfrm>
            <a:off x="810223" y="1706773"/>
            <a:ext cx="11055927" cy="5001491"/>
          </a:xfrm>
          <a:prstGeom prst="rect">
            <a:avLst/>
          </a:prstGeom>
        </p:spPr>
      </p:pic>
    </p:spTree>
    <p:extLst>
      <p:ext uri="{BB962C8B-B14F-4D97-AF65-F5344CB8AC3E}">
        <p14:creationId xmlns:p14="http://schemas.microsoft.com/office/powerpoint/2010/main" val="2831672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B9F64D0-14D1-4D8C-A60E-D17BB12DF31C}"/>
              </a:ext>
            </a:extLst>
          </p:cNvPr>
          <p:cNvSpPr/>
          <p:nvPr/>
        </p:nvSpPr>
        <p:spPr>
          <a:xfrm>
            <a:off x="246197" y="933301"/>
            <a:ext cx="11698014" cy="5924699"/>
          </a:xfrm>
          <a:prstGeom prst="rect">
            <a:avLst/>
          </a:prstGeom>
        </p:spPr>
        <p:txBody>
          <a:bodyPr wrap="square">
            <a:spAutoFit/>
          </a:bodyPr>
          <a:lstStyle/>
          <a:p>
            <a:pPr indent="400050" algn="just">
              <a:spcBef>
                <a:spcPts val="600"/>
              </a:spcBef>
              <a:spcAft>
                <a:spcPts val="600"/>
              </a:spcAft>
            </a:pPr>
            <a:r>
              <a:rPr lang="vi-VN" sz="2200" dirty="0">
                <a:latin typeface="+mj-lt"/>
                <a:cs typeface="Times New Roman" pitchFamily="18" charset="0"/>
              </a:rPr>
              <a:t> </a:t>
            </a:r>
            <a:r>
              <a:rPr lang="vi-VN" sz="2800" dirty="0"/>
              <a:t>1. Những cơn gió nhẹ làm mặt nước hồ </a:t>
            </a:r>
            <a:r>
              <a:rPr lang="en-US" sz="2800" dirty="0"/>
              <a:t>Y</a:t>
            </a:r>
            <a:r>
              <a:rPr lang="vi-VN" sz="2800" dirty="0"/>
              <a:t>-rơ-pao chao mình rung động. Bầu trời trong xanh soi bóng xuống đáy hồ, mặt nước hồ càng xanh thêm và như rộng ra mênh mông.</a:t>
            </a:r>
          </a:p>
          <a:p>
            <a:pPr indent="457200" algn="just">
              <a:spcBef>
                <a:spcPts val="600"/>
              </a:spcBef>
              <a:spcAft>
                <a:spcPts val="600"/>
              </a:spcAft>
            </a:pPr>
            <a:r>
              <a:rPr lang="en-US" sz="2800" dirty="0"/>
              <a:t>2. </a:t>
            </a:r>
            <a:r>
              <a:rPr lang="vi-VN" sz="2800" dirty="0"/>
              <a:t>Nơi đây cất lên những tiếng chim ríu rít. Chim đại bàng chân vàng</a:t>
            </a:r>
            <a:r>
              <a:rPr lang="en-US" sz="2800" dirty="0"/>
              <a:t>,</a:t>
            </a:r>
            <a:r>
              <a:rPr lang="vi-VN" sz="2800" dirty="0"/>
              <a:t> mỏ đỏ đang chao lượn, bóng che rợp mặt đất. Mỗi lần đại bàng vỗ cánh lại phát ra những tiếng vi vu vi vút từ trên nền trời xanh thẳm, giống như có hàng trăm chiếc đàn cùng hoà âm. Bầy thiên nga trắng muốt chen nhau bơi lội</a:t>
            </a:r>
            <a:r>
              <a:rPr lang="en-US" sz="2800" dirty="0"/>
              <a:t>.</a:t>
            </a:r>
            <a:r>
              <a:rPr lang="vi-VN" sz="2800" dirty="0"/>
              <a:t> Những con chim kơ-pú</a:t>
            </a:r>
            <a:r>
              <a:rPr lang="en-US" sz="2800" dirty="0"/>
              <a:t>c</a:t>
            </a:r>
            <a:r>
              <a:rPr lang="vi-VN" sz="2800" dirty="0"/>
              <a:t> mình đỏ chót và nhỏ như quả ớt cố rướn cặp mỏ thanh mảnh của mình hót lên lanh lảnh nghe như tiếng sáo.</a:t>
            </a:r>
            <a:endParaRPr lang="en-US" sz="2800" dirty="0"/>
          </a:p>
          <a:p>
            <a:pPr indent="457200" algn="just">
              <a:spcBef>
                <a:spcPts val="600"/>
              </a:spcBef>
              <a:spcAft>
                <a:spcPts val="600"/>
              </a:spcAft>
            </a:pPr>
            <a:r>
              <a:rPr lang="en-US" sz="2800" dirty="0"/>
              <a:t>3. </a:t>
            </a:r>
            <a:r>
              <a:rPr lang="vi-VN" sz="2800" dirty="0"/>
              <a:t>Họ nh</a:t>
            </a:r>
            <a:r>
              <a:rPr lang="en-US" sz="2800" dirty="0"/>
              <a:t>à</a:t>
            </a:r>
            <a:r>
              <a:rPr lang="vi-VN" sz="2800" dirty="0"/>
              <a:t> chim đủ các loại</a:t>
            </a:r>
            <a:r>
              <a:rPr lang="en-US" sz="2800" dirty="0"/>
              <a:t>,</a:t>
            </a:r>
            <a:r>
              <a:rPr lang="vi-VN" sz="2800" dirty="0"/>
              <a:t> đủ các màu sắc ríu rít bay đến đậu ở những cây quanh hồ, tiếng hót rộn vang cả mặt nước</a:t>
            </a:r>
          </a:p>
          <a:p>
            <a:endParaRPr lang="vi-VN" dirty="0"/>
          </a:p>
        </p:txBody>
      </p:sp>
      <p:sp>
        <p:nvSpPr>
          <p:cNvPr id="9" name="Title 4">
            <a:extLst>
              <a:ext uri="{FF2B5EF4-FFF2-40B4-BE49-F238E27FC236}">
                <a16:creationId xmlns:a16="http://schemas.microsoft.com/office/drawing/2014/main" id="{C096ADFF-73A3-4130-8B27-71A0F9A553BD}"/>
              </a:ext>
            </a:extLst>
          </p:cNvPr>
          <p:cNvSpPr txBox="1">
            <a:spLocks/>
          </p:cNvSpPr>
          <p:nvPr/>
        </p:nvSpPr>
        <p:spPr>
          <a:xfrm>
            <a:off x="838089" y="154111"/>
            <a:ext cx="10514231" cy="1108801"/>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err="1">
                <a:solidFill>
                  <a:srgbClr val="FF0000"/>
                </a:solidFill>
                <a:cs typeface="Times New Roman" pitchFamily="18" charset="0"/>
              </a:rPr>
              <a:t>Chim</a:t>
            </a:r>
            <a:r>
              <a:rPr lang="en-US" sz="3200" b="1" dirty="0">
                <a:solidFill>
                  <a:srgbClr val="FF0000"/>
                </a:solidFill>
                <a:cs typeface="Times New Roman" pitchFamily="18" charset="0"/>
              </a:rPr>
              <a:t> </a:t>
            </a:r>
            <a:r>
              <a:rPr lang="en-US" sz="3200" b="1" dirty="0" err="1">
                <a:solidFill>
                  <a:srgbClr val="FF0000"/>
                </a:solidFill>
                <a:cs typeface="Times New Roman" pitchFamily="18" charset="0"/>
              </a:rPr>
              <a:t>rừng</a:t>
            </a:r>
            <a:r>
              <a:rPr lang="en-US" sz="3200" b="1" dirty="0">
                <a:solidFill>
                  <a:srgbClr val="FF0000"/>
                </a:solidFill>
                <a:cs typeface="Times New Roman" pitchFamily="18" charset="0"/>
              </a:rPr>
              <a:t> </a:t>
            </a:r>
            <a:r>
              <a:rPr lang="en-US" sz="3200" b="1" dirty="0" err="1">
                <a:solidFill>
                  <a:srgbClr val="FF0000"/>
                </a:solidFill>
                <a:cs typeface="Times New Roman" pitchFamily="18" charset="0"/>
              </a:rPr>
              <a:t>Tây</a:t>
            </a:r>
            <a:r>
              <a:rPr lang="en-US" sz="3200" b="1" dirty="0">
                <a:solidFill>
                  <a:srgbClr val="FF0000"/>
                </a:solidFill>
                <a:cs typeface="Times New Roman" pitchFamily="18" charset="0"/>
              </a:rPr>
              <a:t> </a:t>
            </a:r>
            <a:r>
              <a:rPr lang="en-US" sz="3200" b="1" dirty="0" err="1">
                <a:solidFill>
                  <a:srgbClr val="FF0000"/>
                </a:solidFill>
                <a:cs typeface="Times New Roman" pitchFamily="18" charset="0"/>
              </a:rPr>
              <a:t>Nguyên</a:t>
            </a:r>
            <a:endParaRPr lang="en-US" sz="3200" b="1" dirty="0">
              <a:solidFill>
                <a:srgbClr val="FF0000"/>
              </a:solidFill>
              <a:cs typeface="Times New Roman" pitchFamily="18" charset="0"/>
            </a:endParaRPr>
          </a:p>
        </p:txBody>
      </p:sp>
      <p:sp>
        <p:nvSpPr>
          <p:cNvPr id="13" name="TextBox 12">
            <a:extLst>
              <a:ext uri="{FF2B5EF4-FFF2-40B4-BE49-F238E27FC236}">
                <a16:creationId xmlns:a16="http://schemas.microsoft.com/office/drawing/2014/main" id="{B9EA6D5B-9ED7-4D43-ABB0-B5D6BEAF18AB}"/>
              </a:ext>
            </a:extLst>
          </p:cNvPr>
          <p:cNvSpPr txBox="1"/>
          <p:nvPr/>
        </p:nvSpPr>
        <p:spPr>
          <a:xfrm>
            <a:off x="9143727" y="5829657"/>
            <a:ext cx="6093372" cy="1261884"/>
          </a:xfrm>
          <a:prstGeom prst="rect">
            <a:avLst/>
          </a:prstGeom>
          <a:noFill/>
        </p:spPr>
        <p:txBody>
          <a:bodyPr wrap="square">
            <a:spAutoFit/>
          </a:bodyPr>
          <a:lstStyle/>
          <a:p>
            <a:endParaRPr lang="en-US" sz="1800" dirty="0"/>
          </a:p>
          <a:p>
            <a:r>
              <a:rPr lang="en-US" sz="1800" i="1" dirty="0"/>
              <a:t>             </a:t>
            </a:r>
            <a:r>
              <a:rPr lang="vi-VN" dirty="0"/>
              <a:t>.</a:t>
            </a:r>
            <a:r>
              <a:rPr lang="en-US" sz="1800" i="1" dirty="0"/>
              <a:t>                                                                   </a:t>
            </a:r>
            <a:r>
              <a:rPr lang="en-US" sz="2200" dirty="0"/>
              <a:t>Theo </a:t>
            </a:r>
            <a:r>
              <a:rPr lang="vi-VN" sz="2200" dirty="0"/>
              <a:t>T</a:t>
            </a:r>
            <a:r>
              <a:rPr lang="en-US" sz="2200" dirty="0"/>
              <a:t>HIÊN LƯƠNG</a:t>
            </a:r>
            <a:endParaRPr lang="vi-VN" sz="2200" dirty="0"/>
          </a:p>
          <a:p>
            <a:endParaRPr lang="en-US" i="1" dirty="0"/>
          </a:p>
        </p:txBody>
      </p:sp>
    </p:spTree>
    <p:extLst>
      <p:ext uri="{BB962C8B-B14F-4D97-AF65-F5344CB8AC3E}">
        <p14:creationId xmlns:p14="http://schemas.microsoft.com/office/powerpoint/2010/main" val="2293972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6" presetClass="entr" presetSubtype="32"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ircle(out)">
                                      <p:cBhvr>
                                        <p:cTn id="10" dur="2000"/>
                                        <p:tgtEl>
                                          <p:spTgt spid="8"/>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AEC9DEF-C941-4CB3-B6C1-6849232DAF98}"/>
              </a:ext>
            </a:extLst>
          </p:cNvPr>
          <p:cNvSpPr>
            <a:spLocks noGrp="1"/>
          </p:cNvSpPr>
          <p:nvPr>
            <p:ph type="title" idx="4294967295"/>
          </p:nvPr>
        </p:nvSpPr>
        <p:spPr>
          <a:xfrm>
            <a:off x="0" y="365125"/>
            <a:ext cx="10514013" cy="1325563"/>
          </a:xfrm>
        </p:spPr>
        <p:txBody>
          <a:bodyPr/>
          <a:lstStyle/>
          <a:p>
            <a:r>
              <a:rPr lang="en-US" dirty="0"/>
              <a:t>               </a:t>
            </a:r>
          </a:p>
        </p:txBody>
      </p:sp>
      <p:sp>
        <p:nvSpPr>
          <p:cNvPr id="10" name="Rectangle 9">
            <a:extLst>
              <a:ext uri="{FF2B5EF4-FFF2-40B4-BE49-F238E27FC236}">
                <a16:creationId xmlns:a16="http://schemas.microsoft.com/office/drawing/2014/main" id="{83DD28FC-910B-4425-8DAB-D217524D13EC}"/>
              </a:ext>
            </a:extLst>
          </p:cNvPr>
          <p:cNvSpPr/>
          <p:nvPr/>
        </p:nvSpPr>
        <p:spPr>
          <a:xfrm>
            <a:off x="191868" y="1137288"/>
            <a:ext cx="11676857" cy="3493264"/>
          </a:xfrm>
          <a:prstGeom prst="rect">
            <a:avLst/>
          </a:prstGeom>
        </p:spPr>
        <p:txBody>
          <a:bodyPr wrap="square">
            <a:spAutoFit/>
          </a:bodyPr>
          <a:lstStyle/>
          <a:p>
            <a:pPr indent="400050" algn="just">
              <a:spcBef>
                <a:spcPts val="600"/>
              </a:spcBef>
              <a:spcAft>
                <a:spcPts val="600"/>
              </a:spcAft>
            </a:pPr>
            <a:r>
              <a:rPr lang="vi-VN" sz="2800" dirty="0">
                <a:cs typeface="Times New Roman" pitchFamily="18" charset="0"/>
              </a:rPr>
              <a:t> </a:t>
            </a:r>
            <a:r>
              <a:rPr lang="vi-VN" sz="2800" dirty="0"/>
              <a:t>1. Những cơn gió nhẹ làm mặt nước hồ  </a:t>
            </a:r>
            <a:r>
              <a:rPr lang="en-US" sz="2800" dirty="0"/>
              <a:t>              </a:t>
            </a:r>
            <a:r>
              <a:rPr lang="vi-VN" sz="2800" dirty="0"/>
              <a:t>chao mình rung động. Bầu trời trong xanh soi bóng xuống đáy hồ, mặt nước hồ càng xanh thêm và như rộng ra mênh mông.</a:t>
            </a:r>
            <a:endParaRPr lang="en-US" sz="2800" dirty="0"/>
          </a:p>
          <a:p>
            <a:pPr indent="400050" algn="just">
              <a:spcBef>
                <a:spcPts val="600"/>
              </a:spcBef>
              <a:spcAft>
                <a:spcPts val="600"/>
              </a:spcAft>
            </a:pPr>
            <a:r>
              <a:rPr lang="en-US" sz="2800" dirty="0"/>
              <a:t>2. </a:t>
            </a:r>
            <a:r>
              <a:rPr lang="vi-VN" sz="2800" dirty="0"/>
              <a:t>Nơi đây cất lên những tiếng chim ríu rít. Chim đại bàng chân vàng</a:t>
            </a:r>
            <a:r>
              <a:rPr lang="en-US" sz="2800" dirty="0"/>
              <a:t>,</a:t>
            </a:r>
            <a:r>
              <a:rPr lang="vi-VN" sz="2800" dirty="0"/>
              <a:t> mỏ đỏ đang chao lượn, bóng che </a:t>
            </a:r>
            <a:r>
              <a:rPr lang="en-US" sz="2800" dirty="0"/>
              <a:t>       </a:t>
            </a:r>
            <a:r>
              <a:rPr lang="vi-VN" sz="2800" dirty="0"/>
              <a:t>mặt đất.</a:t>
            </a:r>
            <a:endParaRPr lang="en-US" sz="2800" dirty="0"/>
          </a:p>
          <a:p>
            <a:pPr indent="400050">
              <a:spcBef>
                <a:spcPts val="600"/>
              </a:spcBef>
              <a:spcAft>
                <a:spcPts val="600"/>
              </a:spcAft>
            </a:pPr>
            <a:endParaRPr lang="vi-VN" sz="2800" dirty="0"/>
          </a:p>
          <a:p>
            <a:pPr indent="280988" algn="just">
              <a:spcAft>
                <a:spcPts val="1200"/>
              </a:spcAft>
            </a:pPr>
            <a:endParaRPr lang="vi-VN" sz="2800" dirty="0">
              <a:cs typeface="Times New Roman" pitchFamily="18" charset="0"/>
            </a:endParaRPr>
          </a:p>
        </p:txBody>
      </p:sp>
      <p:sp>
        <p:nvSpPr>
          <p:cNvPr id="13" name="Flowchart: Terminator 12">
            <a:extLst>
              <a:ext uri="{FF2B5EF4-FFF2-40B4-BE49-F238E27FC236}">
                <a16:creationId xmlns:a16="http://schemas.microsoft.com/office/drawing/2014/main" id="{36026B5D-B80D-4889-87C4-E1DBC8B4F1FC}"/>
              </a:ext>
            </a:extLst>
          </p:cNvPr>
          <p:cNvSpPr/>
          <p:nvPr/>
        </p:nvSpPr>
        <p:spPr>
          <a:xfrm>
            <a:off x="283621" y="475799"/>
            <a:ext cx="3028135" cy="576685"/>
          </a:xfrm>
          <a:prstGeom prst="flowChartTerminator">
            <a:avLst/>
          </a:prstGeom>
          <a:solidFill>
            <a:schemeClr val="accent4">
              <a:lumMod val="75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cs typeface="Times New Roman" panose="02020603050405020304" pitchFamily="18" charset="0"/>
              </a:rPr>
              <a:t>LUYỆN ĐỌC</a:t>
            </a:r>
          </a:p>
        </p:txBody>
      </p:sp>
      <p:sp>
        <p:nvSpPr>
          <p:cNvPr id="14" name="Rectangle 13">
            <a:extLst>
              <a:ext uri="{FF2B5EF4-FFF2-40B4-BE49-F238E27FC236}">
                <a16:creationId xmlns:a16="http://schemas.microsoft.com/office/drawing/2014/main" id="{57EDA329-279D-4C23-B4A2-35F62E1309BC}"/>
              </a:ext>
            </a:extLst>
          </p:cNvPr>
          <p:cNvSpPr/>
          <p:nvPr/>
        </p:nvSpPr>
        <p:spPr>
          <a:xfrm>
            <a:off x="6386053" y="1137353"/>
            <a:ext cx="1771722" cy="523220"/>
          </a:xfrm>
          <a:prstGeom prst="rect">
            <a:avLst/>
          </a:prstGeom>
        </p:spPr>
        <p:txBody>
          <a:bodyPr wrap="square">
            <a:spAutoFit/>
          </a:bodyPr>
          <a:lstStyle/>
          <a:p>
            <a:r>
              <a:rPr lang="en-US" sz="2800" dirty="0"/>
              <a:t>Y- </a:t>
            </a:r>
            <a:r>
              <a:rPr lang="en-US" sz="2800" dirty="0" err="1"/>
              <a:t>rơ</a:t>
            </a:r>
            <a:r>
              <a:rPr lang="en-US" sz="2800" dirty="0"/>
              <a:t> - pao</a:t>
            </a:r>
          </a:p>
        </p:txBody>
      </p:sp>
      <p:sp>
        <p:nvSpPr>
          <p:cNvPr id="27" name="Rectangle 26">
            <a:extLst>
              <a:ext uri="{FF2B5EF4-FFF2-40B4-BE49-F238E27FC236}">
                <a16:creationId xmlns:a16="http://schemas.microsoft.com/office/drawing/2014/main" id="{8B08997C-215A-42F8-A2D2-CA48318A99D4}"/>
              </a:ext>
            </a:extLst>
          </p:cNvPr>
          <p:cNvSpPr/>
          <p:nvPr/>
        </p:nvSpPr>
        <p:spPr>
          <a:xfrm>
            <a:off x="3877028" y="532027"/>
            <a:ext cx="5325354" cy="584775"/>
          </a:xfrm>
          <a:prstGeom prst="rect">
            <a:avLst/>
          </a:prstGeom>
        </p:spPr>
        <p:txBody>
          <a:bodyPr wrap="square">
            <a:spAutoFit/>
          </a:bodyPr>
          <a:lstStyle/>
          <a:p>
            <a:pPr algn="ctr"/>
            <a:r>
              <a:rPr lang="en-US" sz="3200" b="1" dirty="0" err="1">
                <a:solidFill>
                  <a:srgbClr val="FF0000"/>
                </a:solidFill>
                <a:cs typeface="Times New Roman" pitchFamily="18" charset="0"/>
              </a:rPr>
              <a:t>Chim</a:t>
            </a:r>
            <a:r>
              <a:rPr lang="en-US" sz="3200" b="1" dirty="0">
                <a:solidFill>
                  <a:srgbClr val="FF0000"/>
                </a:solidFill>
                <a:cs typeface="Times New Roman" pitchFamily="18" charset="0"/>
              </a:rPr>
              <a:t> </a:t>
            </a:r>
            <a:r>
              <a:rPr lang="en-US" sz="3200" b="1" dirty="0" err="1">
                <a:solidFill>
                  <a:srgbClr val="FF0000"/>
                </a:solidFill>
                <a:cs typeface="Times New Roman" pitchFamily="18" charset="0"/>
              </a:rPr>
              <a:t>rừng</a:t>
            </a:r>
            <a:r>
              <a:rPr lang="en-US" sz="3200" b="1" dirty="0">
                <a:solidFill>
                  <a:srgbClr val="FF0000"/>
                </a:solidFill>
                <a:cs typeface="Times New Roman" pitchFamily="18" charset="0"/>
              </a:rPr>
              <a:t> </a:t>
            </a:r>
            <a:r>
              <a:rPr lang="en-US" sz="3200" b="1" dirty="0" err="1">
                <a:solidFill>
                  <a:srgbClr val="FF0000"/>
                </a:solidFill>
                <a:cs typeface="Times New Roman" pitchFamily="18" charset="0"/>
              </a:rPr>
              <a:t>Tây</a:t>
            </a:r>
            <a:r>
              <a:rPr lang="en-US" sz="3200" b="1" dirty="0">
                <a:solidFill>
                  <a:srgbClr val="FF0000"/>
                </a:solidFill>
                <a:cs typeface="Times New Roman" pitchFamily="18" charset="0"/>
              </a:rPr>
              <a:t> </a:t>
            </a:r>
            <a:r>
              <a:rPr lang="en-US" sz="3200" b="1" dirty="0" err="1">
                <a:solidFill>
                  <a:srgbClr val="FF0000"/>
                </a:solidFill>
                <a:cs typeface="Times New Roman" pitchFamily="18" charset="0"/>
              </a:rPr>
              <a:t>Nguyên</a:t>
            </a:r>
            <a:endParaRPr lang="en-US" sz="3200" b="1" dirty="0">
              <a:solidFill>
                <a:srgbClr val="FF0000"/>
              </a:solidFill>
              <a:cs typeface="Times New Roman" pitchFamily="18" charset="0"/>
            </a:endParaRPr>
          </a:p>
        </p:txBody>
      </p:sp>
      <p:sp>
        <p:nvSpPr>
          <p:cNvPr id="12" name="Rectangle 11">
            <a:extLst>
              <a:ext uri="{FF2B5EF4-FFF2-40B4-BE49-F238E27FC236}">
                <a16:creationId xmlns:a16="http://schemas.microsoft.com/office/drawing/2014/main" id="{355056A0-9B40-4DF9-8940-98D9038CAC84}"/>
              </a:ext>
            </a:extLst>
          </p:cNvPr>
          <p:cNvSpPr/>
          <p:nvPr/>
        </p:nvSpPr>
        <p:spPr>
          <a:xfrm>
            <a:off x="9595242" y="2994833"/>
            <a:ext cx="2595171" cy="523220"/>
          </a:xfrm>
          <a:prstGeom prst="rect">
            <a:avLst/>
          </a:prstGeom>
        </p:spPr>
        <p:txBody>
          <a:bodyPr wrap="square">
            <a:spAutoFit/>
          </a:bodyPr>
          <a:lstStyle/>
          <a:p>
            <a:r>
              <a:rPr lang="vi-VN" sz="2800" dirty="0"/>
              <a:t>Mỗi lần đại</a:t>
            </a:r>
            <a:endParaRPr lang="en-US" sz="2800" dirty="0"/>
          </a:p>
        </p:txBody>
      </p:sp>
      <p:sp>
        <p:nvSpPr>
          <p:cNvPr id="15" name="Rectangle 14">
            <a:extLst>
              <a:ext uri="{FF2B5EF4-FFF2-40B4-BE49-F238E27FC236}">
                <a16:creationId xmlns:a16="http://schemas.microsoft.com/office/drawing/2014/main" id="{14FD8E33-0011-4C85-9967-A2B58945B0EC}"/>
              </a:ext>
            </a:extLst>
          </p:cNvPr>
          <p:cNvSpPr/>
          <p:nvPr/>
        </p:nvSpPr>
        <p:spPr>
          <a:xfrm>
            <a:off x="178725" y="3435919"/>
            <a:ext cx="11676856" cy="954107"/>
          </a:xfrm>
          <a:prstGeom prst="rect">
            <a:avLst/>
          </a:prstGeom>
        </p:spPr>
        <p:txBody>
          <a:bodyPr wrap="square">
            <a:spAutoFit/>
          </a:bodyPr>
          <a:lstStyle/>
          <a:p>
            <a:pPr algn="just"/>
            <a:r>
              <a:rPr lang="en-US" sz="2800" dirty="0" err="1"/>
              <a:t>bàng</a:t>
            </a:r>
            <a:r>
              <a:rPr lang="en-US" sz="2800" dirty="0"/>
              <a:t> </a:t>
            </a:r>
            <a:r>
              <a:rPr lang="vi-VN" sz="2800" dirty="0"/>
              <a:t>vỗ cánh lại phát ra những tiếng vi vu vi vút từ trên nền trời xanh thẳm, giống như có hàng trăm chiếc đàn cùng hoà âm</a:t>
            </a:r>
            <a:r>
              <a:rPr lang="en-US" sz="2800" dirty="0"/>
              <a:t>.</a:t>
            </a:r>
          </a:p>
        </p:txBody>
      </p:sp>
      <p:sp>
        <p:nvSpPr>
          <p:cNvPr id="17" name="Rectangle 16">
            <a:extLst>
              <a:ext uri="{FF2B5EF4-FFF2-40B4-BE49-F238E27FC236}">
                <a16:creationId xmlns:a16="http://schemas.microsoft.com/office/drawing/2014/main" id="{27DF1886-E0BC-42CE-A2E4-2F9F9C106A1A}"/>
              </a:ext>
            </a:extLst>
          </p:cNvPr>
          <p:cNvSpPr/>
          <p:nvPr/>
        </p:nvSpPr>
        <p:spPr>
          <a:xfrm>
            <a:off x="149018" y="4357083"/>
            <a:ext cx="10219628" cy="523220"/>
          </a:xfrm>
          <a:prstGeom prst="rect">
            <a:avLst/>
          </a:prstGeom>
        </p:spPr>
        <p:txBody>
          <a:bodyPr wrap="square">
            <a:spAutoFit/>
          </a:bodyPr>
          <a:lstStyle/>
          <a:p>
            <a:pPr indent="57150">
              <a:spcBef>
                <a:spcPts val="600"/>
              </a:spcBef>
              <a:spcAft>
                <a:spcPts val="600"/>
              </a:spcAft>
            </a:pPr>
            <a:r>
              <a:rPr lang="vi-VN" sz="2800" dirty="0"/>
              <a:t>thiên</a:t>
            </a:r>
            <a:r>
              <a:rPr lang="en-US" sz="2800" dirty="0"/>
              <a:t> </a:t>
            </a:r>
            <a:r>
              <a:rPr lang="vi-VN" sz="2800" dirty="0"/>
              <a:t>nga trắng muốt chen nhau bơi lội</a:t>
            </a:r>
            <a:r>
              <a:rPr lang="en-US" sz="2800" dirty="0"/>
              <a:t>.</a:t>
            </a:r>
            <a:r>
              <a:rPr lang="vi-VN" sz="2800" dirty="0"/>
              <a:t> </a:t>
            </a:r>
            <a:endParaRPr lang="en-US" sz="2800" dirty="0"/>
          </a:p>
        </p:txBody>
      </p:sp>
      <p:sp>
        <p:nvSpPr>
          <p:cNvPr id="18" name="Rectangle 17">
            <a:extLst>
              <a:ext uri="{FF2B5EF4-FFF2-40B4-BE49-F238E27FC236}">
                <a16:creationId xmlns:a16="http://schemas.microsoft.com/office/drawing/2014/main" id="{46184E1B-CF10-4371-BCAF-3E1B75817BE5}"/>
              </a:ext>
            </a:extLst>
          </p:cNvPr>
          <p:cNvSpPr/>
          <p:nvPr/>
        </p:nvSpPr>
        <p:spPr>
          <a:xfrm>
            <a:off x="7115665" y="4347642"/>
            <a:ext cx="5778513" cy="523220"/>
          </a:xfrm>
          <a:prstGeom prst="rect">
            <a:avLst/>
          </a:prstGeom>
        </p:spPr>
        <p:txBody>
          <a:bodyPr wrap="square">
            <a:spAutoFit/>
          </a:bodyPr>
          <a:lstStyle/>
          <a:p>
            <a:pPr indent="57150">
              <a:spcBef>
                <a:spcPts val="600"/>
              </a:spcBef>
              <a:spcAft>
                <a:spcPts val="600"/>
              </a:spcAft>
            </a:pPr>
            <a:r>
              <a:rPr lang="vi-VN" sz="2800"/>
              <a:t>Những con chim</a:t>
            </a:r>
            <a:endParaRPr lang="en-US" sz="2800"/>
          </a:p>
        </p:txBody>
      </p:sp>
      <p:sp>
        <p:nvSpPr>
          <p:cNvPr id="19" name="Rectangle 18">
            <a:extLst>
              <a:ext uri="{FF2B5EF4-FFF2-40B4-BE49-F238E27FC236}">
                <a16:creationId xmlns:a16="http://schemas.microsoft.com/office/drawing/2014/main" id="{457C2735-2394-4D33-9153-A3CFDE9627D4}"/>
              </a:ext>
            </a:extLst>
          </p:cNvPr>
          <p:cNvSpPr/>
          <p:nvPr/>
        </p:nvSpPr>
        <p:spPr>
          <a:xfrm>
            <a:off x="191868" y="4816039"/>
            <a:ext cx="11854858" cy="954107"/>
          </a:xfrm>
          <a:prstGeom prst="rect">
            <a:avLst/>
          </a:prstGeom>
        </p:spPr>
        <p:txBody>
          <a:bodyPr wrap="square">
            <a:spAutoFit/>
          </a:bodyPr>
          <a:lstStyle/>
          <a:p>
            <a:pPr marL="57150" algn="just">
              <a:spcBef>
                <a:spcPts val="600"/>
              </a:spcBef>
              <a:spcAft>
                <a:spcPts val="600"/>
              </a:spcAft>
            </a:pPr>
            <a:r>
              <a:rPr lang="en-US" sz="2800" dirty="0" err="1"/>
              <a:t>mình</a:t>
            </a:r>
            <a:r>
              <a:rPr lang="en-US" sz="2800" dirty="0"/>
              <a:t> </a:t>
            </a:r>
            <a:r>
              <a:rPr lang="vi-VN" sz="2800" dirty="0"/>
              <a:t>đỏ </a:t>
            </a:r>
            <a:r>
              <a:rPr lang="en-US" sz="2800" dirty="0" err="1"/>
              <a:t>ch</a:t>
            </a:r>
            <a:r>
              <a:rPr lang="vi-VN" sz="2800" dirty="0"/>
              <a:t>ót và nhỏ như quả ớt </a:t>
            </a:r>
            <a:r>
              <a:rPr lang="en-US" sz="2800" dirty="0"/>
              <a:t>               </a:t>
            </a:r>
            <a:r>
              <a:rPr lang="vi-VN" sz="2800" dirty="0"/>
              <a:t>cặp mỏ thanh mảnh của mình hót lên lanh lảnh nghe như tiếng sáo.</a:t>
            </a:r>
            <a:endParaRPr lang="en-US" sz="2800" dirty="0"/>
          </a:p>
        </p:txBody>
      </p:sp>
      <p:sp>
        <p:nvSpPr>
          <p:cNvPr id="20" name="Rectangle 19">
            <a:extLst>
              <a:ext uri="{FF2B5EF4-FFF2-40B4-BE49-F238E27FC236}">
                <a16:creationId xmlns:a16="http://schemas.microsoft.com/office/drawing/2014/main" id="{6C2F74A1-89B0-43ED-A756-CE2DF9D495BC}"/>
              </a:ext>
            </a:extLst>
          </p:cNvPr>
          <p:cNvSpPr/>
          <p:nvPr/>
        </p:nvSpPr>
        <p:spPr>
          <a:xfrm>
            <a:off x="7285419" y="2984081"/>
            <a:ext cx="872355" cy="523220"/>
          </a:xfrm>
          <a:prstGeom prst="rect">
            <a:avLst/>
          </a:prstGeom>
        </p:spPr>
        <p:txBody>
          <a:bodyPr wrap="none">
            <a:spAutoFit/>
          </a:bodyPr>
          <a:lstStyle/>
          <a:p>
            <a:r>
              <a:rPr lang="en-US" sz="2800" dirty="0"/>
              <a:t> </a:t>
            </a:r>
            <a:r>
              <a:rPr lang="en-US" sz="2800" dirty="0" err="1"/>
              <a:t>rợp</a:t>
            </a:r>
            <a:endParaRPr lang="en-US" sz="2800" dirty="0"/>
          </a:p>
        </p:txBody>
      </p:sp>
      <p:sp>
        <p:nvSpPr>
          <p:cNvPr id="21" name="Rectangle 20">
            <a:extLst>
              <a:ext uri="{FF2B5EF4-FFF2-40B4-BE49-F238E27FC236}">
                <a16:creationId xmlns:a16="http://schemas.microsoft.com/office/drawing/2014/main" id="{04CFAEB7-3747-49EB-AC61-42203357021D}"/>
              </a:ext>
            </a:extLst>
          </p:cNvPr>
          <p:cNvSpPr/>
          <p:nvPr/>
        </p:nvSpPr>
        <p:spPr>
          <a:xfrm>
            <a:off x="10052987" y="4336597"/>
            <a:ext cx="1512824" cy="523220"/>
          </a:xfrm>
          <a:prstGeom prst="rect">
            <a:avLst/>
          </a:prstGeom>
        </p:spPr>
        <p:txBody>
          <a:bodyPr wrap="square">
            <a:spAutoFit/>
          </a:bodyPr>
          <a:lstStyle/>
          <a:p>
            <a:r>
              <a:rPr lang="en-US" sz="2800"/>
              <a:t> </a:t>
            </a:r>
            <a:r>
              <a:rPr lang="vi-VN" sz="2800"/>
              <a:t>kơ-pú</a:t>
            </a:r>
            <a:r>
              <a:rPr lang="en-US" sz="2800"/>
              <a:t>c</a:t>
            </a:r>
            <a:endParaRPr lang="en-US" sz="2800" dirty="0"/>
          </a:p>
        </p:txBody>
      </p:sp>
      <p:sp>
        <p:nvSpPr>
          <p:cNvPr id="24" name="Rectangle 23">
            <a:extLst>
              <a:ext uri="{FF2B5EF4-FFF2-40B4-BE49-F238E27FC236}">
                <a16:creationId xmlns:a16="http://schemas.microsoft.com/office/drawing/2014/main" id="{D783ACE9-C5AA-4977-9D37-BCC001D595C7}"/>
              </a:ext>
            </a:extLst>
          </p:cNvPr>
          <p:cNvSpPr/>
          <p:nvPr/>
        </p:nvSpPr>
        <p:spPr>
          <a:xfrm>
            <a:off x="5029200" y="4794177"/>
            <a:ext cx="1746709" cy="523220"/>
          </a:xfrm>
          <a:prstGeom prst="rect">
            <a:avLst/>
          </a:prstGeom>
        </p:spPr>
        <p:txBody>
          <a:bodyPr wrap="square">
            <a:spAutoFit/>
          </a:bodyPr>
          <a:lstStyle/>
          <a:p>
            <a:r>
              <a:rPr lang="en-US" sz="2800" dirty="0"/>
              <a:t> </a:t>
            </a:r>
            <a:r>
              <a:rPr lang="en-US" sz="2800" dirty="0" err="1"/>
              <a:t>cố</a:t>
            </a:r>
            <a:r>
              <a:rPr lang="en-US" sz="2800" dirty="0"/>
              <a:t> </a:t>
            </a:r>
            <a:r>
              <a:rPr lang="en-US" sz="2800" dirty="0" err="1"/>
              <a:t>rướn</a:t>
            </a:r>
            <a:endParaRPr lang="en-US" sz="2800" dirty="0"/>
          </a:p>
        </p:txBody>
      </p:sp>
      <p:cxnSp>
        <p:nvCxnSpPr>
          <p:cNvPr id="25" name="Straight Connector 24">
            <a:extLst>
              <a:ext uri="{FF2B5EF4-FFF2-40B4-BE49-F238E27FC236}">
                <a16:creationId xmlns:a16="http://schemas.microsoft.com/office/drawing/2014/main" id="{769F1E47-B67F-4D35-9ED4-A9514C3735EB}"/>
              </a:ext>
            </a:extLst>
          </p:cNvPr>
          <p:cNvCxnSpPr/>
          <p:nvPr/>
        </p:nvCxnSpPr>
        <p:spPr>
          <a:xfrm flipH="1">
            <a:off x="2249750" y="3453062"/>
            <a:ext cx="156104" cy="43797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D5AF9613-8B1B-490D-A134-ECD916A627BB}"/>
              </a:ext>
            </a:extLst>
          </p:cNvPr>
          <p:cNvSpPr/>
          <p:nvPr/>
        </p:nvSpPr>
        <p:spPr>
          <a:xfrm>
            <a:off x="11028602" y="3880557"/>
            <a:ext cx="932293" cy="523220"/>
          </a:xfrm>
          <a:prstGeom prst="rect">
            <a:avLst/>
          </a:prstGeom>
        </p:spPr>
        <p:txBody>
          <a:bodyPr wrap="square">
            <a:spAutoFit/>
          </a:bodyPr>
          <a:lstStyle/>
          <a:p>
            <a:pPr indent="57150">
              <a:spcBef>
                <a:spcPts val="600"/>
              </a:spcBef>
              <a:spcAft>
                <a:spcPts val="600"/>
              </a:spcAft>
            </a:pPr>
            <a:r>
              <a:rPr lang="vi-VN" sz="2800" dirty="0"/>
              <a:t>Bầy</a:t>
            </a:r>
            <a:endParaRPr lang="en-US" sz="2800" dirty="0"/>
          </a:p>
        </p:txBody>
      </p:sp>
      <p:cxnSp>
        <p:nvCxnSpPr>
          <p:cNvPr id="28" name="Straight Connector 27">
            <a:extLst>
              <a:ext uri="{FF2B5EF4-FFF2-40B4-BE49-F238E27FC236}">
                <a16:creationId xmlns:a16="http://schemas.microsoft.com/office/drawing/2014/main" id="{92F19482-D9D4-4AF4-A7A4-E086C02320F2}"/>
              </a:ext>
            </a:extLst>
          </p:cNvPr>
          <p:cNvCxnSpPr/>
          <p:nvPr/>
        </p:nvCxnSpPr>
        <p:spPr>
          <a:xfrm flipH="1">
            <a:off x="7565492" y="3449090"/>
            <a:ext cx="156104" cy="43797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62FD25D3-79F9-4B57-A9EF-20F89696B2BD}"/>
              </a:ext>
            </a:extLst>
          </p:cNvPr>
          <p:cNvCxnSpPr/>
          <p:nvPr/>
        </p:nvCxnSpPr>
        <p:spPr>
          <a:xfrm flipH="1">
            <a:off x="1665098" y="3884679"/>
            <a:ext cx="156104" cy="43797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0CC33B80-A241-4D9C-807E-02002B20A176}"/>
              </a:ext>
            </a:extLst>
          </p:cNvPr>
          <p:cNvCxnSpPr/>
          <p:nvPr/>
        </p:nvCxnSpPr>
        <p:spPr>
          <a:xfrm flipH="1">
            <a:off x="11041851" y="3929011"/>
            <a:ext cx="156104" cy="43797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84E094A-3A52-42B8-8608-27FA39E6B7F7}"/>
              </a:ext>
            </a:extLst>
          </p:cNvPr>
          <p:cNvCxnSpPr/>
          <p:nvPr/>
        </p:nvCxnSpPr>
        <p:spPr>
          <a:xfrm flipH="1">
            <a:off x="10970806" y="3945976"/>
            <a:ext cx="156104" cy="43797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2D67105-7215-410B-A35B-7F6F3A67E782}"/>
              </a:ext>
            </a:extLst>
          </p:cNvPr>
          <p:cNvCxnSpPr>
            <a:cxnSpLocks/>
          </p:cNvCxnSpPr>
          <p:nvPr/>
        </p:nvCxnSpPr>
        <p:spPr>
          <a:xfrm flipH="1">
            <a:off x="11480028" y="4412648"/>
            <a:ext cx="156104" cy="43797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748F0B75-1B36-4958-94EF-5CE6DEFDB55F}"/>
              </a:ext>
            </a:extLst>
          </p:cNvPr>
          <p:cNvCxnSpPr/>
          <p:nvPr/>
        </p:nvCxnSpPr>
        <p:spPr>
          <a:xfrm flipH="1">
            <a:off x="6315626" y="4880307"/>
            <a:ext cx="156104" cy="43797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2CD1AEF6-7C8E-40EE-BE8F-16635B1C95A4}"/>
              </a:ext>
            </a:extLst>
          </p:cNvPr>
          <p:cNvCxnSpPr/>
          <p:nvPr/>
        </p:nvCxnSpPr>
        <p:spPr>
          <a:xfrm flipH="1">
            <a:off x="4766927" y="5250296"/>
            <a:ext cx="156104" cy="43797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3117C3AF-9A44-4A98-9EC2-86EB70C6AB3F}"/>
              </a:ext>
            </a:extLst>
          </p:cNvPr>
          <p:cNvCxnSpPr/>
          <p:nvPr/>
        </p:nvCxnSpPr>
        <p:spPr>
          <a:xfrm flipH="1">
            <a:off x="4678861" y="5265250"/>
            <a:ext cx="156104" cy="43797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D7556514-AD7E-428E-8B5A-E3B5CD974F2A}"/>
              </a:ext>
            </a:extLst>
          </p:cNvPr>
          <p:cNvSpPr/>
          <p:nvPr/>
        </p:nvSpPr>
        <p:spPr>
          <a:xfrm>
            <a:off x="-88680" y="5696642"/>
            <a:ext cx="12087225" cy="954107"/>
          </a:xfrm>
          <a:prstGeom prst="rect">
            <a:avLst/>
          </a:prstGeom>
        </p:spPr>
        <p:txBody>
          <a:bodyPr wrap="square">
            <a:spAutoFit/>
          </a:bodyPr>
          <a:lstStyle/>
          <a:p>
            <a:pPr indent="457200" algn="just">
              <a:spcBef>
                <a:spcPts val="600"/>
              </a:spcBef>
              <a:spcAft>
                <a:spcPts val="600"/>
              </a:spcAft>
            </a:pPr>
            <a:r>
              <a:rPr kumimoji="0" lang="vi-VN" sz="2800" b="0" i="0" u="none" strike="noStrike" kern="1200" cap="none" spc="0" normalizeH="0" baseline="0" noProof="0" dirty="0">
                <a:ln>
                  <a:noFill/>
                </a:ln>
                <a:solidFill>
                  <a:prstClr val="black"/>
                </a:solidFill>
                <a:effectLst/>
                <a:uLnTx/>
                <a:uFillTx/>
                <a:ea typeface="+mn-ea"/>
                <a:cs typeface="Times New Roman" pitchFamily="18" charset="0"/>
              </a:rPr>
              <a:t> </a:t>
            </a:r>
            <a:r>
              <a:rPr lang="en-US" sz="2800" dirty="0"/>
              <a:t>3. </a:t>
            </a:r>
            <a:r>
              <a:rPr lang="vi-VN" sz="2800" dirty="0"/>
              <a:t>Họ nh</a:t>
            </a:r>
            <a:r>
              <a:rPr lang="en-US" sz="2800" dirty="0"/>
              <a:t>à</a:t>
            </a:r>
            <a:r>
              <a:rPr lang="vi-VN" sz="2800" dirty="0"/>
              <a:t> chim đủ các loại</a:t>
            </a:r>
            <a:r>
              <a:rPr lang="en-US" sz="2800" dirty="0"/>
              <a:t>,</a:t>
            </a:r>
            <a:r>
              <a:rPr lang="vi-VN" sz="2800" dirty="0"/>
              <a:t> đủ các màu sắc ríu rít bay đến đậu ở những cây quanh hồ, tiếng hót rộn vang cả mặt nước</a:t>
            </a:r>
            <a:r>
              <a:rPr lang="en-US" sz="2800" dirty="0"/>
              <a:t>.</a:t>
            </a:r>
            <a:endParaRPr lang="vi-VN" sz="2800" dirty="0"/>
          </a:p>
        </p:txBody>
      </p:sp>
      <p:sp>
        <p:nvSpPr>
          <p:cNvPr id="38" name="TextBox 37">
            <a:extLst>
              <a:ext uri="{FF2B5EF4-FFF2-40B4-BE49-F238E27FC236}">
                <a16:creationId xmlns:a16="http://schemas.microsoft.com/office/drawing/2014/main" id="{ED2348E1-6268-408D-8A6E-3473F7696D6C}"/>
              </a:ext>
            </a:extLst>
          </p:cNvPr>
          <p:cNvSpPr txBox="1"/>
          <p:nvPr/>
        </p:nvSpPr>
        <p:spPr>
          <a:xfrm>
            <a:off x="9618404" y="5888190"/>
            <a:ext cx="6093372" cy="954107"/>
          </a:xfrm>
          <a:prstGeom prst="rect">
            <a:avLst/>
          </a:prstGeom>
          <a:noFill/>
        </p:spPr>
        <p:txBody>
          <a:bodyPr wrap="square">
            <a:spAutoFit/>
          </a:bodyPr>
          <a:lstStyle/>
          <a:p>
            <a:endParaRPr lang="en-US" sz="1800" dirty="0"/>
          </a:p>
          <a:p>
            <a:r>
              <a:rPr lang="en-US" sz="2000" dirty="0"/>
              <a:t>Theo </a:t>
            </a:r>
            <a:r>
              <a:rPr lang="vi-VN" sz="2000" dirty="0"/>
              <a:t>T</a:t>
            </a:r>
            <a:r>
              <a:rPr lang="en-US" sz="2000" dirty="0"/>
              <a:t>HIÊN LƯƠNG</a:t>
            </a:r>
            <a:endParaRPr lang="vi-VN" sz="2000" dirty="0"/>
          </a:p>
          <a:p>
            <a:endParaRPr lang="en-US" i="1" dirty="0"/>
          </a:p>
        </p:txBody>
      </p:sp>
    </p:spTree>
    <p:extLst>
      <p:ext uri="{BB962C8B-B14F-4D97-AF65-F5344CB8AC3E}">
        <p14:creationId xmlns:p14="http://schemas.microsoft.com/office/powerpoint/2010/main" val="3569256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 presetClass="emph" presetSubtype="2" fill="hold" nodeType="clickEffect">
                                  <p:stCondLst>
                                    <p:cond delay="0"/>
                                  </p:stCondLst>
                                  <p:childTnLst>
                                    <p:animClr clrSpc="rgb" dir="cw">
                                      <p:cBhvr override="childStyle">
                                        <p:cTn id="13" dur="2000" fill="hold"/>
                                        <p:tgtEl>
                                          <p:spTgt spid="14">
                                            <p:txEl>
                                              <p:pRg st="0" end="0"/>
                                            </p:txEl>
                                          </p:spTgt>
                                        </p:tgtEl>
                                        <p:attrNameLst>
                                          <p:attrName>style.color</p:attrName>
                                        </p:attrNameLst>
                                      </p:cBhvr>
                                      <p:to>
                                        <a:schemeClr val="accent2"/>
                                      </p:to>
                                    </p:animClr>
                                  </p:childTnLst>
                                </p:cTn>
                              </p:par>
                            </p:childTnLst>
                          </p:cTn>
                        </p:par>
                      </p:childTnLst>
                    </p:cTn>
                  </p:par>
                  <p:par>
                    <p:cTn id="14" fill="hold">
                      <p:stCondLst>
                        <p:cond delay="indefinite"/>
                      </p:stCondLst>
                      <p:childTnLst>
                        <p:par>
                          <p:cTn id="15" fill="hold">
                            <p:stCondLst>
                              <p:cond delay="0"/>
                            </p:stCondLst>
                            <p:childTnLst>
                              <p:par>
                                <p:cTn id="16" presetID="3" presetClass="emph" presetSubtype="2" fill="hold" nodeType="clickEffect">
                                  <p:stCondLst>
                                    <p:cond delay="0"/>
                                  </p:stCondLst>
                                  <p:childTnLst>
                                    <p:animClr clrSpc="rgb" dir="cw">
                                      <p:cBhvr override="childStyle">
                                        <p:cTn id="17" dur="2000" fill="hold"/>
                                        <p:tgtEl>
                                          <p:spTgt spid="20">
                                            <p:txEl>
                                              <p:pRg st="0" end="0"/>
                                            </p:txEl>
                                          </p:spTgt>
                                        </p:tgtEl>
                                        <p:attrNameLst>
                                          <p:attrName>style.color</p:attrName>
                                        </p:attrNameLst>
                                      </p:cBhvr>
                                      <p:to>
                                        <a:schemeClr val="accent2"/>
                                      </p:to>
                                    </p:animClr>
                                  </p:childTnLst>
                                </p:cTn>
                              </p:par>
                            </p:childTnLst>
                          </p:cTn>
                        </p:par>
                      </p:childTnLst>
                    </p:cTn>
                  </p:par>
                  <p:par>
                    <p:cTn id="18" fill="hold">
                      <p:stCondLst>
                        <p:cond delay="indefinite"/>
                      </p:stCondLst>
                      <p:childTnLst>
                        <p:par>
                          <p:cTn id="19" fill="hold">
                            <p:stCondLst>
                              <p:cond delay="0"/>
                            </p:stCondLst>
                            <p:childTnLst>
                              <p:par>
                                <p:cTn id="20" presetID="3" presetClass="emph" presetSubtype="2" fill="hold" nodeType="clickEffect">
                                  <p:stCondLst>
                                    <p:cond delay="0"/>
                                  </p:stCondLst>
                                  <p:childTnLst>
                                    <p:animClr clrSpc="rgb" dir="cw">
                                      <p:cBhvr override="childStyle">
                                        <p:cTn id="21" dur="2000" fill="hold"/>
                                        <p:tgtEl>
                                          <p:spTgt spid="21">
                                            <p:txEl>
                                              <p:pRg st="0" end="0"/>
                                            </p:txEl>
                                          </p:spTgt>
                                        </p:tgtEl>
                                        <p:attrNameLst>
                                          <p:attrName>style.color</p:attrName>
                                        </p:attrNameLst>
                                      </p:cBhvr>
                                      <p:to>
                                        <a:schemeClr val="accent2"/>
                                      </p:to>
                                    </p:animClr>
                                  </p:childTnLst>
                                </p:cTn>
                              </p:par>
                            </p:childTnLst>
                          </p:cTn>
                        </p:par>
                      </p:childTnLst>
                    </p:cTn>
                  </p:par>
                  <p:par>
                    <p:cTn id="22" fill="hold">
                      <p:stCondLst>
                        <p:cond delay="indefinite"/>
                      </p:stCondLst>
                      <p:childTnLst>
                        <p:par>
                          <p:cTn id="23" fill="hold">
                            <p:stCondLst>
                              <p:cond delay="0"/>
                            </p:stCondLst>
                            <p:childTnLst>
                              <p:par>
                                <p:cTn id="24" presetID="3" presetClass="emph" presetSubtype="2" fill="hold" nodeType="clickEffect">
                                  <p:stCondLst>
                                    <p:cond delay="0"/>
                                  </p:stCondLst>
                                  <p:childTnLst>
                                    <p:animClr clrSpc="rgb" dir="cw">
                                      <p:cBhvr override="childStyle">
                                        <p:cTn id="25" dur="2000" fill="hold"/>
                                        <p:tgtEl>
                                          <p:spTgt spid="24">
                                            <p:txEl>
                                              <p:pRg st="0" end="0"/>
                                            </p:txEl>
                                          </p:spTgt>
                                        </p:tgtEl>
                                        <p:attrNameLst>
                                          <p:attrName>style.color</p:attrName>
                                        </p:attrNameLst>
                                      </p:cBhvr>
                                      <p:to>
                                        <a:schemeClr val="accent2"/>
                                      </p:to>
                                    </p:animClr>
                                  </p:childTnLst>
                                </p:cTn>
                              </p:par>
                            </p:childTnLst>
                          </p:cTn>
                        </p:par>
                      </p:childTnLst>
                    </p:cTn>
                  </p:par>
                  <p:par>
                    <p:cTn id="26" fill="hold">
                      <p:stCondLst>
                        <p:cond delay="indefinite"/>
                      </p:stCondLst>
                      <p:childTnLst>
                        <p:par>
                          <p:cTn id="27" fill="hold">
                            <p:stCondLst>
                              <p:cond delay="0"/>
                            </p:stCondLst>
                            <p:childTnLst>
                              <p:par>
                                <p:cTn id="28" presetID="3" presetClass="emph" presetSubtype="2" fill="hold" nodeType="clickEffect">
                                  <p:stCondLst>
                                    <p:cond delay="0"/>
                                  </p:stCondLst>
                                  <p:childTnLst>
                                    <p:animClr clrSpc="rgb" dir="cw">
                                      <p:cBhvr override="childStyle">
                                        <p:cTn id="29" dur="2000" fill="hold"/>
                                        <p:tgtEl>
                                          <p:spTgt spid="12">
                                            <p:txEl>
                                              <p:pRg st="0" end="0"/>
                                            </p:txEl>
                                          </p:spTgt>
                                        </p:tgtEl>
                                        <p:attrNameLst>
                                          <p:attrName>style.color</p:attrName>
                                        </p:attrNameLst>
                                      </p:cBhvr>
                                      <p:to>
                                        <a:srgbClr val="04478A"/>
                                      </p:to>
                                    </p:animClr>
                                  </p:childTnLst>
                                </p:cTn>
                              </p:par>
                              <p:par>
                                <p:cTn id="30" presetID="3" presetClass="emph" presetSubtype="2" fill="hold" nodeType="withEffect">
                                  <p:stCondLst>
                                    <p:cond delay="0"/>
                                  </p:stCondLst>
                                  <p:childTnLst>
                                    <p:animClr clrSpc="rgb" dir="cw">
                                      <p:cBhvr override="childStyle">
                                        <p:cTn id="31" dur="2000" fill="hold"/>
                                        <p:tgtEl>
                                          <p:spTgt spid="15">
                                            <p:txEl>
                                              <p:pRg st="0" end="0"/>
                                            </p:txEl>
                                          </p:spTgt>
                                        </p:tgtEl>
                                        <p:attrNameLst>
                                          <p:attrName>style.color</p:attrName>
                                        </p:attrNameLst>
                                      </p:cBhvr>
                                      <p:to>
                                        <a:srgbClr val="04478A"/>
                                      </p:to>
                                    </p:animClr>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wipe(down)">
                                      <p:cBhvr>
                                        <p:cTn id="36" dur="500"/>
                                        <p:tgtEl>
                                          <p:spTgt spid="25"/>
                                        </p:tgtEl>
                                      </p:cBhvr>
                                    </p:animEffect>
                                  </p:childTnLst>
                                </p:cTn>
                              </p:par>
                              <p:par>
                                <p:cTn id="37" presetID="22" presetClass="entr" presetSubtype="4" fill="hold" nodeType="withEffect">
                                  <p:stCondLst>
                                    <p:cond delay="0"/>
                                  </p:stCondLst>
                                  <p:childTnLst>
                                    <p:set>
                                      <p:cBhvr>
                                        <p:cTn id="38" dur="1" fill="hold">
                                          <p:stCondLst>
                                            <p:cond delay="0"/>
                                          </p:stCondLst>
                                        </p:cTn>
                                        <p:tgtEl>
                                          <p:spTgt spid="28"/>
                                        </p:tgtEl>
                                        <p:attrNameLst>
                                          <p:attrName>style.visibility</p:attrName>
                                        </p:attrNameLst>
                                      </p:cBhvr>
                                      <p:to>
                                        <p:strVal val="visible"/>
                                      </p:to>
                                    </p:set>
                                    <p:animEffect transition="in" filter="wipe(down)">
                                      <p:cBhvr>
                                        <p:cTn id="39" dur="500"/>
                                        <p:tgtEl>
                                          <p:spTgt spid="28"/>
                                        </p:tgtEl>
                                      </p:cBhvr>
                                    </p:animEffect>
                                  </p:childTnLst>
                                </p:cTn>
                              </p:par>
                              <p:par>
                                <p:cTn id="40" presetID="22" presetClass="entr" presetSubtype="4" fill="hold" nodeType="with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wipe(down)">
                                      <p:cBhvr>
                                        <p:cTn id="42" dur="500"/>
                                        <p:tgtEl>
                                          <p:spTgt spid="29"/>
                                        </p:tgtEl>
                                      </p:cBhvr>
                                    </p:animEffect>
                                  </p:childTnLst>
                                </p:cTn>
                              </p:par>
                              <p:par>
                                <p:cTn id="43" presetID="22" presetClass="entr" presetSubtype="4" fill="hold" nodeType="withEffect">
                                  <p:stCondLst>
                                    <p:cond delay="0"/>
                                  </p:stCondLst>
                                  <p:childTnLst>
                                    <p:set>
                                      <p:cBhvr>
                                        <p:cTn id="44" dur="1" fill="hold">
                                          <p:stCondLst>
                                            <p:cond delay="0"/>
                                          </p:stCondLst>
                                        </p:cTn>
                                        <p:tgtEl>
                                          <p:spTgt spid="30"/>
                                        </p:tgtEl>
                                        <p:attrNameLst>
                                          <p:attrName>style.visibility</p:attrName>
                                        </p:attrNameLst>
                                      </p:cBhvr>
                                      <p:to>
                                        <p:strVal val="visible"/>
                                      </p:to>
                                    </p:set>
                                    <p:animEffect transition="in" filter="wipe(down)">
                                      <p:cBhvr>
                                        <p:cTn id="45" dur="500"/>
                                        <p:tgtEl>
                                          <p:spTgt spid="30"/>
                                        </p:tgtEl>
                                      </p:cBhvr>
                                    </p:animEffect>
                                  </p:childTnLst>
                                </p:cTn>
                              </p:par>
                              <p:par>
                                <p:cTn id="46" presetID="22" presetClass="entr" presetSubtype="4" fill="hold" nodeType="withEffect">
                                  <p:stCondLst>
                                    <p:cond delay="0"/>
                                  </p:stCondLst>
                                  <p:childTnLst>
                                    <p:set>
                                      <p:cBhvr>
                                        <p:cTn id="47" dur="1" fill="hold">
                                          <p:stCondLst>
                                            <p:cond delay="0"/>
                                          </p:stCondLst>
                                        </p:cTn>
                                        <p:tgtEl>
                                          <p:spTgt spid="31"/>
                                        </p:tgtEl>
                                        <p:attrNameLst>
                                          <p:attrName>style.visibility</p:attrName>
                                        </p:attrNameLst>
                                      </p:cBhvr>
                                      <p:to>
                                        <p:strVal val="visible"/>
                                      </p:to>
                                    </p:set>
                                    <p:animEffect transition="in" filter="wipe(down)">
                                      <p:cBhvr>
                                        <p:cTn id="48" dur="500"/>
                                        <p:tgtEl>
                                          <p:spTgt spid="31"/>
                                        </p:tgtEl>
                                      </p:cBhvr>
                                    </p:animEffect>
                                  </p:childTnLst>
                                </p:cTn>
                              </p:par>
                            </p:childTnLst>
                          </p:cTn>
                        </p:par>
                      </p:childTnLst>
                    </p:cTn>
                  </p:par>
                  <p:par>
                    <p:cTn id="49" fill="hold">
                      <p:stCondLst>
                        <p:cond delay="indefinite"/>
                      </p:stCondLst>
                      <p:childTnLst>
                        <p:par>
                          <p:cTn id="50" fill="hold">
                            <p:stCondLst>
                              <p:cond delay="0"/>
                            </p:stCondLst>
                            <p:childTnLst>
                              <p:par>
                                <p:cTn id="51" presetID="3" presetClass="emph" presetSubtype="2" fill="hold" nodeType="clickEffect">
                                  <p:stCondLst>
                                    <p:cond delay="0"/>
                                  </p:stCondLst>
                                  <p:childTnLst>
                                    <p:animClr clrSpc="rgb" dir="cw">
                                      <p:cBhvr override="childStyle">
                                        <p:cTn id="52" dur="2000" fill="hold"/>
                                        <p:tgtEl>
                                          <p:spTgt spid="18">
                                            <p:txEl>
                                              <p:pRg st="0" end="0"/>
                                            </p:txEl>
                                          </p:spTgt>
                                        </p:tgtEl>
                                        <p:attrNameLst>
                                          <p:attrName>style.color</p:attrName>
                                        </p:attrNameLst>
                                      </p:cBhvr>
                                      <p:to>
                                        <a:srgbClr val="04478A"/>
                                      </p:to>
                                    </p:animClr>
                                  </p:childTnLst>
                                </p:cTn>
                              </p:par>
                              <p:par>
                                <p:cTn id="53" presetID="3" presetClass="emph" presetSubtype="2" fill="hold" nodeType="withEffect">
                                  <p:stCondLst>
                                    <p:cond delay="0"/>
                                  </p:stCondLst>
                                  <p:childTnLst>
                                    <p:animClr clrSpc="rgb" dir="cw">
                                      <p:cBhvr override="childStyle">
                                        <p:cTn id="54" dur="2000" fill="hold"/>
                                        <p:tgtEl>
                                          <p:spTgt spid="19">
                                            <p:txEl>
                                              <p:pRg st="0" end="0"/>
                                            </p:txEl>
                                          </p:spTgt>
                                        </p:tgtEl>
                                        <p:attrNameLst>
                                          <p:attrName>style.color</p:attrName>
                                        </p:attrNameLst>
                                      </p:cBhvr>
                                      <p:to>
                                        <a:srgbClr val="04478A"/>
                                      </p:to>
                                    </p:animClr>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nodeType="clickEffect">
                                  <p:stCondLst>
                                    <p:cond delay="0"/>
                                  </p:stCondLst>
                                  <p:childTnLst>
                                    <p:set>
                                      <p:cBhvr>
                                        <p:cTn id="58" dur="1" fill="hold">
                                          <p:stCondLst>
                                            <p:cond delay="0"/>
                                          </p:stCondLst>
                                        </p:cTn>
                                        <p:tgtEl>
                                          <p:spTgt spid="33"/>
                                        </p:tgtEl>
                                        <p:attrNameLst>
                                          <p:attrName>style.visibility</p:attrName>
                                        </p:attrNameLst>
                                      </p:cBhvr>
                                      <p:to>
                                        <p:strVal val="visible"/>
                                      </p:to>
                                    </p:set>
                                    <p:animEffect transition="in" filter="wipe(down)">
                                      <p:cBhvr>
                                        <p:cTn id="59" dur="500"/>
                                        <p:tgtEl>
                                          <p:spTgt spid="33"/>
                                        </p:tgtEl>
                                      </p:cBhvr>
                                    </p:animEffect>
                                  </p:childTnLst>
                                </p:cTn>
                              </p:par>
                              <p:par>
                                <p:cTn id="60" presetID="22" presetClass="entr" presetSubtype="4" fill="hold" nodeType="withEffect">
                                  <p:stCondLst>
                                    <p:cond delay="0"/>
                                  </p:stCondLst>
                                  <p:childTnLst>
                                    <p:set>
                                      <p:cBhvr>
                                        <p:cTn id="61" dur="1" fill="hold">
                                          <p:stCondLst>
                                            <p:cond delay="0"/>
                                          </p:stCondLst>
                                        </p:cTn>
                                        <p:tgtEl>
                                          <p:spTgt spid="32"/>
                                        </p:tgtEl>
                                        <p:attrNameLst>
                                          <p:attrName>style.visibility</p:attrName>
                                        </p:attrNameLst>
                                      </p:cBhvr>
                                      <p:to>
                                        <p:strVal val="visible"/>
                                      </p:to>
                                    </p:set>
                                    <p:animEffect transition="in" filter="wipe(down)">
                                      <p:cBhvr>
                                        <p:cTn id="62" dur="500"/>
                                        <p:tgtEl>
                                          <p:spTgt spid="32"/>
                                        </p:tgtEl>
                                      </p:cBhvr>
                                    </p:animEffect>
                                  </p:childTnLst>
                                </p:cTn>
                              </p:par>
                              <p:par>
                                <p:cTn id="63" presetID="22" presetClass="entr" presetSubtype="4" fill="hold" nodeType="withEffect">
                                  <p:stCondLst>
                                    <p:cond delay="0"/>
                                  </p:stCondLst>
                                  <p:childTnLst>
                                    <p:set>
                                      <p:cBhvr>
                                        <p:cTn id="64" dur="1" fill="hold">
                                          <p:stCondLst>
                                            <p:cond delay="0"/>
                                          </p:stCondLst>
                                        </p:cTn>
                                        <p:tgtEl>
                                          <p:spTgt spid="35"/>
                                        </p:tgtEl>
                                        <p:attrNameLst>
                                          <p:attrName>style.visibility</p:attrName>
                                        </p:attrNameLst>
                                      </p:cBhvr>
                                      <p:to>
                                        <p:strVal val="visible"/>
                                      </p:to>
                                    </p:set>
                                    <p:animEffect transition="in" filter="wipe(down)">
                                      <p:cBhvr>
                                        <p:cTn id="65" dur="500"/>
                                        <p:tgtEl>
                                          <p:spTgt spid="35"/>
                                        </p:tgtEl>
                                      </p:cBhvr>
                                    </p:animEffect>
                                  </p:childTnLst>
                                </p:cTn>
                              </p:par>
                              <p:par>
                                <p:cTn id="66" presetID="22" presetClass="entr" presetSubtype="4" fill="hold" nodeType="withEffect">
                                  <p:stCondLst>
                                    <p:cond delay="0"/>
                                  </p:stCondLst>
                                  <p:childTnLst>
                                    <p:set>
                                      <p:cBhvr>
                                        <p:cTn id="67" dur="1" fill="hold">
                                          <p:stCondLst>
                                            <p:cond delay="0"/>
                                          </p:stCondLst>
                                        </p:cTn>
                                        <p:tgtEl>
                                          <p:spTgt spid="36"/>
                                        </p:tgtEl>
                                        <p:attrNameLst>
                                          <p:attrName>style.visibility</p:attrName>
                                        </p:attrNameLst>
                                      </p:cBhvr>
                                      <p:to>
                                        <p:strVal val="visible"/>
                                      </p:to>
                                    </p:set>
                                    <p:animEffect transition="in" filter="wipe(down)">
                                      <p:cBhvr>
                                        <p:cTn id="68"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COURSE_ID" val="E9FD2775-7754-4701-99DB-64791898A5ED"/>
  <p:tag name="ISPRING_SCORM_RATE_SLIDES" val="1"/>
  <p:tag name="ISPRINGONLINEFOLDERID" val="0"/>
  <p:tag name="ISPRINGONLINEFOLDERPATH" val="Content List"/>
  <p:tag name="ISPRINGCLOUDFOLDERID" val="0"/>
  <p:tag name="ISPRINGCLOUDFOLDERPATH" val="Repository"/>
  <p:tag name="ISPRING_PLAYERS_CUSTOMIZATION" val="UEsDBBQAAgAIAJCuo0gOaiROYgQAAAURAAAdAAAAdW5pdmVyc2FsL2NvbW1vbl9tZXNzYWdlcy5sbmetWG1v2zYQ/l6g/4EQUGADtrQd0KIYEge0xNhEZMmV6DjZMAiMxNhEKDHVi9vs037Nfth+yY6UncR9gaQkgG2YlO+54909d0cfHn/JFdqIspK6OHLeHrxxkChSnclideQs2MmvHxxU1bzIuNKFOHIK7aDj0csXh4oXq4avBHx/+QKhw1xUFSyrkVndr5HMjpz5OHHD2RwHF4kfTsJkTCfOyNX5DS9uka9X+qff3n/48vbd+58PX2/l+sDEM+z7+0DIIr170wMoYFHoJ4BG/CQg58wZmc9hcuGC+TQgzmj7ZZj0PCJnzsh8dsotoogELIl96pGExkkQMusLnzDiOaML3aA13whUa7SR4jOq1wLiWMtSoErJzD5INWwUjehS5oUzTIMkIjGLqMtoGDijWJfl7S8Wljf1WpegrkKZrPilEpnVCRljn9+UogLVvIaMQvCq1xJ+qXMui4NO1RFe0mCSsDD044QE3m7HGZEiQ17JjZqBKBGOSQQAJa9E+QjZxGaZFUdYqWEIUzqZ+vBmxoSpXK0VvOuhdswJxGAuii4pyBESQXbF8TKMPOM0UIU4uuFV9VmX2V5+PAxUFzAN3BBS0GUPwJnB2AFDjCXUjbIUad0FNiNxjCckGYfnkMjAu3CIRHgKdDsdInFBYqAIibtkAnxGJ9gkvKHYLv93/Eq5SWd1i3iagpxx30bqpoId41JggWVadTBMTUw+LiBsFPs/oHGLCt61q5XcCLCjzETZqQgqi0s8k0UfF/SP5ARTn3gJpJUXLhNmS57RmPNbVOga8WzDi1SgS5HyBnL9Fp5lMrPPTJyt/k+N/BvxeltVXm0LUuCR81dD7dmrYd8xq6nAproW+U3dpdo4bGv+Y6wwOf1DE/oc/XH6Y5cEOKLh80Smknmj2qr75PjcWTY0Rp1GPNFT/aP13JbEbW0dUyhYY6n7SxDopqZ/QANU/aVocAKK5m2JhhpOi6sBOoNwCxBo9FiMM3DVngln4MIB8ksyjimD2WgpLitZd44dlo1tgL4f2hTmPCVqcU/GS3GlYcJRgm/a6QO6kI10Z0AfDDd7rYJR5oPJAQCu2uQBSCVzsD/rgbmYkZ0H2gK/d5KlblRmyavktS3y4NsmF9+OTVelzu2u4tUuedsmc/wUK9rDRa3S+YD2f8e/3vF5QL/HRykmOHKniYsDl5hB33BV9RQCChhX+CxOfDw24sCFnNfpGprplW6KrCdQO6t75AQD2PbMseBluv7vn397YnxlSbuLtru/DwIBYpsqSO7A/gx0Laq/ukAYHu/L2UUfqe3dZifX86rDKGThs9wheNtacp3D1kG3XkjybdAwY9idzoAHsU173ZQwug1BmOHoFGqZncKd0YyX11AImdZqEIp1tUnAepj2++tlUytZiCGyT2sl5sCMzhPsefauDeRTMr1ue2YGN4p0e+lWcOnuC+ZOcQB19is8kcl6IKBtTbsqBERv1/c033zbqe5Wlf3D4vD1g/8v/gdQSwMEFAACAAgAkK6jSAh+CyMpAwAAhgwAACcAAAB1bml2ZXJzYWwvZmxhc2hfcHVibGlzaGluZ19zZXR0aW5ncy54bWzVV91u2jAUvucpLE+9LGk7unYooaoKaNVaQIVt7VVlYkOsOnYW21B6tafZg+1JdhwDBbXr0h+kTQgRn5/v/J+Y8Og2FWjCcs2VjPBudQcjJmNFuRxH+MugvX2IkTZEUiKUZBGWCqOjRiXM7FBwnfSZMSCqEcBIXc9MhBNjsnoQTKfTKtdZ7rhKWAP4uhqrNMhyppk0LA8yQWbwY2YZ03iOUAIAvqmSc7VGpYJQ6JHOFbWCIU7Bc8ldUES0BdEJDrzYkMQ341xZSU+UUDnKx8MIvzs8dp+FjIdq8pRJlxPdAKIjmzqhlDsviOjzO4YSxscJuHtQw2jKqUkivFdzKCAdPEQpsH3oxKGcKMiBNHP4lBlCiSH+6O0Zdmv0guBJdCZJyuMBcJCLP8LNwfWnq17r4uy08/l60O2eDU573olCJ1jHCYN1QyE4pGwes6WdkBhD4gT8Bp0REZqFwSppITZScs05d0ZDJSD3hRa0UTpktENStlKN/g2XbZDcxWgEgYhZhI9zTgRG3BDB46WytkNtuCmq3l6VRIAF7cnQeR/fm/fZiROSa7bq1oKjXc7jxjdlBUUzZZHgNwwZhSB+m8JTwtBqcdAoV2lBhfYxSAsOFiecTRk9KnI6B/yToSswkVrQhF7NBDPewnfL79CQjVQOuIxMoLOBzrXHrz4LOCNa34OShY9b/bPTZuv6tNNsXW65AAmdEBk/ExwKztLMbASfzJBUZqEH6YiJ1awoCuW04JWJrfryMmieWuHL/NbFWIHeYEk2Y+U5hfmrB6XNJmRSDKIbrgIaRpBDSTwmMGJYF1xaVhYwJhIpKWaIxLDWtBvrCVdWA8UPsIfWL/fQ6yMui9MYVhtYzCnLS0Hu7O69r+1/ODj8WK8Gv3783H5Sab7we4I4c37jnzy58pdr/+E2DAO3pR9f2ia3/+bO7l20vpbJa6d1OShV0la/FFy3jFT3cxmpC/+S6a28YEq5AEtp7IcM1pLgKTeMvmWLvaBNXvVu9z22mTbZYMyvGY3/JmR/Wl4T1+6FYfDoxdVxUi55ColwK3F5223s13bgpvkoq1IBtPX/Do3Kb1BLAwQUAAIACACQrqNItfwJZLoCAABVCgAAIQAAAHVuaXZlcnNhbC9mbGFzaF9za2luX3NldHRpbmdzLnhtbJVWbW/iMAz+fr8Ccd/p7pWd1CExxkmTdrfpNu172po2Ik2qJGXHv784TdYEKPSwJhH7eWzHsc1StaV88WEySXPBhHwGrSkvFWq8bkKLm2nWai34LBdcA9czLmRN2HTx8af9pIlFXmKJHcixnA3JoQ8zt58xFBfj2xxliJCLuiF8/yBKMctIvi2laHlxMbVq34BklG8N8urHfLUeDMCo0vca6iin9TXKOEojQSnAlL6vUS6yGMmA+UhX9jOS04c6f/sD2o4qqi1t+QlliNaQEuIiXy9RhvHceI9fZY5ynqDhrzbQL59RBqGM7EHGzu++ogwyRNM2/9MjjRQlFjTmnH/Edw4TpDDjh1ldoVwk4IUw0MVXcOWxd70LQO5rOPcpjqsU7AnrerAQ8NEzBgstW0gTf+psqhJvj6028wGLDWHKAEJVD3oyST+RVnk3sa7H/YE3yovQl9P0kFfB2hpWXcKBu1jf41erW7srQqfvuiBDCTunDFLslT3yt6nrETJQ9shnRgt45Gx/nMGhqSP5R74l7jnP199YgRNzLJzVn7wVIz3g6KogVafwmFoUsFCYzgutAd8tTayuSyk5yinlZEdLoqngvxCX7e1lVJocGFyvne6sVFPN4FTD2RzNmg7LZc9xPzpr3JDdz0J/ue480WaL30yJ1iSvavOzpKYTxzNjYgozTU4zcE8aOMh7vhEBx8YeItVEbkG+CMHGhuFCgxrrXnTDNQRPk6AGaXK6yqlzcqr8vK0zkGvzahSUr3Ks7IAVLStm/vQrhTcoDhgD1o6qK+OPE/rel4HCNQEQmVe+a7tDZ6lbpimDHfjhDxT2ykN3S5Xp0qGGW+oH2Oiw5ZxmVE+6XdH3SrxDAv0J/KtJK3J8YBnR9ppkyt4smny/hvtcosXs1xk2X7jJ7Nn1UuTY2I8raJT47+Q/UEsDBBQAAgAIAJCuo0gqlg9n/gIAAJcLAAAmAAAAdW5pdmVyc2FsL2h0bWxfcHVibGlzaGluZ19zZXR0aW5ncy54bWzNlm9PGjEYwN/zKZouvpRT56YjdxgjGIlOiLBNX5lyLVxjr721PfB8tU+zD7ZPsqdXQIiOnUaWhRDo0z6/51/7tOHRfSrQhGnDlYzwbn0HIyZjRbkcR/jL4HT7ECNjiaREKMkiLBVGR81amOVDwU3SZ9bCUoMAI00jsxFOrM0aQTCdTuvcZNrNKpFb4Jt6rNIg08wwaZkOMkEK+LFFxgyeESoA4JsqOVNr1moIhZ70WdFcMMQpeC65C4qIM5sKHPhVQxLfjbXKJT1RQmmkx8MIvzs8dp/5Gk9q8ZRJlxLTBKET2wahlDsniOjzB4YSxscJeHuwj9GUU5tEeG/fUWB18JRSsn3kxFFOFKRA2hk+ZZZQYokfenuW3VszF3gRLSRJeTyAGeTCj3BrcHt202tfXXQuz28H3e7FoNPzTpQ6wSonDFYNheCQynXMFnZCYi2JE/AbdEZEGBYGy6L5spGSK865MRoqAakvtTAagaeiiPCx5kRgxC0RPF7MWqLHzJ5yATE43d36SFr8CPTxxgnRhi0bms8Yl8W4+U3lgqJC5UjwO4asQhBRnsK/hKHldKORVmkpFcRYZASnDE04mzJ6VGZpBvyToRswkeagCZsvE8x6C99z/oCGbKQ0cBmZwFYFOTeeX38ROCPGPELJ3Met/kWn1b7tXLba11suQEInRMYvhEMJWZrZjfBJgaSycz1IR0xyw8qiUE7LuSqx1V9fBsPTXPgyv3UxltAbLMlmrLykMH/1oLLZhEzKg+gOV4mGI8ihJJ4JEzEcdy5zVhUYE4mUFAUiMTQq4471hKvcgMQfYI82r/fQ6yMuy9EYbg6wqCnTlZA7u3vv9z98PDj81KgHv3783F6rNGvhPUGcOd/DT9Y28UUjf9oNw8D1zufbsNX5v+rCvav21yqZumxfDyoVqd2vhOtWWdU9r7Lqyl8bvaUro5IL0GbG/thAoxE85ZbRt9w0ryj8+vvXb4s3KvwGo1i7ff/fIPxo8dxaeV+FwbMPwBrIVx/TzdpvUEsDBBQAAgAIAJCuo0hocVKRmgEAAB8GAAAfAAAAdW5pdmVyc2FsL2h0bWxfc2tpbl9zZXR0aW5ncy5qc42UTW/CMAyG7/wKlF0nxD5hu6HBpEkcJo3btEMoplSkSZWkHR3iv68OX03qjsUX8vLkdewq3na61WIR6z53t+6327/7e6cBalbncO3rokVPUWdGJAuYJSmIRAILkOJ49CTvzgRlzKQznZcfaGtqfkzhP0suTB3PCAtNaIY6XBDgN6FtqMM/J7FTq2tfU63R89xaJXuRkhak7UmlU+4YdvXqVr3EAFYF6AvokkfgmQ7caiPPjg8DjDoXqTTjspyqWPXmPFrHWuVy0ZZ/VWagq0++3gP9p8HLxLMTibFvFtIw8WSI0U5mGoyBQ97HCQYJCz4HUfPtu/UH6hk3CwroIjGJPdKjG4w6nfEYGl0ajjB8TFZejW4OMJqchY3dE3e3GB4heAm6YTW+x/BAleXZPz5gplWMHWmgzZ6fUKH4IpHxIXUfg+Twsmjb1r1zoe76Y+Y9IRU8oRX1/NK22RGChgCtN5aOeU2Qd0rZCUqURA5FaNS0Kug5YsM5gvvPLuPW8miVVuOhGo5VG7heg54pJarbf126Z5irs/sFUEsDBBQAAgAIAJCuo0g9PC/RwQAAAOUBAAAaAAAAdW5pdmVyc2FsL2kxOG5fcHJlc2V0cy54bWydkbEKwjAQhvc+RbjdxG6lJHUT3Bx0lpqmGmkvJZdaH9+UinSRgEMg//F9PyQnd6++Y0/jyTpUkPMtMIPaNRZvCs6n/aYARqHGpu4cGgXogO2qTNq8wKM3ZAKxWIGk4B7CUAoxTRO3NPjYQK4bQywmrl0v4ukditkUw6LC4pb2L/szgyrLGJPX0XbhgFW8x7QgjLxWMDsXjdxi60D8AhqTAEyqwVACaH0CeAwJwI8rQIrvm+ekRwrxo2KQYrWeKnsDUEsDBBQAAgAIAJCuo0izv7NQbQAAAHIAAAAcAAAAdW5pdmVyc2FsL2xvY2FsX3NldHRpbmdzLnhtbA3MPQ6DMAxA4Z1TWJ7K0L+NgcDGWFUqPYAVLITk2CixqnJ7sr3h0+vHfxL4cS6bacDn7YHAGm3ZdA34nadrh1CcdCEx5YBqCOPQ9GKR5MPuFRbYhQ7OM6cazi9KVb4zF1Ynr2e4RNuPFu9DcwJQSwMEFAACAAgARJRXRyO0Tvv7AgAAsAgAABQAAAB1bml2ZXJzYWwvcGxheWVyLnhtbK1V30/bMBB+LtL+h8jv2C0dA6oExJDQHsaE1LHtrTKJm3hN4sx2COWv39nO76VsSHtolZzv++58993Fv3rOUu+JScVFHqAFniOP5aGIeB4H6OHr7fE5urp8d+QXKd0z6fEoQGXODYCmyIuYCiUvNIDvqU4C1DNgYEZeIbmQXO+B+xS420gnS/TuaAYuuQpQonWxIqSqKswVIPJYibQ0JAqHIiOFZIrlmkni0kBeg13pv6Phl4mc6H3BVA9Z6LcHrklajmfFByTVEgsZk5P5fEF+3H1ehwnL6DHPlaZ5yJAHlZzZUj7ScHcnojJlythmvktyzbQ2SVjbzNcrvjjPPSXDADmHTcaUojFTOM1jRByWTID9bUpVUvOoAa3hVTte81q/jXnfNG62c6RzLsrHlKsEjvqQzjoJ9Mkwqp/Z61oFPTQKujVMyJPsV8kli+zrt1aM8wVyAVvF2TyxqkI4gKdbGmoh9zcAAxXVHcRt07BrGraglgO30dcdBWpuu2VUl5I1pZr5Tzxi4guVkhpZXGpZMp+MjDWWDME+cVeum9Q1xE90lp7+Q2+M36g1P9VrnbGA/9GYT0DU1oTnEXu+5eCjWQY11QyKbWxYFyk2MbucVPmY9XQ9MLkc66bARTxNZcxgDCOqKens5BCUSarAJSzlCNs7OAhOeJyk8NOTDOPTgzQZlbtJht7BQXAqwt0EtDW3ZSTjOo7E1CrIJxPrxA9LpUXGX6w8B3tGr6wOXxu55ui64O3B2fyPURzEaAZziyZWl3nq7avm8N7MqVadz6ZwloFaYR6YLgvn1cxCWYx8IralZapv+jk1+7AHHeU8NR3TXN9B76Ja8xfmVTwyX7rF0tQkYUYzAfpwvuwxQD9huwzCW9OhiFuRN3XAmNg3928r2mz5unWu64c67EMNnzirHMbN1EdQRyxFmUejHuKi+4ioFHbatWTUS9kWbrQ4AZGKIkDv4aG+88XpRXfls8VFg7V53bvALpc3rPQ64U5BpNZ1exG/3g3w+BtQSwMEFAACAAgAkK6jSIyYS/o+CAAAjyAAACkAAAB1bml2ZXJzYWwvc2tpbl9jdXN0b21pemF0aW9uX3NldHRpbmdzLnhtbLVa627iShL+v0/RYnWks9IqXMwtK4aVL01iDTEc7CQzu1qhBneCFdvNsRtmOOLHPs0+2D7JVrftYBMgdmYWT6JxddVX1XXrCxnEL16ob2LOAu8Pwj0W2pRzL3yOh39CaLBkPoumEY0pj+sHyqMXuuybGT4xQQNqzEnoksjVxWg8bKCR/KB+T+0bfXhra+0W6rVxC/eRgTs6jF0rxrWiw5jRauqD+hFEghvRJQ35adRBvTD6VsAMYxpxM3Tp96FS5M4PFWdwExHXA7542G2LZ59p3Rtt8aB2s9Pr4H1LVRSli/SO0TQa+17vuqc2EW60Ow1lr/VbSktBzU6ned3dN3utjgJvo+suoLTxdRe1e+12y9i3cAukkapqRkvf95TrZlMFbbh/re9HI63XaKBms6m0jX2nq4y0BgJuBTBUpS8cqBiKpnT3qqY2+woa6SNt1N5jA3f1Duq3cLfR2Lc1TWk0Ds49zC7vrgO19HQyd74DeDIEJ0dFbtVPJNdguYkiYHZosPYJpygkAf1UkzkZcpmx6NclW+/+UksTVCZzxp7ZVaQmRCALsOEJrEFdjmRs0q58YeTpyHM/1RYbzll4tWQhB6irkEUB8WvDPye5k86sjCTb0qiK3BNZ0oO6nvyUFUt1QT7Dc0loyYI1CXdj9syuFmT58hyxTeiWMnO1W9PI98IX4G5c93R8UZHvxdzkNCjYh/viKS+2hnjGVJjXxeIpJemTBfUzjQ35qSB3UPm+R45Et17scSmqNsVzSXRNnmkxAH1VPJdlQtBSjFpPPO8LcfqdA7siyr91kd0nOxoVlSTt8qIUW2/WVfNpHbFn4eyi3PuBfpXzGXSf8FlY2BBPKSExQaGwVJRSt8n5G0eM6etxLxkEoAWCm28uKUlCTrW5PrmbqtbX+XhyM5lr5k1tqCdViURZ/trq9r83O13oXKlcSST7Th2Pi1hIgnUa5bAsZzYZzwEQj+cW/uLUhuJ3ZdHJvTM2LVwbpv+pDDCd4YfaUPwuI3o/m2HLmdtj08Bz055bE0f6ZYwdbNSGX9kGrciWIs7Q1qPfEF9RBO3ZiyiKfc+VA6Jle+GGltBnTO5U05rPsO3MTN0xJ1ZtaLMo2v1VIpMNX0HyrEiMXC8mC5+6Ui2kiBxf51co+MdXHnCygHjhVRntM/XRtG7mzmQytufYMjJKbYhDFxkREZqqA81UG88AIyKwjn9MfC6zTyIg1fcrg9yaN7dj+HGEIbfe88qHH/4Ba6YYQjKlYQlBSBw8g6yz7cfJzBA+BIWIoDWJ428scgtJkw9dCWzT0ieQmrqTw3cETIYNgffCJaQOXfISeHfYttUbPNcmXyDHoTYnFYUmn6EkP1cU+optqCFslxCz1AfzRhUVIcowK5CsBpdE5Lu/Q2S5BDnhza3HNjFQhIehTGQ1xleVNdn4t3sIpKmOz1R7AgzOlm/P3paCKZELy1wJXdCGdGyI7Prt3vzHfKSaY2zMId2MyePckV1SKA3IDoWMI+JuSbikaEGXZAOVsIMx13PlmIi8NOH3jfcHIjztP7+krcsy8JdfPmBSoeGdsAz2y6AMtilr/p524bZ0Bh80ROT6WSvKOODDJtg6ttSZOfk5IYq9YOMnXfpnBOrVuKrBeteOH/dX+bD9H4yxkxasmdDRNI9VEsKwEoslBxZPv5KgaY1AXXpYhIYvTqiVAKxJimEx9AMwD+C5giEP4NFqEI9Ys00HNluPdCFOHyWEZa0mUTsdb3FG9Ckc0F9LdUGfGOyXfEq2yUYG1i4Z/jJRzm2VCkuLYzpjMNwCzOckqQDV9wJxhioHe3+HM1ckq0FhPo9s47uyun3vRa4I4OdNQN/uw54iFkiqT+Isr5NF6e8/aEgyxVmid1ptA/FaoKVjlavPH4qYjdWZfjvXVUvH4kQh6tkvLwfVIXwyduz5WNUEApRJQPhyBavwkzjnlcdKTgQGHqmAl07epiRarv777/+UhzmyJ6GilPq3qjhQ/KJr4le8f1qM0/hfJXAcVSuKypeSgumBKhMtf75yTEjQn3JkIcmyFLBAXHGVUg0lkIZRdRxVv72DKrFlUbBNBHvBiiB36uwzND65168N70j0Ao3TYcyvCiQ9L3KTV7bhcMTdcN8LaUXxH16JxOQdczpXDUOe/aFGfW/5kiy/Lhxg0ms+5LPnKnj6rWpBdz6CpK7Hq2PKxS3rWtASkvdDQ9ieXOteCYcLFZ9AD+eF+5mQR8yfiputt1e5wCAu4iCNhzwSR/rsLc8Rr9i3NHbDJ+LHwJYnHbNOwYap2CymkEXaMfdM1I6bx00px4wPzId1QU+mk4Mu0o+ldF2TN795Ba+0N5bDMSsdypl+IB7zW/Q7f8OfIx7z22JNmcC57q1Nx0N50ew6TiNRnl4mdsBDQ9mlUp7srcgjLBiLa9k4N5GUUOQMmEuHcm10vICm5SxoeYPrZywehK/blzshs9jJacfia4fCwCF965fzd8A97tPzyS3nASWYd7V8P1UBKc+pEki+Pjh2RkJFfLemn2pwECHLlej0cQ2lGJ9qwp3JNzTn5NZZPxPtLCcprbksGsh+Ltt5JZWh6OLVVLGk2C8LDepv/DSoX4rQIIU9H8BwEyxohCEHPOhyaYSKxDz7KrsKe5A70iO5M6N5AL4C7BDOSFkl5AiFxJLbqqxakpf8OOwtuefTLc1aVY6Qc87l+Q9iqI7Lya3yMX3i+fROKZWrIO11h1ws9sAc/ayUPJHllRyNVCw6ThaxnP2JbpUtPgcbTyxHWZsW6Z7v0IwfRb1+QhXwnvP+oJ5fZqFHvfmW9ZgGooB39m8O/gdQSwMEFAACAAgAkK6jSCqKN+aHEQAA8GEAABcAAAB1bml2ZXJzYWwvdW5pdmVyc2FsLnBuZ+3d+VeS2f8AcEszJ2eizcwsbZq0xQXUGjMXWmzSkXKd1FLR1GwzNTMUWVKnsUUldcpdmlzaJW3S3MAlJdSgCZXSlAqFEJUQkR0+9J2az4x+5g/4nvNwDni49znPva/73NUf3lzyOrDvm0WrF2lpaX3j7ubqo6WlA9PS0o7T09WkqHZb7tP8mRfvs2+3VhV1DVfzRSdq1/5dWlrVOH1F2ALN969i3QLjtbQWt396zyPH3I7Q0gq74O66yy8xZGIIfuVBpJIsUOajtJzPH9AGteV+tHya9SNk04+uznrL59ssmXgGKf/ouv5F2jL9+Xt0Lnl5KrRTkJWBFJlobZNiSH7uQT2fdujRUcI2JuOX/fUcWml9FaOnNIlP6yE+LlBIpume9vxm8TC7BDFcL5Gyi2Jk3K9XhZ6fp/v3j7c/rF6lLDvkti2bizvMgrpI3qYZS7uuuNw01P4a0qL194/7Nl7REYoneuamWEV1wM2Vtv/MhrTsTNbucxsjP6BB1U3KsPt3YCb7MiNmlXcjPeWEWd0Y72xQIk4fQZss+Gf2+ZRI7b4fTyuVfKwhDFY1p7rnU8Df+FnUV1ha5ZlFjWTMzv8QuRPivcTAVXd2Rr7REliTd2LZnPvNay1n/PwsogdtN0tz1fghxHvpT3Nv9RBCuZezjNMzt+yWNte9fkuNZpfR0lbuv9R355D97Batn6e/3MB7b8ScOunnNm3ZHEfNmG0P0bWE+bkaZM++XpOMNLBZ0AsgAASAABAAAkAACAABIAAEgAAQAAJAAAgAASAABIAAEAACQAAIAAEgAASAABAAAkAACAABIAAEgAAQAAJAAAgAASAABIAAEAACQAAIAAEgAASAABAAAkAACAABIAAEgAAQAAJAAAgAASAABIAAEAACQAAIAAEgAASAABAA4v8RIkXaNvKI5jIo+R/RAs+nqO1ju8MS0+bG0dM9bb8uP+BVwCqb2WEBW3rOh77PbDNeMCeioJ750YNHD85OhcT+e/v+W/I12ObIOXV9dh5MmWc+v2zn3RezylirKTr1Umib1uwq+QucYS7SkdznHuDm35OmKBvtcU5Tz9gpC0221+NFZ/q6/cFRzU1rx/IY3qP/LNDaHqJEzayA5gXLbfs4jSJhHUkZPe0Q06wSbWVxGSrMLUkiWVUMDclHSd6lF5mqJeSNhm7WjU3IJN7oTFa7qck/YynCtflE+SRFVaH+dtdNF84DRjTlnDO1Hu1CYgedgFSzRfAdeGk7K3TqTTyt5CdLo/TDYARy+0kT9QXDkFe9tG04ebupKlZIdeSjJuLgaFHfczBGcOUKnuYiH7/LecwWC7d3Y5c0CTqN4SVKPlYtH6RikGBRYiP10eSpN0yoWkobNAE3M4J/qHovDkAGmqCn/3geSeD8VlqFLDi6t3Zc/sJROE3N//L0c1JkHtO+ykWXtnmHcuNKk9gFHTQzXtz1Ulq9S9PkzN30ZXEQB8bqn8Din0jVjI3ViKEERsfG7pOl4mbxsPwx+d4rH1IIvphBi8EIiwzVjWxpUnG7WuveI4KXT5SqmY/mv1cz6g9KViG8QY3yyUZEZxWyAVmMHEA2xYFHb65/qgcWqfMmTxVlC2rWTiUHzdT08g4R9gS6XG8OB9PvP1uMPRxQw333V4Wpr3cqR4dYOCgmPLz14hoPxNkqm4iJ7mAE6hoz57vF5ifhL3xRTWZOlHbe8h7ZyBMVYj/kTiSl1jP/pDdEuSHhvlZOXgdrUpzO0PuWpTgR7J1drkrW+UXw8HJ4gr+IaVDfWZL51taE4JTR4b3gIvf9iDFT0tn/wbb0XF42GotDru28ya3JqwjhvJMGtI7suH6cfCg7ST7An+iud7D/3K+2m2mLmq08BfG99zAF16mKu1iSLwqTwPDgPJx5l0opZX6VhOK2DbR442NppJHwQbPA/CCmqSWrO6hS7BX2myrZpGbLhgzRvguEpXu3pMLwmMTbXjbwKxlmf1TZU4N/mFE6j4ktbnmAuy9u8QAzBxBbBk34n2oSkL12akfyAC/58Ll+auGXDm7nxRx8vwJaDe3s/n26NjaDKewt5QzwOTVnD4piWyNoobaLEdGQO6RWPBZ7RbqgbyM3vOMhe8qJGoaFnGpsXApjC0JXw2oXXK9Pj8aRVmw4Z2QEphNJ5IG8SO6o49PBhOblziOR07+nNzs7QDnkz2Ph1rEbRCeWOZaZIyW/9kDEBpvmMbnMW8StUVzLfqcgSH1laM1Esm+G/t2rPiBDjyoxqMBX37wxQ8+cp349tY0/7UQVEUscYjjPP98Q8bJlv8r81uDNpy8DmdyrcSUkrJJO8eBUT8e2jqxOdUdvplbx432qy4mGXYUxeg1nC0xKlWF+8IN2mX50fpgPyUXJwFUy2yOQVJGZHx0rPYYC5coeC5RenSz4jDPM2u7MB371TGQ1hKJITI4P+WsaPG6cOPGYMYDanBUja1CCA+FYpSjtJmWtvnnRa9zx4w3jYekr7oQ37TksNHPIU8Y/EF1KWpArIIz0qk/Lb6XjBDUIbGkC1cCmU1xWgHH368hpyFt06LsTmedtlZUE+q07HLvM9QY7Kj3tQJvoQritbduBqWQYicsrzBvtTaWYqj6mP8C29MnTg/kLG4pmZPiZhdGTZOXnKRetm6UkbDWZSuLa4M9RXtlg+b6o4XTVycJUSop+ruznxAbXV7pnGXmHMsAdd9I9sdbOpAr7+SC4OusJtYE4UoHJ2mlLJazvSAyw2tdJ8NQUe3EzS1CJsH//g/P93V2R6vnPX+ad6uu+rjJhFRH7u5vZkfWWA2tObEniBPJ7hzHyiSunGya4OrkiIqjZ3pN///NC9jbomzVTnnoM+JvnWNWYP0k2Fk6XPUmSfTSEo+KEvb6e0RiVEM+cEfBqOb6kGYWQBkddaJWohbgkXlJf+xg2F1fGi8ubtEBjRBKRZk7Yjh4Q2PbzvEkhBHoVo84khOMPwpeGK5HOTJlItiaUQecnr2SNOo/IC/TMF+rmml01mQQZ6bocVmYRhwUYGfcWPLOH3f1IFtP6dPDXus1/BdK11YxVi5mvtFnH2XABRJXsmibLT2Dg7Jko4T1mMoPVC1/cz9/mMlmivpLDJ6lVHblZq7KbrD1ijCnCQjx561u/p7dNWYxOeOLp5BKe1A9211S0A8eoe++uXMWpFnqpxeeDecLHBBqRSXOFLIWttBh5aVySLtc+SWmJ5D+zTiZvyn/4OKK73Sjs8/p3J6VuGMm7EWCrSj2NWgY9uITuOb4PUoBZBo9jaSY+otVZGP7oILkdq+TBwSbYhuHbHF/olsL7mfPo5MPI5FecpCwcgycy9iRZ5AfNKMj0Xl7wHxE6ZUmrVnMcm9PQIZNS+q+ZFcICaJCmPke2brbF8UHVe1IpAb/2qBGDwojMbX+F/a1LuSfxj6u9kFUtu43bVbcgVyaCqgS4ugfW1zXXB8NYbh25Mm/4+xrPDQFTJJqwWLWAc9FVrpMrayY7ZO3tqh19Vp3q/jpgh2mr67pL2eW3nTB8aHntECm07Wex/l9jLGHVq416Pfijlk5jy8Uyh91uVusrW8tduKZMRLhqe/idmuj9zpk64ddsiWqK3iIhmB4oR1qVCAY4dnAkg3cIfLikVaKyEDVYod2pKDPb9d7OE2erbZXKLAPYmPhT4Rv0zDUrN/R7kmIUDN4Jw/YT+tpfts9IVFc/nNgJCSPdQxPs5X9WJ4iQgk5tqQ2tsTqbEROww+U30+oyk7rdu9HqHG5eXgaccAyidAjGZbzwUTsS19wiRkQyGeGUQRcawjKykxdM4FRdoCgSHjBOypIPkFZEMfLe6JnDMazOzW1JrQOih2jrRKfny0oFHy9/e0GkkvOZTjOvwos2lia+r8WDoIqP7EamcrKDpbeRIV8cO7EW2URvMGwd+X2yfTBd/mWHVHTibfY+k9eO32fgAjn6uVLSQTt1TvFSEDsulOtxZkxchLHrFYxuF2LdzaVrErkhuZxtzril9p3iYCO4jx0839JZfdkqPNhWrbJiHccZwLo6X0oD8i0tYS6yD2XPxSS1cv/e7NQGHofuCUULtoueiLZyW5NRWLcE21g3SAGxzITeGUwj0AuQwc2gsC9bKeLpt9f8Q+pzQs+8tl8zpJlSO/Ne9qivFW9jPjnb4PdaFLnF49sjE26hE8LXM2YOopP0C89qwZT6cSmj5qhr+fFNher4HvIi88jv0EWC/fCoeRX9G0AukrcV1RGrvcfieMdfpoklqvO8iNAJR7Y3h9x2SpV1CCI4R+dOdPK6HP9cJeRGiZrdH+iyuUf31WD1j1TJqnP3rc9peoXTzYxId2cVqqJmhvWBt8hcJM/ALk48DCnAuh9QIhZky8YyZDUVAmevMWkGI1kFnr/2u/xfL6GHS3Vy3SFJrEx7a2Ivu0azkUgfiqc5F2meEaKIpJyIwZS+NlKw7Un1kpcWUAR+V3PaIKeke/p4DmJatPiMYnn4YGnVsM3h/HFxa/tv4g/cks8V/bo4LcVTs2U98lU26usd6DeyDeqaWG9TUwarR21WtEiLZdzaLxxcCeok7MeSLn/FYnDUT0/LdlgOecoUnTwbKE72snjpnrG4sXeNIcwdBNmVP5CSabxX1S1jWpQs0o2FAmXuYyVY6Uce4Z6qdQ6CFGiG5NEqkbMH27vcWuyJldE7aDK1MB06/WJPEV4xsvEIpaAjZ+mTpzmjob/THPPQaZR82UQheJG5i5djb9mtqIufu17M2wd1wwOO+ePLDQ6MHr9+Ct/VnVQCJvMIJKK/5Z1HTeGaXRHo2IQTV7MNbpREZVfuKl/0CuXgQ/oeXVwoRskHmSthOrnGjX6BSHLj9EceMhmOdHBSsLGxI1lDNp8b52ttcPO0T+OxmhF1g4s19BqTU88pHXS8rmf+iA8/w28WY6Kda3jdp9gWuTFo3mHNmWB9/riksoshWhzPBemBxPNWfNmSv+hu0Uyaw1sKLaXEKly35zvxHaxBFBPcYcQ5FmYr1fGEcKXOASh3KlfTS4j80DzV+Y8fQ0zX1ceIv2w9TDGSd7uYtAgmzoPfS7cqIPmCGSUSNBMtHkrrN1tp/oj0DfNTj9Y0rkWuVGwjMHPgrD2kk8tamLuHyO0fQFSJki2V8969czl25MtgkRnd5odVz4R3xWObzJgclewBWgpPnnhsIX3T0haxbP8YfuHwzH44HCMdJdx0V6qjmdOPVUlhmi6d9Mvy1hFJaznxXOyEYx3alP+C4Bkka+9ol6NjR6lDDn/W2Z7ckoByauCTq/2lZz2OEqbEO/o4Cdfwhk81z0dVKVm1kMSOwasVHCgcBbo8jTdQURHER1IRAWuVX/xODJF2w1Vnwkn8Zz9duGGqeLtwIeN1uOe3vIlGDK4Cuk7zvFAvWNZDZp9buVx3zEI7S1DPvuNEk5Wu9YjywcVvAfNtQrIaWBV2biYmC3PjreJPWtBxmOmy5+0gaNOOwl5WP31D+mRcczxfs1f85eMqrFufsOkywXM8cWNIFP/KlyUoNyVcbTZsM3/nlBMDRU2uwtMIDunhCrMTa2DUpYFnYj8Fy68k5lE+9WmPMsp/p6yS4T8Sg5WtXX8/KHKO3VDdnAginXhfc+zhTPxwvAKFibZ06ITf7GwtH96UJbLvOLl4PboYrZqpn++GhubKfH6WMaV5HxTjUdBGiW0WMj/gPehyvCKtrbvH6r/HPn9tzrR0vJCGpdOSGkmqS/LmVPcp42IhizjVZVG0zxR91lf95uN0lPKQ83gx3B7cCF03+8j/KnonpEBJb3uYmN4654Cr6eFHNrfPSbbTZNgvilkx5ywOAZmrZQzSmsv2X+vO/fEAj/8L1i9nqs+tG970b8H6RR2G8O1L/se9W1rydO9eezOg4Kdfu8RX8Rx32s25IsowsxwTpJlzBJo+ts/dZ/mcf3DceJBy4jsW2b+1HPNOs+Dw2UIaNCYZ8mNhYdfs3yeAavftvnsJhlWYFhB7mn9T60K1NC/3vQdcq3aHpv4HUEsDBBQAAgAIAJCuo0iV7pF+SwAAAGsAAAAbAAAAdW5pdmVyc2FsL3VuaXZlcnNhbC5wbmcueG1ss7GvyM1RKEstKs7Mz7NVMtQzULK34+WyKShKLctMLVeoAIoBBSFASaESyDVCcMszU0oygEIG5mYIwYzUzPSMElslCwNzuKA+0EwAUEsBAgAAFAACAAgAkK6jSA5qJE5iBAAABREAAB0AAAAAAAAAAQAAAAAAAAAAAHVuaXZlcnNhbC9jb21tb25fbWVzc2FnZXMubG5nUEsBAgAAFAACAAgAkK6jSAh+CyMpAwAAhgwAACcAAAAAAAAAAQAAAAAAnQQAAHVuaXZlcnNhbC9mbGFzaF9wdWJsaXNoaW5nX3NldHRpbmdzLnhtbFBLAQIAABQAAgAIAJCuo0i1/AlkugIAAFUKAAAhAAAAAAAAAAEAAAAAAAsIAAB1bml2ZXJzYWwvZmxhc2hfc2tpbl9zZXR0aW5ncy54bWxQSwECAAAUAAIACACQrqNIKpYPZ/4CAACXCwAAJgAAAAAAAAABAAAAAAAECwAAdW5pdmVyc2FsL2h0bWxfcHVibGlzaGluZ19zZXR0aW5ncy54bWxQSwECAAAUAAIACACQrqNIaHFSkZoBAAAfBgAAHwAAAAAAAAABAAAAAABGDgAAdW5pdmVyc2FsL2h0bWxfc2tpbl9zZXR0aW5ncy5qc1BLAQIAABQAAgAIAJCuo0g9PC/RwQAAAOUBAAAaAAAAAAAAAAEAAAAAAB0QAAB1bml2ZXJzYWwvaTE4bl9wcmVzZXRzLnhtbFBLAQIAABQAAgAIAJCuo0izv7NQbQAAAHIAAAAcAAAAAAAAAAEAAAAAABYRAAB1bml2ZXJzYWwvbG9jYWxfc2V0dGluZ3MueG1sUEsBAgAAFAACAAgARJRXRyO0Tvv7AgAAsAgAABQAAAAAAAAAAQAAAAAAvREAAHVuaXZlcnNhbC9wbGF5ZXIueG1sUEsBAgAAFAACAAgAkK6jSIyYS/o+CAAAjyAAACkAAAAAAAAAAQAAAAAA6hQAAHVuaXZlcnNhbC9za2luX2N1c3RvbWl6YXRpb25fc2V0dGluZ3MueG1sUEsBAgAAFAACAAgAkK6jSCqKN+aHEQAA8GEAABcAAAAAAAAAAAAAAAAAbx0AAHVuaXZlcnNhbC91bml2ZXJzYWwucG5nUEsBAgAAFAACAAgAkK6jSJXukX5LAAAAawAAABsAAAAAAAAAAQAAAAAAKy8AAHVuaXZlcnNhbC91bml2ZXJzYWwucG5nLnhtbFBLBQYAAAAACwALAEkDAACvLwAAAAA="/>
  <p:tag name="ISPRING_PRESENTATION_TITLE" val="1"/>
  <p:tag name="ISPRING_SCORM_ENDPOINT" val="&lt;endpoint&gt;&lt;enable&gt;0&lt;/enable&gt;&lt;lrs&gt;http://&lt;/lrs&gt;&lt;auth&gt;0&lt;/auth&gt;&lt;login&gt;&lt;/login&gt;&lt;password&gt;&lt;/password&gt;&lt;key&gt;&lt;/key&gt;&lt;name&gt;&lt;/name&gt;&lt;email&gt;&lt;/email&gt;&lt;/endpoint&gt;&#1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UTM Avo">
      <a:majorFont>
        <a:latin typeface="UTM Avo"/>
        <a:ea typeface=""/>
        <a:cs typeface=""/>
      </a:majorFont>
      <a:minorFont>
        <a:latin typeface="UTM A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1332</Words>
  <Application>Microsoft Office PowerPoint</Application>
  <PresentationFormat>Custom</PresentationFormat>
  <Paragraphs>107</Paragraphs>
  <Slides>31</Slides>
  <Notes>4</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31</vt:i4>
      </vt:variant>
    </vt:vector>
  </HeadingPairs>
  <TitlesOfParts>
    <vt:vector size="36" baseType="lpstr">
      <vt:lpstr>UTM Avo</vt:lpstr>
      <vt:lpstr>Arial</vt:lpstr>
      <vt:lpstr>Times New Roman</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dc:title>
  <dc:creator/>
  <cp:lastModifiedBy/>
  <cp:revision>1</cp:revision>
  <dcterms:created xsi:type="dcterms:W3CDTF">2017-11-23T01:02:29Z</dcterms:created>
  <dcterms:modified xsi:type="dcterms:W3CDTF">2025-02-25T00:16:22Z</dcterms:modified>
</cp:coreProperties>
</file>