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36" r:id="rId2"/>
    <p:sldId id="383" r:id="rId3"/>
    <p:sldId id="345" r:id="rId4"/>
    <p:sldId id="344" r:id="rId5"/>
    <p:sldId id="409" r:id="rId6"/>
    <p:sldId id="360" r:id="rId7"/>
    <p:sldId id="31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97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gh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FFFF66"/>
    <a:srgbClr val="B8F9A9"/>
    <a:srgbClr val="FF66FF"/>
    <a:srgbClr val="4DD13B"/>
    <a:srgbClr val="9900CC"/>
    <a:srgbClr val="FFCC00"/>
    <a:srgbClr val="33CC33"/>
    <a:srgbClr val="FAEBD4"/>
    <a:srgbClr val="A0D56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236" autoAdjust="0"/>
    <p:restoredTop sz="86482" autoAdjust="0"/>
  </p:normalViewPr>
  <p:slideViewPr>
    <p:cSldViewPr showGuides="1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9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97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1-09T18:01:46.471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3314D-BA2C-43CA-8AF5-E254B09A7F8E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00C84-9C64-48C2-8D4F-745279569C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400C84-9C64-48C2-8D4F-745279569C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70AFC8E-3DC4-449A-9888-E96FC1655A1E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C8C199AE-D5F3-4E45-B89C-868DEB0ED720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400C84-9C64-48C2-8D4F-745279569C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E94CF-1C8D-4E94-8106-C4F0C8013633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83553-D548-492F-85C7-4612B3F0E3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 txBox="1"/>
          <p:nvPr/>
        </p:nvSpPr>
        <p:spPr>
          <a:xfrm>
            <a:off x="228600" y="457200"/>
            <a:ext cx="8534400" cy="56508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HUYỆN PHÙ CÁT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vi-VN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endParaRPr lang="vi-VN" altLang="en-US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alt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BÀI DẠY MÔN GDTC</a:t>
            </a:r>
          </a:p>
          <a:p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Ề 3: T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THẾ V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VẬN 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ỘNG C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BẢN</a:t>
            </a:r>
          </a:p>
          <a:p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3:   B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TẬP RÈN LUYỆN K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BẬT CAO (6 tiết)</a:t>
            </a:r>
          </a:p>
          <a:p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2:    - ÔN TẠI CHỖ BẬT CAO  - TRÒ CH</a:t>
            </a:r>
            <a:r>
              <a:rPr lang="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2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  <a:p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Huỳnh Minh Dương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92863">
            <a:off x="633607" y="200999"/>
            <a:ext cx="770960" cy="69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8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2466732" y="5795199"/>
            <a:ext cx="1114668" cy="82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0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737764" y="1215290"/>
            <a:ext cx="1101436" cy="813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867650" y="176360"/>
            <a:ext cx="765756" cy="56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3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92863">
            <a:off x="810205" y="5297248"/>
            <a:ext cx="618332" cy="554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/>
          <p:nvPr/>
        </p:nvSpPr>
        <p:spPr>
          <a:xfrm>
            <a:off x="914400" y="914400"/>
            <a:ext cx="7602220" cy="5342890"/>
          </a:xfrm>
          <a:prstGeom prst="rect">
            <a:avLst/>
          </a:prstGeom>
        </p:spPr>
        <p:txBody>
          <a:bodyPr>
            <a:normAutofit fontScale="2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I.</a:t>
            </a:r>
            <a:r>
              <a:rPr kumimoji="0" lang="vi-VN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Yêu cầu cần </a:t>
            </a:r>
            <a:r>
              <a:rPr kumimoji="0" lang="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ạt</a:t>
            </a:r>
            <a:endParaRPr kumimoji="0" lang="en-US" altLang="en-US" sz="8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Ôn bài tập tại chỗ bật cao. Ôn trò chơi “Bật nhảy theo cặp tiếp sức”.</a:t>
            </a:r>
          </a:p>
          <a:p>
            <a:pPr marL="0" marR="0" lvl="0" indent="0" algn="just" defTabSz="914400" rtl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Biết cách thực hiện bài tập tại chỗ bật cao. Biết cách chơi và b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ư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ớc 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ầu biết cách tổ chức trò chơi “Bật nhảy theo cặp tiếp sức”. Biết cách thực hiện vệ sinh cá nhân, vệ sinh sân tập 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ể 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ảm bảo an toàn. Biết tự khám phá bài học, biết sửa sai thông qua nghe, quan sát trong tập luyện. </a:t>
            </a:r>
          </a:p>
          <a:p>
            <a:pPr marL="0" marR="0" lvl="0" indent="0" algn="just" defTabSz="914400" rtl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oàn kết, nghiêm túc, tích cực, có trách nhiệm trong tập luyện và hoạt 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ộng tập thể, b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ư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ớc 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ầu hình thành thói quen tập luyện TDTT.</a:t>
            </a:r>
          </a:p>
          <a:p>
            <a:pPr marL="0" marR="0" lvl="0" indent="0" algn="just" defTabSz="914400" rtl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Biết cách vận dụng những nội dung 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ã học vào trong sinh hoạt vui chơi, hoạt </a:t>
            </a:r>
            <a:r>
              <a:rPr kumimoji="0" lang="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ộng tập thể và trong cuộc sống.</a:t>
            </a:r>
          </a:p>
          <a:p>
            <a:pPr marL="0" marR="0" lvl="0" indent="0" algn="just" defTabSz="914400" rtl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II. </a:t>
            </a:r>
            <a:r>
              <a:rPr kumimoji="0" lang="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</a:t>
            </a:r>
            <a:r>
              <a:rPr kumimoji="0" lang="en-US" alt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ồ dùng dạy học </a:t>
            </a:r>
          </a:p>
          <a:p>
            <a:pPr marL="0" marR="0" lvl="0" indent="0" algn="just" defTabSz="914400" rtl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Giáo viên : KHBD, trang phục thể thao, còi. </a:t>
            </a:r>
          </a:p>
          <a:p>
            <a:pPr marL="0" marR="0" lvl="0" indent="0" algn="just" defTabSz="914400" rtl="0" fontAlgn="auto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Học sinh : Trang phục thể thao, dép quai hậu (Giày thể thao), loa âm thanh, nấm cao.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Text Box 18"/>
          <p:cNvSpPr txBox="1">
            <a:spLocks noChangeArrowheads="1"/>
          </p:cNvSpPr>
          <p:nvPr/>
        </p:nvSpPr>
        <p:spPr bwMode="white">
          <a:xfrm>
            <a:off x="1036638" y="708026"/>
            <a:ext cx="165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000" b="1" dirty="0">
                <a:solidFill>
                  <a:srgbClr val="FFFFFF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gray">
          <a:xfrm>
            <a:off x="351155" y="1334135"/>
            <a:ext cx="8535670" cy="520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indent="0" algn="just" fontAlgn="auto">
              <a:spcBef>
                <a:spcPts val="0"/>
              </a:spcBef>
            </a:pP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vi-VN" alt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" alt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ộng mở </a:t>
            </a:r>
            <a:r>
              <a:rPr lang="" alt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ầu (6’)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0" algn="just" fontAlgn="auto">
              <a:spcBef>
                <a:spcPts val="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GV cùng học sinh kiểm tra sân tập, s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ĩ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số, trang phục, tình hình sức khỏe học sinh.</a:t>
            </a:r>
          </a:p>
          <a:p>
            <a:pPr indent="0" algn="just" fontAlgn="auto">
              <a:spcBef>
                <a:spcPts val="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HS kiểm tra vệ sinh sân tập, chỉnh 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ốn trang phục. Cán sự tập hợp lớp, dóng hàng, 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iểm số, báo cáo tình hình lớp. </a:t>
            </a:r>
          </a:p>
          <a:p>
            <a:pPr indent="0" algn="just" fontAlgn="auto">
              <a:spcBef>
                <a:spcPts val="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Khởi 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ộng: (2lx8n)</a:t>
            </a:r>
          </a:p>
          <a:p>
            <a:pPr indent="0" algn="just" fontAlgn="auto">
              <a:spcBef>
                <a:spcPts val="0"/>
              </a:spcBef>
            </a:pP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Chạy 1 vòng sân TD.</a:t>
            </a:r>
          </a:p>
          <a:p>
            <a:pPr indent="0" algn="just" fontAlgn="auto">
              <a:spcBef>
                <a:spcPts val="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Xoay các khớp. </a:t>
            </a:r>
          </a:p>
          <a:p>
            <a:pPr indent="0" algn="just" fontAlgn="auto">
              <a:spcBef>
                <a:spcPts val="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GV h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ớng dẫn khởi 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ộng. Quan sát, sửa sai, nhắc nhở thực hiện.</a:t>
            </a:r>
          </a:p>
          <a:p>
            <a:pPr indent="0" algn="just" fontAlgn="auto">
              <a:spcBef>
                <a:spcPts val="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HS thực hiện chạy 1 vòng sân TD. Xoay các khớp: Cổ, vai, khuỷu tay, hông, gối, cổ tay, cổ chân… Kiễng và hạ gót chân, gập thân về tr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ớc và ngả thân ra sau, nghiêng l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ờn sang hai bên theo nhịp nhạc.</a:t>
            </a:r>
          </a:p>
          <a:p>
            <a:pPr indent="0" algn="just" fontAlgn="auto">
              <a:spcBef>
                <a:spcPts val="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Trò chơi: Thoát hiểm.</a:t>
            </a:r>
          </a:p>
          <a:p>
            <a:pPr indent="0" algn="just" fontAlgn="auto">
              <a:spcBef>
                <a:spcPts val="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GV chọn HS xung phong nhắc lại cách chơi và tổ chức trò chơi.</a:t>
            </a:r>
          </a:p>
          <a:p>
            <a:pPr indent="0" algn="just" fontAlgn="auto">
              <a:spcBef>
                <a:spcPts val="0"/>
              </a:spcBef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- 1-2HS trả lời và tổ chức trò chơi theo h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ớng dẫn. HS tham gia trò chơi.</a:t>
            </a: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white">
          <a:xfrm>
            <a:off x="1036638" y="708026"/>
            <a:ext cx="165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000" b="1" dirty="0">
                <a:solidFill>
                  <a:srgbClr val="FFFFFF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01824" y="228600"/>
            <a:ext cx="8250120" cy="838200"/>
          </a:xfrm>
          <a:prstGeom prst="roundRect">
            <a:avLst/>
          </a:prstGeom>
          <a:solidFill>
            <a:srgbClr val="B8F9A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III. Các hoạt động dạy học chủ yếu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33244" y="609600"/>
            <a:ext cx="8250120" cy="838200"/>
          </a:xfrm>
          <a:prstGeom prst="roundRect">
            <a:avLst/>
          </a:prstGeom>
          <a:solidFill>
            <a:srgbClr val="B8F9A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Hoạt </a:t>
            </a:r>
            <a:r>
              <a:rPr lang="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ộng hình thành kiến thức mới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luyện tập </a:t>
            </a:r>
          </a:p>
          <a:p>
            <a:pPr algn="ctr"/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thực hành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(25')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57200" y="2067560"/>
            <a:ext cx="8394065" cy="4107180"/>
          </a:xfrm>
          <a:prstGeom prst="roundRect">
            <a:avLst>
              <a:gd name="adj" fmla="val 7739"/>
            </a:avLst>
          </a:prstGeom>
          <a:solidFill>
            <a:srgbClr val="FEF4EC"/>
          </a:solidFill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Ôn bài tập tại chỗ bật cao.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vi-V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GV nêu câu hỏi, trả lời  câu hỏi thắc mắc (nếu có).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vi-V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nghe, tiếp thu, trả lời và nêu câu hỏi thắc mắc (nếu có).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Chọn HS xung phong thực hiện. Cho HS nhận xét, GV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 giá. H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dẫn một số lỗi sai th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ờng mắc.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vi-V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1-2HS xung phong thực hiện.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vi-V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nhận xét, nghe, tiếp thu,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chỉnh lỗi sai theo h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dẫn.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19405" y="1752600"/>
            <a:ext cx="8531860" cy="4640580"/>
          </a:xfrm>
          <a:prstGeom prst="roundRect">
            <a:avLst>
              <a:gd name="adj" fmla="val 7739"/>
            </a:avLst>
          </a:prstGeom>
          <a:solidFill>
            <a:srgbClr val="FEF4EC"/>
          </a:solidFill>
          <a:ln>
            <a:solidFill>
              <a:schemeClr val="accent6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GV h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dẫn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khiển, quan sát, nhắc nhở, sửa sai.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vi-V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CS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khiển tập luyện, HS thực hiện,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chỉnh theo h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dẫn.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GV phân vị trí tập luyện, h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dẫn cách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khiển. GV nhắc nhở, sửa sai, nhận xét kết quả nhóm tập luyện.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vi-V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tập theo vị trí nhóm, CS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khiển,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chỉnh lỗi sai theo h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dẫn.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GV h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dẫn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khiển tập luyện. Quan sát, nhắc nhở và sửa sai.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vi-V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thực hiện theo cặp,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iều chỉnh, giúp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ỡ nhau.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GV tổ chức thi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ua, nhận xét,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 giá, tuyên d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ơng. Qua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 củng cố nội dung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ã học.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vi-VN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nhóm thi </a:t>
            </a:r>
            <a:r>
              <a:rPr lang="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ua, HS nhận xét, lắng nghe, tiếp thu.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601980" y="228600"/>
            <a:ext cx="8249920" cy="1123950"/>
          </a:xfrm>
          <a:prstGeom prst="roundRect">
            <a:avLst/>
          </a:prstGeom>
          <a:solidFill>
            <a:srgbClr val="B8F9A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Hoạt động hình thành kiến thức mới</a:t>
            </a:r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luyện tập </a:t>
            </a:r>
            <a:endParaRPr lang="vi-VN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và thực hành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(25')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endParaRPr 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28175" y="3048000"/>
            <a:ext cx="48081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/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Tổ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chức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bầu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đội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ngũ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ban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cán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lớp</a:t>
            </a:r>
            <a:r>
              <a:rPr lang="en-US" sz="2000" b="1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b="1" i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6039" y="435542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endParaRPr lang="en-US" i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816039" y="55810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i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endParaRPr lang="en-US" i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58495" y="549910"/>
            <a:ext cx="7927975" cy="784860"/>
          </a:xfrm>
          <a:prstGeom prst="roundRect">
            <a:avLst>
              <a:gd name="adj" fmla="val 16703"/>
            </a:avLst>
          </a:prstGeom>
          <a:solidFill>
            <a:srgbClr val="B8F9A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Hoạt </a:t>
            </a:r>
            <a:r>
              <a:rPr lang="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ộng vận dụng (4')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" name="TextBox 6"/>
          <p:cNvSpPr txBox="1"/>
          <p:nvPr/>
        </p:nvSpPr>
        <p:spPr>
          <a:xfrm>
            <a:off x="537210" y="1663700"/>
            <a:ext cx="8153400" cy="45637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Vận dụng.(1l)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Bài tập 2 SGK trang 50.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GV cho xem tranh, nêu câu hỏi, h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ớng dẫn làm bài tập trong SGK. Liên hệ thực tế.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HS quan sát, nghe, tiếp thu, trả lời câu hỏi theo h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ớng dẫn. Vận dụng vào trong thực tế.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Giáo viên 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ánh giá kết quả tiết học, h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ớng dẫn sử dụng SGK </a:t>
            </a:r>
            <a:r>
              <a:rPr lang="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ể tự học và chuẩn bị bài tiếp theo.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HS nghe, tiếp thu.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GV hô “Giải tán”.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HS hô “Khoẻ”.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indent="0" algn="just" fontAlgn="auto">
              <a:spcBef>
                <a:spcPts val="600"/>
              </a:spcBef>
              <a:spcAft>
                <a:spcPts val="60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1011</Words>
  <Application>WPS Presentation</Application>
  <PresentationFormat>On-screen Show (4:3)</PresentationFormat>
  <Paragraphs>67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HUYỆN TAM DƯƠNG TRƯỜNG TIỂU HỌC KIM LONG</dc:title>
  <dc:creator>ThienIT</dc:creator>
  <cp:lastModifiedBy>Windows User</cp:lastModifiedBy>
  <cp:revision>304</cp:revision>
  <dcterms:created xsi:type="dcterms:W3CDTF">2021-03-15T13:35:00Z</dcterms:created>
  <dcterms:modified xsi:type="dcterms:W3CDTF">2025-02-13T09:30:06Z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CE048F5467594C9C8A7C8193D7E320B9_13</vt:lpwstr>
  </property>
  <property fmtid="{D5CDD505-2E9C-101B-9397-08002B2CF9AE}" pid="3" name="KSOProductBuildVer">
    <vt:lpwstr>1033-12.2.0.19805</vt:lpwstr>
  </property>
</Properties>
</file>