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4"/>
  </p:notesMasterIdLst>
  <p:sldIdLst>
    <p:sldId id="332" r:id="rId3"/>
    <p:sldId id="257" r:id="rId4"/>
    <p:sldId id="308" r:id="rId5"/>
    <p:sldId id="309" r:id="rId6"/>
    <p:sldId id="325" r:id="rId7"/>
    <p:sldId id="326" r:id="rId8"/>
    <p:sldId id="327" r:id="rId9"/>
    <p:sldId id="307" r:id="rId10"/>
    <p:sldId id="311" r:id="rId11"/>
    <p:sldId id="315" r:id="rId12"/>
    <p:sldId id="310" r:id="rId13"/>
    <p:sldId id="333" r:id="rId14"/>
    <p:sldId id="338" r:id="rId15"/>
    <p:sldId id="260" r:id="rId16"/>
    <p:sldId id="316" r:id="rId17"/>
    <p:sldId id="334" r:id="rId18"/>
    <p:sldId id="339" r:id="rId19"/>
    <p:sldId id="328" r:id="rId20"/>
    <p:sldId id="329" r:id="rId21"/>
    <p:sldId id="337" r:id="rId22"/>
    <p:sldId id="33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22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960" autoAdjust="0"/>
  </p:normalViewPr>
  <p:slideViewPr>
    <p:cSldViewPr snapToGrid="0">
      <p:cViewPr varScale="1">
        <p:scale>
          <a:sx n="50" d="100"/>
          <a:sy n="50" d="100"/>
        </p:scale>
        <p:origin x="12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C37B4-8EE0-4158-963C-0051C9499823}"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916A10-241D-4452-BBE7-00B28ED11246}" type="slidenum">
              <a:rPr lang="en-US" smtClean="0"/>
              <a:t>‹#›</a:t>
            </a:fld>
            <a:endParaRPr lang="en-US"/>
          </a:p>
        </p:txBody>
      </p:sp>
    </p:spTree>
    <p:extLst>
      <p:ext uri="{BB962C8B-B14F-4D97-AF65-F5344CB8AC3E}">
        <p14:creationId xmlns:p14="http://schemas.microsoft.com/office/powerpoint/2010/main" val="51373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916A10-241D-4452-BBE7-00B28ED11246}" type="slidenum">
              <a:rPr lang="en-US" smtClean="0"/>
              <a:t>1</a:t>
            </a:fld>
            <a:endParaRPr lang="en-US"/>
          </a:p>
        </p:txBody>
      </p:sp>
    </p:spTree>
    <p:extLst>
      <p:ext uri="{BB962C8B-B14F-4D97-AF65-F5344CB8AC3E}">
        <p14:creationId xmlns:p14="http://schemas.microsoft.com/office/powerpoint/2010/main" val="3214793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11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3929660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636322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1385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25893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EF818F-2952-4267-8C7F-CFA750855E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A50E7D3-2A50-4CBD-9214-DDE0AEFCD7F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B37E135-B111-417B-A144-D1C17074BF22}"/>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2025/2/13</a:t>
            </a:fld>
            <a:endParaRPr lang="zh-CN" altLang="en-US"/>
          </a:p>
        </p:txBody>
      </p:sp>
      <p:sp>
        <p:nvSpPr>
          <p:cNvPr id="5" name="页脚占位符 4">
            <a:extLst>
              <a:ext uri="{FF2B5EF4-FFF2-40B4-BE49-F238E27FC236}">
                <a16:creationId xmlns:a16="http://schemas.microsoft.com/office/drawing/2014/main" id="{E2FEE1FB-226E-406E-B25D-B9997F0FC89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841AE4F-C38A-41D1-BCFD-CDF5096297B6}"/>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1218794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218CCD-9554-43AE-A657-E3B2528AC5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D63B093-F176-42A0-9895-82D56A07B7DF}"/>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714F7BF-03BC-43CC-9A0C-385E57CE071C}"/>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2025/2/13</a:t>
            </a:fld>
            <a:endParaRPr lang="zh-CN" altLang="en-US"/>
          </a:p>
        </p:txBody>
      </p:sp>
      <p:sp>
        <p:nvSpPr>
          <p:cNvPr id="5" name="页脚占位符 4">
            <a:extLst>
              <a:ext uri="{FF2B5EF4-FFF2-40B4-BE49-F238E27FC236}">
                <a16:creationId xmlns:a16="http://schemas.microsoft.com/office/drawing/2014/main" id="{86D0E14E-2474-4E1F-AE03-BA6074C7A07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B68CCAC-BFB0-4597-8525-9B9996D9711A}"/>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2889193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C39C07-73DC-499D-9C13-4A581888255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5A709A7-1EE1-4FE4-8A91-C6FEF9DFE38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9B888AB-FDD4-4362-BD6E-40B9C0452599}"/>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2025/2/13</a:t>
            </a:fld>
            <a:endParaRPr lang="zh-CN" altLang="en-US"/>
          </a:p>
        </p:txBody>
      </p:sp>
      <p:sp>
        <p:nvSpPr>
          <p:cNvPr id="5" name="页脚占位符 4">
            <a:extLst>
              <a:ext uri="{FF2B5EF4-FFF2-40B4-BE49-F238E27FC236}">
                <a16:creationId xmlns:a16="http://schemas.microsoft.com/office/drawing/2014/main" id="{04617250-CAFF-4BC2-B95D-1D791D3BED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900611-A3A7-4991-967F-75D16E63F81F}"/>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1802098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019AE5-2FC0-45A6-9147-3D5F4BB2AE4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14306-96B5-42CF-AC72-630A6850BBD6}"/>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1167F6-E483-4701-B70D-09C3DE7C346B}"/>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2737D49-9CAB-4905-BB39-98B80C90DE38}"/>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2025/2/13</a:t>
            </a:fld>
            <a:endParaRPr lang="zh-CN" altLang="en-US"/>
          </a:p>
        </p:txBody>
      </p:sp>
      <p:sp>
        <p:nvSpPr>
          <p:cNvPr id="6" name="页脚占位符 5">
            <a:extLst>
              <a:ext uri="{FF2B5EF4-FFF2-40B4-BE49-F238E27FC236}">
                <a16:creationId xmlns:a16="http://schemas.microsoft.com/office/drawing/2014/main" id="{789F817C-99C9-492C-AF2B-87B798DB72F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72D848C-6496-4331-9A2D-C1C9538A29C1}"/>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1137140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0A98A2-ACF6-4D4B-9291-0AF9DE8EB65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AB1DE18-2767-4FE8-9698-8341543DA4C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1847CB5-58B7-4817-8E15-5C3A9C391FF5}"/>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830DE89-E4DF-4DEC-B08C-3F019431304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F2807FC-0BE9-4861-BA42-D9BEA86D6CC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C070560-59C8-42AB-AF0C-A4BAB53E311C}"/>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2025/2/13</a:t>
            </a:fld>
            <a:endParaRPr lang="zh-CN" altLang="en-US"/>
          </a:p>
        </p:txBody>
      </p:sp>
      <p:sp>
        <p:nvSpPr>
          <p:cNvPr id="8" name="页脚占位符 7">
            <a:extLst>
              <a:ext uri="{FF2B5EF4-FFF2-40B4-BE49-F238E27FC236}">
                <a16:creationId xmlns:a16="http://schemas.microsoft.com/office/drawing/2014/main" id="{2A149474-67AA-4218-A9D4-F83628CFD5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50703877-B652-4CA4-90A1-292E3D413833}"/>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3340595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C55296-BC27-4D69-9767-62A38D6351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B3190C1-1C03-48A9-B950-4D4CB74617B1}"/>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2025/2/13</a:t>
            </a:fld>
            <a:endParaRPr lang="zh-CN" altLang="en-US"/>
          </a:p>
        </p:txBody>
      </p:sp>
      <p:sp>
        <p:nvSpPr>
          <p:cNvPr id="4" name="页脚占位符 3">
            <a:extLst>
              <a:ext uri="{FF2B5EF4-FFF2-40B4-BE49-F238E27FC236}">
                <a16:creationId xmlns:a16="http://schemas.microsoft.com/office/drawing/2014/main" id="{51555B3B-F62F-4C47-9A11-88D7F4469AA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A5FE9BB-231A-41F4-9893-C5AAD0648A1D}"/>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3152176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0E171A5-C87C-4652-9841-C4855310917B}"/>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2025/2/13</a:t>
            </a:fld>
            <a:endParaRPr lang="zh-CN" altLang="en-US"/>
          </a:p>
        </p:txBody>
      </p:sp>
      <p:sp>
        <p:nvSpPr>
          <p:cNvPr id="3" name="页脚占位符 2">
            <a:extLst>
              <a:ext uri="{FF2B5EF4-FFF2-40B4-BE49-F238E27FC236}">
                <a16:creationId xmlns:a16="http://schemas.microsoft.com/office/drawing/2014/main" id="{55063C82-4C9B-4FAC-9EEC-2A17BB25CB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3B7E8E2-E037-42BE-8788-944E09D1ED6F}"/>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191050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2022310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5994D5-BD4B-40F0-BE22-60D52A4AA97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9CA46E8-CA4A-4870-BACA-30188002A04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DABE3C6-87FB-492F-B1F5-F455D9958A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2BFA2C3-370F-483F-872A-3F5E8D72A564}"/>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2025/2/13</a:t>
            </a:fld>
            <a:endParaRPr lang="zh-CN" altLang="en-US"/>
          </a:p>
        </p:txBody>
      </p:sp>
      <p:sp>
        <p:nvSpPr>
          <p:cNvPr id="6" name="页脚占位符 5">
            <a:extLst>
              <a:ext uri="{FF2B5EF4-FFF2-40B4-BE49-F238E27FC236}">
                <a16:creationId xmlns:a16="http://schemas.microsoft.com/office/drawing/2014/main" id="{0C2506B7-3566-453A-8D58-B13F275263E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350F377-A542-4763-9F03-9E3BE4C37C44}"/>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2578959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57B565-3D97-49BB-AB6C-78D9B9815A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60748F5-D17F-428F-B22C-F7A6B47CDE1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CDA79B7-F940-4309-96F3-CB596B2BE2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25381B-4F62-4D2B-8A9C-ECB063A937F0}"/>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2025/2/13</a:t>
            </a:fld>
            <a:endParaRPr lang="zh-CN" altLang="en-US"/>
          </a:p>
        </p:txBody>
      </p:sp>
      <p:sp>
        <p:nvSpPr>
          <p:cNvPr id="6" name="页脚占位符 5">
            <a:extLst>
              <a:ext uri="{FF2B5EF4-FFF2-40B4-BE49-F238E27FC236}">
                <a16:creationId xmlns:a16="http://schemas.microsoft.com/office/drawing/2014/main" id="{E0D73948-E6BE-4B7A-9C73-24220ABD3E8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A22179F-482D-40BA-9080-D8C3A2BC222A}"/>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2514926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D9BFD2-CE4D-43D3-996C-23F5E40053B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29B94CF-0586-41DC-8B6C-D328C7C8D17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FE28A71-1D6D-44F0-9C8E-3B1928109E1B}"/>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2025/2/13</a:t>
            </a:fld>
            <a:endParaRPr lang="zh-CN" altLang="en-US"/>
          </a:p>
        </p:txBody>
      </p:sp>
      <p:sp>
        <p:nvSpPr>
          <p:cNvPr id="5" name="页脚占位符 4">
            <a:extLst>
              <a:ext uri="{FF2B5EF4-FFF2-40B4-BE49-F238E27FC236}">
                <a16:creationId xmlns:a16="http://schemas.microsoft.com/office/drawing/2014/main" id="{F4DAF72A-8C34-4358-BE04-15EDF9DC2D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5CF42D-1A78-4124-8427-270E7EF982D0}"/>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4279761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0CC050E-3838-46E4-BEE2-11D2DBDBA26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BD409E1-E310-4841-A941-456EFBE5208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D99554-04AC-4E8B-BEC2-D8D6462DEFE8}"/>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2025/2/13</a:t>
            </a:fld>
            <a:endParaRPr lang="zh-CN" altLang="en-US"/>
          </a:p>
        </p:txBody>
      </p:sp>
      <p:sp>
        <p:nvSpPr>
          <p:cNvPr id="5" name="页脚占位符 4">
            <a:extLst>
              <a:ext uri="{FF2B5EF4-FFF2-40B4-BE49-F238E27FC236}">
                <a16:creationId xmlns:a16="http://schemas.microsoft.com/office/drawing/2014/main" id="{102070D1-DBCD-4BB5-9E9E-D92E9D3D66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6154A1A-5B9A-4A25-B60A-2278601CC086}"/>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241529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94087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047104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484500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73374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0654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62312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80557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4A7B6F23-AE4B-EA6E-5200-4CE1C3E1746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662009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0D586E34-543C-7706-77FF-F9EB8C98966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7546356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8.emf"/><Relationship Id="rId18" Type="http://schemas.openxmlformats.org/officeDocument/2006/relationships/image" Target="../media/image13.emf"/><Relationship Id="rId3" Type="http://schemas.openxmlformats.org/officeDocument/2006/relationships/tags" Target="../tags/tag3.xml"/><Relationship Id="rId21" Type="http://schemas.openxmlformats.org/officeDocument/2006/relationships/image" Target="../media/image16.emf"/><Relationship Id="rId7" Type="http://schemas.openxmlformats.org/officeDocument/2006/relationships/image" Target="../media/image4.png"/><Relationship Id="rId12" Type="http://schemas.openxmlformats.org/officeDocument/2006/relationships/image" Target="../media/image2.png"/><Relationship Id="rId17" Type="http://schemas.openxmlformats.org/officeDocument/2006/relationships/image" Target="../media/image12.emf"/><Relationship Id="rId2" Type="http://schemas.openxmlformats.org/officeDocument/2006/relationships/tags" Target="../tags/tag2.xml"/><Relationship Id="rId16" Type="http://schemas.openxmlformats.org/officeDocument/2006/relationships/image" Target="../media/image11.emf"/><Relationship Id="rId20" Type="http://schemas.openxmlformats.org/officeDocument/2006/relationships/image" Target="../media/image15.emf"/><Relationship Id="rId1" Type="http://schemas.openxmlformats.org/officeDocument/2006/relationships/tags" Target="../tags/tag1.xml"/><Relationship Id="rId6" Type="http://schemas.openxmlformats.org/officeDocument/2006/relationships/notesSlide" Target="../notesSlides/notesSlide1.xml"/><Relationship Id="rId11" Type="http://schemas.openxmlformats.org/officeDocument/2006/relationships/image" Target="../media/image7.png"/><Relationship Id="rId24" Type="http://schemas.openxmlformats.org/officeDocument/2006/relationships/image" Target="../media/image18.png"/><Relationship Id="rId5" Type="http://schemas.openxmlformats.org/officeDocument/2006/relationships/slideLayout" Target="../slideLayouts/slideLayout1.xml"/><Relationship Id="rId15" Type="http://schemas.openxmlformats.org/officeDocument/2006/relationships/image" Target="../media/image10.emf"/><Relationship Id="rId23" Type="http://schemas.microsoft.com/office/2007/relationships/hdphoto" Target="../media/hdphoto1.wdp"/><Relationship Id="rId10" Type="http://schemas.openxmlformats.org/officeDocument/2006/relationships/image" Target="../media/image6.png"/><Relationship Id="rId19" Type="http://schemas.openxmlformats.org/officeDocument/2006/relationships/image" Target="../media/image14.emf"/><Relationship Id="rId4" Type="http://schemas.openxmlformats.org/officeDocument/2006/relationships/tags" Target="../tags/tag4.xml"/><Relationship Id="rId9" Type="http://schemas.openxmlformats.org/officeDocument/2006/relationships/image" Target="../media/image3.png"/><Relationship Id="rId14" Type="http://schemas.openxmlformats.org/officeDocument/2006/relationships/image" Target="../media/image9.emf"/><Relationship Id="rId22"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43.png"/><Relationship Id="rId2" Type="http://schemas.openxmlformats.org/officeDocument/2006/relationships/notesSlide" Target="../notesSlides/notesSlide10.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6.png"/><Relationship Id="rId10" Type="http://schemas.openxmlformats.org/officeDocument/2006/relationships/image" Target="../media/image51.png"/><Relationship Id="rId4" Type="http://schemas.microsoft.com/office/2007/relationships/hdphoto" Target="../media/hdphoto6.wdp"/><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24.emf"/><Relationship Id="rId18" Type="http://schemas.openxmlformats.org/officeDocument/2006/relationships/image" Target="../media/image67.png"/><Relationship Id="rId3" Type="http://schemas.openxmlformats.org/officeDocument/2006/relationships/image" Target="../media/image19.png"/><Relationship Id="rId7" Type="http://schemas.openxmlformats.org/officeDocument/2006/relationships/image" Target="../media/image7.png"/><Relationship Id="rId12" Type="http://schemas.openxmlformats.org/officeDocument/2006/relationships/image" Target="../media/image23.emf"/><Relationship Id="rId17" Type="http://schemas.microsoft.com/office/2007/relationships/hdphoto" Target="../media/hdphoto2.wdp"/><Relationship Id="rId2" Type="http://schemas.openxmlformats.org/officeDocument/2006/relationships/notesSlide" Target="../notesSlides/notesSlide11.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2.emf"/><Relationship Id="rId5" Type="http://schemas.openxmlformats.org/officeDocument/2006/relationships/image" Target="../media/image2.png"/><Relationship Id="rId15" Type="http://schemas.openxmlformats.org/officeDocument/2006/relationships/image" Target="../media/image26.gif"/><Relationship Id="rId10" Type="http://schemas.openxmlformats.org/officeDocument/2006/relationships/image" Target="../media/image21.emf"/><Relationship Id="rId4" Type="http://schemas.openxmlformats.org/officeDocument/2006/relationships/image" Target="../media/image66.png"/><Relationship Id="rId9" Type="http://schemas.openxmlformats.org/officeDocument/2006/relationships/image" Target="../media/image20.emf"/><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70.png"/><Relationship Id="rId2" Type="http://schemas.openxmlformats.org/officeDocument/2006/relationships/notesSlide" Target="../notesSlides/notesSlide1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2.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1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3.xml"/><Relationship Id="rId15" Type="http://schemas.openxmlformats.org/officeDocument/2006/relationships/image" Target="../media/image12.emf"/><Relationship Id="rId10" Type="http://schemas.openxmlformats.org/officeDocument/2006/relationships/image" Target="../media/image36.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 Id="rId22"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24.emf"/><Relationship Id="rId18" Type="http://schemas.openxmlformats.org/officeDocument/2006/relationships/image" Target="../media/image28.png"/><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23.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7.png"/><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22.emf"/><Relationship Id="rId5" Type="http://schemas.openxmlformats.org/officeDocument/2006/relationships/image" Target="../media/image2.png"/><Relationship Id="rId15" Type="http://schemas.openxmlformats.org/officeDocument/2006/relationships/image" Target="../media/image26.gif"/><Relationship Id="rId10" Type="http://schemas.openxmlformats.org/officeDocument/2006/relationships/image" Target="../media/image21.emf"/><Relationship Id="rId4" Type="http://schemas.openxmlformats.org/officeDocument/2006/relationships/image" Target="../media/image19.png"/><Relationship Id="rId9" Type="http://schemas.openxmlformats.org/officeDocument/2006/relationships/image" Target="../media/image20.emf"/><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5.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14.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4.xml"/><Relationship Id="rId15" Type="http://schemas.openxmlformats.org/officeDocument/2006/relationships/image" Target="../media/image12.emf"/><Relationship Id="rId10" Type="http://schemas.openxmlformats.org/officeDocument/2006/relationships/image" Target="../media/image36.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 Id="rId22"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71.png"/><Relationship Id="rId2" Type="http://schemas.openxmlformats.org/officeDocument/2006/relationships/notesSlide" Target="../notesSlides/notesSlide15.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3.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24.emf"/><Relationship Id="rId17" Type="http://schemas.openxmlformats.org/officeDocument/2006/relationships/image" Target="../media/image29.png"/><Relationship Id="rId2" Type="http://schemas.openxmlformats.org/officeDocument/2006/relationships/notesSlide" Target="../notesSlides/notesSlide3.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2.emf"/><Relationship Id="rId4" Type="http://schemas.openxmlformats.org/officeDocument/2006/relationships/image" Target="../media/image2.png"/><Relationship Id="rId9" Type="http://schemas.openxmlformats.org/officeDocument/2006/relationships/image" Target="../media/image21.emf"/><Relationship Id="rId14" Type="http://schemas.openxmlformats.org/officeDocument/2006/relationships/image" Target="../media/image26.gif"/></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4.png"/><Relationship Id="rId18" Type="http://schemas.openxmlformats.org/officeDocument/2006/relationships/image" Target="../media/image20.emf"/><Relationship Id="rId3" Type="http://schemas.openxmlformats.org/officeDocument/2006/relationships/audio" Target="../media/audio1.wav"/><Relationship Id="rId21" Type="http://schemas.openxmlformats.org/officeDocument/2006/relationships/image" Target="../media/image23.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2.png"/><Relationship Id="rId2" Type="http://schemas.openxmlformats.org/officeDocument/2006/relationships/notesSlide" Target="../notesSlides/notesSlide4.xml"/><Relationship Id="rId16" Type="http://schemas.microsoft.com/office/2007/relationships/hdphoto" Target="../media/hdphoto5.wdp"/><Relationship Id="rId20"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31.png"/><Relationship Id="rId11" Type="http://schemas.microsoft.com/office/2007/relationships/hdphoto" Target="../media/hdphoto3.wdp"/><Relationship Id="rId5" Type="http://schemas.openxmlformats.org/officeDocument/2006/relationships/image" Target="../media/image26.gif"/><Relationship Id="rId15" Type="http://schemas.openxmlformats.org/officeDocument/2006/relationships/image" Target="../media/image35.png"/><Relationship Id="rId23" Type="http://schemas.openxmlformats.org/officeDocument/2006/relationships/slide" Target="slide8.xml"/><Relationship Id="rId10" Type="http://schemas.openxmlformats.org/officeDocument/2006/relationships/image" Target="../media/image33.png"/><Relationship Id="rId19" Type="http://schemas.openxmlformats.org/officeDocument/2006/relationships/image" Target="../media/image21.emf"/><Relationship Id="rId4" Type="http://schemas.openxmlformats.org/officeDocument/2006/relationships/image" Target="../media/image30.jpe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4.emf"/></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38.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30.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png"/><Relationship Id="rId5" Type="http://schemas.openxmlformats.org/officeDocument/2006/relationships/image" Target="../media/image32.png"/><Relationship Id="rId15" Type="http://schemas.openxmlformats.org/officeDocument/2006/relationships/image" Target="../media/image39.png"/><Relationship Id="rId10" Type="http://schemas.openxmlformats.org/officeDocument/2006/relationships/image" Target="../media/image2.png"/><Relationship Id="rId4" Type="http://schemas.openxmlformats.org/officeDocument/2006/relationships/image" Target="../media/image31.png"/><Relationship Id="rId9" Type="http://schemas.microsoft.com/office/2007/relationships/hdphoto" Target="../media/hdphoto4.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6.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5.xml"/><Relationship Id="rId6" Type="http://schemas.openxmlformats.org/officeDocument/2006/relationships/image" Target="../media/image36.png"/><Relationship Id="rId11" Type="http://schemas.openxmlformats.org/officeDocument/2006/relationships/image" Target="../media/image2.png"/><Relationship Id="rId5" Type="http://schemas.openxmlformats.org/officeDocument/2006/relationships/notesSlide" Target="../notesSlides/notesSlide8.xml"/><Relationship Id="rId15" Type="http://schemas.openxmlformats.org/officeDocument/2006/relationships/image" Target="../media/image12.emf"/><Relationship Id="rId23" Type="http://schemas.openxmlformats.org/officeDocument/2006/relationships/image" Target="../media/image41.png"/><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6.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9.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8.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notesSlide" Target="../notesSlides/notesSlide9.xml"/><Relationship Id="rId15" Type="http://schemas.openxmlformats.org/officeDocument/2006/relationships/image" Target="../media/image12.emf"/><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8"/>
          <a:stretch>
            <a:fillRect/>
          </a:stretch>
        </p:blipFill>
        <p:spPr>
          <a:xfrm>
            <a:off x="3379890" y="-943175"/>
            <a:ext cx="7077423" cy="5275308"/>
          </a:xfrm>
          <a:prstGeom prst="rect">
            <a:avLst/>
          </a:prstGeom>
        </p:spPr>
      </p:pic>
      <p:pic>
        <p:nvPicPr>
          <p:cNvPr id="7" name="图片 2"/>
          <p:cNvPicPr>
            <a:picLocks noChangeAspect="1"/>
          </p:cNvPicPr>
          <p:nvPr/>
        </p:nvPicPr>
        <p:blipFill>
          <a:blip r:embed="rId9"/>
          <a:stretch>
            <a:fillRect/>
          </a:stretch>
        </p:blipFill>
        <p:spPr>
          <a:xfrm>
            <a:off x="-588935" y="-395677"/>
            <a:ext cx="3974937" cy="2651990"/>
          </a:xfrm>
          <a:prstGeom prst="rect">
            <a:avLst/>
          </a:prstGeom>
        </p:spPr>
      </p:pic>
      <p:pic>
        <p:nvPicPr>
          <p:cNvPr id="8" name="图片 3"/>
          <p:cNvPicPr>
            <a:picLocks noChangeAspect="1"/>
          </p:cNvPicPr>
          <p:nvPr/>
        </p:nvPicPr>
        <p:blipFill>
          <a:blip r:embed="rId10"/>
          <a:stretch>
            <a:fillRect/>
          </a:stretch>
        </p:blipFill>
        <p:spPr>
          <a:xfrm>
            <a:off x="122057" y="690474"/>
            <a:ext cx="1322947" cy="1420491"/>
          </a:xfrm>
          <a:prstGeom prst="rect">
            <a:avLst/>
          </a:prstGeom>
        </p:spPr>
      </p:pic>
      <p:pic>
        <p:nvPicPr>
          <p:cNvPr id="9" name="图片 21"/>
          <p:cNvPicPr>
            <a:picLocks noChangeAspect="1"/>
          </p:cNvPicPr>
          <p:nvPr/>
        </p:nvPicPr>
        <p:blipFill>
          <a:blip r:embed="rId11"/>
          <a:stretch>
            <a:fillRect/>
          </a:stretch>
        </p:blipFill>
        <p:spPr>
          <a:xfrm>
            <a:off x="8426724" y="181415"/>
            <a:ext cx="2438611" cy="2438611"/>
          </a:xfrm>
          <a:prstGeom prst="rect">
            <a:avLst/>
          </a:prstGeom>
        </p:spPr>
      </p:pic>
      <p:pic>
        <p:nvPicPr>
          <p:cNvPr id="10" name="图片 1"/>
          <p:cNvPicPr>
            <a:picLocks noChangeAspect="1"/>
          </p:cNvPicPr>
          <p:nvPr/>
        </p:nvPicPr>
        <p:blipFill>
          <a:blip r:embed="rId12"/>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3"/>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4"/>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5"/>
          <a:stretch>
            <a:fillRect/>
          </a:stretch>
        </p:blipFill>
        <p:spPr>
          <a:xfrm>
            <a:off x="5060983" y="3311120"/>
            <a:ext cx="698425" cy="635244"/>
          </a:xfrm>
          <a:prstGeom prst="rect">
            <a:avLst/>
          </a:prstGeom>
        </p:spPr>
      </p:pic>
      <p:pic>
        <p:nvPicPr>
          <p:cNvPr id="14" name="图片 17"/>
          <p:cNvPicPr>
            <a:picLocks noChangeAspect="1"/>
          </p:cNvPicPr>
          <p:nvPr/>
        </p:nvPicPr>
        <p:blipFill>
          <a:blip r:embed="rId16"/>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7"/>
          <a:stretch>
            <a:fillRect/>
          </a:stretch>
        </p:blipFill>
        <p:spPr>
          <a:xfrm>
            <a:off x="9515233" y="4799266"/>
            <a:ext cx="823841" cy="1316136"/>
          </a:xfrm>
          <a:prstGeom prst="rect">
            <a:avLst/>
          </a:prstGeom>
        </p:spPr>
      </p:pic>
      <p:pic>
        <p:nvPicPr>
          <p:cNvPr id="16" name="图片 19"/>
          <p:cNvPicPr>
            <a:picLocks noChangeAspect="1"/>
          </p:cNvPicPr>
          <p:nvPr/>
        </p:nvPicPr>
        <p:blipFill>
          <a:blip r:embed="rId18"/>
          <a:stretch>
            <a:fillRect/>
          </a:stretch>
        </p:blipFill>
        <p:spPr>
          <a:xfrm>
            <a:off x="10553465" y="5468140"/>
            <a:ext cx="763117" cy="784999"/>
          </a:xfrm>
          <a:prstGeom prst="rect">
            <a:avLst/>
          </a:prstGeom>
        </p:spPr>
      </p:pic>
      <p:pic>
        <p:nvPicPr>
          <p:cNvPr id="17" name="图片 20"/>
          <p:cNvPicPr>
            <a:picLocks noChangeAspect="1"/>
          </p:cNvPicPr>
          <p:nvPr/>
        </p:nvPicPr>
        <p:blipFill>
          <a:blip r:embed="rId19"/>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20"/>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1"/>
          <a:stretch>
            <a:fillRect/>
          </a:stretch>
        </p:blipFill>
        <p:spPr>
          <a:xfrm>
            <a:off x="7378342" y="5438105"/>
            <a:ext cx="825094" cy="876300"/>
          </a:xfrm>
          <a:prstGeom prst="rect">
            <a:avLst/>
          </a:prstGeom>
        </p:spPr>
      </p:pic>
      <p:pic>
        <p:nvPicPr>
          <p:cNvPr id="20" name="Picture 19"/>
          <p:cNvPicPr>
            <a:picLocks noChangeAspect="1"/>
          </p:cNvPicPr>
          <p:nvPr/>
        </p:nvPicPr>
        <p:blipFill>
          <a:blip r:embed="rId22">
            <a:extLst>
              <a:ext uri="{BEBA8EAE-BF5A-486C-A8C5-ECC9F3942E4B}">
                <a14:imgProps xmlns:a14="http://schemas.microsoft.com/office/drawing/2010/main">
                  <a14:imgLayer r:embed="rId23">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4"/>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6" name="Picture 5">
            <a:extLst>
              <a:ext uri="{FF2B5EF4-FFF2-40B4-BE49-F238E27FC236}">
                <a16:creationId xmlns:a16="http://schemas.microsoft.com/office/drawing/2014/main" id="{EA84D78C-B8C4-54AE-8B7D-F590BE8B3036}"/>
              </a:ext>
            </a:extLst>
          </p:cNvPr>
          <p:cNvPicPr>
            <a:picLocks noChangeAspect="1"/>
          </p:cNvPicPr>
          <p:nvPr/>
        </p:nvPicPr>
        <p:blipFill>
          <a:blip r:embed="rId2"/>
          <a:stretch>
            <a:fillRect/>
          </a:stretch>
        </p:blipFill>
        <p:spPr>
          <a:xfrm>
            <a:off x="680040" y="439589"/>
            <a:ext cx="10172700" cy="4086225"/>
          </a:xfrm>
          <a:prstGeom prst="rect">
            <a:avLst/>
          </a:prstGeom>
        </p:spPr>
      </p:pic>
      <p:sp>
        <p:nvSpPr>
          <p:cNvPr id="7" name="TextBox 6">
            <a:extLst>
              <a:ext uri="{FF2B5EF4-FFF2-40B4-BE49-F238E27FC236}">
                <a16:creationId xmlns:a16="http://schemas.microsoft.com/office/drawing/2014/main" id="{9306436F-D048-8DBA-5191-48F341ED51BC}"/>
              </a:ext>
            </a:extLst>
          </p:cNvPr>
          <p:cNvSpPr txBox="1"/>
          <p:nvPr/>
        </p:nvSpPr>
        <p:spPr>
          <a:xfrm>
            <a:off x="3689498" y="4699590"/>
            <a:ext cx="6092455" cy="762966"/>
          </a:xfrm>
          <a:prstGeom prst="rect">
            <a:avLst/>
          </a:prstGeom>
          <a:noFill/>
        </p:spPr>
        <p:txBody>
          <a:bodyPr wrap="square" rtlCol="0">
            <a:spAutoFit/>
          </a:bodyPr>
          <a:lstStyle/>
          <a:p>
            <a:pPr marL="0" marR="0" algn="just">
              <a:lnSpc>
                <a:spcPct val="120000"/>
              </a:lnSpc>
              <a:spcBef>
                <a:spcPts val="0"/>
              </a:spcBef>
              <a:spcAft>
                <a:spcPts val="0"/>
              </a:spcAft>
            </a:pPr>
            <a:r>
              <a:rPr lang="nl-NL" sz="4000" b="1" dirty="0">
                <a:effectLst/>
                <a:latin typeface="Cambria" panose="02040503050406030204" pitchFamily="18" charset="0"/>
                <a:ea typeface="Cambria" panose="02040503050406030204" pitchFamily="18" charset="0"/>
              </a:rPr>
              <a:t>- Chuẩn bị 3 băng giấy</a:t>
            </a:r>
            <a:endParaRPr lang="en-US" sz="40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191386"/>
            <a:ext cx="11592560" cy="658533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5"/>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1002294" y="340949"/>
            <a:ext cx="10013035" cy="584775"/>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n-US" sz="3200" dirty="0" err="1">
                <a:solidFill>
                  <a:srgbClr val="000000"/>
                </a:solidFill>
                <a:latin typeface="Cambria" panose="02040503050406030204" pitchFamily="18" charset="0"/>
                <a:ea typeface="Cambria" panose="02040503050406030204" pitchFamily="18" charset="0"/>
              </a:rPr>
              <a:t>Ánh</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Ngân</a:t>
            </a:r>
            <a:r>
              <a:rPr lang="en-US" sz="3200" dirty="0">
                <a:solidFill>
                  <a:srgbClr val="000000"/>
                </a:solidFill>
                <a:latin typeface="Cambria" panose="02040503050406030204" pitchFamily="18" charset="0"/>
                <a:ea typeface="Cambria" panose="02040503050406030204" pitchFamily="18" charset="0"/>
              </a:rPr>
              <a:t>, Minh </a:t>
            </a:r>
            <a:r>
              <a:rPr lang="en-US" sz="3200" dirty="0" err="1">
                <a:solidFill>
                  <a:srgbClr val="000000"/>
                </a:solidFill>
                <a:latin typeface="Cambria" panose="02040503050406030204" pitchFamily="18" charset="0"/>
                <a:ea typeface="Cambria" panose="02040503050406030204" pitchFamily="18" charset="0"/>
              </a:rPr>
              <a:t>có</a:t>
            </a:r>
            <a:r>
              <a:rPr lang="en-US" sz="3200" dirty="0">
                <a:solidFill>
                  <a:srgbClr val="000000"/>
                </a:solidFill>
                <a:latin typeface="Cambria" panose="02040503050406030204" pitchFamily="18" charset="0"/>
                <a:ea typeface="Cambria" panose="02040503050406030204" pitchFamily="18" charset="0"/>
              </a:rPr>
              <a:t> 3 </a:t>
            </a:r>
            <a:r>
              <a:rPr lang="en-US" sz="3200" dirty="0" err="1">
                <a:solidFill>
                  <a:srgbClr val="000000"/>
                </a:solidFill>
                <a:latin typeface="Cambria" panose="02040503050406030204" pitchFamily="18" charset="0"/>
                <a:ea typeface="Cambria" panose="02040503050406030204" pitchFamily="18" charset="0"/>
              </a:rPr>
              <a:t>băng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kích</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thước</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khác</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93311816-557C-64F3-78F8-CAA6A6F73279}"/>
              </a:ext>
            </a:extLst>
          </p:cNvPr>
          <p:cNvSpPr txBox="1"/>
          <p:nvPr/>
        </p:nvSpPr>
        <p:spPr>
          <a:xfrm>
            <a:off x="289914" y="978903"/>
            <a:ext cx="11646905" cy="584775"/>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err="1">
                <a:solidFill>
                  <a:srgbClr val="000000"/>
                </a:solidFill>
                <a:latin typeface="Cambria" panose="02040503050406030204" pitchFamily="18" charset="0"/>
                <a:ea typeface="Cambria" panose="02040503050406030204" pitchFamily="18" charset="0"/>
              </a:rPr>
              <a:t>Ánh</a:t>
            </a:r>
            <a:r>
              <a:rPr lang="en-US" sz="3200" dirty="0">
                <a:solidFill>
                  <a:srgbClr val="000000"/>
                </a:solidFill>
                <a:latin typeface="Cambria" panose="02040503050406030204" pitchFamily="18" charset="0"/>
                <a:ea typeface="Cambria" panose="02040503050406030204" pitchFamily="18" charset="0"/>
              </a:rPr>
              <a:t> chia </a:t>
            </a:r>
            <a:r>
              <a:rPr lang="en-US" sz="3200" dirty="0" err="1">
                <a:solidFill>
                  <a:srgbClr val="000000"/>
                </a:solidFill>
                <a:latin typeface="Cambria" panose="02040503050406030204" pitchFamily="18" charset="0"/>
                <a:ea typeface="Cambria" panose="02040503050406030204" pitchFamily="18" charset="0"/>
              </a:rPr>
              <a:t>băng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thành</a:t>
            </a:r>
            <a:r>
              <a:rPr lang="en-US" sz="3200" dirty="0">
                <a:solidFill>
                  <a:srgbClr val="000000"/>
                </a:solidFill>
                <a:latin typeface="Cambria" panose="02040503050406030204" pitchFamily="18" charset="0"/>
                <a:ea typeface="Cambria" panose="02040503050406030204" pitchFamily="18" charset="0"/>
              </a:rPr>
              <a:t> 2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bằng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tô</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màu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vào</a:t>
            </a:r>
            <a:r>
              <a:rPr lang="en-US" sz="3200" dirty="0">
                <a:solidFill>
                  <a:srgbClr val="000000"/>
                </a:solidFill>
                <a:latin typeface="Cambria" panose="02040503050406030204" pitchFamily="18" charset="0"/>
                <a:ea typeface="Cambria" panose="02040503050406030204" pitchFamily="18" charset="0"/>
              </a:rPr>
              <a:t> 1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3C447612-7137-C1F5-E21E-5A9C0413101C}"/>
              </a:ext>
            </a:extLst>
          </p:cNvPr>
          <p:cNvPicPr>
            <a:picLocks noChangeAspect="1"/>
          </p:cNvPicPr>
          <p:nvPr/>
        </p:nvPicPr>
        <p:blipFill>
          <a:blip r:embed="rId6"/>
          <a:stretch>
            <a:fillRect/>
          </a:stretch>
        </p:blipFill>
        <p:spPr>
          <a:xfrm>
            <a:off x="620675" y="1605626"/>
            <a:ext cx="4259669" cy="811868"/>
          </a:xfrm>
          <a:prstGeom prst="rect">
            <a:avLst/>
          </a:prstGeom>
        </p:spPr>
      </p:pic>
      <p:pic>
        <p:nvPicPr>
          <p:cNvPr id="14" name="Picture 13">
            <a:extLst>
              <a:ext uri="{FF2B5EF4-FFF2-40B4-BE49-F238E27FC236}">
                <a16:creationId xmlns:a16="http://schemas.microsoft.com/office/drawing/2014/main" id="{A7245851-2C53-3B06-9067-9DE786B5746E}"/>
              </a:ext>
            </a:extLst>
          </p:cNvPr>
          <p:cNvPicPr>
            <a:picLocks noChangeAspect="1"/>
          </p:cNvPicPr>
          <p:nvPr/>
        </p:nvPicPr>
        <p:blipFill>
          <a:blip r:embed="rId7"/>
          <a:stretch>
            <a:fillRect/>
          </a:stretch>
        </p:blipFill>
        <p:spPr>
          <a:xfrm>
            <a:off x="6580668" y="1591118"/>
            <a:ext cx="3581400" cy="1123950"/>
          </a:xfrm>
          <a:prstGeom prst="rect">
            <a:avLst/>
          </a:prstGeom>
        </p:spPr>
      </p:pic>
      <p:sp>
        <p:nvSpPr>
          <p:cNvPr id="15" name="TextBox 14">
            <a:extLst>
              <a:ext uri="{FF2B5EF4-FFF2-40B4-BE49-F238E27FC236}">
                <a16:creationId xmlns:a16="http://schemas.microsoft.com/office/drawing/2014/main" id="{B28823F1-DC4B-8872-08BD-414C85CE1929}"/>
              </a:ext>
            </a:extLst>
          </p:cNvPr>
          <p:cNvSpPr txBox="1"/>
          <p:nvPr/>
        </p:nvSpPr>
        <p:spPr>
          <a:xfrm>
            <a:off x="265815" y="2786438"/>
            <a:ext cx="11798596" cy="584775"/>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err="1">
                <a:solidFill>
                  <a:srgbClr val="000000"/>
                </a:solidFill>
                <a:latin typeface="Cambria" panose="02040503050406030204" pitchFamily="18" charset="0"/>
                <a:ea typeface="Cambria" panose="02040503050406030204" pitchFamily="18" charset="0"/>
              </a:rPr>
              <a:t>Ngân</a:t>
            </a:r>
            <a:r>
              <a:rPr lang="en-US" sz="3200" dirty="0">
                <a:solidFill>
                  <a:srgbClr val="000000"/>
                </a:solidFill>
                <a:latin typeface="Cambria" panose="02040503050406030204" pitchFamily="18" charset="0"/>
                <a:ea typeface="Cambria" panose="02040503050406030204" pitchFamily="18" charset="0"/>
              </a:rPr>
              <a:t> chia </a:t>
            </a:r>
            <a:r>
              <a:rPr lang="en-US" sz="3200" dirty="0" err="1">
                <a:solidFill>
                  <a:srgbClr val="000000"/>
                </a:solidFill>
                <a:latin typeface="Cambria" panose="02040503050406030204" pitchFamily="18" charset="0"/>
                <a:ea typeface="Cambria" panose="02040503050406030204" pitchFamily="18" charset="0"/>
              </a:rPr>
              <a:t>băng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thành</a:t>
            </a:r>
            <a:r>
              <a:rPr lang="en-US" sz="3200" dirty="0">
                <a:solidFill>
                  <a:srgbClr val="000000"/>
                </a:solidFill>
                <a:latin typeface="Cambria" panose="02040503050406030204" pitchFamily="18" charset="0"/>
                <a:ea typeface="Cambria" panose="02040503050406030204" pitchFamily="18" charset="0"/>
              </a:rPr>
              <a:t> 4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bằng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tô</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màu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vào</a:t>
            </a:r>
            <a:r>
              <a:rPr lang="en-US" sz="3200" dirty="0">
                <a:solidFill>
                  <a:srgbClr val="000000"/>
                </a:solidFill>
                <a:latin typeface="Cambria" panose="02040503050406030204" pitchFamily="18" charset="0"/>
                <a:ea typeface="Cambria" panose="02040503050406030204" pitchFamily="18" charset="0"/>
              </a:rPr>
              <a:t> 2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650F5BAB-5AC3-1210-D278-AC3DD82CF1BC}"/>
              </a:ext>
            </a:extLst>
          </p:cNvPr>
          <p:cNvPicPr>
            <a:picLocks noChangeAspect="1"/>
          </p:cNvPicPr>
          <p:nvPr/>
        </p:nvPicPr>
        <p:blipFill>
          <a:blip r:embed="rId8"/>
          <a:stretch>
            <a:fillRect/>
          </a:stretch>
        </p:blipFill>
        <p:spPr>
          <a:xfrm>
            <a:off x="642272" y="3476956"/>
            <a:ext cx="4417475" cy="861128"/>
          </a:xfrm>
          <a:prstGeom prst="rect">
            <a:avLst/>
          </a:prstGeom>
        </p:spPr>
      </p:pic>
      <p:pic>
        <p:nvPicPr>
          <p:cNvPr id="19" name="Picture 18">
            <a:extLst>
              <a:ext uri="{FF2B5EF4-FFF2-40B4-BE49-F238E27FC236}">
                <a16:creationId xmlns:a16="http://schemas.microsoft.com/office/drawing/2014/main" id="{82A252BA-C2C7-94F3-7B2A-4557590E29C2}"/>
              </a:ext>
            </a:extLst>
          </p:cNvPr>
          <p:cNvPicPr>
            <a:picLocks noChangeAspect="1"/>
          </p:cNvPicPr>
          <p:nvPr/>
        </p:nvPicPr>
        <p:blipFill>
          <a:blip r:embed="rId9"/>
          <a:stretch>
            <a:fillRect/>
          </a:stretch>
        </p:blipFill>
        <p:spPr>
          <a:xfrm>
            <a:off x="6454515" y="3406361"/>
            <a:ext cx="3901596" cy="1279385"/>
          </a:xfrm>
          <a:prstGeom prst="rect">
            <a:avLst/>
          </a:prstGeom>
        </p:spPr>
      </p:pic>
      <p:sp>
        <p:nvSpPr>
          <p:cNvPr id="20" name="TextBox 19">
            <a:extLst>
              <a:ext uri="{FF2B5EF4-FFF2-40B4-BE49-F238E27FC236}">
                <a16:creationId xmlns:a16="http://schemas.microsoft.com/office/drawing/2014/main" id="{6A2DBD57-CED9-D846-729A-88174F3AE5DC}"/>
              </a:ext>
            </a:extLst>
          </p:cNvPr>
          <p:cNvSpPr txBox="1"/>
          <p:nvPr/>
        </p:nvSpPr>
        <p:spPr>
          <a:xfrm>
            <a:off x="255183" y="4647136"/>
            <a:ext cx="11798596" cy="584775"/>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000000"/>
                </a:solidFill>
                <a:latin typeface="Cambria" panose="02040503050406030204" pitchFamily="18" charset="0"/>
                <a:ea typeface="Cambria" panose="02040503050406030204" pitchFamily="18" charset="0"/>
              </a:rPr>
              <a:t>Minh chia </a:t>
            </a:r>
            <a:r>
              <a:rPr lang="en-US" sz="3200" dirty="0" err="1">
                <a:solidFill>
                  <a:srgbClr val="000000"/>
                </a:solidFill>
                <a:latin typeface="Cambria" panose="02040503050406030204" pitchFamily="18" charset="0"/>
                <a:ea typeface="Cambria" panose="02040503050406030204" pitchFamily="18" charset="0"/>
              </a:rPr>
              <a:t>băng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thành</a:t>
            </a:r>
            <a:r>
              <a:rPr lang="en-US" sz="3200" dirty="0">
                <a:solidFill>
                  <a:srgbClr val="000000"/>
                </a:solidFill>
                <a:latin typeface="Cambria" panose="02040503050406030204" pitchFamily="18" charset="0"/>
                <a:ea typeface="Cambria" panose="02040503050406030204" pitchFamily="18" charset="0"/>
              </a:rPr>
              <a:t> 8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bằng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tô</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màu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vào</a:t>
            </a:r>
            <a:r>
              <a:rPr lang="en-US" sz="3200" dirty="0">
                <a:solidFill>
                  <a:srgbClr val="000000"/>
                </a:solidFill>
                <a:latin typeface="Cambria" panose="02040503050406030204" pitchFamily="18" charset="0"/>
                <a:ea typeface="Cambria" panose="02040503050406030204" pitchFamily="18" charset="0"/>
              </a:rPr>
              <a:t> 4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22" name="Picture 21">
            <a:extLst>
              <a:ext uri="{FF2B5EF4-FFF2-40B4-BE49-F238E27FC236}">
                <a16:creationId xmlns:a16="http://schemas.microsoft.com/office/drawing/2014/main" id="{24ACFDAA-98E1-BF28-0E69-F2F8B0A068FE}"/>
              </a:ext>
            </a:extLst>
          </p:cNvPr>
          <p:cNvPicPr>
            <a:picLocks noChangeAspect="1"/>
          </p:cNvPicPr>
          <p:nvPr/>
        </p:nvPicPr>
        <p:blipFill>
          <a:blip r:embed="rId10"/>
          <a:stretch>
            <a:fillRect/>
          </a:stretch>
        </p:blipFill>
        <p:spPr>
          <a:xfrm>
            <a:off x="599742" y="5336879"/>
            <a:ext cx="5031085" cy="840637"/>
          </a:xfrm>
          <a:prstGeom prst="rect">
            <a:avLst/>
          </a:prstGeom>
        </p:spPr>
      </p:pic>
      <p:pic>
        <p:nvPicPr>
          <p:cNvPr id="24" name="Picture 23">
            <a:extLst>
              <a:ext uri="{FF2B5EF4-FFF2-40B4-BE49-F238E27FC236}">
                <a16:creationId xmlns:a16="http://schemas.microsoft.com/office/drawing/2014/main" id="{3810F933-BC67-1B05-F836-826BB925BC7B}"/>
              </a:ext>
            </a:extLst>
          </p:cNvPr>
          <p:cNvPicPr>
            <a:picLocks noChangeAspect="1"/>
          </p:cNvPicPr>
          <p:nvPr/>
        </p:nvPicPr>
        <p:blipFill>
          <a:blip r:embed="rId11"/>
          <a:stretch>
            <a:fillRect/>
          </a:stretch>
        </p:blipFill>
        <p:spPr>
          <a:xfrm>
            <a:off x="6401354" y="5295557"/>
            <a:ext cx="3933493" cy="1257865"/>
          </a:xfrm>
          <a:prstGeom prst="rect">
            <a:avLst/>
          </a:prstGeom>
        </p:spPr>
      </p:pic>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barn(inVertical)">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barn(inVertical)">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191386"/>
            <a:ext cx="11592560" cy="658533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608C2D-1CE9-D7D4-7A33-9D362A8B1E4C}"/>
                  </a:ext>
                </a:extLst>
              </p:cNvPr>
              <p:cNvSpPr txBox="1"/>
              <p:nvPr/>
            </p:nvSpPr>
            <p:spPr>
              <a:xfrm>
                <a:off x="842806" y="830047"/>
                <a:ext cx="10576561" cy="1327158"/>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Nhận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xét</a:t>
                </a:r>
                <a:r>
                  <a:rPr lang="en-US" sz="3200" b="1"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Phần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đã</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tô</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màu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của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băng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giấy</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đều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bằng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nhau</a:t>
                </a:r>
                <a:r>
                  <a:rPr lang="en-US" sz="3200" dirty="0">
                    <a:solidFill>
                      <a:srgbClr val="002060"/>
                    </a:solidFill>
                    <a:latin typeface="Cambria" panose="02040503050406030204" pitchFamily="18" charset="0"/>
                    <a:ea typeface="Cambria" panose="02040503050406030204" pitchFamily="18" charset="0"/>
                  </a:rPr>
                  <a:t>. Ta </a:t>
                </a:r>
                <a:r>
                  <a:rPr lang="en-US" sz="3200" dirty="0" err="1">
                    <a:solidFill>
                      <a:srgbClr val="002060"/>
                    </a:solidFill>
                    <a:latin typeface="Cambria" panose="02040503050406030204" pitchFamily="18" charset="0"/>
                    <a:ea typeface="Cambria" panose="02040503050406030204" pitchFamily="18" charset="0"/>
                  </a:rPr>
                  <a:t>nói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phân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số</a:t>
                </a:r>
                <a:r>
                  <a:rPr lang="en-US" sz="3200"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𝟏</m:t>
                        </m:r>
                      </m:num>
                      <m:den>
                        <m:r>
                          <a:rPr lang="en-US" sz="3200" b="1" i="1" smtClean="0">
                            <a:solidFill>
                              <a:srgbClr val="002060"/>
                            </a:solidFill>
                            <a:effectLst/>
                            <a:latin typeface="Cambria Math" panose="02040503050406030204" pitchFamily="18" charset="0"/>
                          </a:rPr>
                          <m:t>𝟐</m:t>
                        </m:r>
                      </m:den>
                    </m:f>
                    <m:r>
                      <a:rPr lang="en-US" sz="32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rgbClr val="002060"/>
                    </a:solidFill>
                    <a:effectLst/>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𝟐</m:t>
                        </m:r>
                      </m:num>
                      <m:den>
                        <m:r>
                          <a:rPr lang="en-US" sz="3200" b="1" i="1" smtClean="0">
                            <a:solidFill>
                              <a:srgbClr val="002060"/>
                            </a:solidFill>
                            <a:effectLst/>
                            <a:latin typeface="Cambria Math" panose="02040503050406030204" pitchFamily="18" charset="0"/>
                          </a:rPr>
                          <m:t>𝟒</m:t>
                        </m:r>
                      </m:den>
                    </m:f>
                    <m:r>
                      <a:rPr lang="en-US" sz="3200" b="0" i="0" smtClean="0">
                        <a:solidFill>
                          <a:srgbClr val="002060"/>
                        </a:solidFill>
                        <a:effectLst/>
                        <a:latin typeface="Cambria Math" panose="02040503050406030204" pitchFamily="18" charset="0"/>
                      </a:rPr>
                      <m:t> </m:t>
                    </m:r>
                    <m:r>
                      <m:rPr>
                        <m:sty m:val="p"/>
                      </m:rPr>
                      <a:rPr lang="en-US" sz="3200" b="0" i="0" smtClean="0">
                        <a:solidFill>
                          <a:srgbClr val="002060"/>
                        </a:solidFill>
                        <a:effectLst/>
                        <a:latin typeface="Cambria Math" panose="02040503050406030204" pitchFamily="18" charset="0"/>
                      </a:rPr>
                      <m:t>v</m:t>
                    </m:r>
                    <m:r>
                      <a:rPr lang="en-US" sz="3200" b="0" i="0" smtClean="0">
                        <a:solidFill>
                          <a:srgbClr val="002060"/>
                        </a:solidFill>
                        <a:effectLst/>
                        <a:latin typeface="Cambria Math" panose="02040503050406030204" pitchFamily="18" charset="0"/>
                      </a:rPr>
                      <m:t>à</m:t>
                    </m:r>
                  </m:oMath>
                </a14:m>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𝟒</m:t>
                        </m:r>
                      </m:num>
                      <m:den>
                        <m:r>
                          <a:rPr lang="en-US" sz="3200" b="1" i="1" smtClean="0">
                            <a:solidFill>
                              <a:srgbClr val="002060"/>
                            </a:solidFill>
                            <a:effectLst/>
                            <a:latin typeface="Cambria Math" panose="02040503050406030204" pitchFamily="18" charset="0"/>
                          </a:rPr>
                          <m:t>𝟖</m:t>
                        </m:r>
                      </m:den>
                    </m:f>
                  </m:oMath>
                </a14:m>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lang="en-US" sz="3200" dirty="0">
                    <a:solidFill>
                      <a:srgbClr val="002060"/>
                    </a:solidFill>
                    <a:latin typeface="Cambria" panose="02040503050406030204" pitchFamily="18" charset="0"/>
                    <a:ea typeface="Cambria" panose="02040503050406030204" pitchFamily="18" charset="0"/>
                  </a:rPr>
                  <a:t>là các </a:t>
                </a:r>
                <a:r>
                  <a:rPr lang="en-US" sz="3200" b="1" dirty="0" err="1">
                    <a:solidFill>
                      <a:srgbClr val="002060"/>
                    </a:solidFill>
                    <a:latin typeface="Cambria" panose="02040503050406030204" pitchFamily="18" charset="0"/>
                    <a:ea typeface="Cambria" panose="02040503050406030204" pitchFamily="18" charset="0"/>
                  </a:rPr>
                  <a:t>phân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bằng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nhau</a:t>
                </a:r>
                <a:r>
                  <a:rPr lang="en-US" sz="3200" dirty="0">
                    <a:solidFill>
                      <a:srgbClr val="002060"/>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B2608C2D-1CE9-D7D4-7A33-9D362A8B1E4C}"/>
                  </a:ext>
                </a:extLst>
              </p:cNvPr>
              <p:cNvSpPr txBox="1">
                <a:spLocks noRot="1" noChangeAspect="1" noMove="1" noResize="1" noEditPoints="1" noAdjustHandles="1" noChangeArrowheads="1" noChangeShapeType="1" noTextEdit="1"/>
              </p:cNvSpPr>
              <p:nvPr/>
            </p:nvSpPr>
            <p:spPr>
              <a:xfrm>
                <a:off x="842806" y="830047"/>
                <a:ext cx="10576561" cy="1327158"/>
              </a:xfrm>
              <a:prstGeom prst="rect">
                <a:avLst/>
              </a:prstGeom>
              <a:blipFill>
                <a:blip r:embed="rId2"/>
                <a:stretch>
                  <a:fillRect l="-1441" t="-5963" r="-1499" b="-3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253809D8-EA15-6DF5-700D-BF8415FCC749}"/>
                  </a:ext>
                </a:extLst>
              </p:cNvPr>
              <p:cNvSpPr/>
              <p:nvPr/>
            </p:nvSpPr>
            <p:spPr>
              <a:xfrm>
                <a:off x="1233377" y="2445489"/>
                <a:ext cx="10069033" cy="3742660"/>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3200" b="1" dirty="0">
                    <a:solidFill>
                      <a:srgbClr val="002060"/>
                    </a:solidFill>
                    <a:latin typeface="Cambria" panose="02040503050406030204" pitchFamily="18" charset="0"/>
                    <a:ea typeface="Cambria" panose="02040503050406030204" pitchFamily="18" charset="0"/>
                  </a:rPr>
                  <a:t>Các phân số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𝟏</m:t>
                        </m:r>
                      </m:num>
                      <m:den>
                        <m:r>
                          <a:rPr lang="en-US" sz="3200" b="1" i="1" smtClean="0">
                            <a:solidFill>
                              <a:srgbClr val="002060"/>
                            </a:solidFill>
                            <a:effectLst/>
                            <a:latin typeface="Cambria Math" panose="02040503050406030204" pitchFamily="18" charset="0"/>
                          </a:rPr>
                          <m:t>𝟐</m:t>
                        </m:r>
                      </m:den>
                    </m:f>
                    <m:r>
                      <a:rPr lang="en-US" sz="32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rgbClr val="002060"/>
                    </a:solidFill>
                    <a:effectLst/>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𝟐</m:t>
                        </m:r>
                      </m:num>
                      <m:den>
                        <m:r>
                          <a:rPr lang="en-US" sz="3200" b="1" i="1" smtClean="0">
                            <a:solidFill>
                              <a:srgbClr val="002060"/>
                            </a:solidFill>
                            <a:effectLst/>
                            <a:latin typeface="Cambria Math" panose="02040503050406030204" pitchFamily="18" charset="0"/>
                          </a:rPr>
                          <m:t>𝟒</m:t>
                        </m:r>
                      </m:den>
                    </m:f>
                    <m:r>
                      <a:rPr lang="en-US" sz="3200" b="1" i="0" smtClean="0">
                        <a:solidFill>
                          <a:srgbClr val="002060"/>
                        </a:solidFill>
                        <a:effectLst/>
                        <a:latin typeface="Cambria Math" panose="02040503050406030204" pitchFamily="18" charset="0"/>
                      </a:rPr>
                      <m:t> </m:t>
                    </m:r>
                    <m:r>
                      <a:rPr lang="en-US" sz="3200" b="1" i="0" smtClean="0">
                        <a:solidFill>
                          <a:srgbClr val="002060"/>
                        </a:solidFill>
                        <a:effectLst/>
                        <a:latin typeface="Cambria Math" panose="02040503050406030204" pitchFamily="18" charset="0"/>
                      </a:rPr>
                      <m:t>𝐯</m:t>
                    </m:r>
                    <m:r>
                      <a:rPr lang="en-US" sz="3200" b="1" i="0" smtClean="0">
                        <a:solidFill>
                          <a:srgbClr val="002060"/>
                        </a:solidFill>
                        <a:effectLst/>
                        <a:latin typeface="Cambria Math" panose="02040503050406030204" pitchFamily="18" charset="0"/>
                      </a:rPr>
                      <m:t>à</m:t>
                    </m:r>
                  </m:oMath>
                </a14:m>
                <a:r>
                  <a:rPr lang="en-US" sz="32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𝟒</m:t>
                        </m:r>
                      </m:num>
                      <m:den>
                        <m:r>
                          <a:rPr lang="en-US" sz="3200" b="1" i="1" smtClean="0">
                            <a:solidFill>
                              <a:srgbClr val="002060"/>
                            </a:solidFill>
                            <a:effectLst/>
                            <a:latin typeface="Cambria Math" panose="02040503050406030204" pitchFamily="18" charset="0"/>
                          </a:rPr>
                          <m:t>𝟖</m:t>
                        </m:r>
                      </m:den>
                    </m:f>
                  </m:oMath>
                </a14:m>
                <a:r>
                  <a:rPr lang="nl-NL" sz="3200" b="1" dirty="0">
                    <a:solidFill>
                      <a:srgbClr val="002060"/>
                    </a:solidFill>
                    <a:latin typeface="Cambria" panose="02040503050406030204" pitchFamily="18" charset="0"/>
                    <a:ea typeface="Cambria" panose="02040503050406030204" pitchFamily="18" charset="0"/>
                  </a:rPr>
                  <a:t> có tử số và mẫu số khác nhau nhưng có giá trị bằng nhau. Ta gọi các phân số đó là các phân số bằng nhau.</a:t>
                </a:r>
                <a:endParaRPr lang="en-US" sz="3200" b="1" dirty="0">
                  <a:solidFill>
                    <a:srgbClr val="002060"/>
                  </a:solidFill>
                  <a:latin typeface="Cambria" panose="02040503050406030204" pitchFamily="18" charset="0"/>
                  <a:ea typeface="Cambria" panose="02040503050406030204" pitchFamily="18" charset="0"/>
                </a:endParaRPr>
              </a:p>
              <a:p>
                <a:pPr algn="just"/>
                <a:r>
                  <a:rPr lang="nl-NL" sz="4000" b="1" dirty="0">
                    <a:solidFill>
                      <a:srgbClr val="002060"/>
                    </a:solidFill>
                    <a:latin typeface="Cambria" panose="02040503050406030204" pitchFamily="18" charset="0"/>
                    <a:ea typeface="Cambria" panose="02040503050406030204" pitchFamily="18" charset="0"/>
                  </a:rPr>
                  <a:t> Viết là: </a:t>
                </a:r>
                <a14:m>
                  <m:oMath xmlns:m="http://schemas.openxmlformats.org/officeDocument/2006/math">
                    <m:f>
                      <m:fPr>
                        <m:ctrlPr>
                          <a:rPr lang="en-US" sz="4000" b="1" i="1" smtClean="0">
                            <a:solidFill>
                              <a:srgbClr val="002060"/>
                            </a:solidFill>
                            <a:effectLst/>
                            <a:latin typeface="Cambria Math" panose="02040503050406030204" pitchFamily="18" charset="0"/>
                          </a:rPr>
                        </m:ctrlPr>
                      </m:fPr>
                      <m:num>
                        <m:r>
                          <a:rPr lang="en-US" sz="4000" b="1" i="1" smtClean="0">
                            <a:solidFill>
                              <a:srgbClr val="002060"/>
                            </a:solidFill>
                            <a:effectLst/>
                            <a:latin typeface="Cambria Math" panose="02040503050406030204" pitchFamily="18" charset="0"/>
                          </a:rPr>
                          <m:t>𝟏</m:t>
                        </m:r>
                      </m:num>
                      <m:den>
                        <m:r>
                          <a:rPr lang="en-US" sz="4000" b="1" i="1" smtClean="0">
                            <a:solidFill>
                              <a:srgbClr val="002060"/>
                            </a:solidFill>
                            <a:effectLst/>
                            <a:latin typeface="Cambria Math" panose="02040503050406030204" pitchFamily="18" charset="0"/>
                          </a:rPr>
                          <m:t>𝟐</m:t>
                        </m:r>
                      </m:den>
                    </m:f>
                    <m:r>
                      <a:rPr lang="en-US" sz="4000" b="1" i="1" smtClean="0">
                        <a:solidFill>
                          <a:srgbClr val="002060"/>
                        </a:solidFill>
                        <a:effectLst/>
                        <a:latin typeface="Cambria Math" panose="02040503050406030204" pitchFamily="18" charset="0"/>
                      </a:rPr>
                      <m:t>=</m:t>
                    </m:r>
                  </m:oMath>
                </a14:m>
                <a:r>
                  <a:rPr lang="en-US" sz="4000" b="1" dirty="0">
                    <a:solidFill>
                      <a:srgbClr val="002060"/>
                    </a:solidFill>
                    <a:effectLst/>
                  </a:rPr>
                  <a:t> </a:t>
                </a:r>
                <a14:m>
                  <m:oMath xmlns:m="http://schemas.openxmlformats.org/officeDocument/2006/math">
                    <m:f>
                      <m:fPr>
                        <m:ctrlPr>
                          <a:rPr lang="en-US" sz="4000" b="1" i="1" smtClean="0">
                            <a:solidFill>
                              <a:srgbClr val="002060"/>
                            </a:solidFill>
                            <a:effectLst/>
                            <a:latin typeface="Cambria Math" panose="02040503050406030204" pitchFamily="18" charset="0"/>
                          </a:rPr>
                        </m:ctrlPr>
                      </m:fPr>
                      <m:num>
                        <m:r>
                          <a:rPr lang="en-US" sz="4000" b="1" i="1" smtClean="0">
                            <a:solidFill>
                              <a:srgbClr val="002060"/>
                            </a:solidFill>
                            <a:effectLst/>
                            <a:latin typeface="Cambria Math" panose="02040503050406030204" pitchFamily="18" charset="0"/>
                          </a:rPr>
                          <m:t>𝟐</m:t>
                        </m:r>
                      </m:num>
                      <m:den>
                        <m:r>
                          <a:rPr lang="en-US" sz="4000" b="1" i="1" smtClean="0">
                            <a:solidFill>
                              <a:srgbClr val="002060"/>
                            </a:solidFill>
                            <a:effectLst/>
                            <a:latin typeface="Cambria Math" panose="02040503050406030204" pitchFamily="18" charset="0"/>
                          </a:rPr>
                          <m:t>𝟒</m:t>
                        </m:r>
                      </m:den>
                    </m:f>
                    <m:r>
                      <a:rPr lang="en-US" sz="4000" b="1" i="0" smtClean="0">
                        <a:solidFill>
                          <a:srgbClr val="002060"/>
                        </a:solidFill>
                        <a:effectLst/>
                        <a:latin typeface="Cambria Math" panose="02040503050406030204" pitchFamily="18" charset="0"/>
                      </a:rPr>
                      <m:t>=</m:t>
                    </m:r>
                  </m:oMath>
                </a14:m>
                <a:r>
                  <a:rPr lang="en-US" sz="40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002060"/>
                            </a:solidFill>
                            <a:effectLst/>
                            <a:latin typeface="Cambria Math" panose="02040503050406030204" pitchFamily="18" charset="0"/>
                          </a:rPr>
                        </m:ctrlPr>
                      </m:fPr>
                      <m:num>
                        <m:r>
                          <a:rPr lang="en-US" sz="4000" b="1" i="1" smtClean="0">
                            <a:solidFill>
                              <a:srgbClr val="002060"/>
                            </a:solidFill>
                            <a:effectLst/>
                            <a:latin typeface="Cambria Math" panose="02040503050406030204" pitchFamily="18" charset="0"/>
                          </a:rPr>
                          <m:t>𝟒</m:t>
                        </m:r>
                      </m:num>
                      <m:den>
                        <m:r>
                          <a:rPr lang="en-US" sz="4000" b="1" i="1" smtClean="0">
                            <a:solidFill>
                              <a:srgbClr val="002060"/>
                            </a:solidFill>
                            <a:effectLst/>
                            <a:latin typeface="Cambria Math" panose="02040503050406030204" pitchFamily="18" charset="0"/>
                          </a:rPr>
                          <m:t>𝟖</m:t>
                        </m:r>
                      </m:den>
                    </m:f>
                  </m:oMath>
                </a14:m>
                <a:r>
                  <a:rPr lang="en-US" sz="4000" b="1" dirty="0">
                    <a:solidFill>
                      <a:srgbClr val="002060"/>
                    </a:solidFill>
                    <a:latin typeface="Cambria" panose="02040503050406030204" pitchFamily="18" charset="0"/>
                    <a:ea typeface="Cambria" panose="02040503050406030204" pitchFamily="18" charset="0"/>
                  </a:rPr>
                  <a:t> </a:t>
                </a:r>
              </a:p>
            </p:txBody>
          </p:sp>
        </mc:Choice>
        <mc:Fallback xmlns="">
          <p:sp>
            <p:nvSpPr>
              <p:cNvPr id="5" name="Rectangle: Rounded Corners 4">
                <a:extLst>
                  <a:ext uri="{FF2B5EF4-FFF2-40B4-BE49-F238E27FC236}">
                    <a16:creationId xmlns:a16="http://schemas.microsoft.com/office/drawing/2014/main" id="{253809D8-EA15-6DF5-700D-BF8415FCC749}"/>
                  </a:ext>
                </a:extLst>
              </p:cNvPr>
              <p:cNvSpPr>
                <a:spLocks noRot="1" noChangeAspect="1" noMove="1" noResize="1" noEditPoints="1" noAdjustHandles="1" noChangeArrowheads="1" noChangeShapeType="1" noTextEdit="1"/>
              </p:cNvSpPr>
              <p:nvPr/>
            </p:nvSpPr>
            <p:spPr>
              <a:xfrm>
                <a:off x="1233377" y="2445489"/>
                <a:ext cx="10069033" cy="3742660"/>
              </a:xfrm>
              <a:prstGeom prst="round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4232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down)">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1528537-D4EF-4822-A61E-4136B6EC9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图片 19">
            <a:extLst>
              <a:ext uri="{FF2B5EF4-FFF2-40B4-BE49-F238E27FC236}">
                <a16:creationId xmlns:a16="http://schemas.microsoft.com/office/drawing/2014/main" id="{FC0501F9-9441-4831-9C9D-8CCB87A77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3033"/>
            <a:ext cx="12192000" cy="2130073"/>
          </a:xfrm>
          <a:prstGeom prst="rect">
            <a:avLst/>
          </a:prstGeom>
        </p:spPr>
      </p:pic>
      <p:pic>
        <p:nvPicPr>
          <p:cNvPr id="7" name="图片 6">
            <a:extLst>
              <a:ext uri="{FF2B5EF4-FFF2-40B4-BE49-F238E27FC236}">
                <a16:creationId xmlns:a16="http://schemas.microsoft.com/office/drawing/2014/main" id="{8B59B38F-62DD-49CF-995E-88CF169A5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367" y="381470"/>
            <a:ext cx="7958059" cy="1917022"/>
          </a:xfrm>
          <a:prstGeom prst="rect">
            <a:avLst/>
          </a:prstGeom>
        </p:spPr>
      </p:pic>
      <p:pic>
        <p:nvPicPr>
          <p:cNvPr id="4" name="图片 3">
            <a:extLst>
              <a:ext uri="{FF2B5EF4-FFF2-40B4-BE49-F238E27FC236}">
                <a16:creationId xmlns:a16="http://schemas.microsoft.com/office/drawing/2014/main" id="{8312F3A1-E9B4-487B-AD42-44A80B7077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75757" cy="2505172"/>
          </a:xfrm>
          <a:prstGeom prst="rect">
            <a:avLst/>
          </a:prstGeom>
        </p:spPr>
      </p:pic>
      <p:pic>
        <p:nvPicPr>
          <p:cNvPr id="5" name="图片 4">
            <a:extLst>
              <a:ext uri="{FF2B5EF4-FFF2-40B4-BE49-F238E27FC236}">
                <a16:creationId xmlns:a16="http://schemas.microsoft.com/office/drawing/2014/main" id="{47BB3081-5238-4FD0-A670-829D922AB517}"/>
              </a:ext>
            </a:extLst>
          </p:cNvPr>
          <p:cNvPicPr>
            <a:picLocks noChangeAspect="1"/>
          </p:cNvPicPr>
          <p:nvPr/>
        </p:nvPicPr>
        <p:blipFill rotWithShape="1">
          <a:blip r:embed="rId6">
            <a:extLst>
              <a:ext uri="{28A0092B-C50C-407E-A947-70E740481C1C}">
                <a14:useLocalDpi xmlns:a14="http://schemas.microsoft.com/office/drawing/2010/main" val="0"/>
              </a:ext>
            </a:extLst>
          </a:blip>
          <a:srcRect r="89036" b="49552"/>
          <a:stretch/>
        </p:blipFill>
        <p:spPr>
          <a:xfrm>
            <a:off x="279674" y="2358065"/>
            <a:ext cx="573924" cy="735132"/>
          </a:xfrm>
          <a:prstGeom prst="rect">
            <a:avLst/>
          </a:prstGeom>
        </p:spPr>
      </p:pic>
      <p:pic>
        <p:nvPicPr>
          <p:cNvPr id="6" name="图片 5">
            <a:extLst>
              <a:ext uri="{FF2B5EF4-FFF2-40B4-BE49-F238E27FC236}">
                <a16:creationId xmlns:a16="http://schemas.microsoft.com/office/drawing/2014/main" id="{790EA764-837A-4DEE-B331-68103E12CA30}"/>
              </a:ext>
            </a:extLst>
          </p:cNvPr>
          <p:cNvPicPr>
            <a:picLocks noChangeAspect="1"/>
          </p:cNvPicPr>
          <p:nvPr/>
        </p:nvPicPr>
        <p:blipFill rotWithShape="1">
          <a:blip r:embed="rId6">
            <a:extLst>
              <a:ext uri="{28A0092B-C50C-407E-A947-70E740481C1C}">
                <a14:useLocalDpi xmlns:a14="http://schemas.microsoft.com/office/drawing/2010/main" val="0"/>
              </a:ext>
            </a:extLst>
          </a:blip>
          <a:srcRect l="85706" t="20211" r="1" b="-5844"/>
          <a:stretch/>
        </p:blipFill>
        <p:spPr>
          <a:xfrm>
            <a:off x="10794860" y="504785"/>
            <a:ext cx="748156" cy="1247871"/>
          </a:xfrm>
          <a:prstGeom prst="rect">
            <a:avLst/>
          </a:prstGeom>
        </p:spPr>
      </p:pic>
      <p:pic>
        <p:nvPicPr>
          <p:cNvPr id="22" name="图片 21">
            <a:extLst>
              <a:ext uri="{FF2B5EF4-FFF2-40B4-BE49-F238E27FC236}">
                <a16:creationId xmlns:a16="http://schemas.microsoft.com/office/drawing/2014/main" id="{370498D7-A023-4FAA-808E-20CDBC008D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5023" y="5015502"/>
            <a:ext cx="357841" cy="1469740"/>
          </a:xfrm>
          <a:prstGeom prst="rect">
            <a:avLst/>
          </a:prstGeom>
        </p:spPr>
      </p:pic>
      <p:pic>
        <p:nvPicPr>
          <p:cNvPr id="23" name="图片 22">
            <a:extLst>
              <a:ext uri="{FF2B5EF4-FFF2-40B4-BE49-F238E27FC236}">
                <a16:creationId xmlns:a16="http://schemas.microsoft.com/office/drawing/2014/main" id="{C6CA819C-21EA-4339-8664-5B271ADA1D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53473" y="5456291"/>
            <a:ext cx="2005074" cy="1110405"/>
          </a:xfrm>
          <a:prstGeom prst="rect">
            <a:avLst/>
          </a:prstGeom>
        </p:spPr>
      </p:pic>
      <p:pic>
        <p:nvPicPr>
          <p:cNvPr id="14" name="图片 13">
            <a:extLst>
              <a:ext uri="{FF2B5EF4-FFF2-40B4-BE49-F238E27FC236}">
                <a16:creationId xmlns:a16="http://schemas.microsoft.com/office/drawing/2014/main" id="{D1DF9F04-FCDC-4E72-91C1-236E1EBD45AD}"/>
              </a:ext>
            </a:extLst>
          </p:cNvPr>
          <p:cNvPicPr>
            <a:picLocks noChangeAspect="1"/>
          </p:cNvPicPr>
          <p:nvPr/>
        </p:nvPicPr>
        <p:blipFill rotWithShape="1">
          <a:blip r:embed="rId9">
            <a:extLst>
              <a:ext uri="{28A0092B-C50C-407E-A947-70E740481C1C}">
                <a14:useLocalDpi xmlns:a14="http://schemas.microsoft.com/office/drawing/2010/main" val="0"/>
              </a:ext>
            </a:extLst>
          </a:blip>
          <a:srcRect b="49470"/>
          <a:stretch/>
        </p:blipFill>
        <p:spPr>
          <a:xfrm>
            <a:off x="0" y="5462501"/>
            <a:ext cx="12192000" cy="1394511"/>
          </a:xfrm>
          <a:prstGeom prst="rect">
            <a:avLst/>
          </a:prstGeom>
        </p:spPr>
      </p:pic>
      <p:pic>
        <p:nvPicPr>
          <p:cNvPr id="15" name="图片 14">
            <a:extLst>
              <a:ext uri="{FF2B5EF4-FFF2-40B4-BE49-F238E27FC236}">
                <a16:creationId xmlns:a16="http://schemas.microsoft.com/office/drawing/2014/main" id="{10054900-1505-43F1-B31F-CEF260B6DA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875" y="5962551"/>
            <a:ext cx="836726" cy="659347"/>
          </a:xfrm>
          <a:prstGeom prst="rect">
            <a:avLst/>
          </a:prstGeom>
        </p:spPr>
      </p:pic>
      <p:pic>
        <p:nvPicPr>
          <p:cNvPr id="13" name="图片 12">
            <a:extLst>
              <a:ext uri="{FF2B5EF4-FFF2-40B4-BE49-F238E27FC236}">
                <a16:creationId xmlns:a16="http://schemas.microsoft.com/office/drawing/2014/main" id="{1FD014C1-2170-4D25-9B93-43E7018888F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971397" y="1516805"/>
            <a:ext cx="3766338" cy="5214649"/>
          </a:xfrm>
          <a:prstGeom prst="rect">
            <a:avLst/>
          </a:prstGeom>
        </p:spPr>
      </p:pic>
      <p:pic>
        <p:nvPicPr>
          <p:cNvPr id="16" name="图片 15">
            <a:extLst>
              <a:ext uri="{FF2B5EF4-FFF2-40B4-BE49-F238E27FC236}">
                <a16:creationId xmlns:a16="http://schemas.microsoft.com/office/drawing/2014/main" id="{4D98A754-53C5-4BB3-B471-07263CFE09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30276" y="6278503"/>
            <a:ext cx="731446" cy="576385"/>
          </a:xfrm>
          <a:prstGeom prst="rect">
            <a:avLst/>
          </a:prstGeom>
        </p:spPr>
      </p:pic>
      <p:grpSp>
        <p:nvGrpSpPr>
          <p:cNvPr id="10" name="Group 9">
            <a:extLst>
              <a:ext uri="{FF2B5EF4-FFF2-40B4-BE49-F238E27FC236}">
                <a16:creationId xmlns:a16="http://schemas.microsoft.com/office/drawing/2014/main" id="{1DD432F1-30EC-4167-93A3-23060DB376AE}"/>
              </a:ext>
            </a:extLst>
          </p:cNvPr>
          <p:cNvGrpSpPr/>
          <p:nvPr/>
        </p:nvGrpSpPr>
        <p:grpSpPr>
          <a:xfrm>
            <a:off x="2431755" y="144298"/>
            <a:ext cx="6390247" cy="3624943"/>
            <a:chOff x="1975757" y="261256"/>
            <a:chExt cx="5995640" cy="3624943"/>
          </a:xfrm>
        </p:grpSpPr>
        <p:pic>
          <p:nvPicPr>
            <p:cNvPr id="8" name="Picture 7" descr="Icon&#10;&#10;Description automatically generated">
              <a:extLst>
                <a:ext uri="{FF2B5EF4-FFF2-40B4-BE49-F238E27FC236}">
                  <a16:creationId xmlns:a16="http://schemas.microsoft.com/office/drawing/2014/main" id="{0C7DE147-8D4F-4730-8979-63F6E572765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75757" y="261256"/>
              <a:ext cx="5995640" cy="3624943"/>
            </a:xfrm>
            <a:prstGeom prst="rect">
              <a:avLst/>
            </a:prstGeom>
          </p:spPr>
        </p:pic>
        <p:sp>
          <p:nvSpPr>
            <p:cNvPr id="21" name="TextBox 20">
              <a:extLst>
                <a:ext uri="{FF2B5EF4-FFF2-40B4-BE49-F238E27FC236}">
                  <a16:creationId xmlns:a16="http://schemas.microsoft.com/office/drawing/2014/main" id="{C29C49BF-CEA0-4A41-93DE-A72F88C285E9}"/>
                </a:ext>
              </a:extLst>
            </p:cNvPr>
            <p:cNvSpPr txBox="1"/>
            <p:nvPr/>
          </p:nvSpPr>
          <p:spPr>
            <a:xfrm>
              <a:off x="2466214" y="902271"/>
              <a:ext cx="5035361"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Phân</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số</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bằng</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nhau</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là</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gì</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a:t>
              </a:r>
            </a:p>
          </p:txBody>
        </p:sp>
      </p:grpSp>
      <p:grpSp>
        <p:nvGrpSpPr>
          <p:cNvPr id="12" name="Group 11">
            <a:extLst>
              <a:ext uri="{FF2B5EF4-FFF2-40B4-BE49-F238E27FC236}">
                <a16:creationId xmlns:a16="http://schemas.microsoft.com/office/drawing/2014/main" id="{96F27FC6-B7EB-4C85-91EC-0CB02DCBE36D}"/>
              </a:ext>
            </a:extLst>
          </p:cNvPr>
          <p:cNvGrpSpPr/>
          <p:nvPr/>
        </p:nvGrpSpPr>
        <p:grpSpPr>
          <a:xfrm>
            <a:off x="238431" y="3891516"/>
            <a:ext cx="8294370" cy="3391786"/>
            <a:chOff x="279674" y="3886199"/>
            <a:chExt cx="8294370" cy="2303974"/>
          </a:xfrm>
        </p:grpSpPr>
        <p:sp>
          <p:nvSpPr>
            <p:cNvPr id="24" name="单圆角矩形 1">
              <a:extLst>
                <a:ext uri="{FF2B5EF4-FFF2-40B4-BE49-F238E27FC236}">
                  <a16:creationId xmlns:a16="http://schemas.microsoft.com/office/drawing/2014/main" id="{BB20F8B7-0319-48A2-BFDC-4DE7D4C17FCD}"/>
                </a:ext>
              </a:extLst>
            </p:cNvPr>
            <p:cNvSpPr/>
            <p:nvPr/>
          </p:nvSpPr>
          <p:spPr>
            <a:xfrm>
              <a:off x="279674" y="3886199"/>
              <a:ext cx="8294370" cy="1820678"/>
            </a:xfrm>
            <a:custGeom>
              <a:avLst/>
              <a:gdLst>
                <a:gd name="connsiteX0" fmla="*/ 0 w 8294370"/>
                <a:gd name="connsiteY0" fmla="*/ 0 h 1820678"/>
                <a:gd name="connsiteX1" fmla="*/ 7990918 w 8294370"/>
                <a:gd name="connsiteY1" fmla="*/ 0 h 1820678"/>
                <a:gd name="connsiteX2" fmla="*/ 8294370 w 8294370"/>
                <a:gd name="connsiteY2" fmla="*/ 303451 h 1820678"/>
                <a:gd name="connsiteX3" fmla="*/ 8294370 w 8294370"/>
                <a:gd name="connsiteY3" fmla="*/ 1820678 h 1820678"/>
                <a:gd name="connsiteX4" fmla="*/ 0 w 8294370"/>
                <a:gd name="connsiteY4" fmla="*/ 1820678 h 1820678"/>
                <a:gd name="connsiteX5" fmla="*/ 0 w 8294370"/>
                <a:gd name="connsiteY5" fmla="*/ 0 h 1820678"/>
                <a:gd name="connsiteX0" fmla="*/ 0 w 8294370"/>
                <a:gd name="connsiteY0" fmla="*/ 0 h 1820678"/>
                <a:gd name="connsiteX1" fmla="*/ 7990918 w 8294370"/>
                <a:gd name="connsiteY1" fmla="*/ 0 h 1820678"/>
                <a:gd name="connsiteX2" fmla="*/ 8294370 w 8294370"/>
                <a:gd name="connsiteY2" fmla="*/ 303451 h 1820678"/>
                <a:gd name="connsiteX3" fmla="*/ 8294370 w 8294370"/>
                <a:gd name="connsiteY3" fmla="*/ 1820678 h 1820678"/>
                <a:gd name="connsiteX4" fmla="*/ 0 w 8294370"/>
                <a:gd name="connsiteY4" fmla="*/ 1820678 h 1820678"/>
                <a:gd name="connsiteX5" fmla="*/ 0 w 8294370"/>
                <a:gd name="connsiteY5" fmla="*/ 0 h 1820678"/>
                <a:gd name="connsiteX0" fmla="*/ 0 w 8294370"/>
                <a:gd name="connsiteY0" fmla="*/ 0 h 1820678"/>
                <a:gd name="connsiteX1" fmla="*/ 7990918 w 8294370"/>
                <a:gd name="connsiteY1" fmla="*/ 0 h 1820678"/>
                <a:gd name="connsiteX2" fmla="*/ 8294370 w 8294370"/>
                <a:gd name="connsiteY2" fmla="*/ 303451 h 1820678"/>
                <a:gd name="connsiteX3" fmla="*/ 8294370 w 8294370"/>
                <a:gd name="connsiteY3" fmla="*/ 1820678 h 1820678"/>
                <a:gd name="connsiteX4" fmla="*/ 0 w 8294370"/>
                <a:gd name="connsiteY4" fmla="*/ 1820678 h 1820678"/>
                <a:gd name="connsiteX5" fmla="*/ 0 w 8294370"/>
                <a:gd name="connsiteY5" fmla="*/ 0 h 182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4370" h="1820678" fill="none" extrusionOk="0">
                  <a:moveTo>
                    <a:pt x="0" y="0"/>
                  </a:moveTo>
                  <a:cubicBezTo>
                    <a:pt x="1087389" y="498344"/>
                    <a:pt x="5774538" y="230119"/>
                    <a:pt x="7990918" y="0"/>
                  </a:cubicBezTo>
                  <a:cubicBezTo>
                    <a:pt x="8155599" y="-65432"/>
                    <a:pt x="8307534" y="163525"/>
                    <a:pt x="8294370" y="303451"/>
                  </a:cubicBezTo>
                  <a:cubicBezTo>
                    <a:pt x="8334729" y="1046766"/>
                    <a:pt x="8333785" y="1317136"/>
                    <a:pt x="8294370" y="1820678"/>
                  </a:cubicBezTo>
                  <a:cubicBezTo>
                    <a:pt x="5669847" y="1596473"/>
                    <a:pt x="904928" y="1893881"/>
                    <a:pt x="0" y="1820678"/>
                  </a:cubicBezTo>
                  <a:cubicBezTo>
                    <a:pt x="45240" y="1102965"/>
                    <a:pt x="-37160" y="729203"/>
                    <a:pt x="0" y="0"/>
                  </a:cubicBezTo>
                  <a:close/>
                </a:path>
                <a:path w="8294370" h="1820678" stroke="0" extrusionOk="0">
                  <a:moveTo>
                    <a:pt x="0" y="0"/>
                  </a:moveTo>
                  <a:cubicBezTo>
                    <a:pt x="-20235" y="-203868"/>
                    <a:pt x="4966557" y="-615116"/>
                    <a:pt x="7990918" y="0"/>
                  </a:cubicBezTo>
                  <a:cubicBezTo>
                    <a:pt x="8120412" y="48299"/>
                    <a:pt x="8293862" y="114765"/>
                    <a:pt x="8294370" y="303451"/>
                  </a:cubicBezTo>
                  <a:cubicBezTo>
                    <a:pt x="8137418" y="873657"/>
                    <a:pt x="8416777" y="1633266"/>
                    <a:pt x="8294370" y="1820678"/>
                  </a:cubicBezTo>
                  <a:cubicBezTo>
                    <a:pt x="4853582" y="1497504"/>
                    <a:pt x="2705339" y="2045237"/>
                    <a:pt x="0" y="1820678"/>
                  </a:cubicBezTo>
                  <a:cubicBezTo>
                    <a:pt x="14293" y="1586482"/>
                    <a:pt x="147412" y="778400"/>
                    <a:pt x="0" y="0"/>
                  </a:cubicBezTo>
                  <a:close/>
                </a:path>
                <a:path w="8294370" h="1820678" fill="none" stroke="0" extrusionOk="0">
                  <a:moveTo>
                    <a:pt x="0" y="0"/>
                  </a:moveTo>
                  <a:cubicBezTo>
                    <a:pt x="1308434" y="-479249"/>
                    <a:pt x="5835817" y="-320141"/>
                    <a:pt x="7990918" y="0"/>
                  </a:cubicBezTo>
                  <a:cubicBezTo>
                    <a:pt x="8174049" y="-23095"/>
                    <a:pt x="8332978" y="164305"/>
                    <a:pt x="8294370" y="303451"/>
                  </a:cubicBezTo>
                  <a:cubicBezTo>
                    <a:pt x="8484141" y="993221"/>
                    <a:pt x="8370734" y="1281310"/>
                    <a:pt x="8294370" y="1820678"/>
                  </a:cubicBezTo>
                  <a:cubicBezTo>
                    <a:pt x="5250547" y="1866306"/>
                    <a:pt x="2362051" y="1870245"/>
                    <a:pt x="0" y="1820678"/>
                  </a:cubicBezTo>
                  <a:cubicBezTo>
                    <a:pt x="29204" y="1229528"/>
                    <a:pt x="171547" y="672976"/>
                    <a:pt x="0" y="0"/>
                  </a:cubicBezTo>
                  <a:close/>
                </a:path>
                <a:path w="8294370" h="1820678" fill="none" stroke="0" extrusionOk="0">
                  <a:moveTo>
                    <a:pt x="0" y="0"/>
                  </a:moveTo>
                  <a:cubicBezTo>
                    <a:pt x="1073466" y="-65403"/>
                    <a:pt x="5649953" y="-226102"/>
                    <a:pt x="7990918" y="0"/>
                  </a:cubicBezTo>
                  <a:cubicBezTo>
                    <a:pt x="8162264" y="-38099"/>
                    <a:pt x="8317858" y="158229"/>
                    <a:pt x="8294370" y="303451"/>
                  </a:cubicBezTo>
                  <a:cubicBezTo>
                    <a:pt x="8350772" y="1041427"/>
                    <a:pt x="8351709" y="1260201"/>
                    <a:pt x="8294370" y="1820678"/>
                  </a:cubicBezTo>
                  <a:cubicBezTo>
                    <a:pt x="5528649" y="1732854"/>
                    <a:pt x="885119" y="1862139"/>
                    <a:pt x="0" y="1820678"/>
                  </a:cubicBezTo>
                  <a:cubicBezTo>
                    <a:pt x="59258" y="1176627"/>
                    <a:pt x="34526" y="709598"/>
                    <a:pt x="0" y="0"/>
                  </a:cubicBezTo>
                  <a:close/>
                </a:path>
              </a:pathLst>
            </a:custGeom>
            <a:solidFill>
              <a:schemeClr val="bg1">
                <a:alpha val="91000"/>
              </a:schemeClr>
            </a:solidFill>
            <a:ln w="38100">
              <a:solidFill>
                <a:srgbClr val="E1D691"/>
              </a:solidFill>
              <a:extLst>
                <a:ext uri="{C807C97D-BFC1-408E-A445-0C87EB9F89A2}">
                  <ask:lineSketchStyleProps xmlns:ask="http://schemas.microsoft.com/office/drawing/2018/sketchyshapes" sd="3015076799">
                    <a:custGeom>
                      <a:avLst/>
                      <a:gdLst>
                        <a:gd name="connsiteX0" fmla="*/ 0 w 8294370"/>
                        <a:gd name="connsiteY0" fmla="*/ 0 h 2680304"/>
                        <a:gd name="connsiteX1" fmla="*/ 7990918 w 8294370"/>
                        <a:gd name="connsiteY1" fmla="*/ 0 h 2680304"/>
                        <a:gd name="connsiteX2" fmla="*/ 8294370 w 8294370"/>
                        <a:gd name="connsiteY2" fmla="*/ 446725 h 2680304"/>
                        <a:gd name="connsiteX3" fmla="*/ 8294370 w 8294370"/>
                        <a:gd name="connsiteY3" fmla="*/ 2680304 h 2680304"/>
                        <a:gd name="connsiteX4" fmla="*/ 0 w 8294370"/>
                        <a:gd name="connsiteY4" fmla="*/ 2680304 h 2680304"/>
                        <a:gd name="connsiteX5" fmla="*/ 0 w 8294370"/>
                        <a:gd name="connsiteY5" fmla="*/ 0 h 2680304"/>
                        <a:gd name="connsiteX0" fmla="*/ 0 w 8294370"/>
                        <a:gd name="connsiteY0" fmla="*/ 0 h 2680304"/>
                        <a:gd name="connsiteX1" fmla="*/ 7990918 w 8294370"/>
                        <a:gd name="connsiteY1" fmla="*/ 0 h 2680304"/>
                        <a:gd name="connsiteX2" fmla="*/ 8294370 w 8294370"/>
                        <a:gd name="connsiteY2" fmla="*/ 446725 h 2680304"/>
                        <a:gd name="connsiteX3" fmla="*/ 8294370 w 8294370"/>
                        <a:gd name="connsiteY3" fmla="*/ 2680304 h 2680304"/>
                        <a:gd name="connsiteX4" fmla="*/ 0 w 8294370"/>
                        <a:gd name="connsiteY4" fmla="*/ 2680304 h 2680304"/>
                        <a:gd name="connsiteX5" fmla="*/ 0 w 8294370"/>
                        <a:gd name="connsiteY5" fmla="*/ 0 h 268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4370" h="2680304" fill="none" extrusionOk="0">
                          <a:moveTo>
                            <a:pt x="0" y="0"/>
                          </a:moveTo>
                          <a:cubicBezTo>
                            <a:pt x="1020409" y="156739"/>
                            <a:pt x="5594349" y="-111097"/>
                            <a:pt x="7990918" y="0"/>
                          </a:cubicBezTo>
                          <a:cubicBezTo>
                            <a:pt x="8156188" y="-73918"/>
                            <a:pt x="8302517" y="224446"/>
                            <a:pt x="8294370" y="446725"/>
                          </a:cubicBezTo>
                          <a:cubicBezTo>
                            <a:pt x="8343998" y="1537545"/>
                            <a:pt x="8334480" y="1887783"/>
                            <a:pt x="8294370" y="2680304"/>
                          </a:cubicBezTo>
                          <a:cubicBezTo>
                            <a:pt x="5510928" y="2499514"/>
                            <a:pt x="1016616" y="2785705"/>
                            <a:pt x="0" y="2680304"/>
                          </a:cubicBezTo>
                          <a:cubicBezTo>
                            <a:pt x="109437" y="1706426"/>
                            <a:pt x="24060" y="1071273"/>
                            <a:pt x="0" y="0"/>
                          </a:cubicBezTo>
                          <a:close/>
                        </a:path>
                        <a:path w="8294370" h="2680304" stroke="0" extrusionOk="0">
                          <a:moveTo>
                            <a:pt x="0" y="0"/>
                          </a:moveTo>
                          <a:cubicBezTo>
                            <a:pt x="601370" y="-151396"/>
                            <a:pt x="4802443" y="-584771"/>
                            <a:pt x="7990918" y="0"/>
                          </a:cubicBezTo>
                          <a:cubicBezTo>
                            <a:pt x="8135898" y="45452"/>
                            <a:pt x="8301633" y="194880"/>
                            <a:pt x="8294370" y="446725"/>
                          </a:cubicBezTo>
                          <a:cubicBezTo>
                            <a:pt x="8150291" y="1327823"/>
                            <a:pt x="8396744" y="2406325"/>
                            <a:pt x="8294370" y="2680304"/>
                          </a:cubicBezTo>
                          <a:cubicBezTo>
                            <a:pt x="4805571" y="2335149"/>
                            <a:pt x="2714113" y="2745537"/>
                            <a:pt x="0" y="2680304"/>
                          </a:cubicBezTo>
                          <a:cubicBezTo>
                            <a:pt x="1513" y="2186213"/>
                            <a:pt x="120717" y="1188410"/>
                            <a:pt x="0" y="0"/>
                          </a:cubicBezTo>
                          <a:close/>
                        </a:path>
                        <a:path w="8294370" h="2680304" fill="none" stroke="0" extrusionOk="0">
                          <a:moveTo>
                            <a:pt x="0" y="0"/>
                          </a:moveTo>
                          <a:cubicBezTo>
                            <a:pt x="1124798" y="-547721"/>
                            <a:pt x="5582035" y="-336118"/>
                            <a:pt x="7990918" y="0"/>
                          </a:cubicBezTo>
                          <a:cubicBezTo>
                            <a:pt x="8167358" y="-23365"/>
                            <a:pt x="8336242" y="233598"/>
                            <a:pt x="8294370" y="446725"/>
                          </a:cubicBezTo>
                          <a:cubicBezTo>
                            <a:pt x="8454390" y="1499820"/>
                            <a:pt x="8341429" y="1828554"/>
                            <a:pt x="8294370" y="2680304"/>
                          </a:cubicBezTo>
                          <a:cubicBezTo>
                            <a:pt x="5429949" y="2699648"/>
                            <a:pt x="1073751" y="2777708"/>
                            <a:pt x="0" y="2680304"/>
                          </a:cubicBezTo>
                          <a:cubicBezTo>
                            <a:pt x="110790" y="1770269"/>
                            <a:pt x="160763" y="992743"/>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Regular" panose="020B0500000000000000" pitchFamily="34" charset="-122"/>
                <a:cs typeface="+mn-cs"/>
              </a:endParaRPr>
            </a:p>
          </p:txBody>
        </p:sp>
        <p:sp>
          <p:nvSpPr>
            <p:cNvPr id="25" name="TextBox 24">
              <a:extLst>
                <a:ext uri="{FF2B5EF4-FFF2-40B4-BE49-F238E27FC236}">
                  <a16:creationId xmlns:a16="http://schemas.microsoft.com/office/drawing/2014/main" id="{96261FD9-E133-48A3-BDCA-7F9B2B1F2AF1}"/>
                </a:ext>
              </a:extLst>
            </p:cNvPr>
            <p:cNvSpPr txBox="1"/>
            <p:nvPr/>
          </p:nvSpPr>
          <p:spPr>
            <a:xfrm>
              <a:off x="310158" y="3943370"/>
              <a:ext cx="8077200" cy="22468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9525">
                    <a:no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itchFamily="18" charset="0"/>
                </a:rPr>
                <a:t>Các phân số có tử số và mẫu số khác nhau nhưng có giá trị bằng nhau. Ta gọi các phân số đó là các phân số bằng nhau.</a:t>
              </a:r>
              <a:endParaRPr kumimoji="0" lang="en-US" sz="4000" b="1" i="0" u="none" strike="noStrike" kern="1200" cap="none" spc="0" normalizeH="0" baseline="0" noProof="0" dirty="0">
                <a:ln w="9525">
                  <a:no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itchFamily="18" charset="0"/>
              </a:endParaRPr>
            </a:p>
          </p:txBody>
        </p:sp>
      </p:grpSp>
    </p:spTree>
    <p:extLst>
      <p:ext uri="{BB962C8B-B14F-4D97-AF65-F5344CB8AC3E}">
        <p14:creationId xmlns:p14="http://schemas.microsoft.com/office/powerpoint/2010/main" val="15855101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888FF0E-8C35-B727-26A4-73F2B397B9B3}"/>
              </a:ext>
            </a:extLst>
          </p:cNvPr>
          <p:cNvPicPr>
            <a:picLocks noChangeAspect="1"/>
          </p:cNvPicPr>
          <p:nvPr/>
        </p:nvPicPr>
        <p:blipFill>
          <a:blip r:embed="rId18"/>
          <a:stretch>
            <a:fillRect/>
          </a:stretch>
        </p:blipFill>
        <p:spPr>
          <a:xfrm>
            <a:off x="5186585" y="2879148"/>
            <a:ext cx="5986791" cy="1780186"/>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616688" y="159272"/>
            <a:ext cx="10855842" cy="1323439"/>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 Quan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vẽ</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cặp</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bằng</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nhau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7BF1B1C7-D24D-5665-482E-DF2771670FA1}"/>
              </a:ext>
            </a:extLst>
          </p:cNvPr>
          <p:cNvPicPr>
            <a:picLocks noChangeAspect="1"/>
          </p:cNvPicPr>
          <p:nvPr/>
        </p:nvPicPr>
        <p:blipFill>
          <a:blip r:embed="rId2"/>
          <a:stretch>
            <a:fillRect/>
          </a:stretch>
        </p:blipFill>
        <p:spPr>
          <a:xfrm>
            <a:off x="883720" y="2187760"/>
            <a:ext cx="10827808" cy="3192314"/>
          </a:xfrm>
          <a:prstGeom prst="rect">
            <a:avLst/>
          </a:prstGeom>
        </p:spPr>
      </p:pic>
      <p:sp>
        <p:nvSpPr>
          <p:cNvPr id="6" name="Rectangle: Rounded Corners 5">
            <a:extLst>
              <a:ext uri="{FF2B5EF4-FFF2-40B4-BE49-F238E27FC236}">
                <a16:creationId xmlns:a16="http://schemas.microsoft.com/office/drawing/2014/main" id="{8B8ADD4B-2897-7F00-B1A4-F534450C9585}"/>
              </a:ext>
            </a:extLst>
          </p:cNvPr>
          <p:cNvSpPr/>
          <p:nvPr/>
        </p:nvSpPr>
        <p:spPr>
          <a:xfrm>
            <a:off x="1446028" y="4072270"/>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7" name="Rectangle: Rounded Corners 6">
            <a:extLst>
              <a:ext uri="{FF2B5EF4-FFF2-40B4-BE49-F238E27FC236}">
                <a16:creationId xmlns:a16="http://schemas.microsoft.com/office/drawing/2014/main" id="{C65B3A3A-1D13-349E-4862-ACEA551E0B03}"/>
              </a:ext>
            </a:extLst>
          </p:cNvPr>
          <p:cNvSpPr/>
          <p:nvPr/>
        </p:nvSpPr>
        <p:spPr>
          <a:xfrm>
            <a:off x="1446028" y="4688958"/>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8" name="Rectangle: Rounded Corners 7">
            <a:extLst>
              <a:ext uri="{FF2B5EF4-FFF2-40B4-BE49-F238E27FC236}">
                <a16:creationId xmlns:a16="http://schemas.microsoft.com/office/drawing/2014/main" id="{95915883-B36D-B88F-01FD-7A1730DE6F7D}"/>
              </a:ext>
            </a:extLst>
          </p:cNvPr>
          <p:cNvSpPr/>
          <p:nvPr/>
        </p:nvSpPr>
        <p:spPr>
          <a:xfrm>
            <a:off x="3168502" y="4093535"/>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14" name="Rectangle: Rounded Corners 13">
            <a:extLst>
              <a:ext uri="{FF2B5EF4-FFF2-40B4-BE49-F238E27FC236}">
                <a16:creationId xmlns:a16="http://schemas.microsoft.com/office/drawing/2014/main" id="{8023076C-76CD-3181-F85D-FA592B90A916}"/>
              </a:ext>
            </a:extLst>
          </p:cNvPr>
          <p:cNvSpPr/>
          <p:nvPr/>
        </p:nvSpPr>
        <p:spPr>
          <a:xfrm>
            <a:off x="3168502" y="4710223"/>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5" name="Rectangle: Rounded Corners 14">
            <a:extLst>
              <a:ext uri="{FF2B5EF4-FFF2-40B4-BE49-F238E27FC236}">
                <a16:creationId xmlns:a16="http://schemas.microsoft.com/office/drawing/2014/main" id="{FF2C8DC1-06C5-D26F-FA73-2A7954506925}"/>
              </a:ext>
            </a:extLst>
          </p:cNvPr>
          <p:cNvSpPr/>
          <p:nvPr/>
        </p:nvSpPr>
        <p:spPr>
          <a:xfrm>
            <a:off x="5146158" y="4072270"/>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Rounded Corners 23">
            <a:extLst>
              <a:ext uri="{FF2B5EF4-FFF2-40B4-BE49-F238E27FC236}">
                <a16:creationId xmlns:a16="http://schemas.microsoft.com/office/drawing/2014/main" id="{31C8277B-43E4-BA3C-81F1-4361AE2A35D2}"/>
              </a:ext>
            </a:extLst>
          </p:cNvPr>
          <p:cNvSpPr/>
          <p:nvPr/>
        </p:nvSpPr>
        <p:spPr>
          <a:xfrm>
            <a:off x="5146158" y="4688958"/>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25" name="Rectangle: Rounded Corners 24">
            <a:extLst>
              <a:ext uri="{FF2B5EF4-FFF2-40B4-BE49-F238E27FC236}">
                <a16:creationId xmlns:a16="http://schemas.microsoft.com/office/drawing/2014/main" id="{0F41D699-347F-8A66-DB19-E08EB273C737}"/>
              </a:ext>
            </a:extLst>
          </p:cNvPr>
          <p:cNvSpPr/>
          <p:nvPr/>
        </p:nvSpPr>
        <p:spPr>
          <a:xfrm>
            <a:off x="7240772" y="4082902"/>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26" name="Rectangle: Rounded Corners 25">
            <a:extLst>
              <a:ext uri="{FF2B5EF4-FFF2-40B4-BE49-F238E27FC236}">
                <a16:creationId xmlns:a16="http://schemas.microsoft.com/office/drawing/2014/main" id="{C035FDD1-9E0E-54D8-5F00-09EDA4C1D335}"/>
              </a:ext>
            </a:extLst>
          </p:cNvPr>
          <p:cNvSpPr/>
          <p:nvPr/>
        </p:nvSpPr>
        <p:spPr>
          <a:xfrm>
            <a:off x="7113181" y="4699590"/>
            <a:ext cx="861237"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10</a:t>
            </a:r>
          </a:p>
        </p:txBody>
      </p:sp>
      <p:sp>
        <p:nvSpPr>
          <p:cNvPr id="27" name="Rectangle: Rounded Corners 26">
            <a:extLst>
              <a:ext uri="{FF2B5EF4-FFF2-40B4-BE49-F238E27FC236}">
                <a16:creationId xmlns:a16="http://schemas.microsoft.com/office/drawing/2014/main" id="{BABBCDF0-8520-241B-9285-6496489E04AF}"/>
              </a:ext>
            </a:extLst>
          </p:cNvPr>
          <p:cNvSpPr/>
          <p:nvPr/>
        </p:nvSpPr>
        <p:spPr>
          <a:xfrm>
            <a:off x="9292856" y="4093535"/>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8" name="Rectangle: Rounded Corners 27">
            <a:extLst>
              <a:ext uri="{FF2B5EF4-FFF2-40B4-BE49-F238E27FC236}">
                <a16:creationId xmlns:a16="http://schemas.microsoft.com/office/drawing/2014/main" id="{65EFB633-671C-86B5-9B60-16E2F7D80843}"/>
              </a:ext>
            </a:extLst>
          </p:cNvPr>
          <p:cNvSpPr/>
          <p:nvPr/>
        </p:nvSpPr>
        <p:spPr>
          <a:xfrm>
            <a:off x="9292856" y="4710223"/>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9" name="Rectangle: Rounded Corners 28">
            <a:extLst>
              <a:ext uri="{FF2B5EF4-FFF2-40B4-BE49-F238E27FC236}">
                <a16:creationId xmlns:a16="http://schemas.microsoft.com/office/drawing/2014/main" id="{87F846D9-7DCE-90B7-9F7E-32482BE31CF6}"/>
              </a:ext>
            </a:extLst>
          </p:cNvPr>
          <p:cNvSpPr/>
          <p:nvPr/>
        </p:nvSpPr>
        <p:spPr>
          <a:xfrm>
            <a:off x="10675089" y="4093535"/>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30" name="Rectangle: Rounded Corners 29">
            <a:extLst>
              <a:ext uri="{FF2B5EF4-FFF2-40B4-BE49-F238E27FC236}">
                <a16:creationId xmlns:a16="http://schemas.microsoft.com/office/drawing/2014/main" id="{73AAFF55-4F88-36F8-A72D-5EE2C523280F}"/>
              </a:ext>
            </a:extLst>
          </p:cNvPr>
          <p:cNvSpPr/>
          <p:nvPr/>
        </p:nvSpPr>
        <p:spPr>
          <a:xfrm>
            <a:off x="10675089" y="4710223"/>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6</a:t>
            </a:r>
          </a:p>
        </p:txBody>
      </p:sp>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down)">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down)">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P spid="14" grpId="0" animBg="1"/>
      <p:bldP spid="15" grpId="0" animBg="1"/>
      <p:bldP spid="24" grpId="0" animBg="1"/>
      <p:bldP spid="25" grpId="0" animBg="1"/>
      <p:bldP spid="26" grpId="0" animBg="1"/>
      <p:bldP spid="27"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616688" y="159272"/>
            <a:ext cx="10855842" cy="1323439"/>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Chỉ</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phần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cần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tô</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màu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để</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cặp</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bằng</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nhau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1BC786C-974C-B83D-DFA5-6C8E53E22C5E}"/>
              </a:ext>
            </a:extLst>
          </p:cNvPr>
          <p:cNvPicPr>
            <a:picLocks noChangeAspect="1"/>
          </p:cNvPicPr>
          <p:nvPr/>
        </p:nvPicPr>
        <p:blipFill>
          <a:blip r:embed="rId2"/>
          <a:stretch>
            <a:fillRect/>
          </a:stretch>
        </p:blipFill>
        <p:spPr>
          <a:xfrm>
            <a:off x="463956" y="1871108"/>
            <a:ext cx="11033406" cy="3647190"/>
          </a:xfrm>
          <a:prstGeom prst="rect">
            <a:avLst/>
          </a:prstGeom>
        </p:spPr>
      </p:pic>
      <p:sp>
        <p:nvSpPr>
          <p:cNvPr id="10" name="Rectangle: Rounded Corners 9">
            <a:extLst>
              <a:ext uri="{FF2B5EF4-FFF2-40B4-BE49-F238E27FC236}">
                <a16:creationId xmlns:a16="http://schemas.microsoft.com/office/drawing/2014/main" id="{DC357B1A-2C9D-693E-FF2C-60528FFA08EF}"/>
              </a:ext>
            </a:extLst>
          </p:cNvPr>
          <p:cNvSpPr/>
          <p:nvPr/>
        </p:nvSpPr>
        <p:spPr>
          <a:xfrm>
            <a:off x="2743200" y="4253023"/>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1" name="Rectangle: Rounded Corners 10">
            <a:extLst>
              <a:ext uri="{FF2B5EF4-FFF2-40B4-BE49-F238E27FC236}">
                <a16:creationId xmlns:a16="http://schemas.microsoft.com/office/drawing/2014/main" id="{A1A91494-CF27-7D91-8D7A-AEE25C77567C}"/>
              </a:ext>
            </a:extLst>
          </p:cNvPr>
          <p:cNvSpPr/>
          <p:nvPr/>
        </p:nvSpPr>
        <p:spPr>
          <a:xfrm>
            <a:off x="2743200" y="4869711"/>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12" name="Rectangle 11">
            <a:extLst>
              <a:ext uri="{FF2B5EF4-FFF2-40B4-BE49-F238E27FC236}">
                <a16:creationId xmlns:a16="http://schemas.microsoft.com/office/drawing/2014/main" id="{2464CC69-D04C-67B5-EEC9-A716C7E807BA}"/>
              </a:ext>
            </a:extLst>
          </p:cNvPr>
          <p:cNvSpPr/>
          <p:nvPr/>
        </p:nvSpPr>
        <p:spPr>
          <a:xfrm>
            <a:off x="2371060" y="2541181"/>
            <a:ext cx="329610" cy="637954"/>
          </a:xfrm>
          <a:prstGeom prst="rect">
            <a:avLst/>
          </a:prstGeom>
          <a:solidFill>
            <a:srgbClr val="C8225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9CF266-CD68-03F0-3531-9E5765D1CA54}"/>
              </a:ext>
            </a:extLst>
          </p:cNvPr>
          <p:cNvSpPr/>
          <p:nvPr/>
        </p:nvSpPr>
        <p:spPr>
          <a:xfrm>
            <a:off x="2690037" y="2541181"/>
            <a:ext cx="340242" cy="637954"/>
          </a:xfrm>
          <a:prstGeom prst="rect">
            <a:avLst/>
          </a:prstGeom>
          <a:solidFill>
            <a:srgbClr val="C8225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E2AB274-FC06-F709-D813-932D2D035972}"/>
              </a:ext>
            </a:extLst>
          </p:cNvPr>
          <p:cNvSpPr/>
          <p:nvPr/>
        </p:nvSpPr>
        <p:spPr>
          <a:xfrm>
            <a:off x="3040911" y="2551814"/>
            <a:ext cx="308345" cy="637954"/>
          </a:xfrm>
          <a:prstGeom prst="rect">
            <a:avLst/>
          </a:prstGeom>
          <a:solidFill>
            <a:srgbClr val="C8225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434396D-34CF-30E7-EC5B-98B323A56C3D}"/>
              </a:ext>
            </a:extLst>
          </p:cNvPr>
          <p:cNvSpPr/>
          <p:nvPr/>
        </p:nvSpPr>
        <p:spPr>
          <a:xfrm>
            <a:off x="3370520" y="2551814"/>
            <a:ext cx="329610" cy="637954"/>
          </a:xfrm>
          <a:prstGeom prst="rect">
            <a:avLst/>
          </a:prstGeom>
          <a:solidFill>
            <a:srgbClr val="C8225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285DC55-F635-443A-E7A8-F679C0FD37C8}"/>
              </a:ext>
            </a:extLst>
          </p:cNvPr>
          <p:cNvSpPr/>
          <p:nvPr/>
        </p:nvSpPr>
        <p:spPr>
          <a:xfrm>
            <a:off x="5986130" y="2541181"/>
            <a:ext cx="616689" cy="935666"/>
          </a:xfrm>
          <a:custGeom>
            <a:avLst/>
            <a:gdLst>
              <a:gd name="connsiteX0" fmla="*/ 74428 w 616689"/>
              <a:gd name="connsiteY0" fmla="*/ 935666 h 935666"/>
              <a:gd name="connsiteX1" fmla="*/ 616689 w 616689"/>
              <a:gd name="connsiteY1" fmla="*/ 616689 h 935666"/>
              <a:gd name="connsiteX2" fmla="*/ 595423 w 616689"/>
              <a:gd name="connsiteY2" fmla="*/ 0 h 935666"/>
              <a:gd name="connsiteX3" fmla="*/ 308344 w 616689"/>
              <a:gd name="connsiteY3" fmla="*/ 63796 h 935666"/>
              <a:gd name="connsiteX4" fmla="*/ 116958 w 616689"/>
              <a:gd name="connsiteY4" fmla="*/ 223284 h 935666"/>
              <a:gd name="connsiteX5" fmla="*/ 0 w 616689"/>
              <a:gd name="connsiteY5" fmla="*/ 499731 h 935666"/>
              <a:gd name="connsiteX6" fmla="*/ 0 w 616689"/>
              <a:gd name="connsiteY6" fmla="*/ 808075 h 935666"/>
              <a:gd name="connsiteX7" fmla="*/ 74428 w 616689"/>
              <a:gd name="connsiteY7" fmla="*/ 935666 h 93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89" h="935666">
                <a:moveTo>
                  <a:pt x="74428" y="935666"/>
                </a:moveTo>
                <a:lnTo>
                  <a:pt x="616689" y="616689"/>
                </a:lnTo>
                <a:lnTo>
                  <a:pt x="595423" y="0"/>
                </a:lnTo>
                <a:lnTo>
                  <a:pt x="308344" y="63796"/>
                </a:lnTo>
                <a:lnTo>
                  <a:pt x="116958" y="223284"/>
                </a:lnTo>
                <a:lnTo>
                  <a:pt x="0" y="499731"/>
                </a:lnTo>
                <a:lnTo>
                  <a:pt x="0" y="808075"/>
                </a:lnTo>
                <a:lnTo>
                  <a:pt x="74428" y="93566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7B7E754-F996-F2E7-5269-9389528388E6}"/>
              </a:ext>
            </a:extLst>
          </p:cNvPr>
          <p:cNvSpPr/>
          <p:nvPr/>
        </p:nvSpPr>
        <p:spPr>
          <a:xfrm>
            <a:off x="6592186" y="2519916"/>
            <a:ext cx="606056" cy="956931"/>
          </a:xfrm>
          <a:custGeom>
            <a:avLst/>
            <a:gdLst>
              <a:gd name="connsiteX0" fmla="*/ 0 w 606056"/>
              <a:gd name="connsiteY0" fmla="*/ 0 h 956931"/>
              <a:gd name="connsiteX1" fmla="*/ 10633 w 606056"/>
              <a:gd name="connsiteY1" fmla="*/ 648586 h 956931"/>
              <a:gd name="connsiteX2" fmla="*/ 510363 w 606056"/>
              <a:gd name="connsiteY2" fmla="*/ 956931 h 956931"/>
              <a:gd name="connsiteX3" fmla="*/ 606056 w 606056"/>
              <a:gd name="connsiteY3" fmla="*/ 712382 h 956931"/>
              <a:gd name="connsiteX4" fmla="*/ 595423 w 606056"/>
              <a:gd name="connsiteY4" fmla="*/ 489098 h 956931"/>
              <a:gd name="connsiteX5" fmla="*/ 467833 w 606056"/>
              <a:gd name="connsiteY5" fmla="*/ 212651 h 956931"/>
              <a:gd name="connsiteX6" fmla="*/ 255181 w 606056"/>
              <a:gd name="connsiteY6" fmla="*/ 74428 h 956931"/>
              <a:gd name="connsiteX7" fmla="*/ 0 w 606056"/>
              <a:gd name="connsiteY7" fmla="*/ 0 h 95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56" h="956931">
                <a:moveTo>
                  <a:pt x="0" y="0"/>
                </a:moveTo>
                <a:lnTo>
                  <a:pt x="10633" y="648586"/>
                </a:lnTo>
                <a:lnTo>
                  <a:pt x="510363" y="956931"/>
                </a:lnTo>
                <a:lnTo>
                  <a:pt x="606056" y="712382"/>
                </a:lnTo>
                <a:lnTo>
                  <a:pt x="595423" y="489098"/>
                </a:lnTo>
                <a:lnTo>
                  <a:pt x="467833" y="212651"/>
                </a:lnTo>
                <a:lnTo>
                  <a:pt x="255181" y="74428"/>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21FB3E1-6A65-0CF1-6ED7-EA5D0C82AEE7}"/>
              </a:ext>
            </a:extLst>
          </p:cNvPr>
          <p:cNvSpPr/>
          <p:nvPr/>
        </p:nvSpPr>
        <p:spPr>
          <a:xfrm>
            <a:off x="6326373" y="4284921"/>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3" name="Rectangle: Rounded Corners 22">
            <a:extLst>
              <a:ext uri="{FF2B5EF4-FFF2-40B4-BE49-F238E27FC236}">
                <a16:creationId xmlns:a16="http://schemas.microsoft.com/office/drawing/2014/main" id="{A651CD40-0252-4848-E390-111CD6F52545}"/>
              </a:ext>
            </a:extLst>
          </p:cNvPr>
          <p:cNvSpPr/>
          <p:nvPr/>
        </p:nvSpPr>
        <p:spPr>
          <a:xfrm>
            <a:off x="6326373" y="4901609"/>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31" name="Rectangle 30">
            <a:extLst>
              <a:ext uri="{FF2B5EF4-FFF2-40B4-BE49-F238E27FC236}">
                <a16:creationId xmlns:a16="http://schemas.microsoft.com/office/drawing/2014/main" id="{CDD4DC96-94AF-B382-66BE-39E44A84AA12}"/>
              </a:ext>
            </a:extLst>
          </p:cNvPr>
          <p:cNvSpPr/>
          <p:nvPr/>
        </p:nvSpPr>
        <p:spPr>
          <a:xfrm>
            <a:off x="9835116" y="2073350"/>
            <a:ext cx="1509824" cy="499730"/>
          </a:xfrm>
          <a:prstGeom prst="rect">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B95C12E-2F7B-43E4-A427-E6F008F44F54}"/>
              </a:ext>
            </a:extLst>
          </p:cNvPr>
          <p:cNvSpPr/>
          <p:nvPr/>
        </p:nvSpPr>
        <p:spPr>
          <a:xfrm>
            <a:off x="10324214" y="4253024"/>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33" name="Rectangle: Rounded Corners 32">
            <a:extLst>
              <a:ext uri="{FF2B5EF4-FFF2-40B4-BE49-F238E27FC236}">
                <a16:creationId xmlns:a16="http://schemas.microsoft.com/office/drawing/2014/main" id="{EC3094A9-A239-2F0C-F7E7-18B3DBE44861}"/>
              </a:ext>
            </a:extLst>
          </p:cNvPr>
          <p:cNvSpPr/>
          <p:nvPr/>
        </p:nvSpPr>
        <p:spPr>
          <a:xfrm>
            <a:off x="10324214" y="4880344"/>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3450780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500"/>
                                        <p:tgtEl>
                                          <p:spTgt spid="3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6" grpId="0" animBg="1"/>
      <p:bldP spid="17" grpId="0" animBg="1"/>
      <p:bldP spid="18" grpId="0" animBg="1"/>
      <p:bldP spid="19" grpId="0" animBg="1"/>
      <p:bldP spid="21" grpId="0" animBg="1"/>
      <p:bldP spid="22" grpId="0" animBg="1"/>
      <p:bldP spid="23"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715015" y="1560135"/>
                <a:ext cx="7534232" cy="2833020"/>
              </a:xfrm>
              <a:prstGeom prst="rect">
                <a:avLst/>
              </a:prstGeom>
              <a:noFill/>
            </p:spPr>
            <p:txBody>
              <a:bodyPr wrap="square" rtlCol="0">
                <a:spAutoFit/>
              </a:bodyPr>
              <a:lstStyle/>
              <a:p>
                <a:pPr algn="just"/>
                <a:r>
                  <a:rPr lang="nl-NL" sz="3600" b="1" dirty="0">
                    <a:solidFill>
                      <a:schemeClr val="bg1"/>
                    </a:solidFill>
                    <a:latin typeface="Cambria" panose="02040503050406030204" pitchFamily="18" charset="0"/>
                    <a:ea typeface="Cambria" panose="02040503050406030204" pitchFamily="18" charset="0"/>
                  </a:rPr>
                  <a:t>Hai bạn thi bơi với nhau, bạn Đức bơi được </a:t>
                </a:r>
                <a14:m>
                  <m:oMath xmlns:m="http://schemas.openxmlformats.org/officeDocument/2006/math">
                    <m:f>
                      <m:fPr>
                        <m:ctrlPr>
                          <a:rPr lang="en-US" sz="3600" b="1" i="1" smtClean="0">
                            <a:solidFill>
                              <a:schemeClr val="bg1"/>
                            </a:solidFill>
                            <a:effectLst/>
                            <a:latin typeface="Cambria Math" panose="02040503050406030204" pitchFamily="18" charset="0"/>
                          </a:rPr>
                        </m:ctrlPr>
                      </m:fPr>
                      <m:num>
                        <m:r>
                          <a:rPr lang="en-US" sz="3600" b="1" i="1" smtClean="0">
                            <a:solidFill>
                              <a:schemeClr val="bg1"/>
                            </a:solidFill>
                            <a:effectLst/>
                            <a:latin typeface="Cambria Math" panose="02040503050406030204" pitchFamily="18" charset="0"/>
                          </a:rPr>
                          <m:t>𝟏</m:t>
                        </m:r>
                      </m:num>
                      <m:den>
                        <m:r>
                          <a:rPr lang="en-US" sz="3600" b="1" i="1" smtClean="0">
                            <a:solidFill>
                              <a:schemeClr val="bg1"/>
                            </a:solidFill>
                            <a:effectLst/>
                            <a:latin typeface="Cambria Math" panose="02040503050406030204" pitchFamily="18" charset="0"/>
                          </a:rPr>
                          <m:t>𝟐</m:t>
                        </m:r>
                      </m:den>
                    </m:f>
                  </m:oMath>
                </a14:m>
                <a:r>
                  <a:rPr lang="nl-NL" sz="3600" b="1" dirty="0">
                    <a:solidFill>
                      <a:schemeClr val="bg1"/>
                    </a:solidFill>
                    <a:latin typeface="Cambria" panose="02040503050406030204" pitchFamily="18" charset="0"/>
                    <a:ea typeface="Cambria" panose="02040503050406030204" pitchFamily="18" charset="0"/>
                  </a:rPr>
                  <a:t> quãng đường, bạn Bình bơi được </a:t>
                </a:r>
                <a14:m>
                  <m:oMath xmlns:m="http://schemas.openxmlformats.org/officeDocument/2006/math">
                    <m:f>
                      <m:fPr>
                        <m:ctrlPr>
                          <a:rPr lang="en-US" sz="3600" b="1" i="1" smtClean="0">
                            <a:solidFill>
                              <a:schemeClr val="bg1"/>
                            </a:solidFill>
                            <a:effectLst/>
                            <a:latin typeface="Cambria Math" panose="02040503050406030204" pitchFamily="18" charset="0"/>
                          </a:rPr>
                        </m:ctrlPr>
                      </m:fPr>
                      <m:num>
                        <m:r>
                          <a:rPr lang="en-US" sz="3600" b="1" i="1" smtClean="0">
                            <a:solidFill>
                              <a:schemeClr val="bg1"/>
                            </a:solidFill>
                            <a:effectLst/>
                            <a:latin typeface="Cambria Math" panose="02040503050406030204" pitchFamily="18" charset="0"/>
                          </a:rPr>
                          <m:t>𝟑</m:t>
                        </m:r>
                      </m:num>
                      <m:den>
                        <m:r>
                          <a:rPr lang="en-US" sz="3600" b="1" i="1" smtClean="0">
                            <a:solidFill>
                              <a:schemeClr val="bg1"/>
                            </a:solidFill>
                            <a:effectLst/>
                            <a:latin typeface="Cambria Math" panose="02040503050406030204" pitchFamily="18" charset="0"/>
                          </a:rPr>
                          <m:t>𝟔</m:t>
                        </m:r>
                      </m:den>
                    </m:f>
                    <m:r>
                      <a:rPr lang="en-US" sz="3600" b="1" i="1" smtClean="0">
                        <a:solidFill>
                          <a:schemeClr val="bg1"/>
                        </a:solidFill>
                        <a:effectLst/>
                        <a:latin typeface="Cambria Math" panose="02040503050406030204" pitchFamily="18" charset="0"/>
                      </a:rPr>
                      <m:t> </m:t>
                    </m:r>
                  </m:oMath>
                </a14:m>
                <a:r>
                  <a:rPr lang="nl-NL" sz="3600" b="1" dirty="0">
                    <a:solidFill>
                      <a:schemeClr val="bg1"/>
                    </a:solidFill>
                    <a:latin typeface="Cambria" panose="02040503050406030204" pitchFamily="18" charset="0"/>
                    <a:ea typeface="Cambria" panose="02040503050406030204" pitchFamily="18" charset="0"/>
                  </a:rPr>
                  <a:t>quãng đường. Hỏi ai bơi được qãng đường nhiều hơn?</a:t>
                </a:r>
                <a:endParaRPr lang="en-US" sz="3600" b="1" dirty="0">
                  <a:solidFill>
                    <a:schemeClr val="bg1"/>
                  </a:solidFill>
                  <a:latin typeface="Cambria" panose="02040503050406030204" pitchFamily="18" charset="0"/>
                  <a:ea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715015" y="1560135"/>
                <a:ext cx="7534232" cy="2833020"/>
              </a:xfrm>
              <a:prstGeom prst="rect">
                <a:avLst/>
              </a:prstGeom>
              <a:blipFill>
                <a:blip r:embed="rId22"/>
                <a:stretch>
                  <a:fillRect l="-2427" t="-3441" r="-2508" b="-6022"/>
                </a:stretch>
              </a:blipFill>
            </p:spPr>
            <p:txBody>
              <a:bodyPr/>
              <a:lstStyle/>
              <a:p>
                <a:r>
                  <a:rPr lang="en-US">
                    <a:noFill/>
                  </a:rPr>
                  <a:t> </a:t>
                </a:r>
              </a:p>
            </p:txBody>
          </p:sp>
        </mc:Fallback>
      </mc:AlternateContent>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arn(inVertical)">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905929" y="1717969"/>
                <a:ext cx="7650480" cy="3076611"/>
              </a:xfrm>
              <a:prstGeom prst="rect">
                <a:avLst/>
              </a:prstGeom>
              <a:noFill/>
            </p:spPr>
            <p:txBody>
              <a:bodyPr wrap="square" rtlCol="0">
                <a:spAutoFit/>
              </a:bodyPr>
              <a:lstStyle/>
              <a:p>
                <a:pPr marL="571500" indent="-571500" algn="just">
                  <a:buFont typeface="Arial" panose="020B0604020202020204" pitchFamily="34" charset="0"/>
                  <a:buChar char="•"/>
                </a:pPr>
                <a:r>
                  <a:rPr lang="nl-NL" sz="3600" dirty="0">
                    <a:solidFill>
                      <a:srgbClr val="FFFF00"/>
                    </a:solidFill>
                    <a:latin typeface="Cambria" panose="02040503050406030204" pitchFamily="18" charset="0"/>
                    <a:ea typeface="Cambria" panose="02040503050406030204" pitchFamily="18" charset="0"/>
                  </a:rPr>
                  <a:t>Đức bơi được </a:t>
                </a:r>
                <a14:m>
                  <m:oMath xmlns:m="http://schemas.openxmlformats.org/officeDocument/2006/math">
                    <m:f>
                      <m:fPr>
                        <m:ctrlPr>
                          <a:rPr lang="en-US" sz="3600" b="1" i="1" smtClean="0">
                            <a:solidFill>
                              <a:srgbClr val="FFFF00"/>
                            </a:solidFill>
                            <a:effectLst/>
                            <a:latin typeface="Cambria Math" panose="02040503050406030204" pitchFamily="18" charset="0"/>
                          </a:rPr>
                        </m:ctrlPr>
                      </m:fPr>
                      <m:num>
                        <m:r>
                          <a:rPr lang="en-US" sz="3600" b="1" i="1" smtClean="0">
                            <a:solidFill>
                              <a:srgbClr val="FFFF00"/>
                            </a:solidFill>
                            <a:effectLst/>
                            <a:latin typeface="Cambria Math" panose="02040503050406030204" pitchFamily="18" charset="0"/>
                          </a:rPr>
                          <m:t>𝟏</m:t>
                        </m:r>
                      </m:num>
                      <m:den>
                        <m:r>
                          <a:rPr lang="en-US" sz="3600" b="1" i="1" smtClean="0">
                            <a:solidFill>
                              <a:srgbClr val="FFFF00"/>
                            </a:solidFill>
                            <a:effectLst/>
                            <a:latin typeface="Cambria Math" panose="02040503050406030204" pitchFamily="18" charset="0"/>
                          </a:rPr>
                          <m:t>𝟐</m:t>
                        </m:r>
                      </m:den>
                    </m:f>
                  </m:oMath>
                </a14:m>
                <a:r>
                  <a:rPr lang="nl-NL" sz="3600" dirty="0">
                    <a:solidFill>
                      <a:srgbClr val="FFFF00"/>
                    </a:solidFill>
                    <a:latin typeface="Cambria" panose="02040503050406030204" pitchFamily="18" charset="0"/>
                    <a:ea typeface="Cambria" panose="02040503050406030204" pitchFamily="18" charset="0"/>
                  </a:rPr>
                  <a:t> quãng đường.</a:t>
                </a:r>
                <a:endParaRPr lang="en-US" sz="3600" dirty="0">
                  <a:solidFill>
                    <a:srgbClr val="FFFF00"/>
                  </a:solidFill>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nl-NL" sz="3600" dirty="0">
                    <a:solidFill>
                      <a:srgbClr val="FFFF00"/>
                    </a:solidFill>
                    <a:latin typeface="Cambria" panose="02040503050406030204" pitchFamily="18" charset="0"/>
                    <a:ea typeface="Cambria" panose="02040503050406030204" pitchFamily="18" charset="0"/>
                  </a:rPr>
                  <a:t>Bình bơi được </a:t>
                </a:r>
                <a14:m>
                  <m:oMath xmlns:m="http://schemas.openxmlformats.org/officeDocument/2006/math">
                    <m:f>
                      <m:fPr>
                        <m:ctrlPr>
                          <a:rPr lang="en-US" sz="3600" b="1" i="1" smtClean="0">
                            <a:solidFill>
                              <a:srgbClr val="FFFF00"/>
                            </a:solidFill>
                            <a:effectLst/>
                            <a:latin typeface="Cambria Math" panose="02040503050406030204" pitchFamily="18" charset="0"/>
                          </a:rPr>
                        </m:ctrlPr>
                      </m:fPr>
                      <m:num>
                        <m:r>
                          <a:rPr lang="en-US" sz="3600" b="1" i="1" smtClean="0">
                            <a:solidFill>
                              <a:srgbClr val="FFFF00"/>
                            </a:solidFill>
                            <a:effectLst/>
                            <a:latin typeface="Cambria Math" panose="02040503050406030204" pitchFamily="18" charset="0"/>
                          </a:rPr>
                          <m:t>𝟑</m:t>
                        </m:r>
                      </m:num>
                      <m:den>
                        <m:r>
                          <a:rPr lang="en-US" sz="3600" b="1" i="1" smtClean="0">
                            <a:solidFill>
                              <a:srgbClr val="FFFF00"/>
                            </a:solidFill>
                            <a:effectLst/>
                            <a:latin typeface="Cambria Math" panose="02040503050406030204" pitchFamily="18" charset="0"/>
                          </a:rPr>
                          <m:t>𝟔</m:t>
                        </m:r>
                      </m:den>
                    </m:f>
                    <m:r>
                      <a:rPr lang="en-US" sz="3600" b="1" i="1" smtClean="0">
                        <a:solidFill>
                          <a:srgbClr val="FFFF00"/>
                        </a:solidFill>
                        <a:effectLst/>
                        <a:latin typeface="Cambria Math" panose="02040503050406030204" pitchFamily="18" charset="0"/>
                      </a:rPr>
                      <m:t> </m:t>
                    </m:r>
                  </m:oMath>
                </a14:m>
                <a:r>
                  <a:rPr lang="nl-NL" sz="3600" dirty="0">
                    <a:solidFill>
                      <a:srgbClr val="FFFF00"/>
                    </a:solidFill>
                    <a:latin typeface="Cambria" panose="02040503050406030204" pitchFamily="18" charset="0"/>
                    <a:ea typeface="Cambria" panose="02040503050406030204" pitchFamily="18" charset="0"/>
                  </a:rPr>
                  <a:t>quãng đường.</a:t>
                </a:r>
                <a:endParaRPr lang="en-US" sz="3600" dirty="0">
                  <a:solidFill>
                    <a:srgbClr val="FFFF00"/>
                  </a:solidFill>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14:m>
                  <m:oMath xmlns:m="http://schemas.openxmlformats.org/officeDocument/2006/math">
                    <m:f>
                      <m:fPr>
                        <m:ctrlPr>
                          <a:rPr lang="en-US" sz="3600" b="1" i="1" smtClean="0">
                            <a:solidFill>
                              <a:srgbClr val="FFFF00"/>
                            </a:solidFill>
                            <a:effectLst/>
                            <a:latin typeface="Cambria Math" panose="02040503050406030204" pitchFamily="18" charset="0"/>
                          </a:rPr>
                        </m:ctrlPr>
                      </m:fPr>
                      <m:num>
                        <m:r>
                          <a:rPr lang="en-US" sz="3600" b="1" i="1" smtClean="0">
                            <a:solidFill>
                              <a:srgbClr val="FFFF00"/>
                            </a:solidFill>
                            <a:effectLst/>
                            <a:latin typeface="Cambria Math" panose="02040503050406030204" pitchFamily="18" charset="0"/>
                          </a:rPr>
                          <m:t>𝟏</m:t>
                        </m:r>
                      </m:num>
                      <m:den>
                        <m:r>
                          <a:rPr lang="en-US" sz="3600" b="1" i="1" smtClean="0">
                            <a:solidFill>
                              <a:srgbClr val="FFFF00"/>
                            </a:solidFill>
                            <a:effectLst/>
                            <a:latin typeface="Cambria Math" panose="02040503050406030204" pitchFamily="18" charset="0"/>
                          </a:rPr>
                          <m:t>𝟐</m:t>
                        </m:r>
                      </m:den>
                    </m:f>
                    <m:r>
                      <a:rPr lang="en-US" sz="3600" b="0" i="0" smtClean="0">
                        <a:solidFill>
                          <a:srgbClr val="FFFF00"/>
                        </a:solidFill>
                        <a:effectLst/>
                        <a:latin typeface="Cambria Math" panose="02040503050406030204" pitchFamily="18" charset="0"/>
                      </a:rPr>
                      <m:t>=</m:t>
                    </m:r>
                    <m:f>
                      <m:fPr>
                        <m:ctrlPr>
                          <a:rPr lang="en-US" sz="3600" b="1" i="1" smtClean="0">
                            <a:solidFill>
                              <a:srgbClr val="FFFF00"/>
                            </a:solidFill>
                            <a:effectLst/>
                            <a:latin typeface="Cambria Math" panose="02040503050406030204" pitchFamily="18" charset="0"/>
                          </a:rPr>
                        </m:ctrlPr>
                      </m:fPr>
                      <m:num>
                        <m:r>
                          <a:rPr lang="en-US" sz="3600" b="1" i="1" smtClean="0">
                            <a:solidFill>
                              <a:srgbClr val="FFFF00"/>
                            </a:solidFill>
                            <a:effectLst/>
                            <a:latin typeface="Cambria Math" panose="02040503050406030204" pitchFamily="18" charset="0"/>
                          </a:rPr>
                          <m:t>𝟑</m:t>
                        </m:r>
                      </m:num>
                      <m:den>
                        <m:r>
                          <a:rPr lang="en-US" sz="3600" b="1" i="1" smtClean="0">
                            <a:solidFill>
                              <a:srgbClr val="FFFF00"/>
                            </a:solidFill>
                            <a:effectLst/>
                            <a:latin typeface="Cambria Math" panose="02040503050406030204" pitchFamily="18" charset="0"/>
                          </a:rPr>
                          <m:t>𝟔</m:t>
                        </m:r>
                      </m:den>
                    </m:f>
                  </m:oMath>
                </a14:m>
                <a:r>
                  <a:rPr lang="nl-NL" sz="3600" dirty="0">
                    <a:solidFill>
                      <a:srgbClr val="FFFF00"/>
                    </a:solidFill>
                    <a:latin typeface="Cambria" panose="02040503050406030204" pitchFamily="18" charset="0"/>
                    <a:ea typeface="Cambria" panose="02040503050406030204" pitchFamily="18" charset="0"/>
                  </a:rPr>
                  <a:t>. Vậy hai bạn bơi được quãng đường như nhau.</a:t>
                </a:r>
                <a:endParaRPr lang="en-US" sz="3600" dirty="0">
                  <a:solidFill>
                    <a:srgbClr val="FFFF00"/>
                  </a:solidFill>
                  <a:latin typeface="Cambria" panose="02040503050406030204" pitchFamily="18" charset="0"/>
                  <a:ea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905929" y="1717969"/>
                <a:ext cx="7650480" cy="3076611"/>
              </a:xfrm>
              <a:prstGeom prst="rect">
                <a:avLst/>
              </a:prstGeom>
              <a:blipFill>
                <a:blip r:embed="rId22"/>
                <a:stretch>
                  <a:fillRect l="-2231" r="-2390" b="-5545"/>
                </a:stretch>
              </a:blipFill>
            </p:spPr>
            <p:txBody>
              <a:bodyPr/>
              <a:lstStyle/>
              <a:p>
                <a:r>
                  <a:rPr lang="en-US">
                    <a:noFill/>
                  </a:rPr>
                  <a:t> </a:t>
                </a:r>
              </a:p>
            </p:txBody>
          </p:sp>
        </mc:Fallback>
      </mc:AlternateContent>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tiếp</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0F66AB-A6FC-C35A-3504-070D1CE701E3}"/>
              </a:ext>
            </a:extLst>
          </p:cNvPr>
          <p:cNvSpPr txBox="1"/>
          <p:nvPr/>
        </p:nvSpPr>
        <p:spPr>
          <a:xfrm>
            <a:off x="3515360" y="987227"/>
            <a:ext cx="7693660" cy="1506182"/>
          </a:xfrm>
          <a:prstGeom prst="rect">
            <a:avLst/>
          </a:prstGeom>
          <a:noFill/>
        </p:spPr>
        <p:txBody>
          <a:bodyPr wrap="square">
            <a:spAutoFit/>
          </a:bodyPr>
          <a:lstStyle/>
          <a:p>
            <a:pPr lvl="0" algn="ctr">
              <a:lnSpc>
                <a:spcPct val="135000"/>
              </a:lnSpc>
            </a:pPr>
            <a:r>
              <a:rPr lang="en-US" sz="3600" b="1" dirty="0">
                <a:solidFill>
                  <a:srgbClr val="000000"/>
                </a:solidFill>
                <a:latin typeface="Cambria" panose="02040503050406030204" pitchFamily="18" charset="0"/>
                <a:ea typeface="Cambria" panose="02040503050406030204" pitchFamily="18" charset="0"/>
              </a:rPr>
              <a:t>1. </a:t>
            </a:r>
            <a:r>
              <a:rPr lang="vi-VN" sz="3600" b="1" dirty="0">
                <a:solidFill>
                  <a:srgbClr val="000000"/>
                </a:solidFill>
                <a:latin typeface="Cambria" panose="02040503050406030204" pitchFamily="18" charset="0"/>
                <a:ea typeface="Cambria" panose="02040503050406030204" pitchFamily="18" charset="0"/>
              </a:rPr>
              <a:t>Viết các số tự nhiên sau dưới dạng phân số: 6; 8; 18; 63</a:t>
            </a:r>
            <a:endParaRPr kumimoji="0" lang="en-US" sz="6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D324A2B-2550-F5E0-CEB7-945DC6D25BA1}"/>
                  </a:ext>
                </a:extLst>
              </p:cNvPr>
              <p:cNvSpPr txBox="1"/>
              <p:nvPr/>
            </p:nvSpPr>
            <p:spPr>
              <a:xfrm>
                <a:off x="5124450" y="2876550"/>
                <a:ext cx="3781425" cy="12448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effectLst/>
                              <a:latin typeface="Cambria Math" panose="02040503050406030204" pitchFamily="18" charset="0"/>
                            </a:rPr>
                          </m:ctrlPr>
                        </m:fPr>
                        <m:num>
                          <m:r>
                            <a:rPr lang="en-US" sz="4000" b="1" i="1" smtClean="0">
                              <a:solidFill>
                                <a:srgbClr val="FF0000"/>
                              </a:solidFill>
                              <a:effectLst/>
                              <a:latin typeface="Cambria Math" panose="02040503050406030204" pitchFamily="18" charset="0"/>
                            </a:rPr>
                            <m:t>𝟔</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4000" b="1" i="1">
                              <a:solidFill>
                                <a:srgbClr val="FF0000"/>
                              </a:solidFill>
                              <a:effectLst/>
                              <a:latin typeface="Cambria Math" panose="02040503050406030204" pitchFamily="18" charset="0"/>
                            </a:rPr>
                          </m:ctrlPr>
                        </m:fPr>
                        <m:num>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𝟖</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4000" b="1" i="1">
                              <a:solidFill>
                                <a:srgbClr val="FF0000"/>
                              </a:solidFill>
                              <a:effectLst/>
                              <a:latin typeface="Cambria Math" panose="02040503050406030204" pitchFamily="18" charset="0"/>
                            </a:rPr>
                          </m:ctrlPr>
                        </m:fPr>
                        <m:num>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𝟖</m:t>
                          </m:r>
                        </m:num>
                        <m:den>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r>
                        <a:rPr lang="en-US" sz="40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b="1" i="1">
                              <a:solidFill>
                                <a:srgbClr val="FF0000"/>
                              </a:solidFill>
                              <a:effectLst/>
                              <a:latin typeface="Cambria Math" panose="02040503050406030204" pitchFamily="18" charset="0"/>
                            </a:rPr>
                          </m:ctrlPr>
                        </m:fPr>
                        <m:num>
                          <m:r>
                            <a:rPr lang="en-US" sz="4000" b="1" i="1" smtClean="0">
                              <a:solidFill>
                                <a:srgbClr val="FF0000"/>
                              </a:solidFill>
                              <a:effectLst/>
                              <a:latin typeface="Cambria Math" panose="02040503050406030204" pitchFamily="18" charset="0"/>
                            </a:rPr>
                            <m:t>𝟔𝟑</m:t>
                          </m:r>
                        </m:num>
                        <m:den>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oMath>
                  </m:oMathPara>
                </a14:m>
                <a:endParaRPr lang="en-US" sz="4000" b="1" dirty="0">
                  <a:solidFill>
                    <a:srgbClr val="FF0000"/>
                  </a:solidFill>
                </a:endParaRPr>
              </a:p>
            </p:txBody>
          </p:sp>
        </mc:Choice>
        <mc:Fallback xmlns="">
          <p:sp>
            <p:nvSpPr>
              <p:cNvPr id="5" name="TextBox 4">
                <a:extLst>
                  <a:ext uri="{FF2B5EF4-FFF2-40B4-BE49-F238E27FC236}">
                    <a16:creationId xmlns:a16="http://schemas.microsoft.com/office/drawing/2014/main" id="{2D324A2B-2550-F5E0-CEB7-945DC6D25BA1}"/>
                  </a:ext>
                </a:extLst>
              </p:cNvPr>
              <p:cNvSpPr txBox="1">
                <a:spLocks noRot="1" noChangeAspect="1" noMove="1" noResize="1" noEditPoints="1" noAdjustHandles="1" noChangeArrowheads="1" noChangeShapeType="1" noTextEdit="1"/>
              </p:cNvSpPr>
              <p:nvPr/>
            </p:nvSpPr>
            <p:spPr>
              <a:xfrm>
                <a:off x="5124450" y="2876550"/>
                <a:ext cx="3781425" cy="1244828"/>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191929"/>
          </a:xfrm>
          <a:prstGeom prst="rect">
            <a:avLst/>
          </a:prstGeom>
          <a:noFill/>
        </p:spPr>
        <p:txBody>
          <a:bodyPr wrap="square">
            <a:spAutoFit/>
          </a:bodyPr>
          <a:lstStyle/>
          <a:p>
            <a:pPr lvl="0">
              <a:lnSpc>
                <a:spcPct val="135000"/>
              </a:lnSpc>
            </a:pPr>
            <a:r>
              <a:rPr lang="en-US" sz="2800" b="1" dirty="0">
                <a:solidFill>
                  <a:srgbClr val="000000"/>
                </a:solidFill>
                <a:latin typeface="Cambria" panose="02040503050406030204" pitchFamily="18" charset="0"/>
                <a:ea typeface="Cambria" panose="02040503050406030204" pitchFamily="18" charset="0"/>
              </a:rPr>
              <a:t>2. </a:t>
            </a:r>
            <a:r>
              <a:rPr lang="vi-VN" sz="2800" b="1" dirty="0">
                <a:solidFill>
                  <a:srgbClr val="000000"/>
                </a:solidFill>
                <a:latin typeface="Cambria" panose="02040503050406030204" pitchFamily="18" charset="0"/>
                <a:ea typeface="Cambria" panose="02040503050406030204" pitchFamily="18" charset="0"/>
              </a:rPr>
              <a:t>Mỗi số tự nhiên đều được viết dưới dạng phân số có tử số và mẫu số như thế nào?</a:t>
            </a:r>
            <a:endParaRPr kumimoji="0" lang="en-US" sz="5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1114425" y="2921307"/>
                <a:ext cx="6400800" cy="155382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m:rPr>
                          <m:nor/>
                        </m:rPr>
                        <a:rPr lang="nl-NL" sz="3200" b="1" smtClean="0">
                          <a:solidFill>
                            <a:srgbClr val="FF0000"/>
                          </a:solidFill>
                          <a:latin typeface="Cambria" panose="02040503050406030204" pitchFamily="18" charset="0"/>
                          <a:ea typeface="Cambria" panose="02040503050406030204" pitchFamily="18" charset="0"/>
                        </a:rPr>
                        <m:t>M</m:t>
                      </m:r>
                      <m:r>
                        <m:rPr>
                          <m:nor/>
                        </m:rPr>
                        <a:rPr lang="nl-NL" sz="3200" b="1" smtClean="0">
                          <a:solidFill>
                            <a:srgbClr val="FF0000"/>
                          </a:solidFill>
                          <a:latin typeface="Cambria" panose="02040503050406030204" pitchFamily="18" charset="0"/>
                          <a:ea typeface="Cambria" panose="02040503050406030204" pitchFamily="18" charset="0"/>
                        </a:rPr>
                        <m:t>ỗ</m:t>
                      </m:r>
                      <m:r>
                        <m:rPr>
                          <m:nor/>
                        </m:rPr>
                        <a:rPr lang="nl-NL" sz="3200" b="1" smtClean="0">
                          <a:solidFill>
                            <a:srgbClr val="FF0000"/>
                          </a:solidFill>
                          <a:latin typeface="Cambria" panose="02040503050406030204" pitchFamily="18" charset="0"/>
                          <a:ea typeface="Cambria" panose="02040503050406030204" pitchFamily="18" charset="0"/>
                        </a:rPr>
                        <m:t>i</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t</m:t>
                      </m:r>
                      <m:r>
                        <m:rPr>
                          <m:nor/>
                        </m:rPr>
                        <a:rPr lang="nl-NL" sz="3200" b="1" smtClean="0">
                          <a:solidFill>
                            <a:srgbClr val="FF0000"/>
                          </a:solidFill>
                          <a:latin typeface="Cambria" panose="02040503050406030204" pitchFamily="18" charset="0"/>
                          <a:ea typeface="Cambria" panose="02040503050406030204" pitchFamily="18" charset="0"/>
                        </a:rPr>
                        <m:t>ự </m:t>
                      </m:r>
                      <m:r>
                        <m:rPr>
                          <m:nor/>
                        </m:rPr>
                        <a:rPr lang="nl-NL" sz="3200" b="1" smtClean="0">
                          <a:solidFill>
                            <a:srgbClr val="FF0000"/>
                          </a:solidFill>
                          <a:latin typeface="Cambria" panose="02040503050406030204" pitchFamily="18" charset="0"/>
                          <a:ea typeface="Cambria" panose="02040503050406030204" pitchFamily="18" charset="0"/>
                        </a:rPr>
                        <m:t>nhi</m:t>
                      </m:r>
                      <m:r>
                        <m:rPr>
                          <m:nor/>
                        </m:rPr>
                        <a:rPr lang="nl-NL" sz="3200" b="1" smtClean="0">
                          <a:solidFill>
                            <a:srgbClr val="FF0000"/>
                          </a:solidFill>
                          <a:latin typeface="Cambria" panose="02040503050406030204" pitchFamily="18" charset="0"/>
                          <a:ea typeface="Cambria" panose="02040503050406030204" pitchFamily="18" charset="0"/>
                        </a:rPr>
                        <m:t>ê</m:t>
                      </m:r>
                      <m:r>
                        <m:rPr>
                          <m:nor/>
                        </m:rPr>
                        <a:rPr lang="nl-NL" sz="3200" b="1" smtClean="0">
                          <a:solidFill>
                            <a:srgbClr val="FF0000"/>
                          </a:solidFill>
                          <a:latin typeface="Cambria" panose="02040503050406030204" pitchFamily="18" charset="0"/>
                          <a:ea typeface="Cambria" panose="02040503050406030204" pitchFamily="18" charset="0"/>
                        </a:rPr>
                        <m:t>n</m:t>
                      </m:r>
                      <m:r>
                        <m:rPr>
                          <m:nor/>
                        </m:rPr>
                        <a:rPr lang="nl-NL" sz="3200" b="1" smtClean="0">
                          <a:solidFill>
                            <a:srgbClr val="FF0000"/>
                          </a:solidFill>
                          <a:latin typeface="Cambria" panose="02040503050406030204" pitchFamily="18" charset="0"/>
                          <a:ea typeface="Cambria" panose="02040503050406030204" pitchFamily="18" charset="0"/>
                        </a:rPr>
                        <m:t> đề</m:t>
                      </m:r>
                      <m:r>
                        <m:rPr>
                          <m:nor/>
                        </m:rPr>
                        <a:rPr lang="nl-NL" sz="3200" b="1" smtClean="0">
                          <a:solidFill>
                            <a:srgbClr val="FF0000"/>
                          </a:solidFill>
                          <a:latin typeface="Cambria" panose="02040503050406030204" pitchFamily="18" charset="0"/>
                          <a:ea typeface="Cambria" panose="02040503050406030204" pitchFamily="18" charset="0"/>
                        </a:rPr>
                        <m:t>u</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vi</m:t>
                      </m:r>
                      <m:r>
                        <m:rPr>
                          <m:nor/>
                        </m:rPr>
                        <a:rPr lang="nl-NL" sz="3200" b="1" smtClean="0">
                          <a:solidFill>
                            <a:srgbClr val="FF0000"/>
                          </a:solidFill>
                          <a:latin typeface="Cambria" panose="02040503050406030204" pitchFamily="18" charset="0"/>
                          <a:ea typeface="Cambria" panose="02040503050406030204" pitchFamily="18" charset="0"/>
                        </a:rPr>
                        <m:t>ế</m:t>
                      </m:r>
                      <m:r>
                        <m:rPr>
                          <m:nor/>
                        </m:rPr>
                        <a:rPr lang="nl-NL" sz="3200" b="1" smtClean="0">
                          <a:solidFill>
                            <a:srgbClr val="FF0000"/>
                          </a:solidFill>
                          <a:latin typeface="Cambria" panose="02040503050406030204" pitchFamily="18" charset="0"/>
                          <a:ea typeface="Cambria" panose="02040503050406030204" pitchFamily="18" charset="0"/>
                        </a:rPr>
                        <m:t>t</m:t>
                      </m:r>
                      <m:r>
                        <m:rPr>
                          <m:nor/>
                        </m:rPr>
                        <a:rPr lang="nl-NL" sz="3200" b="1" smtClean="0">
                          <a:solidFill>
                            <a:srgbClr val="FF0000"/>
                          </a:solidFill>
                          <a:latin typeface="Cambria" panose="02040503050406030204" pitchFamily="18" charset="0"/>
                          <a:ea typeface="Cambria" panose="02040503050406030204" pitchFamily="18" charset="0"/>
                        </a:rPr>
                        <m:t> đượ</m:t>
                      </m:r>
                      <m:r>
                        <m:rPr>
                          <m:nor/>
                        </m:rPr>
                        <a:rPr lang="nl-NL" sz="3200" b="1" smtClean="0">
                          <a:solidFill>
                            <a:srgbClr val="FF0000"/>
                          </a:solidFill>
                          <a:latin typeface="Cambria" panose="02040503050406030204" pitchFamily="18" charset="0"/>
                          <a:ea typeface="Cambria" panose="02040503050406030204" pitchFamily="18" charset="0"/>
                        </a:rPr>
                        <m:t>c</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d</m:t>
                      </m:r>
                      <m:r>
                        <m:rPr>
                          <m:nor/>
                        </m:rPr>
                        <a:rPr lang="nl-NL" sz="3200" b="1" smtClean="0">
                          <a:solidFill>
                            <a:srgbClr val="FF0000"/>
                          </a:solidFill>
                          <a:latin typeface="Cambria" panose="02040503050406030204" pitchFamily="18" charset="0"/>
                          <a:ea typeface="Cambria" panose="02040503050406030204" pitchFamily="18" charset="0"/>
                        </a:rPr>
                        <m:t>ướ</m:t>
                      </m:r>
                      <m:r>
                        <m:rPr>
                          <m:nor/>
                        </m:rPr>
                        <a:rPr lang="nl-NL" sz="3200" b="1" smtClean="0">
                          <a:solidFill>
                            <a:srgbClr val="FF0000"/>
                          </a:solidFill>
                          <a:latin typeface="Cambria" panose="02040503050406030204" pitchFamily="18" charset="0"/>
                          <a:ea typeface="Cambria" panose="02040503050406030204" pitchFamily="18" charset="0"/>
                        </a:rPr>
                        <m:t>i</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d</m:t>
                      </m:r>
                      <m:r>
                        <m:rPr>
                          <m:nor/>
                        </m:rPr>
                        <a:rPr lang="nl-NL" sz="3200" b="1" smtClean="0">
                          <a:solidFill>
                            <a:srgbClr val="FF0000"/>
                          </a:solidFill>
                          <a:latin typeface="Cambria" panose="02040503050406030204" pitchFamily="18" charset="0"/>
                          <a:ea typeface="Cambria" panose="02040503050406030204" pitchFamily="18" charset="0"/>
                        </a:rPr>
                        <m:t>ạ</m:t>
                      </m:r>
                      <m:r>
                        <m:rPr>
                          <m:nor/>
                        </m:rPr>
                        <a:rPr lang="nl-NL" sz="3200" b="1" smtClean="0">
                          <a:solidFill>
                            <a:srgbClr val="FF0000"/>
                          </a:solidFill>
                          <a:latin typeface="Cambria" panose="02040503050406030204" pitchFamily="18" charset="0"/>
                          <a:ea typeface="Cambria" panose="02040503050406030204" pitchFamily="18" charset="0"/>
                        </a:rPr>
                        <m:t>ng</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ph</m:t>
                      </m:r>
                      <m:r>
                        <m:rPr>
                          <m:nor/>
                        </m:rPr>
                        <a:rPr lang="nl-NL" sz="3200" b="1" smtClean="0">
                          <a:solidFill>
                            <a:srgbClr val="FF0000"/>
                          </a:solidFill>
                          <a:latin typeface="Cambria" panose="02040503050406030204" pitchFamily="18" charset="0"/>
                          <a:ea typeface="Cambria" panose="02040503050406030204" pitchFamily="18" charset="0"/>
                        </a:rPr>
                        <m:t>â</m:t>
                      </m:r>
                      <m:r>
                        <m:rPr>
                          <m:nor/>
                        </m:rPr>
                        <a:rPr lang="nl-NL" sz="3200" b="1" smtClean="0">
                          <a:solidFill>
                            <a:srgbClr val="FF0000"/>
                          </a:solidFill>
                          <a:latin typeface="Cambria" panose="02040503050406030204" pitchFamily="18" charset="0"/>
                          <a:ea typeface="Cambria" panose="02040503050406030204" pitchFamily="18" charset="0"/>
                        </a:rPr>
                        <m:t>n</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v</m:t>
                      </m:r>
                      <m:r>
                        <m:rPr>
                          <m:nor/>
                        </m:rPr>
                        <a:rPr lang="nl-NL" sz="3200" b="1" smtClean="0">
                          <a:solidFill>
                            <a:srgbClr val="FF0000"/>
                          </a:solidFill>
                          <a:latin typeface="Cambria" panose="02040503050406030204" pitchFamily="18" charset="0"/>
                          <a:ea typeface="Cambria" panose="02040503050406030204" pitchFamily="18" charset="0"/>
                        </a:rPr>
                        <m:t>ớ</m:t>
                      </m:r>
                      <m:r>
                        <m:rPr>
                          <m:nor/>
                        </m:rPr>
                        <a:rPr lang="nl-NL" sz="3200" b="1" smtClean="0">
                          <a:solidFill>
                            <a:srgbClr val="FF0000"/>
                          </a:solidFill>
                          <a:latin typeface="Cambria" panose="02040503050406030204" pitchFamily="18" charset="0"/>
                          <a:ea typeface="Cambria" panose="02040503050406030204" pitchFamily="18" charset="0"/>
                        </a:rPr>
                        <m:t>i</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t</m:t>
                      </m:r>
                      <m:r>
                        <m:rPr>
                          <m:nor/>
                        </m:rPr>
                        <a:rPr lang="nl-NL" sz="3200" b="1" smtClean="0">
                          <a:solidFill>
                            <a:srgbClr val="FF0000"/>
                          </a:solidFill>
                          <a:latin typeface="Cambria" panose="02040503050406030204" pitchFamily="18" charset="0"/>
                          <a:ea typeface="Cambria" panose="02040503050406030204" pitchFamily="18" charset="0"/>
                        </a:rPr>
                        <m:t>ử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l</m:t>
                      </m:r>
                      <m:r>
                        <m:rPr>
                          <m:nor/>
                        </m:rPr>
                        <a:rPr lang="nl-NL" sz="3200" b="1" smtClean="0">
                          <a:solidFill>
                            <a:srgbClr val="FF0000"/>
                          </a:solidFill>
                          <a:latin typeface="Cambria" panose="02040503050406030204" pitchFamily="18" charset="0"/>
                          <a:ea typeface="Cambria" panose="02040503050406030204" pitchFamily="18" charset="0"/>
                        </a:rPr>
                        <m:t>à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t</m:t>
                      </m:r>
                      <m:r>
                        <m:rPr>
                          <m:nor/>
                        </m:rPr>
                        <a:rPr lang="nl-NL" sz="3200" b="1" smtClean="0">
                          <a:solidFill>
                            <a:srgbClr val="FF0000"/>
                          </a:solidFill>
                          <a:latin typeface="Cambria" panose="02040503050406030204" pitchFamily="18" charset="0"/>
                          <a:ea typeface="Cambria" panose="02040503050406030204" pitchFamily="18" charset="0"/>
                        </a:rPr>
                        <m:t>ự </m:t>
                      </m:r>
                      <m:r>
                        <m:rPr>
                          <m:nor/>
                        </m:rPr>
                        <a:rPr lang="nl-NL" sz="3200" b="1" smtClean="0">
                          <a:solidFill>
                            <a:srgbClr val="FF0000"/>
                          </a:solidFill>
                          <a:latin typeface="Cambria" panose="02040503050406030204" pitchFamily="18" charset="0"/>
                          <a:ea typeface="Cambria" panose="02040503050406030204" pitchFamily="18" charset="0"/>
                        </a:rPr>
                        <m:t>nhi</m:t>
                      </m:r>
                      <m:r>
                        <m:rPr>
                          <m:nor/>
                        </m:rPr>
                        <a:rPr lang="nl-NL" sz="3200" b="1" smtClean="0">
                          <a:solidFill>
                            <a:srgbClr val="FF0000"/>
                          </a:solidFill>
                          <a:latin typeface="Cambria" panose="02040503050406030204" pitchFamily="18" charset="0"/>
                          <a:ea typeface="Cambria" panose="02040503050406030204" pitchFamily="18" charset="0"/>
                        </a:rPr>
                        <m:t>ê</m:t>
                      </m:r>
                      <m:r>
                        <m:rPr>
                          <m:nor/>
                        </m:rPr>
                        <a:rPr lang="nl-NL" sz="3200" b="1" smtClean="0">
                          <a:solidFill>
                            <a:srgbClr val="FF0000"/>
                          </a:solidFill>
                          <a:latin typeface="Cambria" panose="02040503050406030204" pitchFamily="18" charset="0"/>
                          <a:ea typeface="Cambria" panose="02040503050406030204" pitchFamily="18" charset="0"/>
                        </a:rPr>
                        <m:t>n</m:t>
                      </m:r>
                      <m:r>
                        <m:rPr>
                          <m:nor/>
                        </m:rPr>
                        <a:rPr lang="nl-NL" sz="3200" b="1" smtClean="0">
                          <a:solidFill>
                            <a:srgbClr val="FF0000"/>
                          </a:solidFill>
                          <a:latin typeface="Cambria" panose="02040503050406030204" pitchFamily="18" charset="0"/>
                          <a:ea typeface="Cambria" panose="02040503050406030204" pitchFamily="18" charset="0"/>
                        </a:rPr>
                        <m:t> đó </m:t>
                      </m:r>
                      <m:r>
                        <m:rPr>
                          <m:nor/>
                        </m:rPr>
                        <a:rPr lang="nl-NL" sz="3200" b="1" smtClean="0">
                          <a:solidFill>
                            <a:srgbClr val="FF0000"/>
                          </a:solidFill>
                          <a:latin typeface="Cambria" panose="02040503050406030204" pitchFamily="18" charset="0"/>
                          <a:ea typeface="Cambria" panose="02040503050406030204" pitchFamily="18" charset="0"/>
                        </a:rPr>
                        <m:t>v</m:t>
                      </m:r>
                      <m:r>
                        <m:rPr>
                          <m:nor/>
                        </m:rPr>
                        <a:rPr lang="nl-NL" sz="3200" b="1" smtClean="0">
                          <a:solidFill>
                            <a:srgbClr val="FF0000"/>
                          </a:solidFill>
                          <a:latin typeface="Cambria" panose="02040503050406030204" pitchFamily="18" charset="0"/>
                          <a:ea typeface="Cambria" panose="02040503050406030204" pitchFamily="18" charset="0"/>
                        </a:rPr>
                        <m:t>à </m:t>
                      </m:r>
                      <m:r>
                        <m:rPr>
                          <m:nor/>
                        </m:rPr>
                        <a:rPr lang="nl-NL" sz="3200" b="1" smtClean="0">
                          <a:solidFill>
                            <a:srgbClr val="FF0000"/>
                          </a:solidFill>
                          <a:latin typeface="Cambria" panose="02040503050406030204" pitchFamily="18" charset="0"/>
                          <a:ea typeface="Cambria" panose="02040503050406030204" pitchFamily="18" charset="0"/>
                        </a:rPr>
                        <m:t>m</m:t>
                      </m:r>
                      <m:r>
                        <m:rPr>
                          <m:nor/>
                        </m:rPr>
                        <a:rPr lang="nl-NL" sz="3200" b="1" smtClean="0">
                          <a:solidFill>
                            <a:srgbClr val="FF0000"/>
                          </a:solidFill>
                          <a:latin typeface="Cambria" panose="02040503050406030204" pitchFamily="18" charset="0"/>
                          <a:ea typeface="Cambria" panose="02040503050406030204" pitchFamily="18" charset="0"/>
                        </a:rPr>
                        <m:t>ẫ</m:t>
                      </m:r>
                      <m:r>
                        <m:rPr>
                          <m:nor/>
                        </m:rPr>
                        <a:rPr lang="nl-NL" sz="3200" b="1" smtClean="0">
                          <a:solidFill>
                            <a:srgbClr val="FF0000"/>
                          </a:solidFill>
                          <a:latin typeface="Cambria" panose="02040503050406030204" pitchFamily="18" charset="0"/>
                          <a:ea typeface="Cambria" panose="02040503050406030204" pitchFamily="18" charset="0"/>
                        </a:rPr>
                        <m:t>u</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l</m:t>
                      </m:r>
                      <m:r>
                        <m:rPr>
                          <m:nor/>
                        </m:rPr>
                        <a:rPr lang="nl-NL" sz="3200" b="1" smtClean="0">
                          <a:solidFill>
                            <a:srgbClr val="FF0000"/>
                          </a:solidFill>
                          <a:latin typeface="Cambria" panose="02040503050406030204" pitchFamily="18" charset="0"/>
                          <a:ea typeface="Cambria" panose="02040503050406030204" pitchFamily="18" charset="0"/>
                        </a:rPr>
                        <m:t>à 1.</m:t>
                      </m:r>
                    </m:oMath>
                  </m:oMathPara>
                </a14:m>
                <a:endParaRPr lang="en-US" sz="3200" b="1" dirty="0">
                  <a:solidFill>
                    <a:srgbClr val="FF000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1114425" y="2921307"/>
                <a:ext cx="6400800" cy="1553823"/>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3" name="TextBox 2">
            <a:extLst>
              <a:ext uri="{FF2B5EF4-FFF2-40B4-BE49-F238E27FC236}">
                <a16:creationId xmlns:a16="http://schemas.microsoft.com/office/drawing/2014/main" id="{E1DB16A7-9565-88B8-F504-520788A40CF4}"/>
              </a:ext>
            </a:extLst>
          </p:cNvPr>
          <p:cNvSpPr txBox="1"/>
          <p:nvPr/>
        </p:nvSpPr>
        <p:spPr>
          <a:xfrm>
            <a:off x="499730" y="1154232"/>
            <a:ext cx="8098170" cy="1349087"/>
          </a:xfrm>
          <a:prstGeom prst="rect">
            <a:avLst/>
          </a:prstGeom>
          <a:noFill/>
        </p:spPr>
        <p:txBody>
          <a:bodyPr wrap="square">
            <a:spAutoFit/>
          </a:bodyPr>
          <a:lstStyle/>
          <a:p>
            <a:pPr lvl="0" algn="ctr">
              <a:lnSpc>
                <a:spcPct val="135000"/>
              </a:lnSpc>
            </a:pPr>
            <a:r>
              <a:rPr lang="en-US" sz="3200" b="1" dirty="0">
                <a:solidFill>
                  <a:srgbClr val="000000"/>
                </a:solidFill>
                <a:latin typeface="Cambria" panose="02040503050406030204" pitchFamily="18" charset="0"/>
                <a:ea typeface="Cambria" panose="02040503050406030204" pitchFamily="18" charset="0"/>
              </a:rPr>
              <a:t>3. </a:t>
            </a:r>
            <a:r>
              <a:rPr lang="vi-VN" sz="3200" b="1" dirty="0">
                <a:solidFill>
                  <a:srgbClr val="000000"/>
                </a:solidFill>
                <a:latin typeface="Cambria" panose="02040503050406030204" pitchFamily="18" charset="0"/>
                <a:ea typeface="Cambria" panose="02040503050406030204" pitchFamily="18" charset="0"/>
              </a:rPr>
              <a:t>Viết thương của mỗi phép chia sau dưới dạng phân số: 6 : 3; 8 : 4; 12 : 6; 18 : 9</a:t>
            </a:r>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743F294-C8EE-9D52-5413-47814A9B7454}"/>
                  </a:ext>
                </a:extLst>
              </p:cNvPr>
              <p:cNvSpPr txBox="1"/>
              <p:nvPr/>
            </p:nvSpPr>
            <p:spPr>
              <a:xfrm>
                <a:off x="2625798" y="2844653"/>
                <a:ext cx="3781425" cy="124880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effectLst/>
                              <a:latin typeface="Cambria Math" panose="02040503050406030204" pitchFamily="18" charset="0"/>
                            </a:rPr>
                          </m:ctrlPr>
                        </m:fPr>
                        <m:num>
                          <m:r>
                            <a:rPr lang="en-US" sz="4000" b="1" i="1" smtClean="0">
                              <a:solidFill>
                                <a:srgbClr val="FF0000"/>
                              </a:solidFill>
                              <a:effectLst/>
                              <a:latin typeface="Cambria Math" panose="02040503050406030204" pitchFamily="18" charset="0"/>
                            </a:rPr>
                            <m:t>𝟔</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den>
                      </m:f>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4000" b="1" i="1">
                              <a:solidFill>
                                <a:srgbClr val="FF0000"/>
                              </a:solidFill>
                              <a:effectLst/>
                              <a:latin typeface="Cambria Math" panose="02040503050406030204" pitchFamily="18" charset="0"/>
                            </a:rPr>
                          </m:ctrlPr>
                        </m:fPr>
                        <m:num>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𝟖</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4000" b="1" i="1">
                              <a:solidFill>
                                <a:srgbClr val="FF0000"/>
                              </a:solidFill>
                              <a:effectLst/>
                              <a:latin typeface="Cambria Math" panose="02040503050406030204" pitchFamily="18" charset="0"/>
                            </a:rPr>
                          </m:ctrlPr>
                        </m:fPr>
                        <m:num>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𝟔</m:t>
                          </m:r>
                        </m:den>
                      </m:f>
                      <m:r>
                        <a:rPr lang="en-US" sz="40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b="1" i="1">
                              <a:solidFill>
                                <a:srgbClr val="FF0000"/>
                              </a:solidFill>
                              <a:effectLst/>
                              <a:latin typeface="Cambria Math" panose="02040503050406030204" pitchFamily="18" charset="0"/>
                            </a:rPr>
                          </m:ctrlPr>
                        </m:fPr>
                        <m:num>
                          <m:r>
                            <a:rPr lang="en-US" sz="4000" b="1" i="1" smtClean="0">
                              <a:solidFill>
                                <a:srgbClr val="FF0000"/>
                              </a:solidFill>
                              <a:effectLst/>
                              <a:latin typeface="Cambria Math" panose="02040503050406030204" pitchFamily="18" charset="0"/>
                            </a:rPr>
                            <m:t>𝟏𝟖</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𝟗</m:t>
                          </m:r>
                        </m:den>
                      </m:f>
                    </m:oMath>
                  </m:oMathPara>
                </a14:m>
                <a:endParaRPr lang="en-US" sz="4000" b="1" dirty="0">
                  <a:solidFill>
                    <a:srgbClr val="FF0000"/>
                  </a:solidFill>
                </a:endParaRPr>
              </a:p>
            </p:txBody>
          </p:sp>
        </mc:Choice>
        <mc:Fallback xmlns="">
          <p:sp>
            <p:nvSpPr>
              <p:cNvPr id="5" name="TextBox 4">
                <a:extLst>
                  <a:ext uri="{FF2B5EF4-FFF2-40B4-BE49-F238E27FC236}">
                    <a16:creationId xmlns:a16="http://schemas.microsoft.com/office/drawing/2014/main" id="{5743F294-C8EE-9D52-5413-47814A9B7454}"/>
                  </a:ext>
                </a:extLst>
              </p:cNvPr>
              <p:cNvSpPr txBox="1">
                <a:spLocks noRot="1" noChangeAspect="1" noMove="1" noResize="1" noEditPoints="1" noAdjustHandles="1" noChangeArrowheads="1" noChangeShapeType="1" noTextEdit="1"/>
              </p:cNvSpPr>
              <p:nvPr/>
            </p:nvSpPr>
            <p:spPr>
              <a:xfrm>
                <a:off x="2625798" y="2844653"/>
                <a:ext cx="3781425" cy="1248803"/>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9" name="Picture 8">
            <a:extLst>
              <a:ext uri="{FF2B5EF4-FFF2-40B4-BE49-F238E27FC236}">
                <a16:creationId xmlns:a16="http://schemas.microsoft.com/office/drawing/2014/main" id="{5EEC9B91-C596-A2ED-64D3-F9CD8E6AEC3F}"/>
              </a:ext>
            </a:extLst>
          </p:cNvPr>
          <p:cNvPicPr>
            <a:picLocks noChangeAspect="1"/>
          </p:cNvPicPr>
          <p:nvPr/>
        </p:nvPicPr>
        <p:blipFill>
          <a:blip r:embed="rId23"/>
          <a:stretch>
            <a:fillRect/>
          </a:stretch>
        </p:blipFill>
        <p:spPr>
          <a:xfrm>
            <a:off x="3346830" y="2475323"/>
            <a:ext cx="5285690" cy="3438442"/>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inVertical)">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2246769"/>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Nhận biết sự bằng nhau của hai phân số (thông qua hình ảnh trực quan).</a:t>
            </a:r>
          </a:p>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Vận dụng được các dạng toán đã học về phân số bằng nhau vào giải quyết một số tình huống gắn với thực tế.</a:t>
            </a: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9Slide.vn</Template>
  <TotalTime>47</TotalTime>
  <Words>467</Words>
  <Application>Microsoft Office PowerPoint</Application>
  <PresentationFormat>Widescreen</PresentationFormat>
  <Paragraphs>61</Paragraphs>
  <Slides>21</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等线</vt:lpstr>
      <vt:lpstr>等线 Light</vt:lpstr>
      <vt:lpstr>#9Slide07 Stormtrooper</vt:lpstr>
      <vt:lpstr>Arial</vt:lpstr>
      <vt:lpstr>Calibri</vt:lpstr>
      <vt:lpstr>Cambria</vt:lpstr>
      <vt:lpstr>Cambria Math</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HP</cp:lastModifiedBy>
  <cp:revision>24</cp:revision>
  <dcterms:created xsi:type="dcterms:W3CDTF">2023-12-22T01:37:16Z</dcterms:created>
  <dcterms:modified xsi:type="dcterms:W3CDTF">2025-02-13T10:42:57Z</dcterms:modified>
  <cp:category>9Slide.vn</cp:category>
</cp:coreProperties>
</file>