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54" r:id="rId2"/>
    <p:sldMasterId id="2147483787" r:id="rId3"/>
    <p:sldMasterId id="2147483824" r:id="rId4"/>
  </p:sldMasterIdLst>
  <p:notesMasterIdLst>
    <p:notesMasterId r:id="rId34"/>
  </p:notesMasterIdLst>
  <p:sldIdLst>
    <p:sldId id="256" r:id="rId5"/>
    <p:sldId id="282" r:id="rId6"/>
    <p:sldId id="259" r:id="rId7"/>
    <p:sldId id="267" r:id="rId8"/>
    <p:sldId id="317" r:id="rId9"/>
    <p:sldId id="262" r:id="rId10"/>
    <p:sldId id="318" r:id="rId11"/>
    <p:sldId id="334" r:id="rId12"/>
    <p:sldId id="258" r:id="rId13"/>
    <p:sldId id="335" r:id="rId14"/>
    <p:sldId id="321" r:id="rId15"/>
    <p:sldId id="336" r:id="rId16"/>
    <p:sldId id="337" r:id="rId17"/>
    <p:sldId id="338" r:id="rId18"/>
    <p:sldId id="339" r:id="rId19"/>
    <p:sldId id="323" r:id="rId20"/>
    <p:sldId id="324" r:id="rId21"/>
    <p:sldId id="325" r:id="rId22"/>
    <p:sldId id="271" r:id="rId23"/>
    <p:sldId id="328" r:id="rId24"/>
    <p:sldId id="329" r:id="rId25"/>
    <p:sldId id="326" r:id="rId26"/>
    <p:sldId id="331" r:id="rId27"/>
    <p:sldId id="340" r:id="rId28"/>
    <p:sldId id="341" r:id="rId29"/>
    <p:sldId id="342" r:id="rId30"/>
    <p:sldId id="330" r:id="rId31"/>
    <p:sldId id="333" r:id="rId32"/>
    <p:sldId id="27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D86"/>
    <a:srgbClr val="17375E"/>
    <a:srgbClr val="00B050"/>
    <a:srgbClr val="FFC000"/>
    <a:srgbClr val="FFFF99"/>
    <a:srgbClr val="F2B655"/>
    <a:srgbClr val="C5DCF1"/>
    <a:srgbClr val="F272C5"/>
    <a:srgbClr val="25C7D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54158-E4E2-45F5-9EBE-08F7E239E287}" type="datetimeFigureOut">
              <a:rPr lang="en-US" smtClean="0"/>
              <a:t>13/02/2025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70064-4581-4A73-BF17-04E0158E8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6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887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15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00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556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998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517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6743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5998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D7A09-3FE8-4534-9B74-6A86009D3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BA6E60-0BBD-41A5-B4F8-65CD9BB09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FF5D-3656-49A7-89B4-DD99E4F8F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13/02/2025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3D9A5-6922-427E-9660-26AA65BA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642B6-ECB9-4714-8D70-32D386F6E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BCC8D-6218-475E-AAE2-B0BAAA976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D0E05-B373-4CA5-9A5D-77A0B1244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66CB3-C83B-45EF-8875-317F34D10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13/02/2025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3EA98-7964-437C-95A1-C3626051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8B36B-CF2E-4A98-BBA5-D04C29E1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804D09-D04F-49C3-9319-9BE06C5B75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33C07-3A3F-469E-9EFF-564C0E6BA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FA179-102C-4941-A63A-8B679909C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13/02/2025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39F08-E739-43E5-92F2-026DEBE8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BA666-2312-4F2A-B8BD-F2A6B893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5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349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0625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1pPr>
            <a:lvl2pPr marL="1219170" lvl="1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088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270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463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130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28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1A5A-02EC-4B68-8B71-147B245B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BA9A7-E19A-44A4-A8AA-ACA1E87F9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25CD1-CFAB-4A5D-AC36-2972B20B8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13/02/2025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9DD11-514F-4CF3-9086-0772E61B8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DFAB5-55D3-4E28-8B05-DDFCE090D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37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806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170" lvl="1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754" lvl="2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339" lvl="3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253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38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82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90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3531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520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2592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526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2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6651-B4D1-46CC-82B7-C2E7D31B7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92C18-E01F-4FA2-ACB0-DAE957DED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6925C-8F93-4BBA-A03D-A0695A084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13/02/2025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00272-C72C-4261-B89F-C43C1404D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695B0-CF51-4B45-A7B8-0229D6C4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353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503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419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445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460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689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919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195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8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423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09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9260-5325-41B9-9C77-494014B7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42A0E-75AD-4794-9C1F-97E2A723D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0B893-5C51-4BF6-9AEE-0AC126FA2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B5BE0-7DF9-4E82-A790-0957C578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13/02/2025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36067-1687-4817-BD7C-1750269F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0F729-A485-4C0C-82A1-E4880EBD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610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654237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713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515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13/02/2025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54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052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2736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9226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50747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101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B304-B030-42BE-ACFF-AFEFFE47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0F61B-7E3A-43EA-9E15-94B2BBE4E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7A52A-FDE0-4C97-B98F-7BE1A2CFB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094E5C-5759-4A38-9CC5-52E7F7AC5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B9E07E-D4B7-49E5-8321-D9AC2E86C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2B5538-3D0F-4944-A1E7-16185A4F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13/02/2025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091AE-76D3-4166-AD74-97958871D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CFFFDA-0B8A-443E-9787-DF9F230C7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033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9849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014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4865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1616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648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6065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065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222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4854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86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C2B33-45D5-470D-AD3A-83F09F09D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75A6A-A6B2-47A3-A0FA-C62DFD1B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13/02/2025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8E540-4DEE-42ED-BF1E-806AF33D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BEBBE-6FB3-417C-956C-00EBF23C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1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001337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883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610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3005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4296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71159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3388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863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0680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52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F869F8-C274-49CF-B1F6-47F381A2B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13/02/2025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7655E2-04D9-4AAC-B23D-0A32C11EE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7DBEF-BE05-4DDE-BA5E-9C69BFBB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374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8879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03782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6849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61894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47570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711835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4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2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4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1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649DA-3B18-4625-AC48-55CB2D53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625B8-1086-4823-A514-6899C11EF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16E06-4AE0-44D0-AED7-7E731B266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706B2-B437-4439-87B0-DFA90ECC9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13/02/2025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195B7-45FC-49F4-8E83-4846D2C3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A15B-8B35-4ECF-8FEE-108174D8B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60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5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61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30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39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07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64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1F1D-A110-43D8-BDB9-247CD533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181904-2E16-4219-AFE5-4C9975065B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BAB54-AFBC-4B73-8F52-95C23E6BE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54CDE-0087-4DE3-B1F8-296573687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13/02/2025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F3A2B-8AF9-4EC8-869F-E0B6A94D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CB51E-A980-47D3-9CDF-CC9123D0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4A3FB7-93FD-405C-91E7-CA5CD5986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324F5-FACD-44CE-AD41-3188FEB7E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E4E93-3AFC-430B-8D54-7EEDC84DF6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13/02/2025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62F6A-B387-4989-AA4E-0A8C5CA39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DECF-D530-4C0F-9AAD-9248FA305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40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7203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  <p:sldLayoutId id="2147483786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">
          <p15:clr>
            <a:srgbClr val="EA4335"/>
          </p15:clr>
        </p15:guide>
        <p15:guide id="2" pos="5299">
          <p15:clr>
            <a:srgbClr val="EA4335"/>
          </p15:clr>
        </p15:guide>
        <p15:guide id="3" pos="461">
          <p15:clr>
            <a:srgbClr val="EA4335"/>
          </p15:clr>
        </p15:guide>
        <p15:guide id="4" orient="horz" pos="2878">
          <p15:clr>
            <a:srgbClr val="EA4335"/>
          </p15:clr>
        </p15:guide>
        <p15:guide id="5" orient="horz" pos="80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6182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  <p:sldLayoutId id="2147483823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6A17C43-48CA-0B55-C2CE-32011613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852726-D659-119B-6186-28A9A8668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206C088-CAB1-333B-1785-3D8CDB9A0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13/02/2025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6AAE3D5-56B8-27A9-72CD-ACC112AEC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FAF8A21-F94A-4208-CE21-2DBBD7469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3748650D-A88E-9FC6-1BA5-8D16FC063214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13/02/2025</a:t>
            </a:fld>
            <a:endParaRPr lang="en-US" sz="80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17C81A3-4AA3-3484-1BCE-62F97F22393D}"/>
              </a:ext>
            </a:extLst>
          </p:cNvPr>
          <p:cNvSpPr txBox="1">
            <a:spLocks/>
          </p:cNvSpPr>
          <p:nvPr userDrawn="1"/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5D118F4C-FD95-B39F-5342-0638DA26D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A43C7FA3-2FE2-E4E8-6585-82666BBDF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54B6F2F9-83E4-C18F-922D-B1F724761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A7FD119F-E59E-E3E1-EE20-280CF7327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E23391B8-CF83-6344-5B19-0E17E1791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12E0DC3B-606C-4660-5A9A-DD26A55089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DB1DBB0F-5C62-E910-68B1-1FCBEFBA8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97D142A-7B74-1958-EE78-E31FE0DB53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image" Target="../media/image3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41.xml"/><Relationship Id="rId4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6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27.svg"/><Relationship Id="rId9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0.png"/><Relationship Id="rId4" Type="http://schemas.openxmlformats.org/officeDocument/2006/relationships/image" Target="../media/image4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1.png"/><Relationship Id="rId4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56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3.png"/><Relationship Id="rId12" Type="http://schemas.openxmlformats.org/officeDocument/2006/relationships/image" Target="../media/image55.svg"/><Relationship Id="rId17" Type="http://schemas.openxmlformats.org/officeDocument/2006/relationships/image" Target="../media/image9.png"/><Relationship Id="rId2" Type="http://schemas.openxmlformats.org/officeDocument/2006/relationships/audio" Target="../media/media5.mp3"/><Relationship Id="rId16" Type="http://schemas.openxmlformats.org/officeDocument/2006/relationships/image" Target="../media/image58.svg"/><Relationship Id="rId1" Type="http://schemas.microsoft.com/office/2007/relationships/media" Target="../media/media5.mp3"/><Relationship Id="rId6" Type="http://schemas.microsoft.com/office/2007/relationships/hdphoto" Target="../media/hdphoto1.wdp"/><Relationship Id="rId11" Type="http://schemas.openxmlformats.org/officeDocument/2006/relationships/image" Target="../media/image54.png"/><Relationship Id="rId5" Type="http://schemas.openxmlformats.org/officeDocument/2006/relationships/image" Target="../media/image2.png"/><Relationship Id="rId15" Type="http://schemas.openxmlformats.org/officeDocument/2006/relationships/image" Target="../media/image57.png"/><Relationship Id="rId10" Type="http://schemas.openxmlformats.org/officeDocument/2006/relationships/image" Target="../media/image53.svg"/><Relationship Id="rId4" Type="http://schemas.openxmlformats.org/officeDocument/2006/relationships/audio" Target="../media/audio1.wav"/><Relationship Id="rId9" Type="http://schemas.openxmlformats.org/officeDocument/2006/relationships/image" Target="../media/image52.png"/><Relationship Id="rId14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emf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15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>
            <a:extLst>
              <a:ext uri="{FF2B5EF4-FFF2-40B4-BE49-F238E27FC236}">
                <a16:creationId xmlns:a16="http://schemas.microsoft.com/office/drawing/2014/main" id="{82E6B80B-2FC8-46BA-A2C0-A0C281EC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2FDC6254-51D7-4F1B-8097-C8A5937EB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10D1D4-36F6-49B9-B590-B4E3DBDB2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6768F6-DB85-3D62-0CCF-41BE460453F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63" y="3432965"/>
            <a:ext cx="1330717" cy="13307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609599" y="511629"/>
            <a:ext cx="1125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EE12FB-AC8A-AFCE-949C-E03E0C83F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29" y="1648505"/>
            <a:ext cx="10910887" cy="3822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494763-8A7D-AAA6-E7BB-A331BE98653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43" y="4212771"/>
            <a:ext cx="158099" cy="60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B53A2A-DDF6-CA26-A2B9-EE1D61F3399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29" y="4169228"/>
            <a:ext cx="158099" cy="60552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A0DF038E-8299-0FE0-9125-28EBCB530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6085" y="689429"/>
            <a:ext cx="406400" cy="406400"/>
          </a:xfrm>
          <a:prstGeom prst="rect">
            <a:avLst/>
          </a:prstGeom>
        </p:spPr>
      </p:pic>
      <p:pic>
        <p:nvPicPr>
          <p:cNvPr id="12" name="2 (1)">
            <a:hlinkClick r:id="" action="ppaction://media"/>
            <a:extLst>
              <a:ext uri="{FF2B5EF4-FFF2-40B4-BE49-F238E27FC236}">
                <a16:creationId xmlns:a16="http://schemas.microsoft.com/office/drawing/2014/main" id="{15F9F081-343C-99E3-3093-515982721C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32543" y="12772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859145"/>
            <a:ext cx="11332508" cy="5772419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 rot="19488384">
            <a:off x="6655416" y="2585618"/>
            <a:ext cx="1675057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defTabSz="1097280">
              <a:spcBef>
                <a:spcPct val="50000"/>
              </a:spcBef>
              <a:defRPr/>
            </a:pPr>
            <a:r>
              <a:rPr lang="en-US" sz="2160" i="1" dirty="0" err="1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chiều</a:t>
            </a:r>
            <a:r>
              <a: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i="1" dirty="0" err="1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2160" i="1" dirty="0">
              <a:solidFill>
                <a:srgbClr val="66003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34177" y="857457"/>
            <a:ext cx="3434749" cy="2515410"/>
            <a:chOff x="1080746" y="114300"/>
            <a:chExt cx="2862291" cy="2096175"/>
          </a:xfrm>
        </p:grpSpPr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1471960" y="1856532"/>
              <a:ext cx="131886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chiều</a:t>
              </a:r>
              <a:r>
                <a:rPr lang="en-US" sz="216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dài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 rot="16200000">
              <a:off x="3105070" y="598324"/>
              <a:ext cx="1321992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chiều</a:t>
              </a:r>
              <a:r>
                <a:rPr lang="en-US" sz="216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cao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1080746" y="424487"/>
              <a:ext cx="2501453" cy="1458913"/>
              <a:chOff x="599090" y="297436"/>
              <a:chExt cx="3064970" cy="1922874"/>
            </a:xfrm>
          </p:grpSpPr>
          <p:grpSp>
            <p:nvGrpSpPr>
              <p:cNvPr id="20" name="Group 27"/>
              <p:cNvGrpSpPr>
                <a:grpSpLocks/>
              </p:cNvGrpSpPr>
              <p:nvPr/>
            </p:nvGrpSpPr>
            <p:grpSpPr bwMode="auto">
              <a:xfrm>
                <a:off x="615840" y="297436"/>
                <a:ext cx="3048220" cy="1905000"/>
                <a:chOff x="615840" y="297436"/>
                <a:chExt cx="3048220" cy="1905000"/>
              </a:xfrm>
            </p:grpSpPr>
            <p:grpSp>
              <p:nvGrpSpPr>
                <p:cNvPr id="23" name="Group 30"/>
                <p:cNvGrpSpPr>
                  <a:grpSpLocks/>
                </p:cNvGrpSpPr>
                <p:nvPr/>
              </p:nvGrpSpPr>
              <p:grpSpPr bwMode="auto">
                <a:xfrm>
                  <a:off x="615840" y="297436"/>
                  <a:ext cx="3048220" cy="1905000"/>
                  <a:chOff x="914180" y="1524220"/>
                  <a:chExt cx="3048220" cy="1905000"/>
                </a:xfrm>
              </p:grpSpPr>
              <p:sp>
                <p:nvSpPr>
                  <p:cNvPr id="25" name="Freeform 40"/>
                  <p:cNvSpPr>
                    <a:spLocks/>
                  </p:cNvSpPr>
                  <p:nvPr/>
                </p:nvSpPr>
                <p:spPr bwMode="auto">
                  <a:xfrm>
                    <a:off x="3224331" y="1524220"/>
                    <a:ext cx="726958" cy="1905422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0" y="1248"/>
                      </a:cxn>
                      <a:cxn ang="0">
                        <a:pos x="336" y="912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336" h="1248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0" y="1248"/>
                        </a:lnTo>
                        <a:lnTo>
                          <a:pt x="336" y="912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6" name="Freeform 37"/>
                  <p:cNvSpPr>
                    <a:spLocks/>
                  </p:cNvSpPr>
                  <p:nvPr/>
                </p:nvSpPr>
                <p:spPr bwMode="auto">
                  <a:xfrm>
                    <a:off x="914889" y="2057294"/>
                    <a:ext cx="2285633" cy="137234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912"/>
                      </a:cxn>
                      <a:cxn ang="0">
                        <a:pos x="1008" y="912"/>
                      </a:cxn>
                      <a:cxn ang="0">
                        <a:pos x="1008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8" h="912">
                        <a:moveTo>
                          <a:pt x="0" y="0"/>
                        </a:moveTo>
                        <a:lnTo>
                          <a:pt x="0" y="912"/>
                        </a:lnTo>
                        <a:lnTo>
                          <a:pt x="1008" y="912"/>
                        </a:lnTo>
                        <a:lnTo>
                          <a:pt x="100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7" name="Freeform 39"/>
                  <p:cNvSpPr>
                    <a:spLocks/>
                  </p:cNvSpPr>
                  <p:nvPr/>
                </p:nvSpPr>
                <p:spPr bwMode="auto">
                  <a:xfrm>
                    <a:off x="914889" y="1535325"/>
                    <a:ext cx="3047511" cy="499757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1008" y="336"/>
                      </a:cxn>
                      <a:cxn ang="0">
                        <a:pos x="1344" y="0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1344" h="336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1008" y="336"/>
                        </a:lnTo>
                        <a:lnTo>
                          <a:pt x="1344" y="0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24" name="Straight Connector 23"/>
                <p:cNvCxnSpPr/>
                <p:nvPr/>
              </p:nvCxnSpPr>
              <p:spPr bwMode="auto">
                <a:xfrm>
                  <a:off x="1384776" y="338686"/>
                  <a:ext cx="0" cy="138028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1" name="Straight Connector 20"/>
              <p:cNvCxnSpPr/>
              <p:nvPr/>
            </p:nvCxnSpPr>
            <p:spPr bwMode="auto">
              <a:xfrm>
                <a:off x="1364142" y="1684063"/>
                <a:ext cx="22919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H="1">
                <a:off x="599090" y="1717380"/>
                <a:ext cx="765052" cy="50293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1939FF1-32D3-4877-A452-8532CC7632E6}"/>
              </a:ext>
            </a:extLst>
          </p:cNvPr>
          <p:cNvSpPr/>
          <p:nvPr/>
        </p:nvSpPr>
        <p:spPr>
          <a:xfrm>
            <a:off x="4607614" y="214820"/>
            <a:ext cx="3286755" cy="564415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 HỘP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CHỮ NHẬT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59111CF-51CC-44F7-8CB5-804C8FF71432}"/>
              </a:ext>
            </a:extLst>
          </p:cNvPr>
          <p:cNvSpPr/>
          <p:nvPr/>
        </p:nvSpPr>
        <p:spPr>
          <a:xfrm>
            <a:off x="4181956" y="3542638"/>
            <a:ext cx="883230" cy="471808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83AA9D2-88B4-431B-B3C6-1159129A9A6A}"/>
              </a:ext>
            </a:extLst>
          </p:cNvPr>
          <p:cNvSpPr/>
          <p:nvPr/>
        </p:nvSpPr>
        <p:spPr>
          <a:xfrm>
            <a:off x="5337042" y="3542637"/>
            <a:ext cx="2039111" cy="517501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015A95-3D38-4537-A4DC-132BBA6B310C}"/>
              </a:ext>
            </a:extLst>
          </p:cNvPr>
          <p:cNvSpPr/>
          <p:nvPr/>
        </p:nvSpPr>
        <p:spPr>
          <a:xfrm>
            <a:off x="5173102" y="4546179"/>
            <a:ext cx="3685683" cy="313101"/>
          </a:xfrm>
          <a:prstGeom prst="roundRect">
            <a:avLst/>
          </a:prstGeom>
          <a:solidFill>
            <a:srgbClr val="92D05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E94E8D6-4EF7-4952-B77D-592CC3513B4E}"/>
              </a:ext>
            </a:extLst>
          </p:cNvPr>
          <p:cNvSpPr/>
          <p:nvPr/>
        </p:nvSpPr>
        <p:spPr>
          <a:xfrm>
            <a:off x="5111671" y="5809239"/>
            <a:ext cx="3685683" cy="313101"/>
          </a:xfrm>
          <a:prstGeom prst="roundRect">
            <a:avLst/>
          </a:prstGeom>
          <a:solidFill>
            <a:srgbClr val="FFFF99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330A61B-1731-452F-B479-EE1DCF1C0854}"/>
              </a:ext>
            </a:extLst>
          </p:cNvPr>
          <p:cNvSpPr/>
          <p:nvPr/>
        </p:nvSpPr>
        <p:spPr>
          <a:xfrm>
            <a:off x="3540605" y="6214932"/>
            <a:ext cx="2735009" cy="284316"/>
          </a:xfrm>
          <a:prstGeom prst="roundRect">
            <a:avLst/>
          </a:prstGeom>
          <a:solidFill>
            <a:srgbClr val="FFFF99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 Box 69"/>
          <p:cNvSpPr txBox="1">
            <a:spLocks noChangeArrowheads="1"/>
          </p:cNvSpPr>
          <p:nvPr/>
        </p:nvSpPr>
        <p:spPr bwMode="auto">
          <a:xfrm>
            <a:off x="3452309" y="3552780"/>
            <a:ext cx="49240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6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3" name="Text Box 69"/>
          <p:cNvSpPr txBox="1">
            <a:spLocks noChangeArrowheads="1"/>
          </p:cNvSpPr>
          <p:nvPr/>
        </p:nvSpPr>
        <p:spPr bwMode="auto">
          <a:xfrm>
            <a:off x="3452309" y="4105268"/>
            <a:ext cx="54979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xung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quanh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tổng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bốn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5" name="Text Box 69"/>
          <p:cNvSpPr txBox="1">
            <a:spLocks noChangeArrowheads="1"/>
          </p:cNvSpPr>
          <p:nvPr/>
        </p:nvSpPr>
        <p:spPr bwMode="auto">
          <a:xfrm>
            <a:off x="3461007" y="5371014"/>
            <a:ext cx="5345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toàn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phần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tổng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xung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quanh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hai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đáy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0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8" grpId="0" animBg="1"/>
      <p:bldP spid="60" grpId="0" animBg="1"/>
      <p:bldP spid="63" grpId="0" animBg="1"/>
      <p:bldP spid="64" grpId="0" animBg="1"/>
      <p:bldP spid="41" grpId="0"/>
      <p:bldP spid="43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566056" y="881743"/>
            <a:ext cx="11255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cm,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cm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cm.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9125BF-41FA-D08B-C5F3-1CA9AD63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14" y="2723470"/>
            <a:ext cx="10478959" cy="270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3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566056" y="642257"/>
            <a:ext cx="112558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20 + 15 +20 + 15 = 70 (cm) 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lvl="0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cm 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× 10 = 700 (cm²)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135CAB-7ED4-530C-BCEF-76EC4EE50491}"/>
              </a:ext>
            </a:extLst>
          </p:cNvPr>
          <p:cNvSpPr/>
          <p:nvPr/>
        </p:nvSpPr>
        <p:spPr>
          <a:xfrm>
            <a:off x="979714" y="5301342"/>
            <a:ext cx="10287000" cy="9361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diện tích xung quanh của hình hộp chữ nhật, ta lấy chu vi mặt đáy nhân với chiều cao (cùng một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11105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566056" y="642257"/>
            <a:ext cx="112558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× 15 = 300 (cm²) 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 + 300 × 2 = 1 300 (cm²)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135CAB-7ED4-530C-BCEF-76EC4EE50491}"/>
              </a:ext>
            </a:extLst>
          </p:cNvPr>
          <p:cNvSpPr/>
          <p:nvPr/>
        </p:nvSpPr>
        <p:spPr>
          <a:xfrm>
            <a:off x="947057" y="4365170"/>
            <a:ext cx="10287000" cy="14369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diện tích toàn phần của hình hộp chữ nhật, ta tính tổng diện tích xung quanh và diện tích hai đáy của hình hộp chữ nhật đó.</a:t>
            </a:r>
          </a:p>
        </p:txBody>
      </p:sp>
    </p:spTree>
    <p:extLst>
      <p:ext uri="{BB962C8B-B14F-4D97-AF65-F5344CB8AC3E}">
        <p14:creationId xmlns:p14="http://schemas.microsoft.com/office/powerpoint/2010/main" val="50166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609599" y="511629"/>
            <a:ext cx="1125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81CBC4-1C9B-8A82-6847-82729C563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" y="1628063"/>
            <a:ext cx="10755086" cy="227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F0000"/>
                  </a:solidFill>
                  <a:latin typeface="Tahoma"/>
                </a:rPr>
                <a:t>5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30A441-BDE6-42DF-8454-D627546BDB6E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DIỆN TÍCH </a:t>
            </a:r>
            <a:r>
              <a:rPr lang="en-US" sz="2800" b="1" dirty="0">
                <a:solidFill>
                  <a:srgbClr val="00B050"/>
                </a:solidFill>
                <a:latin typeface="Arial"/>
              </a:rPr>
              <a:t>XUNG QUANH </a:t>
            </a: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CỦA HÌNH LẬP PHƯƠNG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5" name="Rectangle 21">
            <a:extLst>
              <a:ext uri="{FF2B5EF4-FFF2-40B4-BE49-F238E27FC236}">
                <a16:creationId xmlns:a16="http://schemas.microsoft.com/office/drawing/2014/main" id="{C8460BB9-8D5A-48FE-B7BA-29F7CC7F5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819" y="1317819"/>
            <a:ext cx="1426742" cy="1143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" name="Rectangle 21">
            <a:extLst>
              <a:ext uri="{FF2B5EF4-FFF2-40B4-BE49-F238E27FC236}">
                <a16:creationId xmlns:a16="http://schemas.microsoft.com/office/drawing/2014/main" id="{B489F645-E808-4EA9-8C9E-5BA42A373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6" y="3760250"/>
            <a:ext cx="1413955" cy="1193264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43081D08-0906-466B-B749-FF33F4905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43" y="2471930"/>
            <a:ext cx="5560034" cy="124978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08" name="Rectangle 39">
            <a:extLst>
              <a:ext uri="{FF2B5EF4-FFF2-40B4-BE49-F238E27FC236}">
                <a16:creationId xmlns:a16="http://schemas.microsoft.com/office/drawing/2014/main" id="{4E3ABAF5-BA54-4F4E-B47D-77634D516CAD}"/>
              </a:ext>
            </a:extLst>
          </p:cNvPr>
          <p:cNvSpPr/>
          <p:nvPr/>
        </p:nvSpPr>
        <p:spPr>
          <a:xfrm>
            <a:off x="297879" y="5228203"/>
            <a:ext cx="6094133" cy="1249788"/>
          </a:xfrm>
          <a:custGeom>
            <a:avLst/>
            <a:gdLst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  <a:gd name="connsiteX0" fmla="*/ 114801 w 6094133"/>
              <a:gd name="connsiteY0" fmla="*/ 888 h 1249788"/>
              <a:gd name="connsiteX1" fmla="*/ 315921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264695 w 6094133"/>
              <a:gd name="connsiteY4" fmla="*/ 66553 h 1249788"/>
              <a:gd name="connsiteX5" fmla="*/ 1500105 w 6094133"/>
              <a:gd name="connsiteY5" fmla="*/ 66553 h 1249788"/>
              <a:gd name="connsiteX6" fmla="*/ 1674879 w 6094133"/>
              <a:gd name="connsiteY6" fmla="*/ 66553 h 1249788"/>
              <a:gd name="connsiteX7" fmla="*/ 2031561 w 6094133"/>
              <a:gd name="connsiteY7" fmla="*/ 66553 h 1249788"/>
              <a:gd name="connsiteX8" fmla="*/ 2206335 w 6094133"/>
              <a:gd name="connsiteY8" fmla="*/ 66553 h 1249788"/>
              <a:gd name="connsiteX9" fmla="*/ 2441745 w 6094133"/>
              <a:gd name="connsiteY9" fmla="*/ 66553 h 1249788"/>
              <a:gd name="connsiteX10" fmla="*/ 2798427 w 6094133"/>
              <a:gd name="connsiteY10" fmla="*/ 66553 h 1249788"/>
              <a:gd name="connsiteX11" fmla="*/ 3155109 w 6094133"/>
              <a:gd name="connsiteY11" fmla="*/ 66553 h 1249788"/>
              <a:gd name="connsiteX12" fmla="*/ 3390519 w 6094133"/>
              <a:gd name="connsiteY12" fmla="*/ 66553 h 1249788"/>
              <a:gd name="connsiteX13" fmla="*/ 3807837 w 6094133"/>
              <a:gd name="connsiteY13" fmla="*/ 66553 h 1249788"/>
              <a:gd name="connsiteX14" fmla="*/ 4285791 w 6094133"/>
              <a:gd name="connsiteY14" fmla="*/ 66553 h 1249788"/>
              <a:gd name="connsiteX15" fmla="*/ 4642473 w 6094133"/>
              <a:gd name="connsiteY15" fmla="*/ 66553 h 1249788"/>
              <a:gd name="connsiteX16" fmla="*/ 4938518 w 6094133"/>
              <a:gd name="connsiteY16" fmla="*/ 66553 h 1249788"/>
              <a:gd name="connsiteX17" fmla="*/ 5295200 w 6094133"/>
              <a:gd name="connsiteY17" fmla="*/ 66553 h 1249788"/>
              <a:gd name="connsiteX18" fmla="*/ 5469975 w 6094133"/>
              <a:gd name="connsiteY18" fmla="*/ 66553 h 1249788"/>
              <a:gd name="connsiteX19" fmla="*/ 6083468 w 6094133"/>
              <a:gd name="connsiteY19" fmla="*/ 66553 h 1249788"/>
              <a:gd name="connsiteX20" fmla="*/ 6083468 w 6094133"/>
              <a:gd name="connsiteY20" fmla="*/ 663439 h 1249788"/>
              <a:gd name="connsiteX21" fmla="*/ 6083468 w 6094133"/>
              <a:gd name="connsiteY21" fmla="*/ 1214413 h 1249788"/>
              <a:gd name="connsiteX22" fmla="*/ 5908693 w 6094133"/>
              <a:gd name="connsiteY22" fmla="*/ 1214413 h 1249788"/>
              <a:gd name="connsiteX23" fmla="*/ 5430739 w 6094133"/>
              <a:gd name="connsiteY23" fmla="*/ 1214413 h 1249788"/>
              <a:gd name="connsiteX24" fmla="*/ 5195330 w 6094133"/>
              <a:gd name="connsiteY24" fmla="*/ 1214413 h 1249788"/>
              <a:gd name="connsiteX25" fmla="*/ 4959920 w 6094133"/>
              <a:gd name="connsiteY25" fmla="*/ 1214413 h 1249788"/>
              <a:gd name="connsiteX26" fmla="*/ 4603238 w 6094133"/>
              <a:gd name="connsiteY26" fmla="*/ 1214413 h 1249788"/>
              <a:gd name="connsiteX27" fmla="*/ 4185919 w 6094133"/>
              <a:gd name="connsiteY27" fmla="*/ 1214413 h 1249788"/>
              <a:gd name="connsiteX28" fmla="*/ 4011145 w 6094133"/>
              <a:gd name="connsiteY28" fmla="*/ 1214413 h 1249788"/>
              <a:gd name="connsiteX29" fmla="*/ 3533192 w 6094133"/>
              <a:gd name="connsiteY29" fmla="*/ 1214413 h 1249788"/>
              <a:gd name="connsiteX30" fmla="*/ 3297782 w 6094133"/>
              <a:gd name="connsiteY30" fmla="*/ 1214413 h 1249788"/>
              <a:gd name="connsiteX31" fmla="*/ 3001736 w 6094133"/>
              <a:gd name="connsiteY31" fmla="*/ 1214413 h 1249788"/>
              <a:gd name="connsiteX32" fmla="*/ 2705689 w 6094133"/>
              <a:gd name="connsiteY32" fmla="*/ 1214413 h 1249788"/>
              <a:gd name="connsiteX33" fmla="*/ 2409644 w 6094133"/>
              <a:gd name="connsiteY33" fmla="*/ 1214413 h 1249788"/>
              <a:gd name="connsiteX34" fmla="*/ 2234870 w 6094133"/>
              <a:gd name="connsiteY34" fmla="*/ 1214413 h 1249788"/>
              <a:gd name="connsiteX35" fmla="*/ 1999460 w 6094133"/>
              <a:gd name="connsiteY35" fmla="*/ 1214413 h 1249788"/>
              <a:gd name="connsiteX36" fmla="*/ 1642777 w 6094133"/>
              <a:gd name="connsiteY36" fmla="*/ 1214413 h 1249788"/>
              <a:gd name="connsiteX37" fmla="*/ 1407367 w 6094133"/>
              <a:gd name="connsiteY37" fmla="*/ 1214413 h 1249788"/>
              <a:gd name="connsiteX38" fmla="*/ 1050685 w 6094133"/>
              <a:gd name="connsiteY38" fmla="*/ 1214413 h 1249788"/>
              <a:gd name="connsiteX39" fmla="*/ 754640 w 6094133"/>
              <a:gd name="connsiteY39" fmla="*/ 1214413 h 1249788"/>
              <a:gd name="connsiteX40" fmla="*/ 579866 w 6094133"/>
              <a:gd name="connsiteY40" fmla="*/ 1214413 h 1249788"/>
              <a:gd name="connsiteX41" fmla="*/ 19875 w 6094133"/>
              <a:gd name="connsiteY41" fmla="*/ 1214413 h 1249788"/>
              <a:gd name="connsiteX42" fmla="*/ 19875 w 6094133"/>
              <a:gd name="connsiteY42" fmla="*/ 617526 h 1249788"/>
              <a:gd name="connsiteX43" fmla="*/ 114801 w 6094133"/>
              <a:gd name="connsiteY43" fmla="*/ 888 h 1249788"/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94133" h="1249788" fill="none" extrusionOk="0">
                <a:moveTo>
                  <a:pt x="19875" y="66553"/>
                </a:moveTo>
                <a:cubicBezTo>
                  <a:pt x="91135" y="60212"/>
                  <a:pt x="188444" y="92657"/>
                  <a:pt x="255285" y="66553"/>
                </a:cubicBezTo>
                <a:cubicBezTo>
                  <a:pt x="273940" y="25722"/>
                  <a:pt x="444559" y="102308"/>
                  <a:pt x="490695" y="66553"/>
                </a:cubicBezTo>
                <a:cubicBezTo>
                  <a:pt x="507064" y="-25403"/>
                  <a:pt x="686749" y="108460"/>
                  <a:pt x="847377" y="66553"/>
                </a:cubicBezTo>
                <a:cubicBezTo>
                  <a:pt x="988375" y="-22675"/>
                  <a:pt x="1131448" y="139477"/>
                  <a:pt x="1325331" y="66553"/>
                </a:cubicBezTo>
                <a:cubicBezTo>
                  <a:pt x="1488549" y="-23894"/>
                  <a:pt x="1706702" y="157338"/>
                  <a:pt x="1803285" y="66553"/>
                </a:cubicBezTo>
                <a:cubicBezTo>
                  <a:pt x="1902546" y="6462"/>
                  <a:pt x="2101486" y="93985"/>
                  <a:pt x="2159966" y="66553"/>
                </a:cubicBezTo>
                <a:cubicBezTo>
                  <a:pt x="2219518" y="39179"/>
                  <a:pt x="2393025" y="139730"/>
                  <a:pt x="2456012" y="66553"/>
                </a:cubicBezTo>
                <a:cubicBezTo>
                  <a:pt x="2525037" y="56603"/>
                  <a:pt x="2684282" y="83886"/>
                  <a:pt x="2873330" y="66553"/>
                </a:cubicBezTo>
                <a:cubicBezTo>
                  <a:pt x="3056548" y="64631"/>
                  <a:pt x="3058781" y="76602"/>
                  <a:pt x="3169376" y="66553"/>
                </a:cubicBezTo>
                <a:cubicBezTo>
                  <a:pt x="3295648" y="56595"/>
                  <a:pt x="3380407" y="135821"/>
                  <a:pt x="3404786" y="66553"/>
                </a:cubicBezTo>
                <a:cubicBezTo>
                  <a:pt x="3516131" y="-24820"/>
                  <a:pt x="3651165" y="99783"/>
                  <a:pt x="3822104" y="66553"/>
                </a:cubicBezTo>
                <a:cubicBezTo>
                  <a:pt x="3955094" y="85663"/>
                  <a:pt x="4207949" y="113164"/>
                  <a:pt x="4300058" y="66553"/>
                </a:cubicBezTo>
                <a:cubicBezTo>
                  <a:pt x="4485105" y="29419"/>
                  <a:pt x="4528789" y="161246"/>
                  <a:pt x="4596104" y="66553"/>
                </a:cubicBezTo>
                <a:cubicBezTo>
                  <a:pt x="4663117" y="4313"/>
                  <a:pt x="4712832" y="107285"/>
                  <a:pt x="4831514" y="66553"/>
                </a:cubicBezTo>
                <a:cubicBezTo>
                  <a:pt x="4855027" y="-39439"/>
                  <a:pt x="5046656" y="242557"/>
                  <a:pt x="5248832" y="66553"/>
                </a:cubicBezTo>
                <a:cubicBezTo>
                  <a:pt x="5422599" y="-2624"/>
                  <a:pt x="5491868" y="95798"/>
                  <a:pt x="5666150" y="66553"/>
                </a:cubicBezTo>
                <a:cubicBezTo>
                  <a:pt x="5881669" y="-35982"/>
                  <a:pt x="5976989" y="55173"/>
                  <a:pt x="6083468" y="66553"/>
                </a:cubicBezTo>
                <a:cubicBezTo>
                  <a:pt x="6135078" y="133742"/>
                  <a:pt x="6143314" y="372203"/>
                  <a:pt x="6083468" y="629004"/>
                </a:cubicBezTo>
                <a:cubicBezTo>
                  <a:pt x="6104030" y="887050"/>
                  <a:pt x="6057309" y="977991"/>
                  <a:pt x="6083468" y="1214413"/>
                </a:cubicBezTo>
                <a:cubicBezTo>
                  <a:pt x="5970661" y="1278145"/>
                  <a:pt x="5827676" y="1131462"/>
                  <a:pt x="5726786" y="1214413"/>
                </a:cubicBezTo>
                <a:cubicBezTo>
                  <a:pt x="5633126" y="1262139"/>
                  <a:pt x="5394440" y="1149815"/>
                  <a:pt x="5309468" y="1214413"/>
                </a:cubicBezTo>
                <a:cubicBezTo>
                  <a:pt x="5223102" y="1259311"/>
                  <a:pt x="5230023" y="1131753"/>
                  <a:pt x="5074058" y="1214413"/>
                </a:cubicBezTo>
                <a:cubicBezTo>
                  <a:pt x="4978557" y="1304154"/>
                  <a:pt x="4921561" y="1215467"/>
                  <a:pt x="4778012" y="1214413"/>
                </a:cubicBezTo>
                <a:cubicBezTo>
                  <a:pt x="4638587" y="1255820"/>
                  <a:pt x="4591527" y="1125189"/>
                  <a:pt x="4421330" y="1214413"/>
                </a:cubicBezTo>
                <a:cubicBezTo>
                  <a:pt x="4285006" y="1304239"/>
                  <a:pt x="4139244" y="1180966"/>
                  <a:pt x="4004012" y="1214413"/>
                </a:cubicBezTo>
                <a:cubicBezTo>
                  <a:pt x="3885413" y="1224941"/>
                  <a:pt x="3840767" y="1207171"/>
                  <a:pt x="3707966" y="1214413"/>
                </a:cubicBezTo>
                <a:cubicBezTo>
                  <a:pt x="3542454" y="1213908"/>
                  <a:pt x="3614089" y="1156697"/>
                  <a:pt x="3533192" y="1214413"/>
                </a:cubicBezTo>
                <a:cubicBezTo>
                  <a:pt x="3429995" y="1275267"/>
                  <a:pt x="3299060" y="1153505"/>
                  <a:pt x="3176510" y="1214413"/>
                </a:cubicBezTo>
                <a:cubicBezTo>
                  <a:pt x="3057246" y="1255919"/>
                  <a:pt x="2970179" y="1102066"/>
                  <a:pt x="2880464" y="1214413"/>
                </a:cubicBezTo>
                <a:cubicBezTo>
                  <a:pt x="2825466" y="1285591"/>
                  <a:pt x="2741141" y="1219277"/>
                  <a:pt x="2705689" y="1214413"/>
                </a:cubicBezTo>
                <a:cubicBezTo>
                  <a:pt x="2641824" y="1219992"/>
                  <a:pt x="2628672" y="1188127"/>
                  <a:pt x="2530915" y="1214413"/>
                </a:cubicBezTo>
                <a:cubicBezTo>
                  <a:pt x="2376946" y="1253962"/>
                  <a:pt x="2328106" y="1219708"/>
                  <a:pt x="2113598" y="1214413"/>
                </a:cubicBezTo>
                <a:cubicBezTo>
                  <a:pt x="1921546" y="1261836"/>
                  <a:pt x="1945724" y="1209480"/>
                  <a:pt x="1817552" y="1214413"/>
                </a:cubicBezTo>
                <a:cubicBezTo>
                  <a:pt x="1679843" y="1207963"/>
                  <a:pt x="1638207" y="1170976"/>
                  <a:pt x="1460870" y="1214413"/>
                </a:cubicBezTo>
                <a:cubicBezTo>
                  <a:pt x="1267371" y="1208030"/>
                  <a:pt x="1117085" y="1166385"/>
                  <a:pt x="1043552" y="1214413"/>
                </a:cubicBezTo>
                <a:cubicBezTo>
                  <a:pt x="918659" y="1258942"/>
                  <a:pt x="840066" y="1177917"/>
                  <a:pt x="747506" y="1214413"/>
                </a:cubicBezTo>
                <a:cubicBezTo>
                  <a:pt x="648934" y="1195204"/>
                  <a:pt x="219281" y="1176378"/>
                  <a:pt x="19875" y="1214413"/>
                </a:cubicBezTo>
                <a:cubicBezTo>
                  <a:pt x="6565" y="997528"/>
                  <a:pt x="13802" y="834499"/>
                  <a:pt x="19875" y="651962"/>
                </a:cubicBezTo>
                <a:cubicBezTo>
                  <a:pt x="5617" y="414765"/>
                  <a:pt x="35169" y="366970"/>
                  <a:pt x="19875" y="66553"/>
                </a:cubicBezTo>
                <a:close/>
              </a:path>
              <a:path w="6094133" h="1249788" stroke="0" extrusionOk="0">
                <a:moveTo>
                  <a:pt x="114801" y="888"/>
                </a:moveTo>
                <a:cubicBezTo>
                  <a:pt x="207939" y="-32865"/>
                  <a:pt x="231291" y="72215"/>
                  <a:pt x="315921" y="66553"/>
                </a:cubicBezTo>
                <a:cubicBezTo>
                  <a:pt x="382695" y="70777"/>
                  <a:pt x="404502" y="95034"/>
                  <a:pt x="490695" y="66553"/>
                </a:cubicBezTo>
                <a:cubicBezTo>
                  <a:pt x="566929" y="82732"/>
                  <a:pt x="697230" y="113402"/>
                  <a:pt x="847377" y="66553"/>
                </a:cubicBezTo>
                <a:cubicBezTo>
                  <a:pt x="951920" y="-16767"/>
                  <a:pt x="1077941" y="181457"/>
                  <a:pt x="1264695" y="66553"/>
                </a:cubicBezTo>
                <a:cubicBezTo>
                  <a:pt x="1411945" y="-1758"/>
                  <a:pt x="1435906" y="84928"/>
                  <a:pt x="1500105" y="66553"/>
                </a:cubicBezTo>
                <a:cubicBezTo>
                  <a:pt x="1546418" y="73573"/>
                  <a:pt x="1621221" y="99382"/>
                  <a:pt x="1674879" y="66553"/>
                </a:cubicBezTo>
                <a:cubicBezTo>
                  <a:pt x="1742588" y="6531"/>
                  <a:pt x="1922255" y="127770"/>
                  <a:pt x="2031561" y="66553"/>
                </a:cubicBezTo>
                <a:cubicBezTo>
                  <a:pt x="2103186" y="-17487"/>
                  <a:pt x="2142070" y="96457"/>
                  <a:pt x="2206335" y="66553"/>
                </a:cubicBezTo>
                <a:cubicBezTo>
                  <a:pt x="2249577" y="91362"/>
                  <a:pt x="2354932" y="62450"/>
                  <a:pt x="2441745" y="66553"/>
                </a:cubicBezTo>
                <a:cubicBezTo>
                  <a:pt x="2533904" y="95331"/>
                  <a:pt x="2723238" y="54443"/>
                  <a:pt x="2798427" y="66553"/>
                </a:cubicBezTo>
                <a:cubicBezTo>
                  <a:pt x="2823518" y="60962"/>
                  <a:pt x="2981795" y="78230"/>
                  <a:pt x="3155109" y="66553"/>
                </a:cubicBezTo>
                <a:cubicBezTo>
                  <a:pt x="3318949" y="35875"/>
                  <a:pt x="3255473" y="83819"/>
                  <a:pt x="3390519" y="66553"/>
                </a:cubicBezTo>
                <a:cubicBezTo>
                  <a:pt x="3511438" y="5841"/>
                  <a:pt x="3655023" y="122944"/>
                  <a:pt x="3807837" y="66553"/>
                </a:cubicBezTo>
                <a:cubicBezTo>
                  <a:pt x="3943201" y="-2198"/>
                  <a:pt x="4048725" y="78424"/>
                  <a:pt x="4285791" y="66553"/>
                </a:cubicBezTo>
                <a:cubicBezTo>
                  <a:pt x="4519495" y="82285"/>
                  <a:pt x="4557488" y="137712"/>
                  <a:pt x="4642473" y="66553"/>
                </a:cubicBezTo>
                <a:cubicBezTo>
                  <a:pt x="4729242" y="25345"/>
                  <a:pt x="4870870" y="80811"/>
                  <a:pt x="4938518" y="66553"/>
                </a:cubicBezTo>
                <a:cubicBezTo>
                  <a:pt x="4974945" y="30991"/>
                  <a:pt x="5089731" y="58324"/>
                  <a:pt x="5295200" y="66553"/>
                </a:cubicBezTo>
                <a:cubicBezTo>
                  <a:pt x="5449369" y="48897"/>
                  <a:pt x="5407801" y="70435"/>
                  <a:pt x="5469975" y="66553"/>
                </a:cubicBezTo>
                <a:cubicBezTo>
                  <a:pt x="5471172" y="80981"/>
                  <a:pt x="5817558" y="51244"/>
                  <a:pt x="6083468" y="66553"/>
                </a:cubicBezTo>
                <a:cubicBezTo>
                  <a:pt x="6093561" y="366940"/>
                  <a:pt x="6036652" y="519117"/>
                  <a:pt x="6083468" y="663439"/>
                </a:cubicBezTo>
                <a:cubicBezTo>
                  <a:pt x="6165383" y="788082"/>
                  <a:pt x="6125474" y="1059152"/>
                  <a:pt x="6083468" y="1214413"/>
                </a:cubicBezTo>
                <a:cubicBezTo>
                  <a:pt x="6022510" y="1214737"/>
                  <a:pt x="6003263" y="1163949"/>
                  <a:pt x="5908693" y="1214413"/>
                </a:cubicBezTo>
                <a:cubicBezTo>
                  <a:pt x="5825378" y="1244033"/>
                  <a:pt x="5582399" y="1151408"/>
                  <a:pt x="5430739" y="1214413"/>
                </a:cubicBezTo>
                <a:cubicBezTo>
                  <a:pt x="5336365" y="1313872"/>
                  <a:pt x="5242154" y="1176050"/>
                  <a:pt x="5195330" y="1214413"/>
                </a:cubicBezTo>
                <a:cubicBezTo>
                  <a:pt x="5101214" y="1275927"/>
                  <a:pt x="4993196" y="1186885"/>
                  <a:pt x="4959920" y="1214413"/>
                </a:cubicBezTo>
                <a:cubicBezTo>
                  <a:pt x="4910779" y="1212089"/>
                  <a:pt x="4711966" y="1197443"/>
                  <a:pt x="4603238" y="1214413"/>
                </a:cubicBezTo>
                <a:cubicBezTo>
                  <a:pt x="4388885" y="1254494"/>
                  <a:pt x="4323475" y="1103413"/>
                  <a:pt x="4185919" y="1214413"/>
                </a:cubicBezTo>
                <a:cubicBezTo>
                  <a:pt x="4098686" y="1286853"/>
                  <a:pt x="4057894" y="1163623"/>
                  <a:pt x="4011145" y="1214413"/>
                </a:cubicBezTo>
                <a:cubicBezTo>
                  <a:pt x="3954118" y="1246788"/>
                  <a:pt x="3736819" y="1150938"/>
                  <a:pt x="3533192" y="1214413"/>
                </a:cubicBezTo>
                <a:cubicBezTo>
                  <a:pt x="3367159" y="1250893"/>
                  <a:pt x="3373323" y="1190885"/>
                  <a:pt x="3297782" y="1214413"/>
                </a:cubicBezTo>
                <a:cubicBezTo>
                  <a:pt x="3248726" y="1213413"/>
                  <a:pt x="3103328" y="1222105"/>
                  <a:pt x="3001736" y="1214413"/>
                </a:cubicBezTo>
                <a:cubicBezTo>
                  <a:pt x="2936423" y="1213773"/>
                  <a:pt x="2777658" y="1213070"/>
                  <a:pt x="2705689" y="1214413"/>
                </a:cubicBezTo>
                <a:cubicBezTo>
                  <a:pt x="2632885" y="1263498"/>
                  <a:pt x="2493642" y="1184544"/>
                  <a:pt x="2409644" y="1214413"/>
                </a:cubicBezTo>
                <a:cubicBezTo>
                  <a:pt x="2351910" y="1253690"/>
                  <a:pt x="2274265" y="1206906"/>
                  <a:pt x="2234870" y="1214413"/>
                </a:cubicBezTo>
                <a:cubicBezTo>
                  <a:pt x="2153195" y="1229587"/>
                  <a:pt x="2108739" y="1195758"/>
                  <a:pt x="1999460" y="1214413"/>
                </a:cubicBezTo>
                <a:cubicBezTo>
                  <a:pt x="1869354" y="1163389"/>
                  <a:pt x="1763041" y="1136890"/>
                  <a:pt x="1642777" y="1214413"/>
                </a:cubicBezTo>
                <a:cubicBezTo>
                  <a:pt x="1494991" y="1305354"/>
                  <a:pt x="1510143" y="1195791"/>
                  <a:pt x="1407367" y="1214413"/>
                </a:cubicBezTo>
                <a:cubicBezTo>
                  <a:pt x="1320133" y="1252934"/>
                  <a:pt x="1107045" y="1147057"/>
                  <a:pt x="1050685" y="1214413"/>
                </a:cubicBezTo>
                <a:cubicBezTo>
                  <a:pt x="946146" y="1262202"/>
                  <a:pt x="834189" y="1183237"/>
                  <a:pt x="754640" y="1214413"/>
                </a:cubicBezTo>
                <a:cubicBezTo>
                  <a:pt x="624326" y="1244017"/>
                  <a:pt x="605831" y="1189142"/>
                  <a:pt x="579866" y="1214413"/>
                </a:cubicBezTo>
                <a:cubicBezTo>
                  <a:pt x="532844" y="1205111"/>
                  <a:pt x="138464" y="1161116"/>
                  <a:pt x="19875" y="1214413"/>
                </a:cubicBezTo>
                <a:cubicBezTo>
                  <a:pt x="-61669" y="976678"/>
                  <a:pt x="-14164" y="795451"/>
                  <a:pt x="19875" y="617526"/>
                </a:cubicBezTo>
                <a:cubicBezTo>
                  <a:pt x="-37621" y="425079"/>
                  <a:pt x="192342" y="271005"/>
                  <a:pt x="114801" y="888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89704" y="25933"/>
                  <a:pt x="196381" y="115289"/>
                  <a:pt x="255285" y="66553"/>
                </a:cubicBezTo>
                <a:cubicBezTo>
                  <a:pt x="324947" y="19935"/>
                  <a:pt x="449088" y="103768"/>
                  <a:pt x="490695" y="66553"/>
                </a:cubicBezTo>
                <a:cubicBezTo>
                  <a:pt x="500299" y="-7802"/>
                  <a:pt x="781589" y="137937"/>
                  <a:pt x="847377" y="66553"/>
                </a:cubicBezTo>
                <a:cubicBezTo>
                  <a:pt x="955018" y="-55386"/>
                  <a:pt x="1186522" y="110116"/>
                  <a:pt x="1325331" y="66553"/>
                </a:cubicBezTo>
                <a:cubicBezTo>
                  <a:pt x="1442593" y="-892"/>
                  <a:pt x="1721456" y="193150"/>
                  <a:pt x="1803285" y="66553"/>
                </a:cubicBezTo>
                <a:cubicBezTo>
                  <a:pt x="1881373" y="-24801"/>
                  <a:pt x="2082669" y="120485"/>
                  <a:pt x="2159966" y="66553"/>
                </a:cubicBezTo>
                <a:cubicBezTo>
                  <a:pt x="2228431" y="-13547"/>
                  <a:pt x="2382450" y="91836"/>
                  <a:pt x="2456012" y="66553"/>
                </a:cubicBezTo>
                <a:cubicBezTo>
                  <a:pt x="2563580" y="27105"/>
                  <a:pt x="2746987" y="115690"/>
                  <a:pt x="2873330" y="66553"/>
                </a:cubicBezTo>
                <a:cubicBezTo>
                  <a:pt x="3049346" y="70002"/>
                  <a:pt x="3056571" y="90654"/>
                  <a:pt x="3169376" y="66553"/>
                </a:cubicBezTo>
                <a:cubicBezTo>
                  <a:pt x="3276757" y="55579"/>
                  <a:pt x="3348044" y="121110"/>
                  <a:pt x="3404786" y="66553"/>
                </a:cubicBezTo>
                <a:cubicBezTo>
                  <a:pt x="3457548" y="-36695"/>
                  <a:pt x="3671577" y="116371"/>
                  <a:pt x="3822104" y="66553"/>
                </a:cubicBezTo>
                <a:cubicBezTo>
                  <a:pt x="3980937" y="11526"/>
                  <a:pt x="4155996" y="121348"/>
                  <a:pt x="4300058" y="66553"/>
                </a:cubicBezTo>
                <a:cubicBezTo>
                  <a:pt x="4489535" y="38225"/>
                  <a:pt x="4478103" y="103737"/>
                  <a:pt x="4596104" y="66553"/>
                </a:cubicBezTo>
                <a:cubicBezTo>
                  <a:pt x="4707777" y="-8417"/>
                  <a:pt x="4713481" y="106372"/>
                  <a:pt x="4831514" y="66553"/>
                </a:cubicBezTo>
                <a:cubicBezTo>
                  <a:pt x="4935259" y="-17987"/>
                  <a:pt x="5130763" y="189820"/>
                  <a:pt x="5248832" y="66553"/>
                </a:cubicBezTo>
                <a:cubicBezTo>
                  <a:pt x="5371407" y="10579"/>
                  <a:pt x="5467225" y="126852"/>
                  <a:pt x="5666150" y="66553"/>
                </a:cubicBezTo>
                <a:cubicBezTo>
                  <a:pt x="5877098" y="-24152"/>
                  <a:pt x="5955523" y="41730"/>
                  <a:pt x="6083468" y="66553"/>
                </a:cubicBezTo>
                <a:cubicBezTo>
                  <a:pt x="6128291" y="159166"/>
                  <a:pt x="6073539" y="411722"/>
                  <a:pt x="6083468" y="629004"/>
                </a:cubicBezTo>
                <a:cubicBezTo>
                  <a:pt x="6117725" y="853822"/>
                  <a:pt x="6097145" y="983112"/>
                  <a:pt x="6083468" y="1214413"/>
                </a:cubicBezTo>
                <a:cubicBezTo>
                  <a:pt x="5975667" y="1250833"/>
                  <a:pt x="5817439" y="1168512"/>
                  <a:pt x="5726786" y="1214413"/>
                </a:cubicBezTo>
                <a:cubicBezTo>
                  <a:pt x="5676356" y="1270791"/>
                  <a:pt x="5385847" y="1123913"/>
                  <a:pt x="5309468" y="1214413"/>
                </a:cubicBezTo>
                <a:cubicBezTo>
                  <a:pt x="5222738" y="1312064"/>
                  <a:pt x="5133145" y="1139236"/>
                  <a:pt x="5074058" y="1214413"/>
                </a:cubicBezTo>
                <a:cubicBezTo>
                  <a:pt x="4968009" y="1241672"/>
                  <a:pt x="4891331" y="1173609"/>
                  <a:pt x="4778012" y="1214413"/>
                </a:cubicBezTo>
                <a:cubicBezTo>
                  <a:pt x="4659515" y="1214107"/>
                  <a:pt x="4581168" y="1162065"/>
                  <a:pt x="4421330" y="1214413"/>
                </a:cubicBezTo>
                <a:cubicBezTo>
                  <a:pt x="4297595" y="1315289"/>
                  <a:pt x="4085023" y="1205316"/>
                  <a:pt x="4004012" y="1214413"/>
                </a:cubicBezTo>
                <a:cubicBezTo>
                  <a:pt x="3874710" y="1243212"/>
                  <a:pt x="3835138" y="1220159"/>
                  <a:pt x="3707966" y="1214413"/>
                </a:cubicBezTo>
                <a:cubicBezTo>
                  <a:pt x="3561081" y="1224088"/>
                  <a:pt x="3597053" y="1150183"/>
                  <a:pt x="3533192" y="1214413"/>
                </a:cubicBezTo>
                <a:cubicBezTo>
                  <a:pt x="3490221" y="1263062"/>
                  <a:pt x="3283471" y="1195103"/>
                  <a:pt x="3176510" y="1214413"/>
                </a:cubicBezTo>
                <a:cubicBezTo>
                  <a:pt x="3082267" y="1249429"/>
                  <a:pt x="2949489" y="1141195"/>
                  <a:pt x="2880464" y="1214413"/>
                </a:cubicBezTo>
                <a:cubicBezTo>
                  <a:pt x="2816672" y="1289169"/>
                  <a:pt x="2749854" y="1203620"/>
                  <a:pt x="2705689" y="1214413"/>
                </a:cubicBezTo>
                <a:cubicBezTo>
                  <a:pt x="2671509" y="1228482"/>
                  <a:pt x="2625092" y="1159143"/>
                  <a:pt x="2530915" y="1214413"/>
                </a:cubicBezTo>
                <a:cubicBezTo>
                  <a:pt x="2455107" y="1227986"/>
                  <a:pt x="2278229" y="1140980"/>
                  <a:pt x="2113598" y="1214413"/>
                </a:cubicBezTo>
                <a:cubicBezTo>
                  <a:pt x="1914951" y="1269748"/>
                  <a:pt x="1930961" y="1191774"/>
                  <a:pt x="1817552" y="1214413"/>
                </a:cubicBezTo>
                <a:cubicBezTo>
                  <a:pt x="1717362" y="1202767"/>
                  <a:pt x="1642952" y="1182478"/>
                  <a:pt x="1460870" y="1214413"/>
                </a:cubicBezTo>
                <a:cubicBezTo>
                  <a:pt x="1296043" y="1279861"/>
                  <a:pt x="1169231" y="1175502"/>
                  <a:pt x="1043552" y="1214413"/>
                </a:cubicBezTo>
                <a:cubicBezTo>
                  <a:pt x="919127" y="1256682"/>
                  <a:pt x="797372" y="1215137"/>
                  <a:pt x="747506" y="1214413"/>
                </a:cubicBezTo>
                <a:cubicBezTo>
                  <a:pt x="675075" y="1179237"/>
                  <a:pt x="229962" y="1190065"/>
                  <a:pt x="19875" y="1214413"/>
                </a:cubicBezTo>
                <a:cubicBezTo>
                  <a:pt x="14782" y="946526"/>
                  <a:pt x="36171" y="886929"/>
                  <a:pt x="19875" y="651962"/>
                </a:cubicBezTo>
                <a:cubicBezTo>
                  <a:pt x="595" y="452929"/>
                  <a:pt x="30440" y="363392"/>
                  <a:pt x="19875" y="66553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93201" y="44592"/>
                  <a:pt x="191350" y="112527"/>
                  <a:pt x="255285" y="66553"/>
                </a:cubicBezTo>
                <a:cubicBezTo>
                  <a:pt x="298983" y="20689"/>
                  <a:pt x="434603" y="106673"/>
                  <a:pt x="490695" y="66553"/>
                </a:cubicBezTo>
                <a:cubicBezTo>
                  <a:pt x="510756" y="-7800"/>
                  <a:pt x="745043" y="127122"/>
                  <a:pt x="847377" y="66553"/>
                </a:cubicBezTo>
                <a:cubicBezTo>
                  <a:pt x="955314" y="-38038"/>
                  <a:pt x="1148150" y="139148"/>
                  <a:pt x="1325331" y="66553"/>
                </a:cubicBezTo>
                <a:cubicBezTo>
                  <a:pt x="1466464" y="-27015"/>
                  <a:pt x="1689020" y="184324"/>
                  <a:pt x="1803285" y="66553"/>
                </a:cubicBezTo>
                <a:cubicBezTo>
                  <a:pt x="1888705" y="-17579"/>
                  <a:pt x="2091555" y="94414"/>
                  <a:pt x="2159966" y="66553"/>
                </a:cubicBezTo>
                <a:cubicBezTo>
                  <a:pt x="2230555" y="12454"/>
                  <a:pt x="2389817" y="111530"/>
                  <a:pt x="2456012" y="66553"/>
                </a:cubicBezTo>
                <a:cubicBezTo>
                  <a:pt x="2553151" y="39898"/>
                  <a:pt x="2726545" y="106747"/>
                  <a:pt x="2873330" y="66553"/>
                </a:cubicBezTo>
                <a:cubicBezTo>
                  <a:pt x="3055357" y="63452"/>
                  <a:pt x="3058318" y="86901"/>
                  <a:pt x="3169376" y="66553"/>
                </a:cubicBezTo>
                <a:cubicBezTo>
                  <a:pt x="3271941" y="65481"/>
                  <a:pt x="3379069" y="123931"/>
                  <a:pt x="3404786" y="66553"/>
                </a:cubicBezTo>
                <a:cubicBezTo>
                  <a:pt x="3456491" y="-15166"/>
                  <a:pt x="3671350" y="101062"/>
                  <a:pt x="3822104" y="66553"/>
                </a:cubicBezTo>
                <a:cubicBezTo>
                  <a:pt x="3977371" y="61001"/>
                  <a:pt x="4198174" y="124120"/>
                  <a:pt x="4300058" y="66553"/>
                </a:cubicBezTo>
                <a:cubicBezTo>
                  <a:pt x="4488592" y="33166"/>
                  <a:pt x="4495990" y="120293"/>
                  <a:pt x="4596104" y="66553"/>
                </a:cubicBezTo>
                <a:cubicBezTo>
                  <a:pt x="4713332" y="7922"/>
                  <a:pt x="4708744" y="102442"/>
                  <a:pt x="4831514" y="66553"/>
                </a:cubicBezTo>
                <a:cubicBezTo>
                  <a:pt x="4870560" y="-50845"/>
                  <a:pt x="5087408" y="200387"/>
                  <a:pt x="5248832" y="66553"/>
                </a:cubicBezTo>
                <a:cubicBezTo>
                  <a:pt x="5396515" y="391"/>
                  <a:pt x="5477690" y="123783"/>
                  <a:pt x="5666150" y="66553"/>
                </a:cubicBezTo>
                <a:cubicBezTo>
                  <a:pt x="5870080" y="-43386"/>
                  <a:pt x="5976463" y="58648"/>
                  <a:pt x="6083468" y="66553"/>
                </a:cubicBezTo>
                <a:cubicBezTo>
                  <a:pt x="6137774" y="138344"/>
                  <a:pt x="6036864" y="360432"/>
                  <a:pt x="6083468" y="629004"/>
                </a:cubicBezTo>
                <a:cubicBezTo>
                  <a:pt x="6091277" y="861349"/>
                  <a:pt x="6070004" y="972921"/>
                  <a:pt x="6083468" y="1214413"/>
                </a:cubicBezTo>
                <a:cubicBezTo>
                  <a:pt x="5975755" y="1254128"/>
                  <a:pt x="5816575" y="1175852"/>
                  <a:pt x="5726786" y="1214413"/>
                </a:cubicBezTo>
                <a:cubicBezTo>
                  <a:pt x="5655795" y="1264213"/>
                  <a:pt x="5364554" y="1137834"/>
                  <a:pt x="5309468" y="1214413"/>
                </a:cubicBezTo>
                <a:cubicBezTo>
                  <a:pt x="5216355" y="1288910"/>
                  <a:pt x="5167897" y="1136243"/>
                  <a:pt x="5074058" y="1214413"/>
                </a:cubicBezTo>
                <a:cubicBezTo>
                  <a:pt x="4973882" y="1277704"/>
                  <a:pt x="4884065" y="1204012"/>
                  <a:pt x="4778012" y="1214413"/>
                </a:cubicBezTo>
                <a:cubicBezTo>
                  <a:pt x="4656382" y="1237223"/>
                  <a:pt x="4598540" y="1142529"/>
                  <a:pt x="4421330" y="1214413"/>
                </a:cubicBezTo>
                <a:cubicBezTo>
                  <a:pt x="4285178" y="1306238"/>
                  <a:pt x="4103239" y="1181111"/>
                  <a:pt x="4004012" y="1214413"/>
                </a:cubicBezTo>
                <a:cubicBezTo>
                  <a:pt x="3880490" y="1232559"/>
                  <a:pt x="3844891" y="1216947"/>
                  <a:pt x="3707966" y="1214413"/>
                </a:cubicBezTo>
                <a:cubicBezTo>
                  <a:pt x="3549343" y="1222751"/>
                  <a:pt x="3598353" y="1147825"/>
                  <a:pt x="3533192" y="1214413"/>
                </a:cubicBezTo>
                <a:cubicBezTo>
                  <a:pt x="3468685" y="1245863"/>
                  <a:pt x="3332210" y="1157083"/>
                  <a:pt x="3176510" y="1214413"/>
                </a:cubicBezTo>
                <a:cubicBezTo>
                  <a:pt x="3069059" y="1256327"/>
                  <a:pt x="2963258" y="1147959"/>
                  <a:pt x="2880464" y="1214413"/>
                </a:cubicBezTo>
                <a:cubicBezTo>
                  <a:pt x="2822920" y="1282321"/>
                  <a:pt x="2749559" y="1216921"/>
                  <a:pt x="2705689" y="1214413"/>
                </a:cubicBezTo>
                <a:cubicBezTo>
                  <a:pt x="2651427" y="1222544"/>
                  <a:pt x="2623933" y="1177964"/>
                  <a:pt x="2530915" y="1214413"/>
                </a:cubicBezTo>
                <a:cubicBezTo>
                  <a:pt x="2403959" y="1236870"/>
                  <a:pt x="2319856" y="1207337"/>
                  <a:pt x="2113598" y="1214413"/>
                </a:cubicBezTo>
                <a:cubicBezTo>
                  <a:pt x="1921359" y="1270979"/>
                  <a:pt x="1944817" y="1196329"/>
                  <a:pt x="1817552" y="1214413"/>
                </a:cubicBezTo>
                <a:cubicBezTo>
                  <a:pt x="1687714" y="1210763"/>
                  <a:pt x="1644719" y="1182892"/>
                  <a:pt x="1460870" y="1214413"/>
                </a:cubicBezTo>
                <a:cubicBezTo>
                  <a:pt x="1285543" y="1236504"/>
                  <a:pt x="1145646" y="1165503"/>
                  <a:pt x="1043552" y="1214413"/>
                </a:cubicBezTo>
                <a:cubicBezTo>
                  <a:pt x="928897" y="1261983"/>
                  <a:pt x="822022" y="1191629"/>
                  <a:pt x="747506" y="1214413"/>
                </a:cubicBezTo>
                <a:cubicBezTo>
                  <a:pt x="643441" y="1161469"/>
                  <a:pt x="242772" y="1170567"/>
                  <a:pt x="19875" y="1214413"/>
                </a:cubicBezTo>
                <a:cubicBezTo>
                  <a:pt x="30255" y="976778"/>
                  <a:pt x="17391" y="864860"/>
                  <a:pt x="19875" y="651962"/>
                </a:cubicBezTo>
                <a:cubicBezTo>
                  <a:pt x="6382" y="427229"/>
                  <a:pt x="31041" y="370780"/>
                  <a:pt x="19875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9875 w 6094133"/>
                      <a:gd name="connsiteY0" fmla="*/ 66553 h 1249788"/>
                      <a:gd name="connsiteX1" fmla="*/ 255285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325331 w 6094133"/>
                      <a:gd name="connsiteY4" fmla="*/ 66553 h 1249788"/>
                      <a:gd name="connsiteX5" fmla="*/ 1803285 w 6094133"/>
                      <a:gd name="connsiteY5" fmla="*/ 66553 h 1249788"/>
                      <a:gd name="connsiteX6" fmla="*/ 2159966 w 6094133"/>
                      <a:gd name="connsiteY6" fmla="*/ 66553 h 1249788"/>
                      <a:gd name="connsiteX7" fmla="*/ 2456012 w 6094133"/>
                      <a:gd name="connsiteY7" fmla="*/ 66553 h 1249788"/>
                      <a:gd name="connsiteX8" fmla="*/ 2873330 w 6094133"/>
                      <a:gd name="connsiteY8" fmla="*/ 66553 h 1249788"/>
                      <a:gd name="connsiteX9" fmla="*/ 3169376 w 6094133"/>
                      <a:gd name="connsiteY9" fmla="*/ 66553 h 1249788"/>
                      <a:gd name="connsiteX10" fmla="*/ 3404786 w 6094133"/>
                      <a:gd name="connsiteY10" fmla="*/ 66553 h 1249788"/>
                      <a:gd name="connsiteX11" fmla="*/ 3822104 w 6094133"/>
                      <a:gd name="connsiteY11" fmla="*/ 66553 h 1249788"/>
                      <a:gd name="connsiteX12" fmla="*/ 4300058 w 6094133"/>
                      <a:gd name="connsiteY12" fmla="*/ 66553 h 1249788"/>
                      <a:gd name="connsiteX13" fmla="*/ 4596104 w 6094133"/>
                      <a:gd name="connsiteY13" fmla="*/ 66553 h 1249788"/>
                      <a:gd name="connsiteX14" fmla="*/ 4831514 w 6094133"/>
                      <a:gd name="connsiteY14" fmla="*/ 66553 h 1249788"/>
                      <a:gd name="connsiteX15" fmla="*/ 5248832 w 6094133"/>
                      <a:gd name="connsiteY15" fmla="*/ 66553 h 1249788"/>
                      <a:gd name="connsiteX16" fmla="*/ 5666150 w 6094133"/>
                      <a:gd name="connsiteY16" fmla="*/ 66553 h 1249788"/>
                      <a:gd name="connsiteX17" fmla="*/ 6083468 w 6094133"/>
                      <a:gd name="connsiteY17" fmla="*/ 66553 h 1249788"/>
                      <a:gd name="connsiteX18" fmla="*/ 6083468 w 6094133"/>
                      <a:gd name="connsiteY18" fmla="*/ 629004 h 1249788"/>
                      <a:gd name="connsiteX19" fmla="*/ 6083468 w 6094133"/>
                      <a:gd name="connsiteY19" fmla="*/ 1214413 h 1249788"/>
                      <a:gd name="connsiteX20" fmla="*/ 5726786 w 6094133"/>
                      <a:gd name="connsiteY20" fmla="*/ 1214413 h 1249788"/>
                      <a:gd name="connsiteX21" fmla="*/ 5309468 w 6094133"/>
                      <a:gd name="connsiteY21" fmla="*/ 1214413 h 1249788"/>
                      <a:gd name="connsiteX22" fmla="*/ 5074058 w 6094133"/>
                      <a:gd name="connsiteY22" fmla="*/ 1214413 h 1249788"/>
                      <a:gd name="connsiteX23" fmla="*/ 4778012 w 6094133"/>
                      <a:gd name="connsiteY23" fmla="*/ 1214413 h 1249788"/>
                      <a:gd name="connsiteX24" fmla="*/ 4421330 w 6094133"/>
                      <a:gd name="connsiteY24" fmla="*/ 1214413 h 1249788"/>
                      <a:gd name="connsiteX25" fmla="*/ 4004012 w 6094133"/>
                      <a:gd name="connsiteY25" fmla="*/ 1214413 h 1249788"/>
                      <a:gd name="connsiteX26" fmla="*/ 3707966 w 6094133"/>
                      <a:gd name="connsiteY26" fmla="*/ 1214413 h 1249788"/>
                      <a:gd name="connsiteX27" fmla="*/ 3533192 w 6094133"/>
                      <a:gd name="connsiteY27" fmla="*/ 1214413 h 1249788"/>
                      <a:gd name="connsiteX28" fmla="*/ 3176510 w 6094133"/>
                      <a:gd name="connsiteY28" fmla="*/ 1214413 h 1249788"/>
                      <a:gd name="connsiteX29" fmla="*/ 2880464 w 6094133"/>
                      <a:gd name="connsiteY29" fmla="*/ 1214413 h 1249788"/>
                      <a:gd name="connsiteX30" fmla="*/ 2705689 w 6094133"/>
                      <a:gd name="connsiteY30" fmla="*/ 1214413 h 1249788"/>
                      <a:gd name="connsiteX31" fmla="*/ 2530915 w 6094133"/>
                      <a:gd name="connsiteY31" fmla="*/ 1214413 h 1249788"/>
                      <a:gd name="connsiteX32" fmla="*/ 2113598 w 6094133"/>
                      <a:gd name="connsiteY32" fmla="*/ 1214413 h 1249788"/>
                      <a:gd name="connsiteX33" fmla="*/ 1817552 w 6094133"/>
                      <a:gd name="connsiteY33" fmla="*/ 1214413 h 1249788"/>
                      <a:gd name="connsiteX34" fmla="*/ 1460870 w 6094133"/>
                      <a:gd name="connsiteY34" fmla="*/ 1214413 h 1249788"/>
                      <a:gd name="connsiteX35" fmla="*/ 1043552 w 6094133"/>
                      <a:gd name="connsiteY35" fmla="*/ 1214413 h 1249788"/>
                      <a:gd name="connsiteX36" fmla="*/ 747506 w 6094133"/>
                      <a:gd name="connsiteY36" fmla="*/ 1214413 h 1249788"/>
                      <a:gd name="connsiteX37" fmla="*/ 19875 w 6094133"/>
                      <a:gd name="connsiteY37" fmla="*/ 1214413 h 1249788"/>
                      <a:gd name="connsiteX38" fmla="*/ 19875 w 6094133"/>
                      <a:gd name="connsiteY38" fmla="*/ 651962 h 1249788"/>
                      <a:gd name="connsiteX39" fmla="*/ 19875 w 6094133"/>
                      <a:gd name="connsiteY39" fmla="*/ 66553 h 1249788"/>
                      <a:gd name="connsiteX0" fmla="*/ 114801 w 6094133"/>
                      <a:gd name="connsiteY0" fmla="*/ 888 h 1249788"/>
                      <a:gd name="connsiteX1" fmla="*/ 315921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264695 w 6094133"/>
                      <a:gd name="connsiteY4" fmla="*/ 66553 h 1249788"/>
                      <a:gd name="connsiteX5" fmla="*/ 1500105 w 6094133"/>
                      <a:gd name="connsiteY5" fmla="*/ 66553 h 1249788"/>
                      <a:gd name="connsiteX6" fmla="*/ 1674879 w 6094133"/>
                      <a:gd name="connsiteY6" fmla="*/ 66553 h 1249788"/>
                      <a:gd name="connsiteX7" fmla="*/ 2031561 w 6094133"/>
                      <a:gd name="connsiteY7" fmla="*/ 66553 h 1249788"/>
                      <a:gd name="connsiteX8" fmla="*/ 2206335 w 6094133"/>
                      <a:gd name="connsiteY8" fmla="*/ 66553 h 1249788"/>
                      <a:gd name="connsiteX9" fmla="*/ 2441745 w 6094133"/>
                      <a:gd name="connsiteY9" fmla="*/ 66553 h 1249788"/>
                      <a:gd name="connsiteX10" fmla="*/ 2798427 w 6094133"/>
                      <a:gd name="connsiteY10" fmla="*/ 66553 h 1249788"/>
                      <a:gd name="connsiteX11" fmla="*/ 3155109 w 6094133"/>
                      <a:gd name="connsiteY11" fmla="*/ 66553 h 1249788"/>
                      <a:gd name="connsiteX12" fmla="*/ 3390519 w 6094133"/>
                      <a:gd name="connsiteY12" fmla="*/ 66553 h 1249788"/>
                      <a:gd name="connsiteX13" fmla="*/ 3807837 w 6094133"/>
                      <a:gd name="connsiteY13" fmla="*/ 66553 h 1249788"/>
                      <a:gd name="connsiteX14" fmla="*/ 4285791 w 6094133"/>
                      <a:gd name="connsiteY14" fmla="*/ 66553 h 1249788"/>
                      <a:gd name="connsiteX15" fmla="*/ 4642473 w 6094133"/>
                      <a:gd name="connsiteY15" fmla="*/ 66553 h 1249788"/>
                      <a:gd name="connsiteX16" fmla="*/ 4938518 w 6094133"/>
                      <a:gd name="connsiteY16" fmla="*/ 66553 h 1249788"/>
                      <a:gd name="connsiteX17" fmla="*/ 5295200 w 6094133"/>
                      <a:gd name="connsiteY17" fmla="*/ 66553 h 1249788"/>
                      <a:gd name="connsiteX18" fmla="*/ 5469975 w 6094133"/>
                      <a:gd name="connsiteY18" fmla="*/ 66553 h 1249788"/>
                      <a:gd name="connsiteX19" fmla="*/ 6083468 w 6094133"/>
                      <a:gd name="connsiteY19" fmla="*/ 66553 h 1249788"/>
                      <a:gd name="connsiteX20" fmla="*/ 6083468 w 6094133"/>
                      <a:gd name="connsiteY20" fmla="*/ 663439 h 1249788"/>
                      <a:gd name="connsiteX21" fmla="*/ 6083468 w 6094133"/>
                      <a:gd name="connsiteY21" fmla="*/ 1214413 h 1249788"/>
                      <a:gd name="connsiteX22" fmla="*/ 5908693 w 6094133"/>
                      <a:gd name="connsiteY22" fmla="*/ 1214413 h 1249788"/>
                      <a:gd name="connsiteX23" fmla="*/ 5430739 w 6094133"/>
                      <a:gd name="connsiteY23" fmla="*/ 1214413 h 1249788"/>
                      <a:gd name="connsiteX24" fmla="*/ 5195330 w 6094133"/>
                      <a:gd name="connsiteY24" fmla="*/ 1214413 h 1249788"/>
                      <a:gd name="connsiteX25" fmla="*/ 4959920 w 6094133"/>
                      <a:gd name="connsiteY25" fmla="*/ 1214413 h 1249788"/>
                      <a:gd name="connsiteX26" fmla="*/ 4603238 w 6094133"/>
                      <a:gd name="connsiteY26" fmla="*/ 1214413 h 1249788"/>
                      <a:gd name="connsiteX27" fmla="*/ 4185919 w 6094133"/>
                      <a:gd name="connsiteY27" fmla="*/ 1214413 h 1249788"/>
                      <a:gd name="connsiteX28" fmla="*/ 4011145 w 6094133"/>
                      <a:gd name="connsiteY28" fmla="*/ 1214413 h 1249788"/>
                      <a:gd name="connsiteX29" fmla="*/ 3533192 w 6094133"/>
                      <a:gd name="connsiteY29" fmla="*/ 1214413 h 1249788"/>
                      <a:gd name="connsiteX30" fmla="*/ 3297782 w 6094133"/>
                      <a:gd name="connsiteY30" fmla="*/ 1214413 h 1249788"/>
                      <a:gd name="connsiteX31" fmla="*/ 3001736 w 6094133"/>
                      <a:gd name="connsiteY31" fmla="*/ 1214413 h 1249788"/>
                      <a:gd name="connsiteX32" fmla="*/ 2705689 w 6094133"/>
                      <a:gd name="connsiteY32" fmla="*/ 1214413 h 1249788"/>
                      <a:gd name="connsiteX33" fmla="*/ 2409644 w 6094133"/>
                      <a:gd name="connsiteY33" fmla="*/ 1214413 h 1249788"/>
                      <a:gd name="connsiteX34" fmla="*/ 2234870 w 6094133"/>
                      <a:gd name="connsiteY34" fmla="*/ 1214413 h 1249788"/>
                      <a:gd name="connsiteX35" fmla="*/ 1999460 w 6094133"/>
                      <a:gd name="connsiteY35" fmla="*/ 1214413 h 1249788"/>
                      <a:gd name="connsiteX36" fmla="*/ 1642777 w 6094133"/>
                      <a:gd name="connsiteY36" fmla="*/ 1214413 h 1249788"/>
                      <a:gd name="connsiteX37" fmla="*/ 1407367 w 6094133"/>
                      <a:gd name="connsiteY37" fmla="*/ 1214413 h 1249788"/>
                      <a:gd name="connsiteX38" fmla="*/ 1050685 w 6094133"/>
                      <a:gd name="connsiteY38" fmla="*/ 1214413 h 1249788"/>
                      <a:gd name="connsiteX39" fmla="*/ 754640 w 6094133"/>
                      <a:gd name="connsiteY39" fmla="*/ 1214413 h 1249788"/>
                      <a:gd name="connsiteX40" fmla="*/ 579866 w 6094133"/>
                      <a:gd name="connsiteY40" fmla="*/ 1214413 h 1249788"/>
                      <a:gd name="connsiteX41" fmla="*/ 19875 w 6094133"/>
                      <a:gd name="connsiteY41" fmla="*/ 1214413 h 1249788"/>
                      <a:gd name="connsiteX42" fmla="*/ 19875 w 6094133"/>
                      <a:gd name="connsiteY42" fmla="*/ 617526 h 1249788"/>
                      <a:gd name="connsiteX43" fmla="*/ 114801 w 6094133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6094133" h="1249788" fill="none" extrusionOk="0">
                        <a:moveTo>
                          <a:pt x="19875" y="66553"/>
                        </a:moveTo>
                        <a:cubicBezTo>
                          <a:pt x="84698" y="44393"/>
                          <a:pt x="200227" y="105648"/>
                          <a:pt x="255285" y="66553"/>
                        </a:cubicBezTo>
                        <a:cubicBezTo>
                          <a:pt x="283175" y="24374"/>
                          <a:pt x="431247" y="107534"/>
                          <a:pt x="490695" y="66553"/>
                        </a:cubicBezTo>
                        <a:cubicBezTo>
                          <a:pt x="534852" y="-4253"/>
                          <a:pt x="719098" y="132726"/>
                          <a:pt x="847377" y="66553"/>
                        </a:cubicBezTo>
                        <a:cubicBezTo>
                          <a:pt x="964422" y="-11627"/>
                          <a:pt x="1164689" y="132505"/>
                          <a:pt x="1325331" y="66553"/>
                        </a:cubicBezTo>
                        <a:cubicBezTo>
                          <a:pt x="1481889" y="-16763"/>
                          <a:pt x="1706577" y="152138"/>
                          <a:pt x="1803285" y="66553"/>
                        </a:cubicBezTo>
                        <a:cubicBezTo>
                          <a:pt x="1900421" y="-12332"/>
                          <a:pt x="2096115" y="103547"/>
                          <a:pt x="2159966" y="66553"/>
                        </a:cubicBezTo>
                        <a:cubicBezTo>
                          <a:pt x="2229243" y="20518"/>
                          <a:pt x="2393932" y="121249"/>
                          <a:pt x="2456012" y="66553"/>
                        </a:cubicBezTo>
                        <a:cubicBezTo>
                          <a:pt x="2523608" y="51604"/>
                          <a:pt x="2689431" y="75166"/>
                          <a:pt x="2873330" y="66553"/>
                        </a:cubicBezTo>
                        <a:cubicBezTo>
                          <a:pt x="3055717" y="63272"/>
                          <a:pt x="3057689" y="81800"/>
                          <a:pt x="3169376" y="66553"/>
                        </a:cubicBezTo>
                        <a:cubicBezTo>
                          <a:pt x="3287111" y="50808"/>
                          <a:pt x="3370433" y="131552"/>
                          <a:pt x="3404786" y="66553"/>
                        </a:cubicBezTo>
                        <a:cubicBezTo>
                          <a:pt x="3489184" y="-8378"/>
                          <a:pt x="3686900" y="93694"/>
                          <a:pt x="3822104" y="66553"/>
                        </a:cubicBezTo>
                        <a:cubicBezTo>
                          <a:pt x="3952124" y="58156"/>
                          <a:pt x="4192621" y="112948"/>
                          <a:pt x="4300058" y="66553"/>
                        </a:cubicBezTo>
                        <a:cubicBezTo>
                          <a:pt x="4482385" y="28746"/>
                          <a:pt x="4515316" y="145532"/>
                          <a:pt x="4596104" y="66553"/>
                        </a:cubicBezTo>
                        <a:cubicBezTo>
                          <a:pt x="4684499" y="3242"/>
                          <a:pt x="4715564" y="108774"/>
                          <a:pt x="4831514" y="66553"/>
                        </a:cubicBezTo>
                        <a:cubicBezTo>
                          <a:pt x="4905795" y="-2890"/>
                          <a:pt x="5077597" y="193276"/>
                          <a:pt x="5248832" y="66553"/>
                        </a:cubicBezTo>
                        <a:cubicBezTo>
                          <a:pt x="5399770" y="-18959"/>
                          <a:pt x="5481437" y="125056"/>
                          <a:pt x="5666150" y="66553"/>
                        </a:cubicBezTo>
                        <a:cubicBezTo>
                          <a:pt x="5866600" y="-19511"/>
                          <a:pt x="5978950" y="65293"/>
                          <a:pt x="6083468" y="66553"/>
                        </a:cubicBezTo>
                        <a:cubicBezTo>
                          <a:pt x="6128790" y="151144"/>
                          <a:pt x="6092271" y="400286"/>
                          <a:pt x="6083468" y="629004"/>
                        </a:cubicBezTo>
                        <a:cubicBezTo>
                          <a:pt x="6099790" y="866016"/>
                          <a:pt x="6063093" y="972678"/>
                          <a:pt x="6083468" y="1214413"/>
                        </a:cubicBezTo>
                        <a:cubicBezTo>
                          <a:pt x="5968800" y="1275791"/>
                          <a:pt x="5817108" y="1147127"/>
                          <a:pt x="5726786" y="1214413"/>
                        </a:cubicBezTo>
                        <a:cubicBezTo>
                          <a:pt x="5643062" y="1263672"/>
                          <a:pt x="5396613" y="1140999"/>
                          <a:pt x="5309468" y="1214413"/>
                        </a:cubicBezTo>
                        <a:cubicBezTo>
                          <a:pt x="5222549" y="1266782"/>
                          <a:pt x="5199727" y="1148665"/>
                          <a:pt x="5074058" y="1214413"/>
                        </a:cubicBezTo>
                        <a:cubicBezTo>
                          <a:pt x="4977603" y="1286876"/>
                          <a:pt x="4901494" y="1194525"/>
                          <a:pt x="4778012" y="1214413"/>
                        </a:cubicBezTo>
                        <a:cubicBezTo>
                          <a:pt x="4655081" y="1240522"/>
                          <a:pt x="4574579" y="1135395"/>
                          <a:pt x="4421330" y="1214413"/>
                        </a:cubicBezTo>
                        <a:cubicBezTo>
                          <a:pt x="4284210" y="1291417"/>
                          <a:pt x="4123998" y="1190836"/>
                          <a:pt x="4004012" y="1214413"/>
                        </a:cubicBezTo>
                        <a:cubicBezTo>
                          <a:pt x="3887678" y="1230329"/>
                          <a:pt x="3851202" y="1209725"/>
                          <a:pt x="3707966" y="1214413"/>
                        </a:cubicBezTo>
                        <a:cubicBezTo>
                          <a:pt x="3554746" y="1216763"/>
                          <a:pt x="3605789" y="1167075"/>
                          <a:pt x="3533192" y="1214413"/>
                        </a:cubicBezTo>
                        <a:cubicBezTo>
                          <a:pt x="3444300" y="1267550"/>
                          <a:pt x="3297239" y="1159659"/>
                          <a:pt x="3176510" y="1214413"/>
                        </a:cubicBezTo>
                        <a:cubicBezTo>
                          <a:pt x="3059563" y="1250897"/>
                          <a:pt x="2958989" y="1126286"/>
                          <a:pt x="2880464" y="1214413"/>
                        </a:cubicBezTo>
                        <a:cubicBezTo>
                          <a:pt x="2816391" y="1282426"/>
                          <a:pt x="2745556" y="1214767"/>
                          <a:pt x="2705689" y="1214413"/>
                        </a:cubicBezTo>
                        <a:cubicBezTo>
                          <a:pt x="2649000" y="1221226"/>
                          <a:pt x="2623098" y="1179942"/>
                          <a:pt x="2530915" y="1214413"/>
                        </a:cubicBezTo>
                        <a:cubicBezTo>
                          <a:pt x="2402001" y="1254767"/>
                          <a:pt x="2327161" y="1216422"/>
                          <a:pt x="2113598" y="1214413"/>
                        </a:cubicBezTo>
                        <a:cubicBezTo>
                          <a:pt x="1915405" y="1257112"/>
                          <a:pt x="1943183" y="1209320"/>
                          <a:pt x="1817552" y="1214413"/>
                        </a:cubicBezTo>
                        <a:cubicBezTo>
                          <a:pt x="1686807" y="1211816"/>
                          <a:pt x="1634395" y="1184926"/>
                          <a:pt x="1460870" y="1214413"/>
                        </a:cubicBezTo>
                        <a:cubicBezTo>
                          <a:pt x="1281368" y="1223582"/>
                          <a:pt x="1140039" y="1176443"/>
                          <a:pt x="1043552" y="1214413"/>
                        </a:cubicBezTo>
                        <a:cubicBezTo>
                          <a:pt x="920926" y="1248664"/>
                          <a:pt x="823972" y="1188620"/>
                          <a:pt x="747506" y="1214413"/>
                        </a:cubicBezTo>
                        <a:cubicBezTo>
                          <a:pt x="676319" y="1227464"/>
                          <a:pt x="265568" y="1174972"/>
                          <a:pt x="19875" y="1214413"/>
                        </a:cubicBezTo>
                        <a:cubicBezTo>
                          <a:pt x="4665" y="970700"/>
                          <a:pt x="28515" y="860644"/>
                          <a:pt x="19875" y="651962"/>
                        </a:cubicBezTo>
                        <a:cubicBezTo>
                          <a:pt x="3669" y="418161"/>
                          <a:pt x="35144" y="365455"/>
                          <a:pt x="19875" y="66553"/>
                        </a:cubicBezTo>
                        <a:close/>
                      </a:path>
                      <a:path w="6094133" h="1249788" stroke="0" extrusionOk="0">
                        <a:moveTo>
                          <a:pt x="114801" y="888"/>
                        </a:moveTo>
                        <a:cubicBezTo>
                          <a:pt x="204262" y="-16334"/>
                          <a:pt x="246768" y="60522"/>
                          <a:pt x="315921" y="66553"/>
                        </a:cubicBezTo>
                        <a:cubicBezTo>
                          <a:pt x="380306" y="74669"/>
                          <a:pt x="405507" y="87149"/>
                          <a:pt x="490695" y="66553"/>
                        </a:cubicBezTo>
                        <a:cubicBezTo>
                          <a:pt x="572847" y="60375"/>
                          <a:pt x="704772" y="119094"/>
                          <a:pt x="847377" y="66553"/>
                        </a:cubicBezTo>
                        <a:cubicBezTo>
                          <a:pt x="975756" y="2661"/>
                          <a:pt x="1105448" y="166719"/>
                          <a:pt x="1264695" y="66553"/>
                        </a:cubicBezTo>
                        <a:cubicBezTo>
                          <a:pt x="1399100" y="-11095"/>
                          <a:pt x="1446329" y="87312"/>
                          <a:pt x="1500105" y="66553"/>
                        </a:cubicBezTo>
                        <a:cubicBezTo>
                          <a:pt x="1548147" y="62087"/>
                          <a:pt x="1613903" y="95070"/>
                          <a:pt x="1674879" y="66553"/>
                        </a:cubicBezTo>
                        <a:cubicBezTo>
                          <a:pt x="1742704" y="22193"/>
                          <a:pt x="1950871" y="137554"/>
                          <a:pt x="2031561" y="66553"/>
                        </a:cubicBezTo>
                        <a:cubicBezTo>
                          <a:pt x="2107498" y="-7345"/>
                          <a:pt x="2143684" y="78014"/>
                          <a:pt x="2206335" y="66553"/>
                        </a:cubicBezTo>
                        <a:cubicBezTo>
                          <a:pt x="2261565" y="72788"/>
                          <a:pt x="2354252" y="65020"/>
                          <a:pt x="2441745" y="66553"/>
                        </a:cubicBezTo>
                        <a:cubicBezTo>
                          <a:pt x="2532036" y="71516"/>
                          <a:pt x="2710545" y="65239"/>
                          <a:pt x="2798427" y="66553"/>
                        </a:cubicBezTo>
                        <a:cubicBezTo>
                          <a:pt x="2860088" y="59056"/>
                          <a:pt x="2992301" y="107040"/>
                          <a:pt x="3155109" y="66553"/>
                        </a:cubicBezTo>
                        <a:cubicBezTo>
                          <a:pt x="3313675" y="18266"/>
                          <a:pt x="3271939" y="93311"/>
                          <a:pt x="3390519" y="66553"/>
                        </a:cubicBezTo>
                        <a:cubicBezTo>
                          <a:pt x="3499828" y="14274"/>
                          <a:pt x="3661875" y="118576"/>
                          <a:pt x="3807837" y="66553"/>
                        </a:cubicBezTo>
                        <a:cubicBezTo>
                          <a:pt x="3941030" y="6617"/>
                          <a:pt x="4058136" y="81914"/>
                          <a:pt x="4285791" y="66553"/>
                        </a:cubicBezTo>
                        <a:cubicBezTo>
                          <a:pt x="4511763" y="70056"/>
                          <a:pt x="4556293" y="133998"/>
                          <a:pt x="4642473" y="66553"/>
                        </a:cubicBezTo>
                        <a:cubicBezTo>
                          <a:pt x="4729850" y="9097"/>
                          <a:pt x="4866224" y="101951"/>
                          <a:pt x="4938518" y="66553"/>
                        </a:cubicBezTo>
                        <a:cubicBezTo>
                          <a:pt x="5003161" y="29046"/>
                          <a:pt x="5105438" y="62381"/>
                          <a:pt x="5295200" y="66553"/>
                        </a:cubicBezTo>
                        <a:cubicBezTo>
                          <a:pt x="5456153" y="57969"/>
                          <a:pt x="5404848" y="73489"/>
                          <a:pt x="5469975" y="66553"/>
                        </a:cubicBezTo>
                        <a:cubicBezTo>
                          <a:pt x="5485554" y="75488"/>
                          <a:pt x="5818395" y="95622"/>
                          <a:pt x="6083468" y="66553"/>
                        </a:cubicBezTo>
                        <a:cubicBezTo>
                          <a:pt x="6090011" y="363831"/>
                          <a:pt x="6039579" y="522178"/>
                          <a:pt x="6083468" y="663439"/>
                        </a:cubicBezTo>
                        <a:cubicBezTo>
                          <a:pt x="6151766" y="789439"/>
                          <a:pt x="6104045" y="1056879"/>
                          <a:pt x="6083468" y="1214413"/>
                        </a:cubicBezTo>
                        <a:cubicBezTo>
                          <a:pt x="6029535" y="1214606"/>
                          <a:pt x="5999399" y="1168835"/>
                          <a:pt x="5908693" y="1214413"/>
                        </a:cubicBezTo>
                        <a:cubicBezTo>
                          <a:pt x="5824266" y="1249095"/>
                          <a:pt x="5575720" y="1136954"/>
                          <a:pt x="5430739" y="1214413"/>
                        </a:cubicBezTo>
                        <a:cubicBezTo>
                          <a:pt x="5312792" y="1312602"/>
                          <a:pt x="5265419" y="1174513"/>
                          <a:pt x="5195330" y="1214413"/>
                        </a:cubicBezTo>
                        <a:cubicBezTo>
                          <a:pt x="5101839" y="1271597"/>
                          <a:pt x="5008287" y="1177505"/>
                          <a:pt x="4959920" y="1214413"/>
                        </a:cubicBezTo>
                        <a:cubicBezTo>
                          <a:pt x="4909383" y="1244352"/>
                          <a:pt x="4725340" y="1195666"/>
                          <a:pt x="4603238" y="1214413"/>
                        </a:cubicBezTo>
                        <a:cubicBezTo>
                          <a:pt x="4430561" y="1240968"/>
                          <a:pt x="4303536" y="1115481"/>
                          <a:pt x="4185919" y="1214413"/>
                        </a:cubicBezTo>
                        <a:cubicBezTo>
                          <a:pt x="4092203" y="1294754"/>
                          <a:pt x="4062222" y="1177434"/>
                          <a:pt x="4011145" y="1214413"/>
                        </a:cubicBezTo>
                        <a:cubicBezTo>
                          <a:pt x="3954949" y="1240988"/>
                          <a:pt x="3716407" y="1159884"/>
                          <a:pt x="3533192" y="1214413"/>
                        </a:cubicBezTo>
                        <a:cubicBezTo>
                          <a:pt x="3370381" y="1251806"/>
                          <a:pt x="3371895" y="1196987"/>
                          <a:pt x="3297782" y="1214413"/>
                        </a:cubicBezTo>
                        <a:cubicBezTo>
                          <a:pt x="3235270" y="1217200"/>
                          <a:pt x="3095144" y="1218440"/>
                          <a:pt x="3001736" y="1214413"/>
                        </a:cubicBezTo>
                        <a:cubicBezTo>
                          <a:pt x="2926388" y="1214186"/>
                          <a:pt x="2774199" y="1201768"/>
                          <a:pt x="2705689" y="1214413"/>
                        </a:cubicBezTo>
                        <a:cubicBezTo>
                          <a:pt x="2636161" y="1241776"/>
                          <a:pt x="2489158" y="1177065"/>
                          <a:pt x="2409644" y="1214413"/>
                        </a:cubicBezTo>
                        <a:cubicBezTo>
                          <a:pt x="2338519" y="1257878"/>
                          <a:pt x="2289985" y="1208152"/>
                          <a:pt x="2234870" y="1214413"/>
                        </a:cubicBezTo>
                        <a:cubicBezTo>
                          <a:pt x="2155239" y="1228121"/>
                          <a:pt x="2109121" y="1200443"/>
                          <a:pt x="1999460" y="1214413"/>
                        </a:cubicBezTo>
                        <a:cubicBezTo>
                          <a:pt x="1879822" y="1195135"/>
                          <a:pt x="1767903" y="1138637"/>
                          <a:pt x="1642777" y="1214413"/>
                        </a:cubicBezTo>
                        <a:cubicBezTo>
                          <a:pt x="1493800" y="1287097"/>
                          <a:pt x="1491304" y="1197191"/>
                          <a:pt x="1407367" y="1214413"/>
                        </a:cubicBezTo>
                        <a:cubicBezTo>
                          <a:pt x="1332595" y="1239196"/>
                          <a:pt x="1111697" y="1145597"/>
                          <a:pt x="1050685" y="1214413"/>
                        </a:cubicBezTo>
                        <a:cubicBezTo>
                          <a:pt x="964624" y="1278225"/>
                          <a:pt x="845103" y="1182247"/>
                          <a:pt x="754640" y="1214413"/>
                        </a:cubicBezTo>
                        <a:cubicBezTo>
                          <a:pt x="630692" y="1248658"/>
                          <a:pt x="612774" y="1187506"/>
                          <a:pt x="579866" y="1214413"/>
                        </a:cubicBezTo>
                        <a:cubicBezTo>
                          <a:pt x="538854" y="1232058"/>
                          <a:pt x="140829" y="1157962"/>
                          <a:pt x="19875" y="1214413"/>
                        </a:cubicBezTo>
                        <a:cubicBezTo>
                          <a:pt x="-46477" y="993014"/>
                          <a:pt x="-11729" y="798703"/>
                          <a:pt x="19875" y="617526"/>
                        </a:cubicBezTo>
                        <a:cubicBezTo>
                          <a:pt x="-2421" y="420371"/>
                          <a:pt x="178065" y="268810"/>
                          <a:pt x="114801" y="888"/>
                        </a:cubicBezTo>
                        <a:close/>
                      </a:path>
                      <a:path w="6094133" h="1249788" fill="none" stroke="0" extrusionOk="0">
                        <a:moveTo>
                          <a:pt x="19875" y="66553"/>
                        </a:moveTo>
                        <a:cubicBezTo>
                          <a:pt x="97353" y="36724"/>
                          <a:pt x="201223" y="115477"/>
                          <a:pt x="255285" y="66553"/>
                        </a:cubicBezTo>
                        <a:cubicBezTo>
                          <a:pt x="321553" y="17303"/>
                          <a:pt x="428786" y="110310"/>
                          <a:pt x="490695" y="66553"/>
                        </a:cubicBezTo>
                        <a:cubicBezTo>
                          <a:pt x="525257" y="13398"/>
                          <a:pt x="762818" y="136990"/>
                          <a:pt x="847377" y="66553"/>
                        </a:cubicBezTo>
                        <a:cubicBezTo>
                          <a:pt x="947291" y="-51368"/>
                          <a:pt x="1175558" y="132985"/>
                          <a:pt x="1325331" y="66553"/>
                        </a:cubicBezTo>
                        <a:cubicBezTo>
                          <a:pt x="1431977" y="-13212"/>
                          <a:pt x="1693043" y="173105"/>
                          <a:pt x="1803285" y="66553"/>
                        </a:cubicBezTo>
                        <a:cubicBezTo>
                          <a:pt x="1875080" y="-26544"/>
                          <a:pt x="2076382" y="101466"/>
                          <a:pt x="2159966" y="66553"/>
                        </a:cubicBezTo>
                        <a:cubicBezTo>
                          <a:pt x="2236863" y="-7413"/>
                          <a:pt x="2386813" y="84965"/>
                          <a:pt x="2456012" y="66553"/>
                        </a:cubicBezTo>
                        <a:cubicBezTo>
                          <a:pt x="2565586" y="10147"/>
                          <a:pt x="2710635" y="87241"/>
                          <a:pt x="2873330" y="66553"/>
                        </a:cubicBezTo>
                        <a:cubicBezTo>
                          <a:pt x="3050412" y="64152"/>
                          <a:pt x="3057265" y="89236"/>
                          <a:pt x="3169376" y="66553"/>
                        </a:cubicBezTo>
                        <a:cubicBezTo>
                          <a:pt x="3278934" y="50158"/>
                          <a:pt x="3353431" y="120547"/>
                          <a:pt x="3404786" y="66553"/>
                        </a:cubicBezTo>
                        <a:cubicBezTo>
                          <a:pt x="3439017" y="5903"/>
                          <a:pt x="3671053" y="103351"/>
                          <a:pt x="3822104" y="66553"/>
                        </a:cubicBezTo>
                        <a:cubicBezTo>
                          <a:pt x="3995020" y="45664"/>
                          <a:pt x="4158073" y="128540"/>
                          <a:pt x="4300058" y="66553"/>
                        </a:cubicBezTo>
                        <a:cubicBezTo>
                          <a:pt x="4476304" y="39423"/>
                          <a:pt x="4494041" y="119589"/>
                          <a:pt x="4596104" y="66553"/>
                        </a:cubicBezTo>
                        <a:cubicBezTo>
                          <a:pt x="4705506" y="5465"/>
                          <a:pt x="4721445" y="108147"/>
                          <a:pt x="4831514" y="66553"/>
                        </a:cubicBezTo>
                        <a:cubicBezTo>
                          <a:pt x="4912692" y="-10039"/>
                          <a:pt x="5110476" y="161148"/>
                          <a:pt x="5248832" y="66553"/>
                        </a:cubicBezTo>
                        <a:cubicBezTo>
                          <a:pt x="5390018" y="13386"/>
                          <a:pt x="5460431" y="136946"/>
                          <a:pt x="5666150" y="66553"/>
                        </a:cubicBezTo>
                        <a:cubicBezTo>
                          <a:pt x="5859093" y="-23884"/>
                          <a:pt x="5972214" y="57255"/>
                          <a:pt x="6083468" y="66553"/>
                        </a:cubicBezTo>
                        <a:cubicBezTo>
                          <a:pt x="6140408" y="162341"/>
                          <a:pt x="6036418" y="386913"/>
                          <a:pt x="6083468" y="629004"/>
                        </a:cubicBezTo>
                        <a:cubicBezTo>
                          <a:pt x="6087300" y="841458"/>
                          <a:pt x="6089089" y="963755"/>
                          <a:pt x="6083468" y="1214413"/>
                        </a:cubicBezTo>
                        <a:cubicBezTo>
                          <a:pt x="5970174" y="1248766"/>
                          <a:pt x="5805292" y="1174040"/>
                          <a:pt x="5726786" y="1214413"/>
                        </a:cubicBezTo>
                        <a:cubicBezTo>
                          <a:pt x="5680094" y="1265809"/>
                          <a:pt x="5372464" y="1130705"/>
                          <a:pt x="5309468" y="1214413"/>
                        </a:cubicBezTo>
                        <a:cubicBezTo>
                          <a:pt x="5213981" y="1318549"/>
                          <a:pt x="5142277" y="1152784"/>
                          <a:pt x="5074058" y="1214413"/>
                        </a:cubicBezTo>
                        <a:cubicBezTo>
                          <a:pt x="4965733" y="1238324"/>
                          <a:pt x="4884248" y="1198488"/>
                          <a:pt x="4778012" y="1214413"/>
                        </a:cubicBezTo>
                        <a:cubicBezTo>
                          <a:pt x="4668558" y="1210953"/>
                          <a:pt x="4587895" y="1153462"/>
                          <a:pt x="4421330" y="1214413"/>
                        </a:cubicBezTo>
                        <a:cubicBezTo>
                          <a:pt x="4284466" y="1294980"/>
                          <a:pt x="4107773" y="1189263"/>
                          <a:pt x="4004012" y="1214413"/>
                        </a:cubicBezTo>
                        <a:cubicBezTo>
                          <a:pt x="3882025" y="1236790"/>
                          <a:pt x="3844040" y="1219958"/>
                          <a:pt x="3707966" y="1214413"/>
                        </a:cubicBezTo>
                        <a:cubicBezTo>
                          <a:pt x="3561132" y="1221105"/>
                          <a:pt x="3595955" y="1157768"/>
                          <a:pt x="3533192" y="1214413"/>
                        </a:cubicBezTo>
                        <a:cubicBezTo>
                          <a:pt x="3490312" y="1233803"/>
                          <a:pt x="3305846" y="1186503"/>
                          <a:pt x="3176510" y="1214413"/>
                        </a:cubicBezTo>
                        <a:cubicBezTo>
                          <a:pt x="3085610" y="1253381"/>
                          <a:pt x="2951989" y="1163227"/>
                          <a:pt x="2880464" y="1214413"/>
                        </a:cubicBezTo>
                        <a:cubicBezTo>
                          <a:pt x="2814783" y="1280831"/>
                          <a:pt x="2761895" y="1210412"/>
                          <a:pt x="2705689" y="1214413"/>
                        </a:cubicBezTo>
                        <a:cubicBezTo>
                          <a:pt x="2663167" y="1225804"/>
                          <a:pt x="2624938" y="1156713"/>
                          <a:pt x="2530915" y="1214413"/>
                        </a:cubicBezTo>
                        <a:cubicBezTo>
                          <a:pt x="2446953" y="1225911"/>
                          <a:pt x="2295738" y="1150218"/>
                          <a:pt x="2113598" y="1214413"/>
                        </a:cubicBezTo>
                        <a:cubicBezTo>
                          <a:pt x="1917728" y="1267556"/>
                          <a:pt x="1933882" y="1203852"/>
                          <a:pt x="1817552" y="1214413"/>
                        </a:cubicBezTo>
                        <a:cubicBezTo>
                          <a:pt x="1710188" y="1210429"/>
                          <a:pt x="1643059" y="1193147"/>
                          <a:pt x="1460870" y="1214413"/>
                        </a:cubicBezTo>
                        <a:cubicBezTo>
                          <a:pt x="1293625" y="1243974"/>
                          <a:pt x="1172924" y="1171017"/>
                          <a:pt x="1043552" y="1214413"/>
                        </a:cubicBezTo>
                        <a:cubicBezTo>
                          <a:pt x="927524" y="1250035"/>
                          <a:pt x="805521" y="1208056"/>
                          <a:pt x="747506" y="1214413"/>
                        </a:cubicBezTo>
                        <a:cubicBezTo>
                          <a:pt x="659569" y="1189688"/>
                          <a:pt x="255534" y="1168404"/>
                          <a:pt x="19875" y="1214413"/>
                        </a:cubicBezTo>
                        <a:cubicBezTo>
                          <a:pt x="9400" y="952150"/>
                          <a:pt x="26597" y="884829"/>
                          <a:pt x="19875" y="651962"/>
                        </a:cubicBezTo>
                        <a:cubicBezTo>
                          <a:pt x="1864" y="428994"/>
                          <a:pt x="29974" y="353126"/>
                          <a:pt x="19875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hình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lập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phương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bằng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diện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tích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một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mặt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nhân</a:t>
            </a:r>
            <a:r>
              <a:rPr lang="en-US" sz="2800" b="1" i="1" kern="0" dirty="0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 4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C5DAAF24-BFD9-4F6D-BDCE-70A14887E130}"/>
              </a:ext>
            </a:extLst>
          </p:cNvPr>
          <p:cNvSpPr/>
          <p:nvPr/>
        </p:nvSpPr>
        <p:spPr>
          <a:xfrm>
            <a:off x="6642100" y="5228203"/>
            <a:ext cx="5252022" cy="1249788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" fmla="*/ 98937 w 5252022"/>
              <a:gd name="connsiteY0" fmla="*/ 888 h 1249788"/>
              <a:gd name="connsiteX1" fmla="*/ 272266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089934 w 5252022"/>
              <a:gd name="connsiteY4" fmla="*/ 66553 h 1249788"/>
              <a:gd name="connsiteX5" fmla="*/ 1292814 w 5252022"/>
              <a:gd name="connsiteY5" fmla="*/ 66553 h 1249788"/>
              <a:gd name="connsiteX6" fmla="*/ 1443438 w 5252022"/>
              <a:gd name="connsiteY6" fmla="*/ 66553 h 1249788"/>
              <a:gd name="connsiteX7" fmla="*/ 1750832 w 5252022"/>
              <a:gd name="connsiteY7" fmla="*/ 66553 h 1249788"/>
              <a:gd name="connsiteX8" fmla="*/ 1901455 w 5252022"/>
              <a:gd name="connsiteY8" fmla="*/ 66553 h 1249788"/>
              <a:gd name="connsiteX9" fmla="*/ 2104335 w 5252022"/>
              <a:gd name="connsiteY9" fmla="*/ 66553 h 1249788"/>
              <a:gd name="connsiteX10" fmla="*/ 2411729 w 5252022"/>
              <a:gd name="connsiteY10" fmla="*/ 66553 h 1249788"/>
              <a:gd name="connsiteX11" fmla="*/ 2719124 w 5252022"/>
              <a:gd name="connsiteY11" fmla="*/ 66553 h 1249788"/>
              <a:gd name="connsiteX12" fmla="*/ 2922004 w 5252022"/>
              <a:gd name="connsiteY12" fmla="*/ 66553 h 1249788"/>
              <a:gd name="connsiteX13" fmla="*/ 3281655 w 5252022"/>
              <a:gd name="connsiteY13" fmla="*/ 66553 h 1249788"/>
              <a:gd name="connsiteX14" fmla="*/ 3693563 w 5252022"/>
              <a:gd name="connsiteY14" fmla="*/ 66553 h 1249788"/>
              <a:gd name="connsiteX15" fmla="*/ 4000958 w 5252022"/>
              <a:gd name="connsiteY15" fmla="*/ 66553 h 1249788"/>
              <a:gd name="connsiteX16" fmla="*/ 4256095 w 5252022"/>
              <a:gd name="connsiteY16" fmla="*/ 66553 h 1249788"/>
              <a:gd name="connsiteX17" fmla="*/ 4563489 w 5252022"/>
              <a:gd name="connsiteY17" fmla="*/ 66553 h 1249788"/>
              <a:gd name="connsiteX18" fmla="*/ 4714112 w 5252022"/>
              <a:gd name="connsiteY18" fmla="*/ 66553 h 1249788"/>
              <a:gd name="connsiteX19" fmla="*/ 5242830 w 5252022"/>
              <a:gd name="connsiteY19" fmla="*/ 66553 h 1249788"/>
              <a:gd name="connsiteX20" fmla="*/ 5242830 w 5252022"/>
              <a:gd name="connsiteY20" fmla="*/ 663439 h 1249788"/>
              <a:gd name="connsiteX21" fmla="*/ 5242830 w 5252022"/>
              <a:gd name="connsiteY21" fmla="*/ 1214413 h 1249788"/>
              <a:gd name="connsiteX22" fmla="*/ 5092207 w 5252022"/>
              <a:gd name="connsiteY22" fmla="*/ 1214413 h 1249788"/>
              <a:gd name="connsiteX23" fmla="*/ 4680299 w 5252022"/>
              <a:gd name="connsiteY23" fmla="*/ 1214413 h 1249788"/>
              <a:gd name="connsiteX24" fmla="*/ 4477419 w 5252022"/>
              <a:gd name="connsiteY24" fmla="*/ 1214413 h 1249788"/>
              <a:gd name="connsiteX25" fmla="*/ 4274539 w 5252022"/>
              <a:gd name="connsiteY25" fmla="*/ 1214413 h 1249788"/>
              <a:gd name="connsiteX26" fmla="*/ 3967144 w 5252022"/>
              <a:gd name="connsiteY26" fmla="*/ 1214413 h 1249788"/>
              <a:gd name="connsiteX27" fmla="*/ 3607493 w 5252022"/>
              <a:gd name="connsiteY27" fmla="*/ 1214413 h 1249788"/>
              <a:gd name="connsiteX28" fmla="*/ 3456870 w 5252022"/>
              <a:gd name="connsiteY28" fmla="*/ 1214413 h 1249788"/>
              <a:gd name="connsiteX29" fmla="*/ 3044962 w 5252022"/>
              <a:gd name="connsiteY29" fmla="*/ 1214413 h 1249788"/>
              <a:gd name="connsiteX30" fmla="*/ 2842081 w 5252022"/>
              <a:gd name="connsiteY30" fmla="*/ 1214413 h 1249788"/>
              <a:gd name="connsiteX31" fmla="*/ 2586944 w 5252022"/>
              <a:gd name="connsiteY31" fmla="*/ 1214413 h 1249788"/>
              <a:gd name="connsiteX32" fmla="*/ 2331807 w 5252022"/>
              <a:gd name="connsiteY32" fmla="*/ 1214413 h 1249788"/>
              <a:gd name="connsiteX33" fmla="*/ 2076670 w 5252022"/>
              <a:gd name="connsiteY33" fmla="*/ 1214413 h 1249788"/>
              <a:gd name="connsiteX34" fmla="*/ 1926047 w 5252022"/>
              <a:gd name="connsiteY34" fmla="*/ 1214413 h 1249788"/>
              <a:gd name="connsiteX35" fmla="*/ 1723166 w 5252022"/>
              <a:gd name="connsiteY35" fmla="*/ 1214413 h 1249788"/>
              <a:gd name="connsiteX36" fmla="*/ 1415772 w 5252022"/>
              <a:gd name="connsiteY36" fmla="*/ 1214413 h 1249788"/>
              <a:gd name="connsiteX37" fmla="*/ 1212892 w 5252022"/>
              <a:gd name="connsiteY37" fmla="*/ 1214413 h 1249788"/>
              <a:gd name="connsiteX38" fmla="*/ 905497 w 5252022"/>
              <a:gd name="connsiteY38" fmla="*/ 1214413 h 1249788"/>
              <a:gd name="connsiteX39" fmla="*/ 650361 w 5252022"/>
              <a:gd name="connsiteY39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7128 w 5252022"/>
                      <a:gd name="connsiteY0" fmla="*/ 66553 h 1249788"/>
                      <a:gd name="connsiteX1" fmla="*/ 220009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142191 w 5252022"/>
                      <a:gd name="connsiteY4" fmla="*/ 66553 h 1249788"/>
                      <a:gd name="connsiteX5" fmla="*/ 1554100 w 5252022"/>
                      <a:gd name="connsiteY5" fmla="*/ 66553 h 1249788"/>
                      <a:gd name="connsiteX6" fmla="*/ 1861494 w 5252022"/>
                      <a:gd name="connsiteY6" fmla="*/ 66553 h 1249788"/>
                      <a:gd name="connsiteX7" fmla="*/ 2116631 w 5252022"/>
                      <a:gd name="connsiteY7" fmla="*/ 66553 h 1249788"/>
                      <a:gd name="connsiteX8" fmla="*/ 2476282 w 5252022"/>
                      <a:gd name="connsiteY8" fmla="*/ 66553 h 1249788"/>
                      <a:gd name="connsiteX9" fmla="*/ 2731419 w 5252022"/>
                      <a:gd name="connsiteY9" fmla="*/ 66553 h 1249788"/>
                      <a:gd name="connsiteX10" fmla="*/ 2934299 w 5252022"/>
                      <a:gd name="connsiteY10" fmla="*/ 66553 h 1249788"/>
                      <a:gd name="connsiteX11" fmla="*/ 3293951 w 5252022"/>
                      <a:gd name="connsiteY11" fmla="*/ 66553 h 1249788"/>
                      <a:gd name="connsiteX12" fmla="*/ 3705859 w 5252022"/>
                      <a:gd name="connsiteY12" fmla="*/ 66553 h 1249788"/>
                      <a:gd name="connsiteX13" fmla="*/ 3960996 w 5252022"/>
                      <a:gd name="connsiteY13" fmla="*/ 66553 h 1249788"/>
                      <a:gd name="connsiteX14" fmla="*/ 4163876 w 5252022"/>
                      <a:gd name="connsiteY14" fmla="*/ 66553 h 1249788"/>
                      <a:gd name="connsiteX15" fmla="*/ 4523528 w 5252022"/>
                      <a:gd name="connsiteY15" fmla="*/ 66553 h 1249788"/>
                      <a:gd name="connsiteX16" fmla="*/ 4883179 w 5252022"/>
                      <a:gd name="connsiteY16" fmla="*/ 66553 h 1249788"/>
                      <a:gd name="connsiteX17" fmla="*/ 5242830 w 5252022"/>
                      <a:gd name="connsiteY17" fmla="*/ 66553 h 1249788"/>
                      <a:gd name="connsiteX18" fmla="*/ 5242830 w 5252022"/>
                      <a:gd name="connsiteY18" fmla="*/ 629004 h 1249788"/>
                      <a:gd name="connsiteX19" fmla="*/ 5242830 w 5252022"/>
                      <a:gd name="connsiteY19" fmla="*/ 1214413 h 1249788"/>
                      <a:gd name="connsiteX20" fmla="*/ 4935436 w 5252022"/>
                      <a:gd name="connsiteY20" fmla="*/ 1214413 h 1249788"/>
                      <a:gd name="connsiteX21" fmla="*/ 4575785 w 5252022"/>
                      <a:gd name="connsiteY21" fmla="*/ 1214413 h 1249788"/>
                      <a:gd name="connsiteX22" fmla="*/ 4372905 w 5252022"/>
                      <a:gd name="connsiteY22" fmla="*/ 1214413 h 1249788"/>
                      <a:gd name="connsiteX23" fmla="*/ 4117767 w 5252022"/>
                      <a:gd name="connsiteY23" fmla="*/ 1214413 h 1249788"/>
                      <a:gd name="connsiteX24" fmla="*/ 3810373 w 5252022"/>
                      <a:gd name="connsiteY24" fmla="*/ 1214413 h 1249788"/>
                      <a:gd name="connsiteX25" fmla="*/ 3450722 w 5252022"/>
                      <a:gd name="connsiteY25" fmla="*/ 1214413 h 1249788"/>
                      <a:gd name="connsiteX26" fmla="*/ 3195585 w 5252022"/>
                      <a:gd name="connsiteY26" fmla="*/ 1214413 h 1249788"/>
                      <a:gd name="connsiteX27" fmla="*/ 3044962 w 5252022"/>
                      <a:gd name="connsiteY27" fmla="*/ 1214413 h 1249788"/>
                      <a:gd name="connsiteX28" fmla="*/ 2737567 w 5252022"/>
                      <a:gd name="connsiteY28" fmla="*/ 1214413 h 1249788"/>
                      <a:gd name="connsiteX29" fmla="*/ 2482430 w 5252022"/>
                      <a:gd name="connsiteY29" fmla="*/ 1214413 h 1249788"/>
                      <a:gd name="connsiteX30" fmla="*/ 2331807 w 5252022"/>
                      <a:gd name="connsiteY30" fmla="*/ 1214413 h 1249788"/>
                      <a:gd name="connsiteX31" fmla="*/ 2181183 w 5252022"/>
                      <a:gd name="connsiteY31" fmla="*/ 1214413 h 1249788"/>
                      <a:gd name="connsiteX32" fmla="*/ 1821533 w 5252022"/>
                      <a:gd name="connsiteY32" fmla="*/ 1214413 h 1249788"/>
                      <a:gd name="connsiteX33" fmla="*/ 1566395 w 5252022"/>
                      <a:gd name="connsiteY33" fmla="*/ 1214413 h 1249788"/>
                      <a:gd name="connsiteX34" fmla="*/ 1259001 w 5252022"/>
                      <a:gd name="connsiteY34" fmla="*/ 1214413 h 1249788"/>
                      <a:gd name="connsiteX35" fmla="*/ 899350 w 5252022"/>
                      <a:gd name="connsiteY35" fmla="*/ 1214413 h 1249788"/>
                      <a:gd name="connsiteX36" fmla="*/ 644213 w 5252022"/>
                      <a:gd name="connsiteY36" fmla="*/ 1214413 h 1249788"/>
                      <a:gd name="connsiteX37" fmla="*/ 17128 w 5252022"/>
                      <a:gd name="connsiteY37" fmla="*/ 1214413 h 1249788"/>
                      <a:gd name="connsiteX38" fmla="*/ 17128 w 5252022"/>
                      <a:gd name="connsiteY38" fmla="*/ 651962 h 1249788"/>
                      <a:gd name="connsiteX39" fmla="*/ 17128 w 5252022"/>
                      <a:gd name="connsiteY39" fmla="*/ 66553 h 1249788"/>
                      <a:gd name="connsiteX0" fmla="*/ 98937 w 5252022"/>
                      <a:gd name="connsiteY0" fmla="*/ 888 h 1249788"/>
                      <a:gd name="connsiteX1" fmla="*/ 272266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089934 w 5252022"/>
                      <a:gd name="connsiteY4" fmla="*/ 66553 h 1249788"/>
                      <a:gd name="connsiteX5" fmla="*/ 1292814 w 5252022"/>
                      <a:gd name="connsiteY5" fmla="*/ 66553 h 1249788"/>
                      <a:gd name="connsiteX6" fmla="*/ 1443438 w 5252022"/>
                      <a:gd name="connsiteY6" fmla="*/ 66553 h 1249788"/>
                      <a:gd name="connsiteX7" fmla="*/ 1750832 w 5252022"/>
                      <a:gd name="connsiteY7" fmla="*/ 66553 h 1249788"/>
                      <a:gd name="connsiteX8" fmla="*/ 1901455 w 5252022"/>
                      <a:gd name="connsiteY8" fmla="*/ 66553 h 1249788"/>
                      <a:gd name="connsiteX9" fmla="*/ 2104335 w 5252022"/>
                      <a:gd name="connsiteY9" fmla="*/ 66553 h 1249788"/>
                      <a:gd name="connsiteX10" fmla="*/ 2411729 w 5252022"/>
                      <a:gd name="connsiteY10" fmla="*/ 66553 h 1249788"/>
                      <a:gd name="connsiteX11" fmla="*/ 2719124 w 5252022"/>
                      <a:gd name="connsiteY11" fmla="*/ 66553 h 1249788"/>
                      <a:gd name="connsiteX12" fmla="*/ 2922004 w 5252022"/>
                      <a:gd name="connsiteY12" fmla="*/ 66553 h 1249788"/>
                      <a:gd name="connsiteX13" fmla="*/ 3281655 w 5252022"/>
                      <a:gd name="connsiteY13" fmla="*/ 66553 h 1249788"/>
                      <a:gd name="connsiteX14" fmla="*/ 3693563 w 5252022"/>
                      <a:gd name="connsiteY14" fmla="*/ 66553 h 1249788"/>
                      <a:gd name="connsiteX15" fmla="*/ 4000958 w 5252022"/>
                      <a:gd name="connsiteY15" fmla="*/ 66553 h 1249788"/>
                      <a:gd name="connsiteX16" fmla="*/ 4256095 w 5252022"/>
                      <a:gd name="connsiteY16" fmla="*/ 66553 h 1249788"/>
                      <a:gd name="connsiteX17" fmla="*/ 4563489 w 5252022"/>
                      <a:gd name="connsiteY17" fmla="*/ 66553 h 1249788"/>
                      <a:gd name="connsiteX18" fmla="*/ 4714112 w 5252022"/>
                      <a:gd name="connsiteY18" fmla="*/ 66553 h 1249788"/>
                      <a:gd name="connsiteX19" fmla="*/ 5242830 w 5252022"/>
                      <a:gd name="connsiteY19" fmla="*/ 66553 h 1249788"/>
                      <a:gd name="connsiteX20" fmla="*/ 5242830 w 5252022"/>
                      <a:gd name="connsiteY20" fmla="*/ 663439 h 1249788"/>
                      <a:gd name="connsiteX21" fmla="*/ 5242830 w 5252022"/>
                      <a:gd name="connsiteY21" fmla="*/ 1214413 h 1249788"/>
                      <a:gd name="connsiteX22" fmla="*/ 5092207 w 5252022"/>
                      <a:gd name="connsiteY22" fmla="*/ 1214413 h 1249788"/>
                      <a:gd name="connsiteX23" fmla="*/ 4680299 w 5252022"/>
                      <a:gd name="connsiteY23" fmla="*/ 1214413 h 1249788"/>
                      <a:gd name="connsiteX24" fmla="*/ 4477419 w 5252022"/>
                      <a:gd name="connsiteY24" fmla="*/ 1214413 h 1249788"/>
                      <a:gd name="connsiteX25" fmla="*/ 4274539 w 5252022"/>
                      <a:gd name="connsiteY25" fmla="*/ 1214413 h 1249788"/>
                      <a:gd name="connsiteX26" fmla="*/ 3967144 w 5252022"/>
                      <a:gd name="connsiteY26" fmla="*/ 1214413 h 1249788"/>
                      <a:gd name="connsiteX27" fmla="*/ 3607493 w 5252022"/>
                      <a:gd name="connsiteY27" fmla="*/ 1214413 h 1249788"/>
                      <a:gd name="connsiteX28" fmla="*/ 3456870 w 5252022"/>
                      <a:gd name="connsiteY28" fmla="*/ 1214413 h 1249788"/>
                      <a:gd name="connsiteX29" fmla="*/ 3044962 w 5252022"/>
                      <a:gd name="connsiteY29" fmla="*/ 1214413 h 1249788"/>
                      <a:gd name="connsiteX30" fmla="*/ 2842081 w 5252022"/>
                      <a:gd name="connsiteY30" fmla="*/ 1214413 h 1249788"/>
                      <a:gd name="connsiteX31" fmla="*/ 2586944 w 5252022"/>
                      <a:gd name="connsiteY31" fmla="*/ 1214413 h 1249788"/>
                      <a:gd name="connsiteX32" fmla="*/ 2331807 w 5252022"/>
                      <a:gd name="connsiteY32" fmla="*/ 1214413 h 1249788"/>
                      <a:gd name="connsiteX33" fmla="*/ 2076670 w 5252022"/>
                      <a:gd name="connsiteY33" fmla="*/ 1214413 h 1249788"/>
                      <a:gd name="connsiteX34" fmla="*/ 1926047 w 5252022"/>
                      <a:gd name="connsiteY34" fmla="*/ 1214413 h 1249788"/>
                      <a:gd name="connsiteX35" fmla="*/ 1723166 w 5252022"/>
                      <a:gd name="connsiteY35" fmla="*/ 1214413 h 1249788"/>
                      <a:gd name="connsiteX36" fmla="*/ 1415772 w 5252022"/>
                      <a:gd name="connsiteY36" fmla="*/ 1214413 h 1249788"/>
                      <a:gd name="connsiteX37" fmla="*/ 1212892 w 5252022"/>
                      <a:gd name="connsiteY37" fmla="*/ 1214413 h 1249788"/>
                      <a:gd name="connsiteX38" fmla="*/ 905497 w 5252022"/>
                      <a:gd name="connsiteY38" fmla="*/ 1214413 h 1249788"/>
                      <a:gd name="connsiteX39" fmla="*/ 650361 w 5252022"/>
                      <a:gd name="connsiteY39" fmla="*/ 1214413 h 1249788"/>
                      <a:gd name="connsiteX40" fmla="*/ 499737 w 5252022"/>
                      <a:gd name="connsiteY40" fmla="*/ 1214413 h 1249788"/>
                      <a:gd name="connsiteX41" fmla="*/ 17128 w 5252022"/>
                      <a:gd name="connsiteY41" fmla="*/ 1214413 h 1249788"/>
                      <a:gd name="connsiteX42" fmla="*/ 17128 w 5252022"/>
                      <a:gd name="connsiteY42" fmla="*/ 617526 h 1249788"/>
                      <a:gd name="connsiteX43" fmla="*/ 98937 w 5252022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5252022" h="1249788" fill="none" extrusionOk="0">
                        <a:moveTo>
                          <a:pt x="17128" y="66553"/>
                        </a:moveTo>
                        <a:cubicBezTo>
                          <a:pt x="71436" y="39452"/>
                          <a:pt x="170657" y="104412"/>
                          <a:pt x="220009" y="66553"/>
                        </a:cubicBezTo>
                        <a:cubicBezTo>
                          <a:pt x="245777" y="23687"/>
                          <a:pt x="374969" y="107089"/>
                          <a:pt x="422889" y="66553"/>
                        </a:cubicBezTo>
                        <a:cubicBezTo>
                          <a:pt x="460962" y="-973"/>
                          <a:pt x="624826" y="138019"/>
                          <a:pt x="730283" y="66553"/>
                        </a:cubicBezTo>
                        <a:cubicBezTo>
                          <a:pt x="835906" y="-13630"/>
                          <a:pt x="994010" y="133816"/>
                          <a:pt x="1142191" y="66553"/>
                        </a:cubicBezTo>
                        <a:cubicBezTo>
                          <a:pt x="1262931" y="1556"/>
                          <a:pt x="1470889" y="157151"/>
                          <a:pt x="1554100" y="66553"/>
                        </a:cubicBezTo>
                        <a:cubicBezTo>
                          <a:pt x="1637849" y="-12436"/>
                          <a:pt x="1804056" y="110271"/>
                          <a:pt x="1861494" y="66553"/>
                        </a:cubicBezTo>
                        <a:cubicBezTo>
                          <a:pt x="1920700" y="20288"/>
                          <a:pt x="2063341" y="114528"/>
                          <a:pt x="2116631" y="66553"/>
                        </a:cubicBezTo>
                        <a:cubicBezTo>
                          <a:pt x="2176690" y="54833"/>
                          <a:pt x="2314036" y="80982"/>
                          <a:pt x="2476282" y="66553"/>
                        </a:cubicBezTo>
                        <a:cubicBezTo>
                          <a:pt x="2635790" y="66887"/>
                          <a:pt x="2635437" y="81064"/>
                          <a:pt x="2731419" y="66553"/>
                        </a:cubicBezTo>
                        <a:cubicBezTo>
                          <a:pt x="2839857" y="55047"/>
                          <a:pt x="2894230" y="125900"/>
                          <a:pt x="2934299" y="66553"/>
                        </a:cubicBezTo>
                        <a:cubicBezTo>
                          <a:pt x="3008658" y="-6822"/>
                          <a:pt x="3150491" y="98117"/>
                          <a:pt x="3293951" y="66553"/>
                        </a:cubicBezTo>
                        <a:cubicBezTo>
                          <a:pt x="3407192" y="66739"/>
                          <a:pt x="3582414" y="112431"/>
                          <a:pt x="3705859" y="66553"/>
                        </a:cubicBezTo>
                        <a:cubicBezTo>
                          <a:pt x="3860863" y="27116"/>
                          <a:pt x="3890580" y="142482"/>
                          <a:pt x="3960996" y="66553"/>
                        </a:cubicBezTo>
                        <a:cubicBezTo>
                          <a:pt x="4026968" y="3715"/>
                          <a:pt x="4071137" y="113885"/>
                          <a:pt x="4163876" y="66553"/>
                        </a:cubicBezTo>
                        <a:cubicBezTo>
                          <a:pt x="4221653" y="-4815"/>
                          <a:pt x="4377842" y="184956"/>
                          <a:pt x="4523528" y="66553"/>
                        </a:cubicBezTo>
                        <a:cubicBezTo>
                          <a:pt x="4669565" y="-7922"/>
                          <a:pt x="4720317" y="137708"/>
                          <a:pt x="4883179" y="66553"/>
                        </a:cubicBezTo>
                        <a:cubicBezTo>
                          <a:pt x="5050004" y="-11570"/>
                          <a:pt x="5155491" y="82262"/>
                          <a:pt x="5242830" y="66553"/>
                        </a:cubicBezTo>
                        <a:cubicBezTo>
                          <a:pt x="5271692" y="187271"/>
                          <a:pt x="5243709" y="405583"/>
                          <a:pt x="5242830" y="629004"/>
                        </a:cubicBezTo>
                        <a:cubicBezTo>
                          <a:pt x="5258384" y="870640"/>
                          <a:pt x="5225584" y="971081"/>
                          <a:pt x="5242830" y="1214413"/>
                        </a:cubicBezTo>
                        <a:cubicBezTo>
                          <a:pt x="5147540" y="1279351"/>
                          <a:pt x="5014829" y="1147210"/>
                          <a:pt x="4935436" y="1214413"/>
                        </a:cubicBezTo>
                        <a:cubicBezTo>
                          <a:pt x="4855091" y="1262515"/>
                          <a:pt x="4648481" y="1149696"/>
                          <a:pt x="4575785" y="1214413"/>
                        </a:cubicBezTo>
                        <a:cubicBezTo>
                          <a:pt x="4501135" y="1267266"/>
                          <a:pt x="4465781" y="1159436"/>
                          <a:pt x="4372905" y="1214413"/>
                        </a:cubicBezTo>
                        <a:cubicBezTo>
                          <a:pt x="4289039" y="1270415"/>
                          <a:pt x="4227753" y="1197754"/>
                          <a:pt x="4117767" y="1214413"/>
                        </a:cubicBezTo>
                        <a:cubicBezTo>
                          <a:pt x="4003172" y="1248179"/>
                          <a:pt x="3932177" y="1142884"/>
                          <a:pt x="3810373" y="1214413"/>
                        </a:cubicBezTo>
                        <a:cubicBezTo>
                          <a:pt x="3693348" y="1308852"/>
                          <a:pt x="3573667" y="1178669"/>
                          <a:pt x="3450722" y="1214413"/>
                        </a:cubicBezTo>
                        <a:cubicBezTo>
                          <a:pt x="3349234" y="1227979"/>
                          <a:pt x="3318107" y="1209549"/>
                          <a:pt x="3195585" y="1214413"/>
                        </a:cubicBezTo>
                        <a:cubicBezTo>
                          <a:pt x="3058657" y="1215903"/>
                          <a:pt x="3107162" y="1168259"/>
                          <a:pt x="3044962" y="1214413"/>
                        </a:cubicBezTo>
                        <a:cubicBezTo>
                          <a:pt x="2980193" y="1259635"/>
                          <a:pt x="2841780" y="1162979"/>
                          <a:pt x="2737567" y="1214413"/>
                        </a:cubicBezTo>
                        <a:cubicBezTo>
                          <a:pt x="2636359" y="1250454"/>
                          <a:pt x="2545766" y="1138671"/>
                          <a:pt x="2482430" y="1214413"/>
                        </a:cubicBezTo>
                        <a:cubicBezTo>
                          <a:pt x="2428490" y="1282658"/>
                          <a:pt x="2368935" y="1210748"/>
                          <a:pt x="2331807" y="1214413"/>
                        </a:cubicBezTo>
                        <a:cubicBezTo>
                          <a:pt x="2279491" y="1220831"/>
                          <a:pt x="2258592" y="1175955"/>
                          <a:pt x="2181183" y="1214413"/>
                        </a:cubicBezTo>
                        <a:cubicBezTo>
                          <a:pt x="2073370" y="1255058"/>
                          <a:pt x="2000257" y="1192061"/>
                          <a:pt x="1821533" y="1214413"/>
                        </a:cubicBezTo>
                        <a:cubicBezTo>
                          <a:pt x="1658693" y="1262897"/>
                          <a:pt x="1674576" y="1209229"/>
                          <a:pt x="1566395" y="1214413"/>
                        </a:cubicBezTo>
                        <a:cubicBezTo>
                          <a:pt x="1461152" y="1217078"/>
                          <a:pt x="1407290" y="1190980"/>
                          <a:pt x="1259001" y="1214413"/>
                        </a:cubicBezTo>
                        <a:cubicBezTo>
                          <a:pt x="1108107" y="1229165"/>
                          <a:pt x="991164" y="1181726"/>
                          <a:pt x="899350" y="1214413"/>
                        </a:cubicBezTo>
                        <a:cubicBezTo>
                          <a:pt x="791523" y="1257418"/>
                          <a:pt x="715909" y="1185710"/>
                          <a:pt x="644213" y="1214413"/>
                        </a:cubicBezTo>
                        <a:cubicBezTo>
                          <a:pt x="566103" y="1208537"/>
                          <a:pt x="210530" y="1175442"/>
                          <a:pt x="17128" y="1214413"/>
                        </a:cubicBezTo>
                        <a:cubicBezTo>
                          <a:pt x="4194" y="970385"/>
                          <a:pt x="30335" y="873552"/>
                          <a:pt x="17128" y="651962"/>
                        </a:cubicBezTo>
                        <a:cubicBezTo>
                          <a:pt x="10972" y="405342"/>
                          <a:pt x="30292" y="363143"/>
                          <a:pt x="17128" y="66553"/>
                        </a:cubicBezTo>
                        <a:close/>
                      </a:path>
                      <a:path w="5252022" h="1249788" stroke="0" extrusionOk="0">
                        <a:moveTo>
                          <a:pt x="98937" y="888"/>
                        </a:moveTo>
                        <a:cubicBezTo>
                          <a:pt x="177766" y="-22990"/>
                          <a:pt x="216461" y="56978"/>
                          <a:pt x="272266" y="66553"/>
                        </a:cubicBezTo>
                        <a:cubicBezTo>
                          <a:pt x="328657" y="73589"/>
                          <a:pt x="349829" y="83563"/>
                          <a:pt x="422889" y="66553"/>
                        </a:cubicBezTo>
                        <a:cubicBezTo>
                          <a:pt x="486779" y="85274"/>
                          <a:pt x="583653" y="101606"/>
                          <a:pt x="730283" y="66553"/>
                        </a:cubicBezTo>
                        <a:cubicBezTo>
                          <a:pt x="836476" y="184"/>
                          <a:pt x="954981" y="163114"/>
                          <a:pt x="1089934" y="66553"/>
                        </a:cubicBezTo>
                        <a:cubicBezTo>
                          <a:pt x="1206642" y="-11191"/>
                          <a:pt x="1247208" y="87581"/>
                          <a:pt x="1292814" y="66553"/>
                        </a:cubicBezTo>
                        <a:cubicBezTo>
                          <a:pt x="1335510" y="51152"/>
                          <a:pt x="1396562" y="97844"/>
                          <a:pt x="1443438" y="66553"/>
                        </a:cubicBezTo>
                        <a:cubicBezTo>
                          <a:pt x="1501844" y="18691"/>
                          <a:pt x="1676647" y="136161"/>
                          <a:pt x="1750832" y="66553"/>
                        </a:cubicBezTo>
                        <a:cubicBezTo>
                          <a:pt x="1810979" y="-19597"/>
                          <a:pt x="1847199" y="80012"/>
                          <a:pt x="1901455" y="66553"/>
                        </a:cubicBezTo>
                        <a:cubicBezTo>
                          <a:pt x="1943184" y="80427"/>
                          <a:pt x="2027802" y="70309"/>
                          <a:pt x="2104335" y="66553"/>
                        </a:cubicBezTo>
                        <a:cubicBezTo>
                          <a:pt x="2181651" y="63680"/>
                          <a:pt x="2330867" y="71096"/>
                          <a:pt x="2411729" y="66553"/>
                        </a:cubicBezTo>
                        <a:cubicBezTo>
                          <a:pt x="2486322" y="57658"/>
                          <a:pt x="2586770" y="132900"/>
                          <a:pt x="2719124" y="66553"/>
                        </a:cubicBezTo>
                        <a:cubicBezTo>
                          <a:pt x="2854279" y="10296"/>
                          <a:pt x="2826282" y="99014"/>
                          <a:pt x="2922004" y="66553"/>
                        </a:cubicBezTo>
                        <a:cubicBezTo>
                          <a:pt x="3017120" y="15166"/>
                          <a:pt x="3154313" y="118027"/>
                          <a:pt x="3281655" y="66553"/>
                        </a:cubicBezTo>
                        <a:cubicBezTo>
                          <a:pt x="3398729" y="-31"/>
                          <a:pt x="3478053" y="75664"/>
                          <a:pt x="3693563" y="66553"/>
                        </a:cubicBezTo>
                        <a:cubicBezTo>
                          <a:pt x="3886999" y="64465"/>
                          <a:pt x="3934326" y="157138"/>
                          <a:pt x="4000958" y="66553"/>
                        </a:cubicBezTo>
                        <a:cubicBezTo>
                          <a:pt x="4076239" y="8915"/>
                          <a:pt x="4195117" y="96281"/>
                          <a:pt x="4256095" y="66553"/>
                        </a:cubicBezTo>
                        <a:cubicBezTo>
                          <a:pt x="4300531" y="29745"/>
                          <a:pt x="4393759" y="61635"/>
                          <a:pt x="4563489" y="66553"/>
                        </a:cubicBezTo>
                        <a:cubicBezTo>
                          <a:pt x="4699224" y="54899"/>
                          <a:pt x="4660428" y="71632"/>
                          <a:pt x="4714112" y="66553"/>
                        </a:cubicBezTo>
                        <a:cubicBezTo>
                          <a:pt x="4749539" y="64224"/>
                          <a:pt x="5014312" y="94054"/>
                          <a:pt x="5242830" y="66553"/>
                        </a:cubicBezTo>
                        <a:cubicBezTo>
                          <a:pt x="5258962" y="372261"/>
                          <a:pt x="5209951" y="528968"/>
                          <a:pt x="5242830" y="663439"/>
                        </a:cubicBezTo>
                        <a:cubicBezTo>
                          <a:pt x="5302773" y="789821"/>
                          <a:pt x="5244373" y="1054533"/>
                          <a:pt x="5242830" y="1214413"/>
                        </a:cubicBezTo>
                        <a:cubicBezTo>
                          <a:pt x="5199411" y="1214535"/>
                          <a:pt x="5171822" y="1167948"/>
                          <a:pt x="5092207" y="1214413"/>
                        </a:cubicBezTo>
                        <a:cubicBezTo>
                          <a:pt x="5026346" y="1218266"/>
                          <a:pt x="4806301" y="1136508"/>
                          <a:pt x="4680299" y="1214413"/>
                        </a:cubicBezTo>
                        <a:cubicBezTo>
                          <a:pt x="4581471" y="1312621"/>
                          <a:pt x="4551253" y="1173433"/>
                          <a:pt x="4477419" y="1214413"/>
                        </a:cubicBezTo>
                        <a:cubicBezTo>
                          <a:pt x="4397009" y="1268281"/>
                          <a:pt x="4317278" y="1176631"/>
                          <a:pt x="4274539" y="1214413"/>
                        </a:cubicBezTo>
                        <a:cubicBezTo>
                          <a:pt x="4231837" y="1225831"/>
                          <a:pt x="4085096" y="1193151"/>
                          <a:pt x="3967144" y="1214413"/>
                        </a:cubicBezTo>
                        <a:cubicBezTo>
                          <a:pt x="3800353" y="1246548"/>
                          <a:pt x="3718837" y="1110877"/>
                          <a:pt x="3607493" y="1214413"/>
                        </a:cubicBezTo>
                        <a:cubicBezTo>
                          <a:pt x="3523145" y="1300252"/>
                          <a:pt x="3504148" y="1189841"/>
                          <a:pt x="3456870" y="1214413"/>
                        </a:cubicBezTo>
                        <a:cubicBezTo>
                          <a:pt x="3405784" y="1258945"/>
                          <a:pt x="3205382" y="1160702"/>
                          <a:pt x="3044962" y="1214413"/>
                        </a:cubicBezTo>
                        <a:cubicBezTo>
                          <a:pt x="2911636" y="1254231"/>
                          <a:pt x="2905034" y="1202599"/>
                          <a:pt x="2842081" y="1214413"/>
                        </a:cubicBezTo>
                        <a:cubicBezTo>
                          <a:pt x="2785382" y="1218335"/>
                          <a:pt x="2673933" y="1220770"/>
                          <a:pt x="2586944" y="1214413"/>
                        </a:cubicBezTo>
                        <a:cubicBezTo>
                          <a:pt x="2518698" y="1214372"/>
                          <a:pt x="2391539" y="1203657"/>
                          <a:pt x="2331807" y="1214413"/>
                        </a:cubicBezTo>
                        <a:cubicBezTo>
                          <a:pt x="2272067" y="1238903"/>
                          <a:pt x="2146856" y="1178817"/>
                          <a:pt x="2076670" y="1214413"/>
                        </a:cubicBezTo>
                        <a:cubicBezTo>
                          <a:pt x="2021165" y="1256238"/>
                          <a:pt x="1978996" y="1208724"/>
                          <a:pt x="1926047" y="1214413"/>
                        </a:cubicBezTo>
                        <a:cubicBezTo>
                          <a:pt x="1861431" y="1224075"/>
                          <a:pt x="1817842" y="1203053"/>
                          <a:pt x="1723166" y="1214413"/>
                        </a:cubicBezTo>
                        <a:cubicBezTo>
                          <a:pt x="1618390" y="1194113"/>
                          <a:pt x="1527982" y="1141411"/>
                          <a:pt x="1415772" y="1214413"/>
                        </a:cubicBezTo>
                        <a:cubicBezTo>
                          <a:pt x="1287400" y="1286621"/>
                          <a:pt x="1285037" y="1197382"/>
                          <a:pt x="1212892" y="1214413"/>
                        </a:cubicBezTo>
                        <a:cubicBezTo>
                          <a:pt x="1142214" y="1244851"/>
                          <a:pt x="948921" y="1147857"/>
                          <a:pt x="905497" y="1214413"/>
                        </a:cubicBezTo>
                        <a:cubicBezTo>
                          <a:pt x="829943" y="1278329"/>
                          <a:pt x="736962" y="1181058"/>
                          <a:pt x="650361" y="1214413"/>
                        </a:cubicBezTo>
                        <a:cubicBezTo>
                          <a:pt x="541688" y="1247425"/>
                          <a:pt x="525370" y="1187962"/>
                          <a:pt x="499737" y="1214413"/>
                        </a:cubicBezTo>
                        <a:cubicBezTo>
                          <a:pt x="464113" y="1232272"/>
                          <a:pt x="133891" y="1135699"/>
                          <a:pt x="17128" y="1214413"/>
                        </a:cubicBezTo>
                        <a:cubicBezTo>
                          <a:pt x="-42275" y="995220"/>
                          <a:pt x="-27232" y="778748"/>
                          <a:pt x="17128" y="617526"/>
                        </a:cubicBezTo>
                        <a:cubicBezTo>
                          <a:pt x="-13305" y="421167"/>
                          <a:pt x="165214" y="269748"/>
                          <a:pt x="98937" y="888"/>
                        </a:cubicBezTo>
                        <a:close/>
                      </a:path>
                      <a:path w="5252022" h="1249788" fill="none" stroke="0" extrusionOk="0">
                        <a:moveTo>
                          <a:pt x="17128" y="66553"/>
                        </a:moveTo>
                        <a:cubicBezTo>
                          <a:pt x="75822" y="36483"/>
                          <a:pt x="169498" y="118016"/>
                          <a:pt x="220009" y="66553"/>
                        </a:cubicBezTo>
                        <a:cubicBezTo>
                          <a:pt x="264375" y="20816"/>
                          <a:pt x="374243" y="109574"/>
                          <a:pt x="422889" y="66553"/>
                        </a:cubicBezTo>
                        <a:cubicBezTo>
                          <a:pt x="471012" y="16924"/>
                          <a:pt x="654873" y="138419"/>
                          <a:pt x="730283" y="66553"/>
                        </a:cubicBezTo>
                        <a:cubicBezTo>
                          <a:pt x="819492" y="-36695"/>
                          <a:pt x="1013331" y="132101"/>
                          <a:pt x="1142191" y="66553"/>
                        </a:cubicBezTo>
                        <a:cubicBezTo>
                          <a:pt x="1252854" y="1893"/>
                          <a:pt x="1454875" y="177431"/>
                          <a:pt x="1554100" y="66553"/>
                        </a:cubicBezTo>
                        <a:cubicBezTo>
                          <a:pt x="1621330" y="-22599"/>
                          <a:pt x="1789872" y="105014"/>
                          <a:pt x="1861494" y="66553"/>
                        </a:cubicBezTo>
                        <a:cubicBezTo>
                          <a:pt x="1927674" y="-4180"/>
                          <a:pt x="2062339" y="100191"/>
                          <a:pt x="2116631" y="66553"/>
                        </a:cubicBezTo>
                        <a:cubicBezTo>
                          <a:pt x="2184309" y="23395"/>
                          <a:pt x="2347954" y="95138"/>
                          <a:pt x="2476282" y="66553"/>
                        </a:cubicBezTo>
                        <a:cubicBezTo>
                          <a:pt x="2632229" y="62172"/>
                          <a:pt x="2635300" y="92826"/>
                          <a:pt x="2731419" y="66553"/>
                        </a:cubicBezTo>
                        <a:cubicBezTo>
                          <a:pt x="2818854" y="56515"/>
                          <a:pt x="2899332" y="112695"/>
                          <a:pt x="2934299" y="66553"/>
                        </a:cubicBezTo>
                        <a:cubicBezTo>
                          <a:pt x="2959429" y="5568"/>
                          <a:pt x="3173936" y="97034"/>
                          <a:pt x="3293951" y="66553"/>
                        </a:cubicBezTo>
                        <a:cubicBezTo>
                          <a:pt x="3420061" y="42385"/>
                          <a:pt x="3587531" y="134424"/>
                          <a:pt x="3705859" y="66553"/>
                        </a:cubicBezTo>
                        <a:cubicBezTo>
                          <a:pt x="3839292" y="23699"/>
                          <a:pt x="3867689" y="114064"/>
                          <a:pt x="3960996" y="66553"/>
                        </a:cubicBezTo>
                        <a:cubicBezTo>
                          <a:pt x="4058155" y="5585"/>
                          <a:pt x="4067100" y="107649"/>
                          <a:pt x="4163876" y="66553"/>
                        </a:cubicBezTo>
                        <a:cubicBezTo>
                          <a:pt x="4223953" y="-19937"/>
                          <a:pt x="4413935" y="167263"/>
                          <a:pt x="4523528" y="66553"/>
                        </a:cubicBezTo>
                        <a:cubicBezTo>
                          <a:pt x="4647042" y="-2392"/>
                          <a:pt x="4686516" y="131067"/>
                          <a:pt x="4883179" y="66553"/>
                        </a:cubicBezTo>
                        <a:cubicBezTo>
                          <a:pt x="5050177" y="-26731"/>
                          <a:pt x="5154719" y="81970"/>
                          <a:pt x="5242830" y="66553"/>
                        </a:cubicBezTo>
                        <a:cubicBezTo>
                          <a:pt x="5270668" y="198948"/>
                          <a:pt x="5217818" y="401540"/>
                          <a:pt x="5242830" y="629004"/>
                        </a:cubicBezTo>
                        <a:cubicBezTo>
                          <a:pt x="5243643" y="840735"/>
                          <a:pt x="5247489" y="963672"/>
                          <a:pt x="5242830" y="1214413"/>
                        </a:cubicBezTo>
                        <a:cubicBezTo>
                          <a:pt x="5144390" y="1254093"/>
                          <a:pt x="5003091" y="1172818"/>
                          <a:pt x="4935436" y="1214413"/>
                        </a:cubicBezTo>
                        <a:cubicBezTo>
                          <a:pt x="4880479" y="1264996"/>
                          <a:pt x="4622825" y="1130344"/>
                          <a:pt x="4575785" y="1214413"/>
                        </a:cubicBezTo>
                        <a:cubicBezTo>
                          <a:pt x="4496383" y="1305043"/>
                          <a:pt x="4437253" y="1156541"/>
                          <a:pt x="4372905" y="1214413"/>
                        </a:cubicBezTo>
                        <a:cubicBezTo>
                          <a:pt x="4281288" y="1246235"/>
                          <a:pt x="4213067" y="1195410"/>
                          <a:pt x="4117767" y="1214413"/>
                        </a:cubicBezTo>
                        <a:cubicBezTo>
                          <a:pt x="4016368" y="1232601"/>
                          <a:pt x="3935474" y="1146777"/>
                          <a:pt x="3810373" y="1214413"/>
                        </a:cubicBezTo>
                        <a:cubicBezTo>
                          <a:pt x="3692264" y="1291039"/>
                          <a:pt x="3530796" y="1185584"/>
                          <a:pt x="3450722" y="1214413"/>
                        </a:cubicBezTo>
                        <a:cubicBezTo>
                          <a:pt x="3346333" y="1236243"/>
                          <a:pt x="3317686" y="1213065"/>
                          <a:pt x="3195585" y="1214413"/>
                        </a:cubicBezTo>
                        <a:cubicBezTo>
                          <a:pt x="3064707" y="1225583"/>
                          <a:pt x="3101876" y="1167091"/>
                          <a:pt x="3044962" y="1214413"/>
                        </a:cubicBezTo>
                        <a:cubicBezTo>
                          <a:pt x="3003792" y="1240687"/>
                          <a:pt x="2842937" y="1187124"/>
                          <a:pt x="2737567" y="1214413"/>
                        </a:cubicBezTo>
                        <a:cubicBezTo>
                          <a:pt x="2643120" y="1242469"/>
                          <a:pt x="2542734" y="1154322"/>
                          <a:pt x="2482430" y="1214413"/>
                        </a:cubicBezTo>
                        <a:cubicBezTo>
                          <a:pt x="2432442" y="1280731"/>
                          <a:pt x="2382427" y="1210998"/>
                          <a:pt x="2331807" y="1214413"/>
                        </a:cubicBezTo>
                        <a:cubicBezTo>
                          <a:pt x="2297186" y="1226470"/>
                          <a:pt x="2259929" y="1164338"/>
                          <a:pt x="2181183" y="1214413"/>
                        </a:cubicBezTo>
                        <a:cubicBezTo>
                          <a:pt x="2108584" y="1232270"/>
                          <a:pt x="1979575" y="1154864"/>
                          <a:pt x="1821533" y="1214413"/>
                        </a:cubicBezTo>
                        <a:cubicBezTo>
                          <a:pt x="1649368" y="1257942"/>
                          <a:pt x="1667717" y="1196041"/>
                          <a:pt x="1566395" y="1214413"/>
                        </a:cubicBezTo>
                        <a:cubicBezTo>
                          <a:pt x="1468572" y="1217916"/>
                          <a:pt x="1408811" y="1194880"/>
                          <a:pt x="1259001" y="1214413"/>
                        </a:cubicBezTo>
                        <a:cubicBezTo>
                          <a:pt x="1114167" y="1240345"/>
                          <a:pt x="1011875" y="1171245"/>
                          <a:pt x="899350" y="1214413"/>
                        </a:cubicBezTo>
                        <a:cubicBezTo>
                          <a:pt x="803078" y="1255092"/>
                          <a:pt x="692486" y="1208977"/>
                          <a:pt x="644213" y="1214413"/>
                        </a:cubicBezTo>
                        <a:cubicBezTo>
                          <a:pt x="576851" y="1212634"/>
                          <a:pt x="186781" y="1162763"/>
                          <a:pt x="17128" y="1214413"/>
                        </a:cubicBezTo>
                        <a:cubicBezTo>
                          <a:pt x="19539" y="954665"/>
                          <a:pt x="27953" y="882252"/>
                          <a:pt x="17128" y="651962"/>
                        </a:cubicBezTo>
                        <a:cubicBezTo>
                          <a:pt x="7364" y="447542"/>
                          <a:pt x="19142" y="360935"/>
                          <a:pt x="17128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xq</a:t>
            </a:r>
            <a:r>
              <a:rPr lang="en-US" sz="40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a) x 4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CCC85411-74DA-4786-918D-C136A3EECDD0}"/>
              </a:ext>
            </a:extLst>
          </p:cNvPr>
          <p:cNvSpPr/>
          <p:nvPr/>
        </p:nvSpPr>
        <p:spPr>
          <a:xfrm flipV="1">
            <a:off x="1414946" y="3782728"/>
            <a:ext cx="1992222" cy="762799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98F76E-DC6A-4EB4-ADE4-A0D7B1676020}"/>
              </a:ext>
            </a:extLst>
          </p:cNvPr>
          <p:cNvSpPr txBox="1"/>
          <p:nvPr/>
        </p:nvSpPr>
        <p:spPr>
          <a:xfrm>
            <a:off x="2114046" y="4339304"/>
            <a:ext cx="60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  <p:sp>
        <p:nvSpPr>
          <p:cNvPr id="113" name="Arc 112">
            <a:extLst>
              <a:ext uri="{FF2B5EF4-FFF2-40B4-BE49-F238E27FC236}">
                <a16:creationId xmlns:a16="http://schemas.microsoft.com/office/drawing/2014/main" id="{5EB3BAE6-F7E0-4798-847A-20F27FB8044A}"/>
              </a:ext>
            </a:extLst>
          </p:cNvPr>
          <p:cNvSpPr/>
          <p:nvPr/>
        </p:nvSpPr>
        <p:spPr>
          <a:xfrm flipV="1">
            <a:off x="5517248" y="3329987"/>
            <a:ext cx="1355061" cy="802820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2C09141-51FD-43AA-A6EC-1048CE96C181}"/>
              </a:ext>
            </a:extLst>
          </p:cNvPr>
          <p:cNvSpPr txBox="1"/>
          <p:nvPr/>
        </p:nvSpPr>
        <p:spPr>
          <a:xfrm>
            <a:off x="5965650" y="3991658"/>
            <a:ext cx="60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820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1" grpId="0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5" grpId="0" animBg="1"/>
      <p:bldP spid="106" grpId="0" animBg="1"/>
      <p:bldP spid="108" grpId="0" animBg="1"/>
      <p:bldP spid="110" grpId="0" animBg="1"/>
      <p:bldP spid="112" grpId="0" animBg="1"/>
      <p:bldP spid="111" grpId="0"/>
      <p:bldP spid="113" grpId="0" animBg="1"/>
      <p:bldP spid="1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30A441-BDE6-42DF-8454-D627546BDB6E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DIỆN TÍCH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TOÀN PHẦN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 HÌNH LẬP PHƯƠNG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108" name="Rectangle 39">
            <a:extLst>
              <a:ext uri="{FF2B5EF4-FFF2-40B4-BE49-F238E27FC236}">
                <a16:creationId xmlns:a16="http://schemas.microsoft.com/office/drawing/2014/main" id="{4E3ABAF5-BA54-4F4E-B47D-77634D516CAD}"/>
              </a:ext>
            </a:extLst>
          </p:cNvPr>
          <p:cNvSpPr/>
          <p:nvPr/>
        </p:nvSpPr>
        <p:spPr>
          <a:xfrm>
            <a:off x="297879" y="5228203"/>
            <a:ext cx="6094133" cy="1249788"/>
          </a:xfrm>
          <a:custGeom>
            <a:avLst/>
            <a:gdLst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  <a:gd name="connsiteX0" fmla="*/ 114801 w 6094133"/>
              <a:gd name="connsiteY0" fmla="*/ 888 h 1249788"/>
              <a:gd name="connsiteX1" fmla="*/ 315921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264695 w 6094133"/>
              <a:gd name="connsiteY4" fmla="*/ 66553 h 1249788"/>
              <a:gd name="connsiteX5" fmla="*/ 1500105 w 6094133"/>
              <a:gd name="connsiteY5" fmla="*/ 66553 h 1249788"/>
              <a:gd name="connsiteX6" fmla="*/ 1674879 w 6094133"/>
              <a:gd name="connsiteY6" fmla="*/ 66553 h 1249788"/>
              <a:gd name="connsiteX7" fmla="*/ 2031561 w 6094133"/>
              <a:gd name="connsiteY7" fmla="*/ 66553 h 1249788"/>
              <a:gd name="connsiteX8" fmla="*/ 2206335 w 6094133"/>
              <a:gd name="connsiteY8" fmla="*/ 66553 h 1249788"/>
              <a:gd name="connsiteX9" fmla="*/ 2441745 w 6094133"/>
              <a:gd name="connsiteY9" fmla="*/ 66553 h 1249788"/>
              <a:gd name="connsiteX10" fmla="*/ 2798427 w 6094133"/>
              <a:gd name="connsiteY10" fmla="*/ 66553 h 1249788"/>
              <a:gd name="connsiteX11" fmla="*/ 3155109 w 6094133"/>
              <a:gd name="connsiteY11" fmla="*/ 66553 h 1249788"/>
              <a:gd name="connsiteX12" fmla="*/ 3390519 w 6094133"/>
              <a:gd name="connsiteY12" fmla="*/ 66553 h 1249788"/>
              <a:gd name="connsiteX13" fmla="*/ 3807837 w 6094133"/>
              <a:gd name="connsiteY13" fmla="*/ 66553 h 1249788"/>
              <a:gd name="connsiteX14" fmla="*/ 4285791 w 6094133"/>
              <a:gd name="connsiteY14" fmla="*/ 66553 h 1249788"/>
              <a:gd name="connsiteX15" fmla="*/ 4642473 w 6094133"/>
              <a:gd name="connsiteY15" fmla="*/ 66553 h 1249788"/>
              <a:gd name="connsiteX16" fmla="*/ 4938518 w 6094133"/>
              <a:gd name="connsiteY16" fmla="*/ 66553 h 1249788"/>
              <a:gd name="connsiteX17" fmla="*/ 5295200 w 6094133"/>
              <a:gd name="connsiteY17" fmla="*/ 66553 h 1249788"/>
              <a:gd name="connsiteX18" fmla="*/ 5469975 w 6094133"/>
              <a:gd name="connsiteY18" fmla="*/ 66553 h 1249788"/>
              <a:gd name="connsiteX19" fmla="*/ 6083468 w 6094133"/>
              <a:gd name="connsiteY19" fmla="*/ 66553 h 1249788"/>
              <a:gd name="connsiteX20" fmla="*/ 6083468 w 6094133"/>
              <a:gd name="connsiteY20" fmla="*/ 663439 h 1249788"/>
              <a:gd name="connsiteX21" fmla="*/ 6083468 w 6094133"/>
              <a:gd name="connsiteY21" fmla="*/ 1214413 h 1249788"/>
              <a:gd name="connsiteX22" fmla="*/ 5908693 w 6094133"/>
              <a:gd name="connsiteY22" fmla="*/ 1214413 h 1249788"/>
              <a:gd name="connsiteX23" fmla="*/ 5430739 w 6094133"/>
              <a:gd name="connsiteY23" fmla="*/ 1214413 h 1249788"/>
              <a:gd name="connsiteX24" fmla="*/ 5195330 w 6094133"/>
              <a:gd name="connsiteY24" fmla="*/ 1214413 h 1249788"/>
              <a:gd name="connsiteX25" fmla="*/ 4959920 w 6094133"/>
              <a:gd name="connsiteY25" fmla="*/ 1214413 h 1249788"/>
              <a:gd name="connsiteX26" fmla="*/ 4603238 w 6094133"/>
              <a:gd name="connsiteY26" fmla="*/ 1214413 h 1249788"/>
              <a:gd name="connsiteX27" fmla="*/ 4185919 w 6094133"/>
              <a:gd name="connsiteY27" fmla="*/ 1214413 h 1249788"/>
              <a:gd name="connsiteX28" fmla="*/ 4011145 w 6094133"/>
              <a:gd name="connsiteY28" fmla="*/ 1214413 h 1249788"/>
              <a:gd name="connsiteX29" fmla="*/ 3533192 w 6094133"/>
              <a:gd name="connsiteY29" fmla="*/ 1214413 h 1249788"/>
              <a:gd name="connsiteX30" fmla="*/ 3297782 w 6094133"/>
              <a:gd name="connsiteY30" fmla="*/ 1214413 h 1249788"/>
              <a:gd name="connsiteX31" fmla="*/ 3001736 w 6094133"/>
              <a:gd name="connsiteY31" fmla="*/ 1214413 h 1249788"/>
              <a:gd name="connsiteX32" fmla="*/ 2705689 w 6094133"/>
              <a:gd name="connsiteY32" fmla="*/ 1214413 h 1249788"/>
              <a:gd name="connsiteX33" fmla="*/ 2409644 w 6094133"/>
              <a:gd name="connsiteY33" fmla="*/ 1214413 h 1249788"/>
              <a:gd name="connsiteX34" fmla="*/ 2234870 w 6094133"/>
              <a:gd name="connsiteY34" fmla="*/ 1214413 h 1249788"/>
              <a:gd name="connsiteX35" fmla="*/ 1999460 w 6094133"/>
              <a:gd name="connsiteY35" fmla="*/ 1214413 h 1249788"/>
              <a:gd name="connsiteX36" fmla="*/ 1642777 w 6094133"/>
              <a:gd name="connsiteY36" fmla="*/ 1214413 h 1249788"/>
              <a:gd name="connsiteX37" fmla="*/ 1407367 w 6094133"/>
              <a:gd name="connsiteY37" fmla="*/ 1214413 h 1249788"/>
              <a:gd name="connsiteX38" fmla="*/ 1050685 w 6094133"/>
              <a:gd name="connsiteY38" fmla="*/ 1214413 h 1249788"/>
              <a:gd name="connsiteX39" fmla="*/ 754640 w 6094133"/>
              <a:gd name="connsiteY39" fmla="*/ 1214413 h 1249788"/>
              <a:gd name="connsiteX40" fmla="*/ 579866 w 6094133"/>
              <a:gd name="connsiteY40" fmla="*/ 1214413 h 1249788"/>
              <a:gd name="connsiteX41" fmla="*/ 19875 w 6094133"/>
              <a:gd name="connsiteY41" fmla="*/ 1214413 h 1249788"/>
              <a:gd name="connsiteX42" fmla="*/ 19875 w 6094133"/>
              <a:gd name="connsiteY42" fmla="*/ 617526 h 1249788"/>
              <a:gd name="connsiteX43" fmla="*/ 114801 w 6094133"/>
              <a:gd name="connsiteY43" fmla="*/ 888 h 1249788"/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94133" h="1249788" fill="none" extrusionOk="0">
                <a:moveTo>
                  <a:pt x="19875" y="66553"/>
                </a:moveTo>
                <a:cubicBezTo>
                  <a:pt x="91135" y="60212"/>
                  <a:pt x="188444" y="92657"/>
                  <a:pt x="255285" y="66553"/>
                </a:cubicBezTo>
                <a:cubicBezTo>
                  <a:pt x="273940" y="25722"/>
                  <a:pt x="444559" y="102308"/>
                  <a:pt x="490695" y="66553"/>
                </a:cubicBezTo>
                <a:cubicBezTo>
                  <a:pt x="507064" y="-25403"/>
                  <a:pt x="686749" y="108460"/>
                  <a:pt x="847377" y="66553"/>
                </a:cubicBezTo>
                <a:cubicBezTo>
                  <a:pt x="988375" y="-22675"/>
                  <a:pt x="1131448" y="139477"/>
                  <a:pt x="1325331" y="66553"/>
                </a:cubicBezTo>
                <a:cubicBezTo>
                  <a:pt x="1488549" y="-23894"/>
                  <a:pt x="1706702" y="157338"/>
                  <a:pt x="1803285" y="66553"/>
                </a:cubicBezTo>
                <a:cubicBezTo>
                  <a:pt x="1902546" y="6462"/>
                  <a:pt x="2101486" y="93985"/>
                  <a:pt x="2159966" y="66553"/>
                </a:cubicBezTo>
                <a:cubicBezTo>
                  <a:pt x="2219518" y="39179"/>
                  <a:pt x="2393025" y="139730"/>
                  <a:pt x="2456012" y="66553"/>
                </a:cubicBezTo>
                <a:cubicBezTo>
                  <a:pt x="2525037" y="56603"/>
                  <a:pt x="2684282" y="83886"/>
                  <a:pt x="2873330" y="66553"/>
                </a:cubicBezTo>
                <a:cubicBezTo>
                  <a:pt x="3056548" y="64631"/>
                  <a:pt x="3058781" y="76602"/>
                  <a:pt x="3169376" y="66553"/>
                </a:cubicBezTo>
                <a:cubicBezTo>
                  <a:pt x="3295648" y="56595"/>
                  <a:pt x="3380407" y="135821"/>
                  <a:pt x="3404786" y="66553"/>
                </a:cubicBezTo>
                <a:cubicBezTo>
                  <a:pt x="3516131" y="-24820"/>
                  <a:pt x="3651165" y="99783"/>
                  <a:pt x="3822104" y="66553"/>
                </a:cubicBezTo>
                <a:cubicBezTo>
                  <a:pt x="3955094" y="85663"/>
                  <a:pt x="4207949" y="113164"/>
                  <a:pt x="4300058" y="66553"/>
                </a:cubicBezTo>
                <a:cubicBezTo>
                  <a:pt x="4485105" y="29419"/>
                  <a:pt x="4528789" y="161246"/>
                  <a:pt x="4596104" y="66553"/>
                </a:cubicBezTo>
                <a:cubicBezTo>
                  <a:pt x="4663117" y="4313"/>
                  <a:pt x="4712832" y="107285"/>
                  <a:pt x="4831514" y="66553"/>
                </a:cubicBezTo>
                <a:cubicBezTo>
                  <a:pt x="4855027" y="-39439"/>
                  <a:pt x="5046656" y="242557"/>
                  <a:pt x="5248832" y="66553"/>
                </a:cubicBezTo>
                <a:cubicBezTo>
                  <a:pt x="5422599" y="-2624"/>
                  <a:pt x="5491868" y="95798"/>
                  <a:pt x="5666150" y="66553"/>
                </a:cubicBezTo>
                <a:cubicBezTo>
                  <a:pt x="5881669" y="-35982"/>
                  <a:pt x="5976989" y="55173"/>
                  <a:pt x="6083468" y="66553"/>
                </a:cubicBezTo>
                <a:cubicBezTo>
                  <a:pt x="6135078" y="133742"/>
                  <a:pt x="6143314" y="372203"/>
                  <a:pt x="6083468" y="629004"/>
                </a:cubicBezTo>
                <a:cubicBezTo>
                  <a:pt x="6104030" y="887050"/>
                  <a:pt x="6057309" y="977991"/>
                  <a:pt x="6083468" y="1214413"/>
                </a:cubicBezTo>
                <a:cubicBezTo>
                  <a:pt x="5970661" y="1278145"/>
                  <a:pt x="5827676" y="1131462"/>
                  <a:pt x="5726786" y="1214413"/>
                </a:cubicBezTo>
                <a:cubicBezTo>
                  <a:pt x="5633126" y="1262139"/>
                  <a:pt x="5394440" y="1149815"/>
                  <a:pt x="5309468" y="1214413"/>
                </a:cubicBezTo>
                <a:cubicBezTo>
                  <a:pt x="5223102" y="1259311"/>
                  <a:pt x="5230023" y="1131753"/>
                  <a:pt x="5074058" y="1214413"/>
                </a:cubicBezTo>
                <a:cubicBezTo>
                  <a:pt x="4978557" y="1304154"/>
                  <a:pt x="4921561" y="1215467"/>
                  <a:pt x="4778012" y="1214413"/>
                </a:cubicBezTo>
                <a:cubicBezTo>
                  <a:pt x="4638587" y="1255820"/>
                  <a:pt x="4591527" y="1125189"/>
                  <a:pt x="4421330" y="1214413"/>
                </a:cubicBezTo>
                <a:cubicBezTo>
                  <a:pt x="4285006" y="1304239"/>
                  <a:pt x="4139244" y="1180966"/>
                  <a:pt x="4004012" y="1214413"/>
                </a:cubicBezTo>
                <a:cubicBezTo>
                  <a:pt x="3885413" y="1224941"/>
                  <a:pt x="3840767" y="1207171"/>
                  <a:pt x="3707966" y="1214413"/>
                </a:cubicBezTo>
                <a:cubicBezTo>
                  <a:pt x="3542454" y="1213908"/>
                  <a:pt x="3614089" y="1156697"/>
                  <a:pt x="3533192" y="1214413"/>
                </a:cubicBezTo>
                <a:cubicBezTo>
                  <a:pt x="3429995" y="1275267"/>
                  <a:pt x="3299060" y="1153505"/>
                  <a:pt x="3176510" y="1214413"/>
                </a:cubicBezTo>
                <a:cubicBezTo>
                  <a:pt x="3057246" y="1255919"/>
                  <a:pt x="2970179" y="1102066"/>
                  <a:pt x="2880464" y="1214413"/>
                </a:cubicBezTo>
                <a:cubicBezTo>
                  <a:pt x="2825466" y="1285591"/>
                  <a:pt x="2741141" y="1219277"/>
                  <a:pt x="2705689" y="1214413"/>
                </a:cubicBezTo>
                <a:cubicBezTo>
                  <a:pt x="2641824" y="1219992"/>
                  <a:pt x="2628672" y="1188127"/>
                  <a:pt x="2530915" y="1214413"/>
                </a:cubicBezTo>
                <a:cubicBezTo>
                  <a:pt x="2376946" y="1253962"/>
                  <a:pt x="2328106" y="1219708"/>
                  <a:pt x="2113598" y="1214413"/>
                </a:cubicBezTo>
                <a:cubicBezTo>
                  <a:pt x="1921546" y="1261836"/>
                  <a:pt x="1945724" y="1209480"/>
                  <a:pt x="1817552" y="1214413"/>
                </a:cubicBezTo>
                <a:cubicBezTo>
                  <a:pt x="1679843" y="1207963"/>
                  <a:pt x="1638207" y="1170976"/>
                  <a:pt x="1460870" y="1214413"/>
                </a:cubicBezTo>
                <a:cubicBezTo>
                  <a:pt x="1267371" y="1208030"/>
                  <a:pt x="1117085" y="1166385"/>
                  <a:pt x="1043552" y="1214413"/>
                </a:cubicBezTo>
                <a:cubicBezTo>
                  <a:pt x="918659" y="1258942"/>
                  <a:pt x="840066" y="1177917"/>
                  <a:pt x="747506" y="1214413"/>
                </a:cubicBezTo>
                <a:cubicBezTo>
                  <a:pt x="648934" y="1195204"/>
                  <a:pt x="219281" y="1176378"/>
                  <a:pt x="19875" y="1214413"/>
                </a:cubicBezTo>
                <a:cubicBezTo>
                  <a:pt x="6565" y="997528"/>
                  <a:pt x="13802" y="834499"/>
                  <a:pt x="19875" y="651962"/>
                </a:cubicBezTo>
                <a:cubicBezTo>
                  <a:pt x="5617" y="414765"/>
                  <a:pt x="35169" y="366970"/>
                  <a:pt x="19875" y="66553"/>
                </a:cubicBezTo>
                <a:close/>
              </a:path>
              <a:path w="6094133" h="1249788" stroke="0" extrusionOk="0">
                <a:moveTo>
                  <a:pt x="114801" y="888"/>
                </a:moveTo>
                <a:cubicBezTo>
                  <a:pt x="207939" y="-32865"/>
                  <a:pt x="231291" y="72215"/>
                  <a:pt x="315921" y="66553"/>
                </a:cubicBezTo>
                <a:cubicBezTo>
                  <a:pt x="382695" y="70777"/>
                  <a:pt x="404502" y="95034"/>
                  <a:pt x="490695" y="66553"/>
                </a:cubicBezTo>
                <a:cubicBezTo>
                  <a:pt x="566929" y="82732"/>
                  <a:pt x="697230" y="113402"/>
                  <a:pt x="847377" y="66553"/>
                </a:cubicBezTo>
                <a:cubicBezTo>
                  <a:pt x="951920" y="-16767"/>
                  <a:pt x="1077941" y="181457"/>
                  <a:pt x="1264695" y="66553"/>
                </a:cubicBezTo>
                <a:cubicBezTo>
                  <a:pt x="1411945" y="-1758"/>
                  <a:pt x="1435906" y="84928"/>
                  <a:pt x="1500105" y="66553"/>
                </a:cubicBezTo>
                <a:cubicBezTo>
                  <a:pt x="1546418" y="73573"/>
                  <a:pt x="1621221" y="99382"/>
                  <a:pt x="1674879" y="66553"/>
                </a:cubicBezTo>
                <a:cubicBezTo>
                  <a:pt x="1742588" y="6531"/>
                  <a:pt x="1922255" y="127770"/>
                  <a:pt x="2031561" y="66553"/>
                </a:cubicBezTo>
                <a:cubicBezTo>
                  <a:pt x="2103186" y="-17487"/>
                  <a:pt x="2142070" y="96457"/>
                  <a:pt x="2206335" y="66553"/>
                </a:cubicBezTo>
                <a:cubicBezTo>
                  <a:pt x="2249577" y="91362"/>
                  <a:pt x="2354932" y="62450"/>
                  <a:pt x="2441745" y="66553"/>
                </a:cubicBezTo>
                <a:cubicBezTo>
                  <a:pt x="2533904" y="95331"/>
                  <a:pt x="2723238" y="54443"/>
                  <a:pt x="2798427" y="66553"/>
                </a:cubicBezTo>
                <a:cubicBezTo>
                  <a:pt x="2823518" y="60962"/>
                  <a:pt x="2981795" y="78230"/>
                  <a:pt x="3155109" y="66553"/>
                </a:cubicBezTo>
                <a:cubicBezTo>
                  <a:pt x="3318949" y="35875"/>
                  <a:pt x="3255473" y="83819"/>
                  <a:pt x="3390519" y="66553"/>
                </a:cubicBezTo>
                <a:cubicBezTo>
                  <a:pt x="3511438" y="5841"/>
                  <a:pt x="3655023" y="122944"/>
                  <a:pt x="3807837" y="66553"/>
                </a:cubicBezTo>
                <a:cubicBezTo>
                  <a:pt x="3943201" y="-2198"/>
                  <a:pt x="4048725" y="78424"/>
                  <a:pt x="4285791" y="66553"/>
                </a:cubicBezTo>
                <a:cubicBezTo>
                  <a:pt x="4519495" y="82285"/>
                  <a:pt x="4557488" y="137712"/>
                  <a:pt x="4642473" y="66553"/>
                </a:cubicBezTo>
                <a:cubicBezTo>
                  <a:pt x="4729242" y="25345"/>
                  <a:pt x="4870870" y="80811"/>
                  <a:pt x="4938518" y="66553"/>
                </a:cubicBezTo>
                <a:cubicBezTo>
                  <a:pt x="4974945" y="30991"/>
                  <a:pt x="5089731" y="58324"/>
                  <a:pt x="5295200" y="66553"/>
                </a:cubicBezTo>
                <a:cubicBezTo>
                  <a:pt x="5449369" y="48897"/>
                  <a:pt x="5407801" y="70435"/>
                  <a:pt x="5469975" y="66553"/>
                </a:cubicBezTo>
                <a:cubicBezTo>
                  <a:pt x="5471172" y="80981"/>
                  <a:pt x="5817558" y="51244"/>
                  <a:pt x="6083468" y="66553"/>
                </a:cubicBezTo>
                <a:cubicBezTo>
                  <a:pt x="6093561" y="366940"/>
                  <a:pt x="6036652" y="519117"/>
                  <a:pt x="6083468" y="663439"/>
                </a:cubicBezTo>
                <a:cubicBezTo>
                  <a:pt x="6165383" y="788082"/>
                  <a:pt x="6125474" y="1059152"/>
                  <a:pt x="6083468" y="1214413"/>
                </a:cubicBezTo>
                <a:cubicBezTo>
                  <a:pt x="6022510" y="1214737"/>
                  <a:pt x="6003263" y="1163949"/>
                  <a:pt x="5908693" y="1214413"/>
                </a:cubicBezTo>
                <a:cubicBezTo>
                  <a:pt x="5825378" y="1244033"/>
                  <a:pt x="5582399" y="1151408"/>
                  <a:pt x="5430739" y="1214413"/>
                </a:cubicBezTo>
                <a:cubicBezTo>
                  <a:pt x="5336365" y="1313872"/>
                  <a:pt x="5242154" y="1176050"/>
                  <a:pt x="5195330" y="1214413"/>
                </a:cubicBezTo>
                <a:cubicBezTo>
                  <a:pt x="5101214" y="1275927"/>
                  <a:pt x="4993196" y="1186885"/>
                  <a:pt x="4959920" y="1214413"/>
                </a:cubicBezTo>
                <a:cubicBezTo>
                  <a:pt x="4910779" y="1212089"/>
                  <a:pt x="4711966" y="1197443"/>
                  <a:pt x="4603238" y="1214413"/>
                </a:cubicBezTo>
                <a:cubicBezTo>
                  <a:pt x="4388885" y="1254494"/>
                  <a:pt x="4323475" y="1103413"/>
                  <a:pt x="4185919" y="1214413"/>
                </a:cubicBezTo>
                <a:cubicBezTo>
                  <a:pt x="4098686" y="1286853"/>
                  <a:pt x="4057894" y="1163623"/>
                  <a:pt x="4011145" y="1214413"/>
                </a:cubicBezTo>
                <a:cubicBezTo>
                  <a:pt x="3954118" y="1246788"/>
                  <a:pt x="3736819" y="1150938"/>
                  <a:pt x="3533192" y="1214413"/>
                </a:cubicBezTo>
                <a:cubicBezTo>
                  <a:pt x="3367159" y="1250893"/>
                  <a:pt x="3373323" y="1190885"/>
                  <a:pt x="3297782" y="1214413"/>
                </a:cubicBezTo>
                <a:cubicBezTo>
                  <a:pt x="3248726" y="1213413"/>
                  <a:pt x="3103328" y="1222105"/>
                  <a:pt x="3001736" y="1214413"/>
                </a:cubicBezTo>
                <a:cubicBezTo>
                  <a:pt x="2936423" y="1213773"/>
                  <a:pt x="2777658" y="1213070"/>
                  <a:pt x="2705689" y="1214413"/>
                </a:cubicBezTo>
                <a:cubicBezTo>
                  <a:pt x="2632885" y="1263498"/>
                  <a:pt x="2493642" y="1184544"/>
                  <a:pt x="2409644" y="1214413"/>
                </a:cubicBezTo>
                <a:cubicBezTo>
                  <a:pt x="2351910" y="1253690"/>
                  <a:pt x="2274265" y="1206906"/>
                  <a:pt x="2234870" y="1214413"/>
                </a:cubicBezTo>
                <a:cubicBezTo>
                  <a:pt x="2153195" y="1229587"/>
                  <a:pt x="2108739" y="1195758"/>
                  <a:pt x="1999460" y="1214413"/>
                </a:cubicBezTo>
                <a:cubicBezTo>
                  <a:pt x="1869354" y="1163389"/>
                  <a:pt x="1763041" y="1136890"/>
                  <a:pt x="1642777" y="1214413"/>
                </a:cubicBezTo>
                <a:cubicBezTo>
                  <a:pt x="1494991" y="1305354"/>
                  <a:pt x="1510143" y="1195791"/>
                  <a:pt x="1407367" y="1214413"/>
                </a:cubicBezTo>
                <a:cubicBezTo>
                  <a:pt x="1320133" y="1252934"/>
                  <a:pt x="1107045" y="1147057"/>
                  <a:pt x="1050685" y="1214413"/>
                </a:cubicBezTo>
                <a:cubicBezTo>
                  <a:pt x="946146" y="1262202"/>
                  <a:pt x="834189" y="1183237"/>
                  <a:pt x="754640" y="1214413"/>
                </a:cubicBezTo>
                <a:cubicBezTo>
                  <a:pt x="624326" y="1244017"/>
                  <a:pt x="605831" y="1189142"/>
                  <a:pt x="579866" y="1214413"/>
                </a:cubicBezTo>
                <a:cubicBezTo>
                  <a:pt x="532844" y="1205111"/>
                  <a:pt x="138464" y="1161116"/>
                  <a:pt x="19875" y="1214413"/>
                </a:cubicBezTo>
                <a:cubicBezTo>
                  <a:pt x="-61669" y="976678"/>
                  <a:pt x="-14164" y="795451"/>
                  <a:pt x="19875" y="617526"/>
                </a:cubicBezTo>
                <a:cubicBezTo>
                  <a:pt x="-37621" y="425079"/>
                  <a:pt x="192342" y="271005"/>
                  <a:pt x="114801" y="888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89704" y="25933"/>
                  <a:pt x="196381" y="115289"/>
                  <a:pt x="255285" y="66553"/>
                </a:cubicBezTo>
                <a:cubicBezTo>
                  <a:pt x="324947" y="19935"/>
                  <a:pt x="449088" y="103768"/>
                  <a:pt x="490695" y="66553"/>
                </a:cubicBezTo>
                <a:cubicBezTo>
                  <a:pt x="500299" y="-7802"/>
                  <a:pt x="781589" y="137937"/>
                  <a:pt x="847377" y="66553"/>
                </a:cubicBezTo>
                <a:cubicBezTo>
                  <a:pt x="955018" y="-55386"/>
                  <a:pt x="1186522" y="110116"/>
                  <a:pt x="1325331" y="66553"/>
                </a:cubicBezTo>
                <a:cubicBezTo>
                  <a:pt x="1442593" y="-892"/>
                  <a:pt x="1721456" y="193150"/>
                  <a:pt x="1803285" y="66553"/>
                </a:cubicBezTo>
                <a:cubicBezTo>
                  <a:pt x="1881373" y="-24801"/>
                  <a:pt x="2082669" y="120485"/>
                  <a:pt x="2159966" y="66553"/>
                </a:cubicBezTo>
                <a:cubicBezTo>
                  <a:pt x="2228431" y="-13547"/>
                  <a:pt x="2382450" y="91836"/>
                  <a:pt x="2456012" y="66553"/>
                </a:cubicBezTo>
                <a:cubicBezTo>
                  <a:pt x="2563580" y="27105"/>
                  <a:pt x="2746987" y="115690"/>
                  <a:pt x="2873330" y="66553"/>
                </a:cubicBezTo>
                <a:cubicBezTo>
                  <a:pt x="3049346" y="70002"/>
                  <a:pt x="3056571" y="90654"/>
                  <a:pt x="3169376" y="66553"/>
                </a:cubicBezTo>
                <a:cubicBezTo>
                  <a:pt x="3276757" y="55579"/>
                  <a:pt x="3348044" y="121110"/>
                  <a:pt x="3404786" y="66553"/>
                </a:cubicBezTo>
                <a:cubicBezTo>
                  <a:pt x="3457548" y="-36695"/>
                  <a:pt x="3671577" y="116371"/>
                  <a:pt x="3822104" y="66553"/>
                </a:cubicBezTo>
                <a:cubicBezTo>
                  <a:pt x="3980937" y="11526"/>
                  <a:pt x="4155996" y="121348"/>
                  <a:pt x="4300058" y="66553"/>
                </a:cubicBezTo>
                <a:cubicBezTo>
                  <a:pt x="4489535" y="38225"/>
                  <a:pt x="4478103" y="103737"/>
                  <a:pt x="4596104" y="66553"/>
                </a:cubicBezTo>
                <a:cubicBezTo>
                  <a:pt x="4707777" y="-8417"/>
                  <a:pt x="4713481" y="106372"/>
                  <a:pt x="4831514" y="66553"/>
                </a:cubicBezTo>
                <a:cubicBezTo>
                  <a:pt x="4935259" y="-17987"/>
                  <a:pt x="5130763" y="189820"/>
                  <a:pt x="5248832" y="66553"/>
                </a:cubicBezTo>
                <a:cubicBezTo>
                  <a:pt x="5371407" y="10579"/>
                  <a:pt x="5467225" y="126852"/>
                  <a:pt x="5666150" y="66553"/>
                </a:cubicBezTo>
                <a:cubicBezTo>
                  <a:pt x="5877098" y="-24152"/>
                  <a:pt x="5955523" y="41730"/>
                  <a:pt x="6083468" y="66553"/>
                </a:cubicBezTo>
                <a:cubicBezTo>
                  <a:pt x="6128291" y="159166"/>
                  <a:pt x="6073539" y="411722"/>
                  <a:pt x="6083468" y="629004"/>
                </a:cubicBezTo>
                <a:cubicBezTo>
                  <a:pt x="6117725" y="853822"/>
                  <a:pt x="6097145" y="983112"/>
                  <a:pt x="6083468" y="1214413"/>
                </a:cubicBezTo>
                <a:cubicBezTo>
                  <a:pt x="5975667" y="1250833"/>
                  <a:pt x="5817439" y="1168512"/>
                  <a:pt x="5726786" y="1214413"/>
                </a:cubicBezTo>
                <a:cubicBezTo>
                  <a:pt x="5676356" y="1270791"/>
                  <a:pt x="5385847" y="1123913"/>
                  <a:pt x="5309468" y="1214413"/>
                </a:cubicBezTo>
                <a:cubicBezTo>
                  <a:pt x="5222738" y="1312064"/>
                  <a:pt x="5133145" y="1139236"/>
                  <a:pt x="5074058" y="1214413"/>
                </a:cubicBezTo>
                <a:cubicBezTo>
                  <a:pt x="4968009" y="1241672"/>
                  <a:pt x="4891331" y="1173609"/>
                  <a:pt x="4778012" y="1214413"/>
                </a:cubicBezTo>
                <a:cubicBezTo>
                  <a:pt x="4659515" y="1214107"/>
                  <a:pt x="4581168" y="1162065"/>
                  <a:pt x="4421330" y="1214413"/>
                </a:cubicBezTo>
                <a:cubicBezTo>
                  <a:pt x="4297595" y="1315289"/>
                  <a:pt x="4085023" y="1205316"/>
                  <a:pt x="4004012" y="1214413"/>
                </a:cubicBezTo>
                <a:cubicBezTo>
                  <a:pt x="3874710" y="1243212"/>
                  <a:pt x="3835138" y="1220159"/>
                  <a:pt x="3707966" y="1214413"/>
                </a:cubicBezTo>
                <a:cubicBezTo>
                  <a:pt x="3561081" y="1224088"/>
                  <a:pt x="3597053" y="1150183"/>
                  <a:pt x="3533192" y="1214413"/>
                </a:cubicBezTo>
                <a:cubicBezTo>
                  <a:pt x="3490221" y="1263062"/>
                  <a:pt x="3283471" y="1195103"/>
                  <a:pt x="3176510" y="1214413"/>
                </a:cubicBezTo>
                <a:cubicBezTo>
                  <a:pt x="3082267" y="1249429"/>
                  <a:pt x="2949489" y="1141195"/>
                  <a:pt x="2880464" y="1214413"/>
                </a:cubicBezTo>
                <a:cubicBezTo>
                  <a:pt x="2816672" y="1289169"/>
                  <a:pt x="2749854" y="1203620"/>
                  <a:pt x="2705689" y="1214413"/>
                </a:cubicBezTo>
                <a:cubicBezTo>
                  <a:pt x="2671509" y="1228482"/>
                  <a:pt x="2625092" y="1159143"/>
                  <a:pt x="2530915" y="1214413"/>
                </a:cubicBezTo>
                <a:cubicBezTo>
                  <a:pt x="2455107" y="1227986"/>
                  <a:pt x="2278229" y="1140980"/>
                  <a:pt x="2113598" y="1214413"/>
                </a:cubicBezTo>
                <a:cubicBezTo>
                  <a:pt x="1914951" y="1269748"/>
                  <a:pt x="1930961" y="1191774"/>
                  <a:pt x="1817552" y="1214413"/>
                </a:cubicBezTo>
                <a:cubicBezTo>
                  <a:pt x="1717362" y="1202767"/>
                  <a:pt x="1642952" y="1182478"/>
                  <a:pt x="1460870" y="1214413"/>
                </a:cubicBezTo>
                <a:cubicBezTo>
                  <a:pt x="1296043" y="1279861"/>
                  <a:pt x="1169231" y="1175502"/>
                  <a:pt x="1043552" y="1214413"/>
                </a:cubicBezTo>
                <a:cubicBezTo>
                  <a:pt x="919127" y="1256682"/>
                  <a:pt x="797372" y="1215137"/>
                  <a:pt x="747506" y="1214413"/>
                </a:cubicBezTo>
                <a:cubicBezTo>
                  <a:pt x="675075" y="1179237"/>
                  <a:pt x="229962" y="1190065"/>
                  <a:pt x="19875" y="1214413"/>
                </a:cubicBezTo>
                <a:cubicBezTo>
                  <a:pt x="14782" y="946526"/>
                  <a:pt x="36171" y="886929"/>
                  <a:pt x="19875" y="651962"/>
                </a:cubicBezTo>
                <a:cubicBezTo>
                  <a:pt x="595" y="452929"/>
                  <a:pt x="30440" y="363392"/>
                  <a:pt x="19875" y="66553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93201" y="44592"/>
                  <a:pt x="191350" y="112527"/>
                  <a:pt x="255285" y="66553"/>
                </a:cubicBezTo>
                <a:cubicBezTo>
                  <a:pt x="298983" y="20689"/>
                  <a:pt x="434603" y="106673"/>
                  <a:pt x="490695" y="66553"/>
                </a:cubicBezTo>
                <a:cubicBezTo>
                  <a:pt x="510756" y="-7800"/>
                  <a:pt x="745043" y="127122"/>
                  <a:pt x="847377" y="66553"/>
                </a:cubicBezTo>
                <a:cubicBezTo>
                  <a:pt x="955314" y="-38038"/>
                  <a:pt x="1148150" y="139148"/>
                  <a:pt x="1325331" y="66553"/>
                </a:cubicBezTo>
                <a:cubicBezTo>
                  <a:pt x="1466464" y="-27015"/>
                  <a:pt x="1689020" y="184324"/>
                  <a:pt x="1803285" y="66553"/>
                </a:cubicBezTo>
                <a:cubicBezTo>
                  <a:pt x="1888705" y="-17579"/>
                  <a:pt x="2091555" y="94414"/>
                  <a:pt x="2159966" y="66553"/>
                </a:cubicBezTo>
                <a:cubicBezTo>
                  <a:pt x="2230555" y="12454"/>
                  <a:pt x="2389817" y="111530"/>
                  <a:pt x="2456012" y="66553"/>
                </a:cubicBezTo>
                <a:cubicBezTo>
                  <a:pt x="2553151" y="39898"/>
                  <a:pt x="2726545" y="106747"/>
                  <a:pt x="2873330" y="66553"/>
                </a:cubicBezTo>
                <a:cubicBezTo>
                  <a:pt x="3055357" y="63452"/>
                  <a:pt x="3058318" y="86901"/>
                  <a:pt x="3169376" y="66553"/>
                </a:cubicBezTo>
                <a:cubicBezTo>
                  <a:pt x="3271941" y="65481"/>
                  <a:pt x="3379069" y="123931"/>
                  <a:pt x="3404786" y="66553"/>
                </a:cubicBezTo>
                <a:cubicBezTo>
                  <a:pt x="3456491" y="-15166"/>
                  <a:pt x="3671350" y="101062"/>
                  <a:pt x="3822104" y="66553"/>
                </a:cubicBezTo>
                <a:cubicBezTo>
                  <a:pt x="3977371" y="61001"/>
                  <a:pt x="4198174" y="124120"/>
                  <a:pt x="4300058" y="66553"/>
                </a:cubicBezTo>
                <a:cubicBezTo>
                  <a:pt x="4488592" y="33166"/>
                  <a:pt x="4495990" y="120293"/>
                  <a:pt x="4596104" y="66553"/>
                </a:cubicBezTo>
                <a:cubicBezTo>
                  <a:pt x="4713332" y="7922"/>
                  <a:pt x="4708744" y="102442"/>
                  <a:pt x="4831514" y="66553"/>
                </a:cubicBezTo>
                <a:cubicBezTo>
                  <a:pt x="4870560" y="-50845"/>
                  <a:pt x="5087408" y="200387"/>
                  <a:pt x="5248832" y="66553"/>
                </a:cubicBezTo>
                <a:cubicBezTo>
                  <a:pt x="5396515" y="391"/>
                  <a:pt x="5477690" y="123783"/>
                  <a:pt x="5666150" y="66553"/>
                </a:cubicBezTo>
                <a:cubicBezTo>
                  <a:pt x="5870080" y="-43386"/>
                  <a:pt x="5976463" y="58648"/>
                  <a:pt x="6083468" y="66553"/>
                </a:cubicBezTo>
                <a:cubicBezTo>
                  <a:pt x="6137774" y="138344"/>
                  <a:pt x="6036864" y="360432"/>
                  <a:pt x="6083468" y="629004"/>
                </a:cubicBezTo>
                <a:cubicBezTo>
                  <a:pt x="6091277" y="861349"/>
                  <a:pt x="6070004" y="972921"/>
                  <a:pt x="6083468" y="1214413"/>
                </a:cubicBezTo>
                <a:cubicBezTo>
                  <a:pt x="5975755" y="1254128"/>
                  <a:pt x="5816575" y="1175852"/>
                  <a:pt x="5726786" y="1214413"/>
                </a:cubicBezTo>
                <a:cubicBezTo>
                  <a:pt x="5655795" y="1264213"/>
                  <a:pt x="5364554" y="1137834"/>
                  <a:pt x="5309468" y="1214413"/>
                </a:cubicBezTo>
                <a:cubicBezTo>
                  <a:pt x="5216355" y="1288910"/>
                  <a:pt x="5167897" y="1136243"/>
                  <a:pt x="5074058" y="1214413"/>
                </a:cubicBezTo>
                <a:cubicBezTo>
                  <a:pt x="4973882" y="1277704"/>
                  <a:pt x="4884065" y="1204012"/>
                  <a:pt x="4778012" y="1214413"/>
                </a:cubicBezTo>
                <a:cubicBezTo>
                  <a:pt x="4656382" y="1237223"/>
                  <a:pt x="4598540" y="1142529"/>
                  <a:pt x="4421330" y="1214413"/>
                </a:cubicBezTo>
                <a:cubicBezTo>
                  <a:pt x="4285178" y="1306238"/>
                  <a:pt x="4103239" y="1181111"/>
                  <a:pt x="4004012" y="1214413"/>
                </a:cubicBezTo>
                <a:cubicBezTo>
                  <a:pt x="3880490" y="1232559"/>
                  <a:pt x="3844891" y="1216947"/>
                  <a:pt x="3707966" y="1214413"/>
                </a:cubicBezTo>
                <a:cubicBezTo>
                  <a:pt x="3549343" y="1222751"/>
                  <a:pt x="3598353" y="1147825"/>
                  <a:pt x="3533192" y="1214413"/>
                </a:cubicBezTo>
                <a:cubicBezTo>
                  <a:pt x="3468685" y="1245863"/>
                  <a:pt x="3332210" y="1157083"/>
                  <a:pt x="3176510" y="1214413"/>
                </a:cubicBezTo>
                <a:cubicBezTo>
                  <a:pt x="3069059" y="1256327"/>
                  <a:pt x="2963258" y="1147959"/>
                  <a:pt x="2880464" y="1214413"/>
                </a:cubicBezTo>
                <a:cubicBezTo>
                  <a:pt x="2822920" y="1282321"/>
                  <a:pt x="2749559" y="1216921"/>
                  <a:pt x="2705689" y="1214413"/>
                </a:cubicBezTo>
                <a:cubicBezTo>
                  <a:pt x="2651427" y="1222544"/>
                  <a:pt x="2623933" y="1177964"/>
                  <a:pt x="2530915" y="1214413"/>
                </a:cubicBezTo>
                <a:cubicBezTo>
                  <a:pt x="2403959" y="1236870"/>
                  <a:pt x="2319856" y="1207337"/>
                  <a:pt x="2113598" y="1214413"/>
                </a:cubicBezTo>
                <a:cubicBezTo>
                  <a:pt x="1921359" y="1270979"/>
                  <a:pt x="1944817" y="1196329"/>
                  <a:pt x="1817552" y="1214413"/>
                </a:cubicBezTo>
                <a:cubicBezTo>
                  <a:pt x="1687714" y="1210763"/>
                  <a:pt x="1644719" y="1182892"/>
                  <a:pt x="1460870" y="1214413"/>
                </a:cubicBezTo>
                <a:cubicBezTo>
                  <a:pt x="1285543" y="1236504"/>
                  <a:pt x="1145646" y="1165503"/>
                  <a:pt x="1043552" y="1214413"/>
                </a:cubicBezTo>
                <a:cubicBezTo>
                  <a:pt x="928897" y="1261983"/>
                  <a:pt x="822022" y="1191629"/>
                  <a:pt x="747506" y="1214413"/>
                </a:cubicBezTo>
                <a:cubicBezTo>
                  <a:pt x="643441" y="1161469"/>
                  <a:pt x="242772" y="1170567"/>
                  <a:pt x="19875" y="1214413"/>
                </a:cubicBezTo>
                <a:cubicBezTo>
                  <a:pt x="30255" y="976778"/>
                  <a:pt x="17391" y="864860"/>
                  <a:pt x="19875" y="651962"/>
                </a:cubicBezTo>
                <a:cubicBezTo>
                  <a:pt x="6382" y="427229"/>
                  <a:pt x="31041" y="370780"/>
                  <a:pt x="19875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9875 w 6094133"/>
                      <a:gd name="connsiteY0" fmla="*/ 66553 h 1249788"/>
                      <a:gd name="connsiteX1" fmla="*/ 255285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325331 w 6094133"/>
                      <a:gd name="connsiteY4" fmla="*/ 66553 h 1249788"/>
                      <a:gd name="connsiteX5" fmla="*/ 1803285 w 6094133"/>
                      <a:gd name="connsiteY5" fmla="*/ 66553 h 1249788"/>
                      <a:gd name="connsiteX6" fmla="*/ 2159966 w 6094133"/>
                      <a:gd name="connsiteY6" fmla="*/ 66553 h 1249788"/>
                      <a:gd name="connsiteX7" fmla="*/ 2456012 w 6094133"/>
                      <a:gd name="connsiteY7" fmla="*/ 66553 h 1249788"/>
                      <a:gd name="connsiteX8" fmla="*/ 2873330 w 6094133"/>
                      <a:gd name="connsiteY8" fmla="*/ 66553 h 1249788"/>
                      <a:gd name="connsiteX9" fmla="*/ 3169376 w 6094133"/>
                      <a:gd name="connsiteY9" fmla="*/ 66553 h 1249788"/>
                      <a:gd name="connsiteX10" fmla="*/ 3404786 w 6094133"/>
                      <a:gd name="connsiteY10" fmla="*/ 66553 h 1249788"/>
                      <a:gd name="connsiteX11" fmla="*/ 3822104 w 6094133"/>
                      <a:gd name="connsiteY11" fmla="*/ 66553 h 1249788"/>
                      <a:gd name="connsiteX12" fmla="*/ 4300058 w 6094133"/>
                      <a:gd name="connsiteY12" fmla="*/ 66553 h 1249788"/>
                      <a:gd name="connsiteX13" fmla="*/ 4596104 w 6094133"/>
                      <a:gd name="connsiteY13" fmla="*/ 66553 h 1249788"/>
                      <a:gd name="connsiteX14" fmla="*/ 4831514 w 6094133"/>
                      <a:gd name="connsiteY14" fmla="*/ 66553 h 1249788"/>
                      <a:gd name="connsiteX15" fmla="*/ 5248832 w 6094133"/>
                      <a:gd name="connsiteY15" fmla="*/ 66553 h 1249788"/>
                      <a:gd name="connsiteX16" fmla="*/ 5666150 w 6094133"/>
                      <a:gd name="connsiteY16" fmla="*/ 66553 h 1249788"/>
                      <a:gd name="connsiteX17" fmla="*/ 6083468 w 6094133"/>
                      <a:gd name="connsiteY17" fmla="*/ 66553 h 1249788"/>
                      <a:gd name="connsiteX18" fmla="*/ 6083468 w 6094133"/>
                      <a:gd name="connsiteY18" fmla="*/ 629004 h 1249788"/>
                      <a:gd name="connsiteX19" fmla="*/ 6083468 w 6094133"/>
                      <a:gd name="connsiteY19" fmla="*/ 1214413 h 1249788"/>
                      <a:gd name="connsiteX20" fmla="*/ 5726786 w 6094133"/>
                      <a:gd name="connsiteY20" fmla="*/ 1214413 h 1249788"/>
                      <a:gd name="connsiteX21" fmla="*/ 5309468 w 6094133"/>
                      <a:gd name="connsiteY21" fmla="*/ 1214413 h 1249788"/>
                      <a:gd name="connsiteX22" fmla="*/ 5074058 w 6094133"/>
                      <a:gd name="connsiteY22" fmla="*/ 1214413 h 1249788"/>
                      <a:gd name="connsiteX23" fmla="*/ 4778012 w 6094133"/>
                      <a:gd name="connsiteY23" fmla="*/ 1214413 h 1249788"/>
                      <a:gd name="connsiteX24" fmla="*/ 4421330 w 6094133"/>
                      <a:gd name="connsiteY24" fmla="*/ 1214413 h 1249788"/>
                      <a:gd name="connsiteX25" fmla="*/ 4004012 w 6094133"/>
                      <a:gd name="connsiteY25" fmla="*/ 1214413 h 1249788"/>
                      <a:gd name="connsiteX26" fmla="*/ 3707966 w 6094133"/>
                      <a:gd name="connsiteY26" fmla="*/ 1214413 h 1249788"/>
                      <a:gd name="connsiteX27" fmla="*/ 3533192 w 6094133"/>
                      <a:gd name="connsiteY27" fmla="*/ 1214413 h 1249788"/>
                      <a:gd name="connsiteX28" fmla="*/ 3176510 w 6094133"/>
                      <a:gd name="connsiteY28" fmla="*/ 1214413 h 1249788"/>
                      <a:gd name="connsiteX29" fmla="*/ 2880464 w 6094133"/>
                      <a:gd name="connsiteY29" fmla="*/ 1214413 h 1249788"/>
                      <a:gd name="connsiteX30" fmla="*/ 2705689 w 6094133"/>
                      <a:gd name="connsiteY30" fmla="*/ 1214413 h 1249788"/>
                      <a:gd name="connsiteX31" fmla="*/ 2530915 w 6094133"/>
                      <a:gd name="connsiteY31" fmla="*/ 1214413 h 1249788"/>
                      <a:gd name="connsiteX32" fmla="*/ 2113598 w 6094133"/>
                      <a:gd name="connsiteY32" fmla="*/ 1214413 h 1249788"/>
                      <a:gd name="connsiteX33" fmla="*/ 1817552 w 6094133"/>
                      <a:gd name="connsiteY33" fmla="*/ 1214413 h 1249788"/>
                      <a:gd name="connsiteX34" fmla="*/ 1460870 w 6094133"/>
                      <a:gd name="connsiteY34" fmla="*/ 1214413 h 1249788"/>
                      <a:gd name="connsiteX35" fmla="*/ 1043552 w 6094133"/>
                      <a:gd name="connsiteY35" fmla="*/ 1214413 h 1249788"/>
                      <a:gd name="connsiteX36" fmla="*/ 747506 w 6094133"/>
                      <a:gd name="connsiteY36" fmla="*/ 1214413 h 1249788"/>
                      <a:gd name="connsiteX37" fmla="*/ 19875 w 6094133"/>
                      <a:gd name="connsiteY37" fmla="*/ 1214413 h 1249788"/>
                      <a:gd name="connsiteX38" fmla="*/ 19875 w 6094133"/>
                      <a:gd name="connsiteY38" fmla="*/ 651962 h 1249788"/>
                      <a:gd name="connsiteX39" fmla="*/ 19875 w 6094133"/>
                      <a:gd name="connsiteY39" fmla="*/ 66553 h 1249788"/>
                      <a:gd name="connsiteX0" fmla="*/ 114801 w 6094133"/>
                      <a:gd name="connsiteY0" fmla="*/ 888 h 1249788"/>
                      <a:gd name="connsiteX1" fmla="*/ 315921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264695 w 6094133"/>
                      <a:gd name="connsiteY4" fmla="*/ 66553 h 1249788"/>
                      <a:gd name="connsiteX5" fmla="*/ 1500105 w 6094133"/>
                      <a:gd name="connsiteY5" fmla="*/ 66553 h 1249788"/>
                      <a:gd name="connsiteX6" fmla="*/ 1674879 w 6094133"/>
                      <a:gd name="connsiteY6" fmla="*/ 66553 h 1249788"/>
                      <a:gd name="connsiteX7" fmla="*/ 2031561 w 6094133"/>
                      <a:gd name="connsiteY7" fmla="*/ 66553 h 1249788"/>
                      <a:gd name="connsiteX8" fmla="*/ 2206335 w 6094133"/>
                      <a:gd name="connsiteY8" fmla="*/ 66553 h 1249788"/>
                      <a:gd name="connsiteX9" fmla="*/ 2441745 w 6094133"/>
                      <a:gd name="connsiteY9" fmla="*/ 66553 h 1249788"/>
                      <a:gd name="connsiteX10" fmla="*/ 2798427 w 6094133"/>
                      <a:gd name="connsiteY10" fmla="*/ 66553 h 1249788"/>
                      <a:gd name="connsiteX11" fmla="*/ 3155109 w 6094133"/>
                      <a:gd name="connsiteY11" fmla="*/ 66553 h 1249788"/>
                      <a:gd name="connsiteX12" fmla="*/ 3390519 w 6094133"/>
                      <a:gd name="connsiteY12" fmla="*/ 66553 h 1249788"/>
                      <a:gd name="connsiteX13" fmla="*/ 3807837 w 6094133"/>
                      <a:gd name="connsiteY13" fmla="*/ 66553 h 1249788"/>
                      <a:gd name="connsiteX14" fmla="*/ 4285791 w 6094133"/>
                      <a:gd name="connsiteY14" fmla="*/ 66553 h 1249788"/>
                      <a:gd name="connsiteX15" fmla="*/ 4642473 w 6094133"/>
                      <a:gd name="connsiteY15" fmla="*/ 66553 h 1249788"/>
                      <a:gd name="connsiteX16" fmla="*/ 4938518 w 6094133"/>
                      <a:gd name="connsiteY16" fmla="*/ 66553 h 1249788"/>
                      <a:gd name="connsiteX17" fmla="*/ 5295200 w 6094133"/>
                      <a:gd name="connsiteY17" fmla="*/ 66553 h 1249788"/>
                      <a:gd name="connsiteX18" fmla="*/ 5469975 w 6094133"/>
                      <a:gd name="connsiteY18" fmla="*/ 66553 h 1249788"/>
                      <a:gd name="connsiteX19" fmla="*/ 6083468 w 6094133"/>
                      <a:gd name="connsiteY19" fmla="*/ 66553 h 1249788"/>
                      <a:gd name="connsiteX20" fmla="*/ 6083468 w 6094133"/>
                      <a:gd name="connsiteY20" fmla="*/ 663439 h 1249788"/>
                      <a:gd name="connsiteX21" fmla="*/ 6083468 w 6094133"/>
                      <a:gd name="connsiteY21" fmla="*/ 1214413 h 1249788"/>
                      <a:gd name="connsiteX22" fmla="*/ 5908693 w 6094133"/>
                      <a:gd name="connsiteY22" fmla="*/ 1214413 h 1249788"/>
                      <a:gd name="connsiteX23" fmla="*/ 5430739 w 6094133"/>
                      <a:gd name="connsiteY23" fmla="*/ 1214413 h 1249788"/>
                      <a:gd name="connsiteX24" fmla="*/ 5195330 w 6094133"/>
                      <a:gd name="connsiteY24" fmla="*/ 1214413 h 1249788"/>
                      <a:gd name="connsiteX25" fmla="*/ 4959920 w 6094133"/>
                      <a:gd name="connsiteY25" fmla="*/ 1214413 h 1249788"/>
                      <a:gd name="connsiteX26" fmla="*/ 4603238 w 6094133"/>
                      <a:gd name="connsiteY26" fmla="*/ 1214413 h 1249788"/>
                      <a:gd name="connsiteX27" fmla="*/ 4185919 w 6094133"/>
                      <a:gd name="connsiteY27" fmla="*/ 1214413 h 1249788"/>
                      <a:gd name="connsiteX28" fmla="*/ 4011145 w 6094133"/>
                      <a:gd name="connsiteY28" fmla="*/ 1214413 h 1249788"/>
                      <a:gd name="connsiteX29" fmla="*/ 3533192 w 6094133"/>
                      <a:gd name="connsiteY29" fmla="*/ 1214413 h 1249788"/>
                      <a:gd name="connsiteX30" fmla="*/ 3297782 w 6094133"/>
                      <a:gd name="connsiteY30" fmla="*/ 1214413 h 1249788"/>
                      <a:gd name="connsiteX31" fmla="*/ 3001736 w 6094133"/>
                      <a:gd name="connsiteY31" fmla="*/ 1214413 h 1249788"/>
                      <a:gd name="connsiteX32" fmla="*/ 2705689 w 6094133"/>
                      <a:gd name="connsiteY32" fmla="*/ 1214413 h 1249788"/>
                      <a:gd name="connsiteX33" fmla="*/ 2409644 w 6094133"/>
                      <a:gd name="connsiteY33" fmla="*/ 1214413 h 1249788"/>
                      <a:gd name="connsiteX34" fmla="*/ 2234870 w 6094133"/>
                      <a:gd name="connsiteY34" fmla="*/ 1214413 h 1249788"/>
                      <a:gd name="connsiteX35" fmla="*/ 1999460 w 6094133"/>
                      <a:gd name="connsiteY35" fmla="*/ 1214413 h 1249788"/>
                      <a:gd name="connsiteX36" fmla="*/ 1642777 w 6094133"/>
                      <a:gd name="connsiteY36" fmla="*/ 1214413 h 1249788"/>
                      <a:gd name="connsiteX37" fmla="*/ 1407367 w 6094133"/>
                      <a:gd name="connsiteY37" fmla="*/ 1214413 h 1249788"/>
                      <a:gd name="connsiteX38" fmla="*/ 1050685 w 6094133"/>
                      <a:gd name="connsiteY38" fmla="*/ 1214413 h 1249788"/>
                      <a:gd name="connsiteX39" fmla="*/ 754640 w 6094133"/>
                      <a:gd name="connsiteY39" fmla="*/ 1214413 h 1249788"/>
                      <a:gd name="connsiteX40" fmla="*/ 579866 w 6094133"/>
                      <a:gd name="connsiteY40" fmla="*/ 1214413 h 1249788"/>
                      <a:gd name="connsiteX41" fmla="*/ 19875 w 6094133"/>
                      <a:gd name="connsiteY41" fmla="*/ 1214413 h 1249788"/>
                      <a:gd name="connsiteX42" fmla="*/ 19875 w 6094133"/>
                      <a:gd name="connsiteY42" fmla="*/ 617526 h 1249788"/>
                      <a:gd name="connsiteX43" fmla="*/ 114801 w 6094133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6094133" h="1249788" fill="none" extrusionOk="0">
                        <a:moveTo>
                          <a:pt x="19875" y="66553"/>
                        </a:moveTo>
                        <a:cubicBezTo>
                          <a:pt x="84698" y="44393"/>
                          <a:pt x="200227" y="105648"/>
                          <a:pt x="255285" y="66553"/>
                        </a:cubicBezTo>
                        <a:cubicBezTo>
                          <a:pt x="283175" y="24374"/>
                          <a:pt x="431247" y="107534"/>
                          <a:pt x="490695" y="66553"/>
                        </a:cubicBezTo>
                        <a:cubicBezTo>
                          <a:pt x="534852" y="-4253"/>
                          <a:pt x="719098" y="132726"/>
                          <a:pt x="847377" y="66553"/>
                        </a:cubicBezTo>
                        <a:cubicBezTo>
                          <a:pt x="964422" y="-11627"/>
                          <a:pt x="1164689" y="132505"/>
                          <a:pt x="1325331" y="66553"/>
                        </a:cubicBezTo>
                        <a:cubicBezTo>
                          <a:pt x="1481889" y="-16763"/>
                          <a:pt x="1706577" y="152138"/>
                          <a:pt x="1803285" y="66553"/>
                        </a:cubicBezTo>
                        <a:cubicBezTo>
                          <a:pt x="1900421" y="-12332"/>
                          <a:pt x="2096115" y="103547"/>
                          <a:pt x="2159966" y="66553"/>
                        </a:cubicBezTo>
                        <a:cubicBezTo>
                          <a:pt x="2229243" y="20518"/>
                          <a:pt x="2393932" y="121249"/>
                          <a:pt x="2456012" y="66553"/>
                        </a:cubicBezTo>
                        <a:cubicBezTo>
                          <a:pt x="2523608" y="51604"/>
                          <a:pt x="2689431" y="75166"/>
                          <a:pt x="2873330" y="66553"/>
                        </a:cubicBezTo>
                        <a:cubicBezTo>
                          <a:pt x="3055717" y="63272"/>
                          <a:pt x="3057689" y="81800"/>
                          <a:pt x="3169376" y="66553"/>
                        </a:cubicBezTo>
                        <a:cubicBezTo>
                          <a:pt x="3287111" y="50808"/>
                          <a:pt x="3370433" y="131552"/>
                          <a:pt x="3404786" y="66553"/>
                        </a:cubicBezTo>
                        <a:cubicBezTo>
                          <a:pt x="3489184" y="-8378"/>
                          <a:pt x="3686900" y="93694"/>
                          <a:pt x="3822104" y="66553"/>
                        </a:cubicBezTo>
                        <a:cubicBezTo>
                          <a:pt x="3952124" y="58156"/>
                          <a:pt x="4192621" y="112948"/>
                          <a:pt x="4300058" y="66553"/>
                        </a:cubicBezTo>
                        <a:cubicBezTo>
                          <a:pt x="4482385" y="28746"/>
                          <a:pt x="4515316" y="145532"/>
                          <a:pt x="4596104" y="66553"/>
                        </a:cubicBezTo>
                        <a:cubicBezTo>
                          <a:pt x="4684499" y="3242"/>
                          <a:pt x="4715564" y="108774"/>
                          <a:pt x="4831514" y="66553"/>
                        </a:cubicBezTo>
                        <a:cubicBezTo>
                          <a:pt x="4905795" y="-2890"/>
                          <a:pt x="5077597" y="193276"/>
                          <a:pt x="5248832" y="66553"/>
                        </a:cubicBezTo>
                        <a:cubicBezTo>
                          <a:pt x="5399770" y="-18959"/>
                          <a:pt x="5481437" y="125056"/>
                          <a:pt x="5666150" y="66553"/>
                        </a:cubicBezTo>
                        <a:cubicBezTo>
                          <a:pt x="5866600" y="-19511"/>
                          <a:pt x="5978950" y="65293"/>
                          <a:pt x="6083468" y="66553"/>
                        </a:cubicBezTo>
                        <a:cubicBezTo>
                          <a:pt x="6128790" y="151144"/>
                          <a:pt x="6092271" y="400286"/>
                          <a:pt x="6083468" y="629004"/>
                        </a:cubicBezTo>
                        <a:cubicBezTo>
                          <a:pt x="6099790" y="866016"/>
                          <a:pt x="6063093" y="972678"/>
                          <a:pt x="6083468" y="1214413"/>
                        </a:cubicBezTo>
                        <a:cubicBezTo>
                          <a:pt x="5968800" y="1275791"/>
                          <a:pt x="5817108" y="1147127"/>
                          <a:pt x="5726786" y="1214413"/>
                        </a:cubicBezTo>
                        <a:cubicBezTo>
                          <a:pt x="5643062" y="1263672"/>
                          <a:pt x="5396613" y="1140999"/>
                          <a:pt x="5309468" y="1214413"/>
                        </a:cubicBezTo>
                        <a:cubicBezTo>
                          <a:pt x="5222549" y="1266782"/>
                          <a:pt x="5199727" y="1148665"/>
                          <a:pt x="5074058" y="1214413"/>
                        </a:cubicBezTo>
                        <a:cubicBezTo>
                          <a:pt x="4977603" y="1286876"/>
                          <a:pt x="4901494" y="1194525"/>
                          <a:pt x="4778012" y="1214413"/>
                        </a:cubicBezTo>
                        <a:cubicBezTo>
                          <a:pt x="4655081" y="1240522"/>
                          <a:pt x="4574579" y="1135395"/>
                          <a:pt x="4421330" y="1214413"/>
                        </a:cubicBezTo>
                        <a:cubicBezTo>
                          <a:pt x="4284210" y="1291417"/>
                          <a:pt x="4123998" y="1190836"/>
                          <a:pt x="4004012" y="1214413"/>
                        </a:cubicBezTo>
                        <a:cubicBezTo>
                          <a:pt x="3887678" y="1230329"/>
                          <a:pt x="3851202" y="1209725"/>
                          <a:pt x="3707966" y="1214413"/>
                        </a:cubicBezTo>
                        <a:cubicBezTo>
                          <a:pt x="3554746" y="1216763"/>
                          <a:pt x="3605789" y="1167075"/>
                          <a:pt x="3533192" y="1214413"/>
                        </a:cubicBezTo>
                        <a:cubicBezTo>
                          <a:pt x="3444300" y="1267550"/>
                          <a:pt x="3297239" y="1159659"/>
                          <a:pt x="3176510" y="1214413"/>
                        </a:cubicBezTo>
                        <a:cubicBezTo>
                          <a:pt x="3059563" y="1250897"/>
                          <a:pt x="2958989" y="1126286"/>
                          <a:pt x="2880464" y="1214413"/>
                        </a:cubicBezTo>
                        <a:cubicBezTo>
                          <a:pt x="2816391" y="1282426"/>
                          <a:pt x="2745556" y="1214767"/>
                          <a:pt x="2705689" y="1214413"/>
                        </a:cubicBezTo>
                        <a:cubicBezTo>
                          <a:pt x="2649000" y="1221226"/>
                          <a:pt x="2623098" y="1179942"/>
                          <a:pt x="2530915" y="1214413"/>
                        </a:cubicBezTo>
                        <a:cubicBezTo>
                          <a:pt x="2402001" y="1254767"/>
                          <a:pt x="2327161" y="1216422"/>
                          <a:pt x="2113598" y="1214413"/>
                        </a:cubicBezTo>
                        <a:cubicBezTo>
                          <a:pt x="1915405" y="1257112"/>
                          <a:pt x="1943183" y="1209320"/>
                          <a:pt x="1817552" y="1214413"/>
                        </a:cubicBezTo>
                        <a:cubicBezTo>
                          <a:pt x="1686807" y="1211816"/>
                          <a:pt x="1634395" y="1184926"/>
                          <a:pt x="1460870" y="1214413"/>
                        </a:cubicBezTo>
                        <a:cubicBezTo>
                          <a:pt x="1281368" y="1223582"/>
                          <a:pt x="1140039" y="1176443"/>
                          <a:pt x="1043552" y="1214413"/>
                        </a:cubicBezTo>
                        <a:cubicBezTo>
                          <a:pt x="920926" y="1248664"/>
                          <a:pt x="823972" y="1188620"/>
                          <a:pt x="747506" y="1214413"/>
                        </a:cubicBezTo>
                        <a:cubicBezTo>
                          <a:pt x="676319" y="1227464"/>
                          <a:pt x="265568" y="1174972"/>
                          <a:pt x="19875" y="1214413"/>
                        </a:cubicBezTo>
                        <a:cubicBezTo>
                          <a:pt x="4665" y="970700"/>
                          <a:pt x="28515" y="860644"/>
                          <a:pt x="19875" y="651962"/>
                        </a:cubicBezTo>
                        <a:cubicBezTo>
                          <a:pt x="3669" y="418161"/>
                          <a:pt x="35144" y="365455"/>
                          <a:pt x="19875" y="66553"/>
                        </a:cubicBezTo>
                        <a:close/>
                      </a:path>
                      <a:path w="6094133" h="1249788" stroke="0" extrusionOk="0">
                        <a:moveTo>
                          <a:pt x="114801" y="888"/>
                        </a:moveTo>
                        <a:cubicBezTo>
                          <a:pt x="204262" y="-16334"/>
                          <a:pt x="246768" y="60522"/>
                          <a:pt x="315921" y="66553"/>
                        </a:cubicBezTo>
                        <a:cubicBezTo>
                          <a:pt x="380306" y="74669"/>
                          <a:pt x="405507" y="87149"/>
                          <a:pt x="490695" y="66553"/>
                        </a:cubicBezTo>
                        <a:cubicBezTo>
                          <a:pt x="572847" y="60375"/>
                          <a:pt x="704772" y="119094"/>
                          <a:pt x="847377" y="66553"/>
                        </a:cubicBezTo>
                        <a:cubicBezTo>
                          <a:pt x="975756" y="2661"/>
                          <a:pt x="1105448" y="166719"/>
                          <a:pt x="1264695" y="66553"/>
                        </a:cubicBezTo>
                        <a:cubicBezTo>
                          <a:pt x="1399100" y="-11095"/>
                          <a:pt x="1446329" y="87312"/>
                          <a:pt x="1500105" y="66553"/>
                        </a:cubicBezTo>
                        <a:cubicBezTo>
                          <a:pt x="1548147" y="62087"/>
                          <a:pt x="1613903" y="95070"/>
                          <a:pt x="1674879" y="66553"/>
                        </a:cubicBezTo>
                        <a:cubicBezTo>
                          <a:pt x="1742704" y="22193"/>
                          <a:pt x="1950871" y="137554"/>
                          <a:pt x="2031561" y="66553"/>
                        </a:cubicBezTo>
                        <a:cubicBezTo>
                          <a:pt x="2107498" y="-7345"/>
                          <a:pt x="2143684" y="78014"/>
                          <a:pt x="2206335" y="66553"/>
                        </a:cubicBezTo>
                        <a:cubicBezTo>
                          <a:pt x="2261565" y="72788"/>
                          <a:pt x="2354252" y="65020"/>
                          <a:pt x="2441745" y="66553"/>
                        </a:cubicBezTo>
                        <a:cubicBezTo>
                          <a:pt x="2532036" y="71516"/>
                          <a:pt x="2710545" y="65239"/>
                          <a:pt x="2798427" y="66553"/>
                        </a:cubicBezTo>
                        <a:cubicBezTo>
                          <a:pt x="2860088" y="59056"/>
                          <a:pt x="2992301" y="107040"/>
                          <a:pt x="3155109" y="66553"/>
                        </a:cubicBezTo>
                        <a:cubicBezTo>
                          <a:pt x="3313675" y="18266"/>
                          <a:pt x="3271939" y="93311"/>
                          <a:pt x="3390519" y="66553"/>
                        </a:cubicBezTo>
                        <a:cubicBezTo>
                          <a:pt x="3499828" y="14274"/>
                          <a:pt x="3661875" y="118576"/>
                          <a:pt x="3807837" y="66553"/>
                        </a:cubicBezTo>
                        <a:cubicBezTo>
                          <a:pt x="3941030" y="6617"/>
                          <a:pt x="4058136" y="81914"/>
                          <a:pt x="4285791" y="66553"/>
                        </a:cubicBezTo>
                        <a:cubicBezTo>
                          <a:pt x="4511763" y="70056"/>
                          <a:pt x="4556293" y="133998"/>
                          <a:pt x="4642473" y="66553"/>
                        </a:cubicBezTo>
                        <a:cubicBezTo>
                          <a:pt x="4729850" y="9097"/>
                          <a:pt x="4866224" y="101951"/>
                          <a:pt x="4938518" y="66553"/>
                        </a:cubicBezTo>
                        <a:cubicBezTo>
                          <a:pt x="5003161" y="29046"/>
                          <a:pt x="5105438" y="62381"/>
                          <a:pt x="5295200" y="66553"/>
                        </a:cubicBezTo>
                        <a:cubicBezTo>
                          <a:pt x="5456153" y="57969"/>
                          <a:pt x="5404848" y="73489"/>
                          <a:pt x="5469975" y="66553"/>
                        </a:cubicBezTo>
                        <a:cubicBezTo>
                          <a:pt x="5485554" y="75488"/>
                          <a:pt x="5818395" y="95622"/>
                          <a:pt x="6083468" y="66553"/>
                        </a:cubicBezTo>
                        <a:cubicBezTo>
                          <a:pt x="6090011" y="363831"/>
                          <a:pt x="6039579" y="522178"/>
                          <a:pt x="6083468" y="663439"/>
                        </a:cubicBezTo>
                        <a:cubicBezTo>
                          <a:pt x="6151766" y="789439"/>
                          <a:pt x="6104045" y="1056879"/>
                          <a:pt x="6083468" y="1214413"/>
                        </a:cubicBezTo>
                        <a:cubicBezTo>
                          <a:pt x="6029535" y="1214606"/>
                          <a:pt x="5999399" y="1168835"/>
                          <a:pt x="5908693" y="1214413"/>
                        </a:cubicBezTo>
                        <a:cubicBezTo>
                          <a:pt x="5824266" y="1249095"/>
                          <a:pt x="5575720" y="1136954"/>
                          <a:pt x="5430739" y="1214413"/>
                        </a:cubicBezTo>
                        <a:cubicBezTo>
                          <a:pt x="5312792" y="1312602"/>
                          <a:pt x="5265419" y="1174513"/>
                          <a:pt x="5195330" y="1214413"/>
                        </a:cubicBezTo>
                        <a:cubicBezTo>
                          <a:pt x="5101839" y="1271597"/>
                          <a:pt x="5008287" y="1177505"/>
                          <a:pt x="4959920" y="1214413"/>
                        </a:cubicBezTo>
                        <a:cubicBezTo>
                          <a:pt x="4909383" y="1244352"/>
                          <a:pt x="4725340" y="1195666"/>
                          <a:pt x="4603238" y="1214413"/>
                        </a:cubicBezTo>
                        <a:cubicBezTo>
                          <a:pt x="4430561" y="1240968"/>
                          <a:pt x="4303536" y="1115481"/>
                          <a:pt x="4185919" y="1214413"/>
                        </a:cubicBezTo>
                        <a:cubicBezTo>
                          <a:pt x="4092203" y="1294754"/>
                          <a:pt x="4062222" y="1177434"/>
                          <a:pt x="4011145" y="1214413"/>
                        </a:cubicBezTo>
                        <a:cubicBezTo>
                          <a:pt x="3954949" y="1240988"/>
                          <a:pt x="3716407" y="1159884"/>
                          <a:pt x="3533192" y="1214413"/>
                        </a:cubicBezTo>
                        <a:cubicBezTo>
                          <a:pt x="3370381" y="1251806"/>
                          <a:pt x="3371895" y="1196987"/>
                          <a:pt x="3297782" y="1214413"/>
                        </a:cubicBezTo>
                        <a:cubicBezTo>
                          <a:pt x="3235270" y="1217200"/>
                          <a:pt x="3095144" y="1218440"/>
                          <a:pt x="3001736" y="1214413"/>
                        </a:cubicBezTo>
                        <a:cubicBezTo>
                          <a:pt x="2926388" y="1214186"/>
                          <a:pt x="2774199" y="1201768"/>
                          <a:pt x="2705689" y="1214413"/>
                        </a:cubicBezTo>
                        <a:cubicBezTo>
                          <a:pt x="2636161" y="1241776"/>
                          <a:pt x="2489158" y="1177065"/>
                          <a:pt x="2409644" y="1214413"/>
                        </a:cubicBezTo>
                        <a:cubicBezTo>
                          <a:pt x="2338519" y="1257878"/>
                          <a:pt x="2289985" y="1208152"/>
                          <a:pt x="2234870" y="1214413"/>
                        </a:cubicBezTo>
                        <a:cubicBezTo>
                          <a:pt x="2155239" y="1228121"/>
                          <a:pt x="2109121" y="1200443"/>
                          <a:pt x="1999460" y="1214413"/>
                        </a:cubicBezTo>
                        <a:cubicBezTo>
                          <a:pt x="1879822" y="1195135"/>
                          <a:pt x="1767903" y="1138637"/>
                          <a:pt x="1642777" y="1214413"/>
                        </a:cubicBezTo>
                        <a:cubicBezTo>
                          <a:pt x="1493800" y="1287097"/>
                          <a:pt x="1491304" y="1197191"/>
                          <a:pt x="1407367" y="1214413"/>
                        </a:cubicBezTo>
                        <a:cubicBezTo>
                          <a:pt x="1332595" y="1239196"/>
                          <a:pt x="1111697" y="1145597"/>
                          <a:pt x="1050685" y="1214413"/>
                        </a:cubicBezTo>
                        <a:cubicBezTo>
                          <a:pt x="964624" y="1278225"/>
                          <a:pt x="845103" y="1182247"/>
                          <a:pt x="754640" y="1214413"/>
                        </a:cubicBezTo>
                        <a:cubicBezTo>
                          <a:pt x="630692" y="1248658"/>
                          <a:pt x="612774" y="1187506"/>
                          <a:pt x="579866" y="1214413"/>
                        </a:cubicBezTo>
                        <a:cubicBezTo>
                          <a:pt x="538854" y="1232058"/>
                          <a:pt x="140829" y="1157962"/>
                          <a:pt x="19875" y="1214413"/>
                        </a:cubicBezTo>
                        <a:cubicBezTo>
                          <a:pt x="-46477" y="993014"/>
                          <a:pt x="-11729" y="798703"/>
                          <a:pt x="19875" y="617526"/>
                        </a:cubicBezTo>
                        <a:cubicBezTo>
                          <a:pt x="-2421" y="420371"/>
                          <a:pt x="178065" y="268810"/>
                          <a:pt x="114801" y="888"/>
                        </a:cubicBezTo>
                        <a:close/>
                      </a:path>
                      <a:path w="6094133" h="1249788" fill="none" stroke="0" extrusionOk="0">
                        <a:moveTo>
                          <a:pt x="19875" y="66553"/>
                        </a:moveTo>
                        <a:cubicBezTo>
                          <a:pt x="97353" y="36724"/>
                          <a:pt x="201223" y="115477"/>
                          <a:pt x="255285" y="66553"/>
                        </a:cubicBezTo>
                        <a:cubicBezTo>
                          <a:pt x="321553" y="17303"/>
                          <a:pt x="428786" y="110310"/>
                          <a:pt x="490695" y="66553"/>
                        </a:cubicBezTo>
                        <a:cubicBezTo>
                          <a:pt x="525257" y="13398"/>
                          <a:pt x="762818" y="136990"/>
                          <a:pt x="847377" y="66553"/>
                        </a:cubicBezTo>
                        <a:cubicBezTo>
                          <a:pt x="947291" y="-51368"/>
                          <a:pt x="1175558" y="132985"/>
                          <a:pt x="1325331" y="66553"/>
                        </a:cubicBezTo>
                        <a:cubicBezTo>
                          <a:pt x="1431977" y="-13212"/>
                          <a:pt x="1693043" y="173105"/>
                          <a:pt x="1803285" y="66553"/>
                        </a:cubicBezTo>
                        <a:cubicBezTo>
                          <a:pt x="1875080" y="-26544"/>
                          <a:pt x="2076382" y="101466"/>
                          <a:pt x="2159966" y="66553"/>
                        </a:cubicBezTo>
                        <a:cubicBezTo>
                          <a:pt x="2236863" y="-7413"/>
                          <a:pt x="2386813" y="84965"/>
                          <a:pt x="2456012" y="66553"/>
                        </a:cubicBezTo>
                        <a:cubicBezTo>
                          <a:pt x="2565586" y="10147"/>
                          <a:pt x="2710635" y="87241"/>
                          <a:pt x="2873330" y="66553"/>
                        </a:cubicBezTo>
                        <a:cubicBezTo>
                          <a:pt x="3050412" y="64152"/>
                          <a:pt x="3057265" y="89236"/>
                          <a:pt x="3169376" y="66553"/>
                        </a:cubicBezTo>
                        <a:cubicBezTo>
                          <a:pt x="3278934" y="50158"/>
                          <a:pt x="3353431" y="120547"/>
                          <a:pt x="3404786" y="66553"/>
                        </a:cubicBezTo>
                        <a:cubicBezTo>
                          <a:pt x="3439017" y="5903"/>
                          <a:pt x="3671053" y="103351"/>
                          <a:pt x="3822104" y="66553"/>
                        </a:cubicBezTo>
                        <a:cubicBezTo>
                          <a:pt x="3995020" y="45664"/>
                          <a:pt x="4158073" y="128540"/>
                          <a:pt x="4300058" y="66553"/>
                        </a:cubicBezTo>
                        <a:cubicBezTo>
                          <a:pt x="4476304" y="39423"/>
                          <a:pt x="4494041" y="119589"/>
                          <a:pt x="4596104" y="66553"/>
                        </a:cubicBezTo>
                        <a:cubicBezTo>
                          <a:pt x="4705506" y="5465"/>
                          <a:pt x="4721445" y="108147"/>
                          <a:pt x="4831514" y="66553"/>
                        </a:cubicBezTo>
                        <a:cubicBezTo>
                          <a:pt x="4912692" y="-10039"/>
                          <a:pt x="5110476" y="161148"/>
                          <a:pt x="5248832" y="66553"/>
                        </a:cubicBezTo>
                        <a:cubicBezTo>
                          <a:pt x="5390018" y="13386"/>
                          <a:pt x="5460431" y="136946"/>
                          <a:pt x="5666150" y="66553"/>
                        </a:cubicBezTo>
                        <a:cubicBezTo>
                          <a:pt x="5859093" y="-23884"/>
                          <a:pt x="5972214" y="57255"/>
                          <a:pt x="6083468" y="66553"/>
                        </a:cubicBezTo>
                        <a:cubicBezTo>
                          <a:pt x="6140408" y="162341"/>
                          <a:pt x="6036418" y="386913"/>
                          <a:pt x="6083468" y="629004"/>
                        </a:cubicBezTo>
                        <a:cubicBezTo>
                          <a:pt x="6087300" y="841458"/>
                          <a:pt x="6089089" y="963755"/>
                          <a:pt x="6083468" y="1214413"/>
                        </a:cubicBezTo>
                        <a:cubicBezTo>
                          <a:pt x="5970174" y="1248766"/>
                          <a:pt x="5805292" y="1174040"/>
                          <a:pt x="5726786" y="1214413"/>
                        </a:cubicBezTo>
                        <a:cubicBezTo>
                          <a:pt x="5680094" y="1265809"/>
                          <a:pt x="5372464" y="1130705"/>
                          <a:pt x="5309468" y="1214413"/>
                        </a:cubicBezTo>
                        <a:cubicBezTo>
                          <a:pt x="5213981" y="1318549"/>
                          <a:pt x="5142277" y="1152784"/>
                          <a:pt x="5074058" y="1214413"/>
                        </a:cubicBezTo>
                        <a:cubicBezTo>
                          <a:pt x="4965733" y="1238324"/>
                          <a:pt x="4884248" y="1198488"/>
                          <a:pt x="4778012" y="1214413"/>
                        </a:cubicBezTo>
                        <a:cubicBezTo>
                          <a:pt x="4668558" y="1210953"/>
                          <a:pt x="4587895" y="1153462"/>
                          <a:pt x="4421330" y="1214413"/>
                        </a:cubicBezTo>
                        <a:cubicBezTo>
                          <a:pt x="4284466" y="1294980"/>
                          <a:pt x="4107773" y="1189263"/>
                          <a:pt x="4004012" y="1214413"/>
                        </a:cubicBezTo>
                        <a:cubicBezTo>
                          <a:pt x="3882025" y="1236790"/>
                          <a:pt x="3844040" y="1219958"/>
                          <a:pt x="3707966" y="1214413"/>
                        </a:cubicBezTo>
                        <a:cubicBezTo>
                          <a:pt x="3561132" y="1221105"/>
                          <a:pt x="3595955" y="1157768"/>
                          <a:pt x="3533192" y="1214413"/>
                        </a:cubicBezTo>
                        <a:cubicBezTo>
                          <a:pt x="3490312" y="1233803"/>
                          <a:pt x="3305846" y="1186503"/>
                          <a:pt x="3176510" y="1214413"/>
                        </a:cubicBezTo>
                        <a:cubicBezTo>
                          <a:pt x="3085610" y="1253381"/>
                          <a:pt x="2951989" y="1163227"/>
                          <a:pt x="2880464" y="1214413"/>
                        </a:cubicBezTo>
                        <a:cubicBezTo>
                          <a:pt x="2814783" y="1280831"/>
                          <a:pt x="2761895" y="1210412"/>
                          <a:pt x="2705689" y="1214413"/>
                        </a:cubicBezTo>
                        <a:cubicBezTo>
                          <a:pt x="2663167" y="1225804"/>
                          <a:pt x="2624938" y="1156713"/>
                          <a:pt x="2530915" y="1214413"/>
                        </a:cubicBezTo>
                        <a:cubicBezTo>
                          <a:pt x="2446953" y="1225911"/>
                          <a:pt x="2295738" y="1150218"/>
                          <a:pt x="2113598" y="1214413"/>
                        </a:cubicBezTo>
                        <a:cubicBezTo>
                          <a:pt x="1917728" y="1267556"/>
                          <a:pt x="1933882" y="1203852"/>
                          <a:pt x="1817552" y="1214413"/>
                        </a:cubicBezTo>
                        <a:cubicBezTo>
                          <a:pt x="1710188" y="1210429"/>
                          <a:pt x="1643059" y="1193147"/>
                          <a:pt x="1460870" y="1214413"/>
                        </a:cubicBezTo>
                        <a:cubicBezTo>
                          <a:pt x="1293625" y="1243974"/>
                          <a:pt x="1172924" y="1171017"/>
                          <a:pt x="1043552" y="1214413"/>
                        </a:cubicBezTo>
                        <a:cubicBezTo>
                          <a:pt x="927524" y="1250035"/>
                          <a:pt x="805521" y="1208056"/>
                          <a:pt x="747506" y="1214413"/>
                        </a:cubicBezTo>
                        <a:cubicBezTo>
                          <a:pt x="659569" y="1189688"/>
                          <a:pt x="255534" y="1168404"/>
                          <a:pt x="19875" y="1214413"/>
                        </a:cubicBezTo>
                        <a:cubicBezTo>
                          <a:pt x="9400" y="952150"/>
                          <a:pt x="26597" y="884829"/>
                          <a:pt x="19875" y="651962"/>
                        </a:cubicBezTo>
                        <a:cubicBezTo>
                          <a:pt x="1864" y="428994"/>
                          <a:pt x="29974" y="353126"/>
                          <a:pt x="19875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C5DAAF24-BFD9-4F6D-BDCE-70A14887E130}"/>
              </a:ext>
            </a:extLst>
          </p:cNvPr>
          <p:cNvSpPr/>
          <p:nvPr/>
        </p:nvSpPr>
        <p:spPr>
          <a:xfrm>
            <a:off x="6642100" y="5228203"/>
            <a:ext cx="5252022" cy="1249788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" fmla="*/ 98937 w 5252022"/>
              <a:gd name="connsiteY0" fmla="*/ 888 h 1249788"/>
              <a:gd name="connsiteX1" fmla="*/ 272266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089934 w 5252022"/>
              <a:gd name="connsiteY4" fmla="*/ 66553 h 1249788"/>
              <a:gd name="connsiteX5" fmla="*/ 1292814 w 5252022"/>
              <a:gd name="connsiteY5" fmla="*/ 66553 h 1249788"/>
              <a:gd name="connsiteX6" fmla="*/ 1443438 w 5252022"/>
              <a:gd name="connsiteY6" fmla="*/ 66553 h 1249788"/>
              <a:gd name="connsiteX7" fmla="*/ 1750832 w 5252022"/>
              <a:gd name="connsiteY7" fmla="*/ 66553 h 1249788"/>
              <a:gd name="connsiteX8" fmla="*/ 1901455 w 5252022"/>
              <a:gd name="connsiteY8" fmla="*/ 66553 h 1249788"/>
              <a:gd name="connsiteX9" fmla="*/ 2104335 w 5252022"/>
              <a:gd name="connsiteY9" fmla="*/ 66553 h 1249788"/>
              <a:gd name="connsiteX10" fmla="*/ 2411729 w 5252022"/>
              <a:gd name="connsiteY10" fmla="*/ 66553 h 1249788"/>
              <a:gd name="connsiteX11" fmla="*/ 2719124 w 5252022"/>
              <a:gd name="connsiteY11" fmla="*/ 66553 h 1249788"/>
              <a:gd name="connsiteX12" fmla="*/ 2922004 w 5252022"/>
              <a:gd name="connsiteY12" fmla="*/ 66553 h 1249788"/>
              <a:gd name="connsiteX13" fmla="*/ 3281655 w 5252022"/>
              <a:gd name="connsiteY13" fmla="*/ 66553 h 1249788"/>
              <a:gd name="connsiteX14" fmla="*/ 3693563 w 5252022"/>
              <a:gd name="connsiteY14" fmla="*/ 66553 h 1249788"/>
              <a:gd name="connsiteX15" fmla="*/ 4000958 w 5252022"/>
              <a:gd name="connsiteY15" fmla="*/ 66553 h 1249788"/>
              <a:gd name="connsiteX16" fmla="*/ 4256095 w 5252022"/>
              <a:gd name="connsiteY16" fmla="*/ 66553 h 1249788"/>
              <a:gd name="connsiteX17" fmla="*/ 4563489 w 5252022"/>
              <a:gd name="connsiteY17" fmla="*/ 66553 h 1249788"/>
              <a:gd name="connsiteX18" fmla="*/ 4714112 w 5252022"/>
              <a:gd name="connsiteY18" fmla="*/ 66553 h 1249788"/>
              <a:gd name="connsiteX19" fmla="*/ 5242830 w 5252022"/>
              <a:gd name="connsiteY19" fmla="*/ 66553 h 1249788"/>
              <a:gd name="connsiteX20" fmla="*/ 5242830 w 5252022"/>
              <a:gd name="connsiteY20" fmla="*/ 663439 h 1249788"/>
              <a:gd name="connsiteX21" fmla="*/ 5242830 w 5252022"/>
              <a:gd name="connsiteY21" fmla="*/ 1214413 h 1249788"/>
              <a:gd name="connsiteX22" fmla="*/ 5092207 w 5252022"/>
              <a:gd name="connsiteY22" fmla="*/ 1214413 h 1249788"/>
              <a:gd name="connsiteX23" fmla="*/ 4680299 w 5252022"/>
              <a:gd name="connsiteY23" fmla="*/ 1214413 h 1249788"/>
              <a:gd name="connsiteX24" fmla="*/ 4477419 w 5252022"/>
              <a:gd name="connsiteY24" fmla="*/ 1214413 h 1249788"/>
              <a:gd name="connsiteX25" fmla="*/ 4274539 w 5252022"/>
              <a:gd name="connsiteY25" fmla="*/ 1214413 h 1249788"/>
              <a:gd name="connsiteX26" fmla="*/ 3967144 w 5252022"/>
              <a:gd name="connsiteY26" fmla="*/ 1214413 h 1249788"/>
              <a:gd name="connsiteX27" fmla="*/ 3607493 w 5252022"/>
              <a:gd name="connsiteY27" fmla="*/ 1214413 h 1249788"/>
              <a:gd name="connsiteX28" fmla="*/ 3456870 w 5252022"/>
              <a:gd name="connsiteY28" fmla="*/ 1214413 h 1249788"/>
              <a:gd name="connsiteX29" fmla="*/ 3044962 w 5252022"/>
              <a:gd name="connsiteY29" fmla="*/ 1214413 h 1249788"/>
              <a:gd name="connsiteX30" fmla="*/ 2842081 w 5252022"/>
              <a:gd name="connsiteY30" fmla="*/ 1214413 h 1249788"/>
              <a:gd name="connsiteX31" fmla="*/ 2586944 w 5252022"/>
              <a:gd name="connsiteY31" fmla="*/ 1214413 h 1249788"/>
              <a:gd name="connsiteX32" fmla="*/ 2331807 w 5252022"/>
              <a:gd name="connsiteY32" fmla="*/ 1214413 h 1249788"/>
              <a:gd name="connsiteX33" fmla="*/ 2076670 w 5252022"/>
              <a:gd name="connsiteY33" fmla="*/ 1214413 h 1249788"/>
              <a:gd name="connsiteX34" fmla="*/ 1926047 w 5252022"/>
              <a:gd name="connsiteY34" fmla="*/ 1214413 h 1249788"/>
              <a:gd name="connsiteX35" fmla="*/ 1723166 w 5252022"/>
              <a:gd name="connsiteY35" fmla="*/ 1214413 h 1249788"/>
              <a:gd name="connsiteX36" fmla="*/ 1415772 w 5252022"/>
              <a:gd name="connsiteY36" fmla="*/ 1214413 h 1249788"/>
              <a:gd name="connsiteX37" fmla="*/ 1212892 w 5252022"/>
              <a:gd name="connsiteY37" fmla="*/ 1214413 h 1249788"/>
              <a:gd name="connsiteX38" fmla="*/ 905497 w 5252022"/>
              <a:gd name="connsiteY38" fmla="*/ 1214413 h 1249788"/>
              <a:gd name="connsiteX39" fmla="*/ 650361 w 5252022"/>
              <a:gd name="connsiteY39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7128 w 5252022"/>
                      <a:gd name="connsiteY0" fmla="*/ 66553 h 1249788"/>
                      <a:gd name="connsiteX1" fmla="*/ 220009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142191 w 5252022"/>
                      <a:gd name="connsiteY4" fmla="*/ 66553 h 1249788"/>
                      <a:gd name="connsiteX5" fmla="*/ 1554100 w 5252022"/>
                      <a:gd name="connsiteY5" fmla="*/ 66553 h 1249788"/>
                      <a:gd name="connsiteX6" fmla="*/ 1861494 w 5252022"/>
                      <a:gd name="connsiteY6" fmla="*/ 66553 h 1249788"/>
                      <a:gd name="connsiteX7" fmla="*/ 2116631 w 5252022"/>
                      <a:gd name="connsiteY7" fmla="*/ 66553 h 1249788"/>
                      <a:gd name="connsiteX8" fmla="*/ 2476282 w 5252022"/>
                      <a:gd name="connsiteY8" fmla="*/ 66553 h 1249788"/>
                      <a:gd name="connsiteX9" fmla="*/ 2731419 w 5252022"/>
                      <a:gd name="connsiteY9" fmla="*/ 66553 h 1249788"/>
                      <a:gd name="connsiteX10" fmla="*/ 2934299 w 5252022"/>
                      <a:gd name="connsiteY10" fmla="*/ 66553 h 1249788"/>
                      <a:gd name="connsiteX11" fmla="*/ 3293951 w 5252022"/>
                      <a:gd name="connsiteY11" fmla="*/ 66553 h 1249788"/>
                      <a:gd name="connsiteX12" fmla="*/ 3705859 w 5252022"/>
                      <a:gd name="connsiteY12" fmla="*/ 66553 h 1249788"/>
                      <a:gd name="connsiteX13" fmla="*/ 3960996 w 5252022"/>
                      <a:gd name="connsiteY13" fmla="*/ 66553 h 1249788"/>
                      <a:gd name="connsiteX14" fmla="*/ 4163876 w 5252022"/>
                      <a:gd name="connsiteY14" fmla="*/ 66553 h 1249788"/>
                      <a:gd name="connsiteX15" fmla="*/ 4523528 w 5252022"/>
                      <a:gd name="connsiteY15" fmla="*/ 66553 h 1249788"/>
                      <a:gd name="connsiteX16" fmla="*/ 4883179 w 5252022"/>
                      <a:gd name="connsiteY16" fmla="*/ 66553 h 1249788"/>
                      <a:gd name="connsiteX17" fmla="*/ 5242830 w 5252022"/>
                      <a:gd name="connsiteY17" fmla="*/ 66553 h 1249788"/>
                      <a:gd name="connsiteX18" fmla="*/ 5242830 w 5252022"/>
                      <a:gd name="connsiteY18" fmla="*/ 629004 h 1249788"/>
                      <a:gd name="connsiteX19" fmla="*/ 5242830 w 5252022"/>
                      <a:gd name="connsiteY19" fmla="*/ 1214413 h 1249788"/>
                      <a:gd name="connsiteX20" fmla="*/ 4935436 w 5252022"/>
                      <a:gd name="connsiteY20" fmla="*/ 1214413 h 1249788"/>
                      <a:gd name="connsiteX21" fmla="*/ 4575785 w 5252022"/>
                      <a:gd name="connsiteY21" fmla="*/ 1214413 h 1249788"/>
                      <a:gd name="connsiteX22" fmla="*/ 4372905 w 5252022"/>
                      <a:gd name="connsiteY22" fmla="*/ 1214413 h 1249788"/>
                      <a:gd name="connsiteX23" fmla="*/ 4117767 w 5252022"/>
                      <a:gd name="connsiteY23" fmla="*/ 1214413 h 1249788"/>
                      <a:gd name="connsiteX24" fmla="*/ 3810373 w 5252022"/>
                      <a:gd name="connsiteY24" fmla="*/ 1214413 h 1249788"/>
                      <a:gd name="connsiteX25" fmla="*/ 3450722 w 5252022"/>
                      <a:gd name="connsiteY25" fmla="*/ 1214413 h 1249788"/>
                      <a:gd name="connsiteX26" fmla="*/ 3195585 w 5252022"/>
                      <a:gd name="connsiteY26" fmla="*/ 1214413 h 1249788"/>
                      <a:gd name="connsiteX27" fmla="*/ 3044962 w 5252022"/>
                      <a:gd name="connsiteY27" fmla="*/ 1214413 h 1249788"/>
                      <a:gd name="connsiteX28" fmla="*/ 2737567 w 5252022"/>
                      <a:gd name="connsiteY28" fmla="*/ 1214413 h 1249788"/>
                      <a:gd name="connsiteX29" fmla="*/ 2482430 w 5252022"/>
                      <a:gd name="connsiteY29" fmla="*/ 1214413 h 1249788"/>
                      <a:gd name="connsiteX30" fmla="*/ 2331807 w 5252022"/>
                      <a:gd name="connsiteY30" fmla="*/ 1214413 h 1249788"/>
                      <a:gd name="connsiteX31" fmla="*/ 2181183 w 5252022"/>
                      <a:gd name="connsiteY31" fmla="*/ 1214413 h 1249788"/>
                      <a:gd name="connsiteX32" fmla="*/ 1821533 w 5252022"/>
                      <a:gd name="connsiteY32" fmla="*/ 1214413 h 1249788"/>
                      <a:gd name="connsiteX33" fmla="*/ 1566395 w 5252022"/>
                      <a:gd name="connsiteY33" fmla="*/ 1214413 h 1249788"/>
                      <a:gd name="connsiteX34" fmla="*/ 1259001 w 5252022"/>
                      <a:gd name="connsiteY34" fmla="*/ 1214413 h 1249788"/>
                      <a:gd name="connsiteX35" fmla="*/ 899350 w 5252022"/>
                      <a:gd name="connsiteY35" fmla="*/ 1214413 h 1249788"/>
                      <a:gd name="connsiteX36" fmla="*/ 644213 w 5252022"/>
                      <a:gd name="connsiteY36" fmla="*/ 1214413 h 1249788"/>
                      <a:gd name="connsiteX37" fmla="*/ 17128 w 5252022"/>
                      <a:gd name="connsiteY37" fmla="*/ 1214413 h 1249788"/>
                      <a:gd name="connsiteX38" fmla="*/ 17128 w 5252022"/>
                      <a:gd name="connsiteY38" fmla="*/ 651962 h 1249788"/>
                      <a:gd name="connsiteX39" fmla="*/ 17128 w 5252022"/>
                      <a:gd name="connsiteY39" fmla="*/ 66553 h 1249788"/>
                      <a:gd name="connsiteX0" fmla="*/ 98937 w 5252022"/>
                      <a:gd name="connsiteY0" fmla="*/ 888 h 1249788"/>
                      <a:gd name="connsiteX1" fmla="*/ 272266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089934 w 5252022"/>
                      <a:gd name="connsiteY4" fmla="*/ 66553 h 1249788"/>
                      <a:gd name="connsiteX5" fmla="*/ 1292814 w 5252022"/>
                      <a:gd name="connsiteY5" fmla="*/ 66553 h 1249788"/>
                      <a:gd name="connsiteX6" fmla="*/ 1443438 w 5252022"/>
                      <a:gd name="connsiteY6" fmla="*/ 66553 h 1249788"/>
                      <a:gd name="connsiteX7" fmla="*/ 1750832 w 5252022"/>
                      <a:gd name="connsiteY7" fmla="*/ 66553 h 1249788"/>
                      <a:gd name="connsiteX8" fmla="*/ 1901455 w 5252022"/>
                      <a:gd name="connsiteY8" fmla="*/ 66553 h 1249788"/>
                      <a:gd name="connsiteX9" fmla="*/ 2104335 w 5252022"/>
                      <a:gd name="connsiteY9" fmla="*/ 66553 h 1249788"/>
                      <a:gd name="connsiteX10" fmla="*/ 2411729 w 5252022"/>
                      <a:gd name="connsiteY10" fmla="*/ 66553 h 1249788"/>
                      <a:gd name="connsiteX11" fmla="*/ 2719124 w 5252022"/>
                      <a:gd name="connsiteY11" fmla="*/ 66553 h 1249788"/>
                      <a:gd name="connsiteX12" fmla="*/ 2922004 w 5252022"/>
                      <a:gd name="connsiteY12" fmla="*/ 66553 h 1249788"/>
                      <a:gd name="connsiteX13" fmla="*/ 3281655 w 5252022"/>
                      <a:gd name="connsiteY13" fmla="*/ 66553 h 1249788"/>
                      <a:gd name="connsiteX14" fmla="*/ 3693563 w 5252022"/>
                      <a:gd name="connsiteY14" fmla="*/ 66553 h 1249788"/>
                      <a:gd name="connsiteX15" fmla="*/ 4000958 w 5252022"/>
                      <a:gd name="connsiteY15" fmla="*/ 66553 h 1249788"/>
                      <a:gd name="connsiteX16" fmla="*/ 4256095 w 5252022"/>
                      <a:gd name="connsiteY16" fmla="*/ 66553 h 1249788"/>
                      <a:gd name="connsiteX17" fmla="*/ 4563489 w 5252022"/>
                      <a:gd name="connsiteY17" fmla="*/ 66553 h 1249788"/>
                      <a:gd name="connsiteX18" fmla="*/ 4714112 w 5252022"/>
                      <a:gd name="connsiteY18" fmla="*/ 66553 h 1249788"/>
                      <a:gd name="connsiteX19" fmla="*/ 5242830 w 5252022"/>
                      <a:gd name="connsiteY19" fmla="*/ 66553 h 1249788"/>
                      <a:gd name="connsiteX20" fmla="*/ 5242830 w 5252022"/>
                      <a:gd name="connsiteY20" fmla="*/ 663439 h 1249788"/>
                      <a:gd name="connsiteX21" fmla="*/ 5242830 w 5252022"/>
                      <a:gd name="connsiteY21" fmla="*/ 1214413 h 1249788"/>
                      <a:gd name="connsiteX22" fmla="*/ 5092207 w 5252022"/>
                      <a:gd name="connsiteY22" fmla="*/ 1214413 h 1249788"/>
                      <a:gd name="connsiteX23" fmla="*/ 4680299 w 5252022"/>
                      <a:gd name="connsiteY23" fmla="*/ 1214413 h 1249788"/>
                      <a:gd name="connsiteX24" fmla="*/ 4477419 w 5252022"/>
                      <a:gd name="connsiteY24" fmla="*/ 1214413 h 1249788"/>
                      <a:gd name="connsiteX25" fmla="*/ 4274539 w 5252022"/>
                      <a:gd name="connsiteY25" fmla="*/ 1214413 h 1249788"/>
                      <a:gd name="connsiteX26" fmla="*/ 3967144 w 5252022"/>
                      <a:gd name="connsiteY26" fmla="*/ 1214413 h 1249788"/>
                      <a:gd name="connsiteX27" fmla="*/ 3607493 w 5252022"/>
                      <a:gd name="connsiteY27" fmla="*/ 1214413 h 1249788"/>
                      <a:gd name="connsiteX28" fmla="*/ 3456870 w 5252022"/>
                      <a:gd name="connsiteY28" fmla="*/ 1214413 h 1249788"/>
                      <a:gd name="connsiteX29" fmla="*/ 3044962 w 5252022"/>
                      <a:gd name="connsiteY29" fmla="*/ 1214413 h 1249788"/>
                      <a:gd name="connsiteX30" fmla="*/ 2842081 w 5252022"/>
                      <a:gd name="connsiteY30" fmla="*/ 1214413 h 1249788"/>
                      <a:gd name="connsiteX31" fmla="*/ 2586944 w 5252022"/>
                      <a:gd name="connsiteY31" fmla="*/ 1214413 h 1249788"/>
                      <a:gd name="connsiteX32" fmla="*/ 2331807 w 5252022"/>
                      <a:gd name="connsiteY32" fmla="*/ 1214413 h 1249788"/>
                      <a:gd name="connsiteX33" fmla="*/ 2076670 w 5252022"/>
                      <a:gd name="connsiteY33" fmla="*/ 1214413 h 1249788"/>
                      <a:gd name="connsiteX34" fmla="*/ 1926047 w 5252022"/>
                      <a:gd name="connsiteY34" fmla="*/ 1214413 h 1249788"/>
                      <a:gd name="connsiteX35" fmla="*/ 1723166 w 5252022"/>
                      <a:gd name="connsiteY35" fmla="*/ 1214413 h 1249788"/>
                      <a:gd name="connsiteX36" fmla="*/ 1415772 w 5252022"/>
                      <a:gd name="connsiteY36" fmla="*/ 1214413 h 1249788"/>
                      <a:gd name="connsiteX37" fmla="*/ 1212892 w 5252022"/>
                      <a:gd name="connsiteY37" fmla="*/ 1214413 h 1249788"/>
                      <a:gd name="connsiteX38" fmla="*/ 905497 w 5252022"/>
                      <a:gd name="connsiteY38" fmla="*/ 1214413 h 1249788"/>
                      <a:gd name="connsiteX39" fmla="*/ 650361 w 5252022"/>
                      <a:gd name="connsiteY39" fmla="*/ 1214413 h 1249788"/>
                      <a:gd name="connsiteX40" fmla="*/ 499737 w 5252022"/>
                      <a:gd name="connsiteY40" fmla="*/ 1214413 h 1249788"/>
                      <a:gd name="connsiteX41" fmla="*/ 17128 w 5252022"/>
                      <a:gd name="connsiteY41" fmla="*/ 1214413 h 1249788"/>
                      <a:gd name="connsiteX42" fmla="*/ 17128 w 5252022"/>
                      <a:gd name="connsiteY42" fmla="*/ 617526 h 1249788"/>
                      <a:gd name="connsiteX43" fmla="*/ 98937 w 5252022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5252022" h="1249788" fill="none" extrusionOk="0">
                        <a:moveTo>
                          <a:pt x="17128" y="66553"/>
                        </a:moveTo>
                        <a:cubicBezTo>
                          <a:pt x="71436" y="39452"/>
                          <a:pt x="170657" y="104412"/>
                          <a:pt x="220009" y="66553"/>
                        </a:cubicBezTo>
                        <a:cubicBezTo>
                          <a:pt x="245777" y="23687"/>
                          <a:pt x="374969" y="107089"/>
                          <a:pt x="422889" y="66553"/>
                        </a:cubicBezTo>
                        <a:cubicBezTo>
                          <a:pt x="460962" y="-973"/>
                          <a:pt x="624826" y="138019"/>
                          <a:pt x="730283" y="66553"/>
                        </a:cubicBezTo>
                        <a:cubicBezTo>
                          <a:pt x="835906" y="-13630"/>
                          <a:pt x="994010" y="133816"/>
                          <a:pt x="1142191" y="66553"/>
                        </a:cubicBezTo>
                        <a:cubicBezTo>
                          <a:pt x="1262931" y="1556"/>
                          <a:pt x="1470889" y="157151"/>
                          <a:pt x="1554100" y="66553"/>
                        </a:cubicBezTo>
                        <a:cubicBezTo>
                          <a:pt x="1637849" y="-12436"/>
                          <a:pt x="1804056" y="110271"/>
                          <a:pt x="1861494" y="66553"/>
                        </a:cubicBezTo>
                        <a:cubicBezTo>
                          <a:pt x="1920700" y="20288"/>
                          <a:pt x="2063341" y="114528"/>
                          <a:pt x="2116631" y="66553"/>
                        </a:cubicBezTo>
                        <a:cubicBezTo>
                          <a:pt x="2176690" y="54833"/>
                          <a:pt x="2314036" y="80982"/>
                          <a:pt x="2476282" y="66553"/>
                        </a:cubicBezTo>
                        <a:cubicBezTo>
                          <a:pt x="2635790" y="66887"/>
                          <a:pt x="2635437" y="81064"/>
                          <a:pt x="2731419" y="66553"/>
                        </a:cubicBezTo>
                        <a:cubicBezTo>
                          <a:pt x="2839857" y="55047"/>
                          <a:pt x="2894230" y="125900"/>
                          <a:pt x="2934299" y="66553"/>
                        </a:cubicBezTo>
                        <a:cubicBezTo>
                          <a:pt x="3008658" y="-6822"/>
                          <a:pt x="3150491" y="98117"/>
                          <a:pt x="3293951" y="66553"/>
                        </a:cubicBezTo>
                        <a:cubicBezTo>
                          <a:pt x="3407192" y="66739"/>
                          <a:pt x="3582414" y="112431"/>
                          <a:pt x="3705859" y="66553"/>
                        </a:cubicBezTo>
                        <a:cubicBezTo>
                          <a:pt x="3860863" y="27116"/>
                          <a:pt x="3890580" y="142482"/>
                          <a:pt x="3960996" y="66553"/>
                        </a:cubicBezTo>
                        <a:cubicBezTo>
                          <a:pt x="4026968" y="3715"/>
                          <a:pt x="4071137" y="113885"/>
                          <a:pt x="4163876" y="66553"/>
                        </a:cubicBezTo>
                        <a:cubicBezTo>
                          <a:pt x="4221653" y="-4815"/>
                          <a:pt x="4377842" y="184956"/>
                          <a:pt x="4523528" y="66553"/>
                        </a:cubicBezTo>
                        <a:cubicBezTo>
                          <a:pt x="4669565" y="-7922"/>
                          <a:pt x="4720317" y="137708"/>
                          <a:pt x="4883179" y="66553"/>
                        </a:cubicBezTo>
                        <a:cubicBezTo>
                          <a:pt x="5050004" y="-11570"/>
                          <a:pt x="5155491" y="82262"/>
                          <a:pt x="5242830" y="66553"/>
                        </a:cubicBezTo>
                        <a:cubicBezTo>
                          <a:pt x="5271692" y="187271"/>
                          <a:pt x="5243709" y="405583"/>
                          <a:pt x="5242830" y="629004"/>
                        </a:cubicBezTo>
                        <a:cubicBezTo>
                          <a:pt x="5258384" y="870640"/>
                          <a:pt x="5225584" y="971081"/>
                          <a:pt x="5242830" y="1214413"/>
                        </a:cubicBezTo>
                        <a:cubicBezTo>
                          <a:pt x="5147540" y="1279351"/>
                          <a:pt x="5014829" y="1147210"/>
                          <a:pt x="4935436" y="1214413"/>
                        </a:cubicBezTo>
                        <a:cubicBezTo>
                          <a:pt x="4855091" y="1262515"/>
                          <a:pt x="4648481" y="1149696"/>
                          <a:pt x="4575785" y="1214413"/>
                        </a:cubicBezTo>
                        <a:cubicBezTo>
                          <a:pt x="4501135" y="1267266"/>
                          <a:pt x="4465781" y="1159436"/>
                          <a:pt x="4372905" y="1214413"/>
                        </a:cubicBezTo>
                        <a:cubicBezTo>
                          <a:pt x="4289039" y="1270415"/>
                          <a:pt x="4227753" y="1197754"/>
                          <a:pt x="4117767" y="1214413"/>
                        </a:cubicBezTo>
                        <a:cubicBezTo>
                          <a:pt x="4003172" y="1248179"/>
                          <a:pt x="3932177" y="1142884"/>
                          <a:pt x="3810373" y="1214413"/>
                        </a:cubicBezTo>
                        <a:cubicBezTo>
                          <a:pt x="3693348" y="1308852"/>
                          <a:pt x="3573667" y="1178669"/>
                          <a:pt x="3450722" y="1214413"/>
                        </a:cubicBezTo>
                        <a:cubicBezTo>
                          <a:pt x="3349234" y="1227979"/>
                          <a:pt x="3318107" y="1209549"/>
                          <a:pt x="3195585" y="1214413"/>
                        </a:cubicBezTo>
                        <a:cubicBezTo>
                          <a:pt x="3058657" y="1215903"/>
                          <a:pt x="3107162" y="1168259"/>
                          <a:pt x="3044962" y="1214413"/>
                        </a:cubicBezTo>
                        <a:cubicBezTo>
                          <a:pt x="2980193" y="1259635"/>
                          <a:pt x="2841780" y="1162979"/>
                          <a:pt x="2737567" y="1214413"/>
                        </a:cubicBezTo>
                        <a:cubicBezTo>
                          <a:pt x="2636359" y="1250454"/>
                          <a:pt x="2545766" y="1138671"/>
                          <a:pt x="2482430" y="1214413"/>
                        </a:cubicBezTo>
                        <a:cubicBezTo>
                          <a:pt x="2428490" y="1282658"/>
                          <a:pt x="2368935" y="1210748"/>
                          <a:pt x="2331807" y="1214413"/>
                        </a:cubicBezTo>
                        <a:cubicBezTo>
                          <a:pt x="2279491" y="1220831"/>
                          <a:pt x="2258592" y="1175955"/>
                          <a:pt x="2181183" y="1214413"/>
                        </a:cubicBezTo>
                        <a:cubicBezTo>
                          <a:pt x="2073370" y="1255058"/>
                          <a:pt x="2000257" y="1192061"/>
                          <a:pt x="1821533" y="1214413"/>
                        </a:cubicBezTo>
                        <a:cubicBezTo>
                          <a:pt x="1658693" y="1262897"/>
                          <a:pt x="1674576" y="1209229"/>
                          <a:pt x="1566395" y="1214413"/>
                        </a:cubicBezTo>
                        <a:cubicBezTo>
                          <a:pt x="1461152" y="1217078"/>
                          <a:pt x="1407290" y="1190980"/>
                          <a:pt x="1259001" y="1214413"/>
                        </a:cubicBezTo>
                        <a:cubicBezTo>
                          <a:pt x="1108107" y="1229165"/>
                          <a:pt x="991164" y="1181726"/>
                          <a:pt x="899350" y="1214413"/>
                        </a:cubicBezTo>
                        <a:cubicBezTo>
                          <a:pt x="791523" y="1257418"/>
                          <a:pt x="715909" y="1185710"/>
                          <a:pt x="644213" y="1214413"/>
                        </a:cubicBezTo>
                        <a:cubicBezTo>
                          <a:pt x="566103" y="1208537"/>
                          <a:pt x="210530" y="1175442"/>
                          <a:pt x="17128" y="1214413"/>
                        </a:cubicBezTo>
                        <a:cubicBezTo>
                          <a:pt x="4194" y="970385"/>
                          <a:pt x="30335" y="873552"/>
                          <a:pt x="17128" y="651962"/>
                        </a:cubicBezTo>
                        <a:cubicBezTo>
                          <a:pt x="10972" y="405342"/>
                          <a:pt x="30292" y="363143"/>
                          <a:pt x="17128" y="66553"/>
                        </a:cubicBezTo>
                        <a:close/>
                      </a:path>
                      <a:path w="5252022" h="1249788" stroke="0" extrusionOk="0">
                        <a:moveTo>
                          <a:pt x="98937" y="888"/>
                        </a:moveTo>
                        <a:cubicBezTo>
                          <a:pt x="177766" y="-22990"/>
                          <a:pt x="216461" y="56978"/>
                          <a:pt x="272266" y="66553"/>
                        </a:cubicBezTo>
                        <a:cubicBezTo>
                          <a:pt x="328657" y="73589"/>
                          <a:pt x="349829" y="83563"/>
                          <a:pt x="422889" y="66553"/>
                        </a:cubicBezTo>
                        <a:cubicBezTo>
                          <a:pt x="486779" y="85274"/>
                          <a:pt x="583653" y="101606"/>
                          <a:pt x="730283" y="66553"/>
                        </a:cubicBezTo>
                        <a:cubicBezTo>
                          <a:pt x="836476" y="184"/>
                          <a:pt x="954981" y="163114"/>
                          <a:pt x="1089934" y="66553"/>
                        </a:cubicBezTo>
                        <a:cubicBezTo>
                          <a:pt x="1206642" y="-11191"/>
                          <a:pt x="1247208" y="87581"/>
                          <a:pt x="1292814" y="66553"/>
                        </a:cubicBezTo>
                        <a:cubicBezTo>
                          <a:pt x="1335510" y="51152"/>
                          <a:pt x="1396562" y="97844"/>
                          <a:pt x="1443438" y="66553"/>
                        </a:cubicBezTo>
                        <a:cubicBezTo>
                          <a:pt x="1501844" y="18691"/>
                          <a:pt x="1676647" y="136161"/>
                          <a:pt x="1750832" y="66553"/>
                        </a:cubicBezTo>
                        <a:cubicBezTo>
                          <a:pt x="1810979" y="-19597"/>
                          <a:pt x="1847199" y="80012"/>
                          <a:pt x="1901455" y="66553"/>
                        </a:cubicBezTo>
                        <a:cubicBezTo>
                          <a:pt x="1943184" y="80427"/>
                          <a:pt x="2027802" y="70309"/>
                          <a:pt x="2104335" y="66553"/>
                        </a:cubicBezTo>
                        <a:cubicBezTo>
                          <a:pt x="2181651" y="63680"/>
                          <a:pt x="2330867" y="71096"/>
                          <a:pt x="2411729" y="66553"/>
                        </a:cubicBezTo>
                        <a:cubicBezTo>
                          <a:pt x="2486322" y="57658"/>
                          <a:pt x="2586770" y="132900"/>
                          <a:pt x="2719124" y="66553"/>
                        </a:cubicBezTo>
                        <a:cubicBezTo>
                          <a:pt x="2854279" y="10296"/>
                          <a:pt x="2826282" y="99014"/>
                          <a:pt x="2922004" y="66553"/>
                        </a:cubicBezTo>
                        <a:cubicBezTo>
                          <a:pt x="3017120" y="15166"/>
                          <a:pt x="3154313" y="118027"/>
                          <a:pt x="3281655" y="66553"/>
                        </a:cubicBezTo>
                        <a:cubicBezTo>
                          <a:pt x="3398729" y="-31"/>
                          <a:pt x="3478053" y="75664"/>
                          <a:pt x="3693563" y="66553"/>
                        </a:cubicBezTo>
                        <a:cubicBezTo>
                          <a:pt x="3886999" y="64465"/>
                          <a:pt x="3934326" y="157138"/>
                          <a:pt x="4000958" y="66553"/>
                        </a:cubicBezTo>
                        <a:cubicBezTo>
                          <a:pt x="4076239" y="8915"/>
                          <a:pt x="4195117" y="96281"/>
                          <a:pt x="4256095" y="66553"/>
                        </a:cubicBezTo>
                        <a:cubicBezTo>
                          <a:pt x="4300531" y="29745"/>
                          <a:pt x="4393759" y="61635"/>
                          <a:pt x="4563489" y="66553"/>
                        </a:cubicBezTo>
                        <a:cubicBezTo>
                          <a:pt x="4699224" y="54899"/>
                          <a:pt x="4660428" y="71632"/>
                          <a:pt x="4714112" y="66553"/>
                        </a:cubicBezTo>
                        <a:cubicBezTo>
                          <a:pt x="4749539" y="64224"/>
                          <a:pt x="5014312" y="94054"/>
                          <a:pt x="5242830" y="66553"/>
                        </a:cubicBezTo>
                        <a:cubicBezTo>
                          <a:pt x="5258962" y="372261"/>
                          <a:pt x="5209951" y="528968"/>
                          <a:pt x="5242830" y="663439"/>
                        </a:cubicBezTo>
                        <a:cubicBezTo>
                          <a:pt x="5302773" y="789821"/>
                          <a:pt x="5244373" y="1054533"/>
                          <a:pt x="5242830" y="1214413"/>
                        </a:cubicBezTo>
                        <a:cubicBezTo>
                          <a:pt x="5199411" y="1214535"/>
                          <a:pt x="5171822" y="1167948"/>
                          <a:pt x="5092207" y="1214413"/>
                        </a:cubicBezTo>
                        <a:cubicBezTo>
                          <a:pt x="5026346" y="1218266"/>
                          <a:pt x="4806301" y="1136508"/>
                          <a:pt x="4680299" y="1214413"/>
                        </a:cubicBezTo>
                        <a:cubicBezTo>
                          <a:pt x="4581471" y="1312621"/>
                          <a:pt x="4551253" y="1173433"/>
                          <a:pt x="4477419" y="1214413"/>
                        </a:cubicBezTo>
                        <a:cubicBezTo>
                          <a:pt x="4397009" y="1268281"/>
                          <a:pt x="4317278" y="1176631"/>
                          <a:pt x="4274539" y="1214413"/>
                        </a:cubicBezTo>
                        <a:cubicBezTo>
                          <a:pt x="4231837" y="1225831"/>
                          <a:pt x="4085096" y="1193151"/>
                          <a:pt x="3967144" y="1214413"/>
                        </a:cubicBezTo>
                        <a:cubicBezTo>
                          <a:pt x="3800353" y="1246548"/>
                          <a:pt x="3718837" y="1110877"/>
                          <a:pt x="3607493" y="1214413"/>
                        </a:cubicBezTo>
                        <a:cubicBezTo>
                          <a:pt x="3523145" y="1300252"/>
                          <a:pt x="3504148" y="1189841"/>
                          <a:pt x="3456870" y="1214413"/>
                        </a:cubicBezTo>
                        <a:cubicBezTo>
                          <a:pt x="3405784" y="1258945"/>
                          <a:pt x="3205382" y="1160702"/>
                          <a:pt x="3044962" y="1214413"/>
                        </a:cubicBezTo>
                        <a:cubicBezTo>
                          <a:pt x="2911636" y="1254231"/>
                          <a:pt x="2905034" y="1202599"/>
                          <a:pt x="2842081" y="1214413"/>
                        </a:cubicBezTo>
                        <a:cubicBezTo>
                          <a:pt x="2785382" y="1218335"/>
                          <a:pt x="2673933" y="1220770"/>
                          <a:pt x="2586944" y="1214413"/>
                        </a:cubicBezTo>
                        <a:cubicBezTo>
                          <a:pt x="2518698" y="1214372"/>
                          <a:pt x="2391539" y="1203657"/>
                          <a:pt x="2331807" y="1214413"/>
                        </a:cubicBezTo>
                        <a:cubicBezTo>
                          <a:pt x="2272067" y="1238903"/>
                          <a:pt x="2146856" y="1178817"/>
                          <a:pt x="2076670" y="1214413"/>
                        </a:cubicBezTo>
                        <a:cubicBezTo>
                          <a:pt x="2021165" y="1256238"/>
                          <a:pt x="1978996" y="1208724"/>
                          <a:pt x="1926047" y="1214413"/>
                        </a:cubicBezTo>
                        <a:cubicBezTo>
                          <a:pt x="1861431" y="1224075"/>
                          <a:pt x="1817842" y="1203053"/>
                          <a:pt x="1723166" y="1214413"/>
                        </a:cubicBezTo>
                        <a:cubicBezTo>
                          <a:pt x="1618390" y="1194113"/>
                          <a:pt x="1527982" y="1141411"/>
                          <a:pt x="1415772" y="1214413"/>
                        </a:cubicBezTo>
                        <a:cubicBezTo>
                          <a:pt x="1287400" y="1286621"/>
                          <a:pt x="1285037" y="1197382"/>
                          <a:pt x="1212892" y="1214413"/>
                        </a:cubicBezTo>
                        <a:cubicBezTo>
                          <a:pt x="1142214" y="1244851"/>
                          <a:pt x="948921" y="1147857"/>
                          <a:pt x="905497" y="1214413"/>
                        </a:cubicBezTo>
                        <a:cubicBezTo>
                          <a:pt x="829943" y="1278329"/>
                          <a:pt x="736962" y="1181058"/>
                          <a:pt x="650361" y="1214413"/>
                        </a:cubicBezTo>
                        <a:cubicBezTo>
                          <a:pt x="541688" y="1247425"/>
                          <a:pt x="525370" y="1187962"/>
                          <a:pt x="499737" y="1214413"/>
                        </a:cubicBezTo>
                        <a:cubicBezTo>
                          <a:pt x="464113" y="1232272"/>
                          <a:pt x="133891" y="1135699"/>
                          <a:pt x="17128" y="1214413"/>
                        </a:cubicBezTo>
                        <a:cubicBezTo>
                          <a:pt x="-42275" y="995220"/>
                          <a:pt x="-27232" y="778748"/>
                          <a:pt x="17128" y="617526"/>
                        </a:cubicBezTo>
                        <a:cubicBezTo>
                          <a:pt x="-13305" y="421167"/>
                          <a:pt x="165214" y="269748"/>
                          <a:pt x="98937" y="888"/>
                        </a:cubicBezTo>
                        <a:close/>
                      </a:path>
                      <a:path w="5252022" h="1249788" fill="none" stroke="0" extrusionOk="0">
                        <a:moveTo>
                          <a:pt x="17128" y="66553"/>
                        </a:moveTo>
                        <a:cubicBezTo>
                          <a:pt x="75822" y="36483"/>
                          <a:pt x="169498" y="118016"/>
                          <a:pt x="220009" y="66553"/>
                        </a:cubicBezTo>
                        <a:cubicBezTo>
                          <a:pt x="264375" y="20816"/>
                          <a:pt x="374243" y="109574"/>
                          <a:pt x="422889" y="66553"/>
                        </a:cubicBezTo>
                        <a:cubicBezTo>
                          <a:pt x="471012" y="16924"/>
                          <a:pt x="654873" y="138419"/>
                          <a:pt x="730283" y="66553"/>
                        </a:cubicBezTo>
                        <a:cubicBezTo>
                          <a:pt x="819492" y="-36695"/>
                          <a:pt x="1013331" y="132101"/>
                          <a:pt x="1142191" y="66553"/>
                        </a:cubicBezTo>
                        <a:cubicBezTo>
                          <a:pt x="1252854" y="1893"/>
                          <a:pt x="1454875" y="177431"/>
                          <a:pt x="1554100" y="66553"/>
                        </a:cubicBezTo>
                        <a:cubicBezTo>
                          <a:pt x="1621330" y="-22599"/>
                          <a:pt x="1789872" y="105014"/>
                          <a:pt x="1861494" y="66553"/>
                        </a:cubicBezTo>
                        <a:cubicBezTo>
                          <a:pt x="1927674" y="-4180"/>
                          <a:pt x="2062339" y="100191"/>
                          <a:pt x="2116631" y="66553"/>
                        </a:cubicBezTo>
                        <a:cubicBezTo>
                          <a:pt x="2184309" y="23395"/>
                          <a:pt x="2347954" y="95138"/>
                          <a:pt x="2476282" y="66553"/>
                        </a:cubicBezTo>
                        <a:cubicBezTo>
                          <a:pt x="2632229" y="62172"/>
                          <a:pt x="2635300" y="92826"/>
                          <a:pt x="2731419" y="66553"/>
                        </a:cubicBezTo>
                        <a:cubicBezTo>
                          <a:pt x="2818854" y="56515"/>
                          <a:pt x="2899332" y="112695"/>
                          <a:pt x="2934299" y="66553"/>
                        </a:cubicBezTo>
                        <a:cubicBezTo>
                          <a:pt x="2959429" y="5568"/>
                          <a:pt x="3173936" y="97034"/>
                          <a:pt x="3293951" y="66553"/>
                        </a:cubicBezTo>
                        <a:cubicBezTo>
                          <a:pt x="3420061" y="42385"/>
                          <a:pt x="3587531" y="134424"/>
                          <a:pt x="3705859" y="66553"/>
                        </a:cubicBezTo>
                        <a:cubicBezTo>
                          <a:pt x="3839292" y="23699"/>
                          <a:pt x="3867689" y="114064"/>
                          <a:pt x="3960996" y="66553"/>
                        </a:cubicBezTo>
                        <a:cubicBezTo>
                          <a:pt x="4058155" y="5585"/>
                          <a:pt x="4067100" y="107649"/>
                          <a:pt x="4163876" y="66553"/>
                        </a:cubicBezTo>
                        <a:cubicBezTo>
                          <a:pt x="4223953" y="-19937"/>
                          <a:pt x="4413935" y="167263"/>
                          <a:pt x="4523528" y="66553"/>
                        </a:cubicBezTo>
                        <a:cubicBezTo>
                          <a:pt x="4647042" y="-2392"/>
                          <a:pt x="4686516" y="131067"/>
                          <a:pt x="4883179" y="66553"/>
                        </a:cubicBezTo>
                        <a:cubicBezTo>
                          <a:pt x="5050177" y="-26731"/>
                          <a:pt x="5154719" y="81970"/>
                          <a:pt x="5242830" y="66553"/>
                        </a:cubicBezTo>
                        <a:cubicBezTo>
                          <a:pt x="5270668" y="198948"/>
                          <a:pt x="5217818" y="401540"/>
                          <a:pt x="5242830" y="629004"/>
                        </a:cubicBezTo>
                        <a:cubicBezTo>
                          <a:pt x="5243643" y="840735"/>
                          <a:pt x="5247489" y="963672"/>
                          <a:pt x="5242830" y="1214413"/>
                        </a:cubicBezTo>
                        <a:cubicBezTo>
                          <a:pt x="5144390" y="1254093"/>
                          <a:pt x="5003091" y="1172818"/>
                          <a:pt x="4935436" y="1214413"/>
                        </a:cubicBezTo>
                        <a:cubicBezTo>
                          <a:pt x="4880479" y="1264996"/>
                          <a:pt x="4622825" y="1130344"/>
                          <a:pt x="4575785" y="1214413"/>
                        </a:cubicBezTo>
                        <a:cubicBezTo>
                          <a:pt x="4496383" y="1305043"/>
                          <a:pt x="4437253" y="1156541"/>
                          <a:pt x="4372905" y="1214413"/>
                        </a:cubicBezTo>
                        <a:cubicBezTo>
                          <a:pt x="4281288" y="1246235"/>
                          <a:pt x="4213067" y="1195410"/>
                          <a:pt x="4117767" y="1214413"/>
                        </a:cubicBezTo>
                        <a:cubicBezTo>
                          <a:pt x="4016368" y="1232601"/>
                          <a:pt x="3935474" y="1146777"/>
                          <a:pt x="3810373" y="1214413"/>
                        </a:cubicBezTo>
                        <a:cubicBezTo>
                          <a:pt x="3692264" y="1291039"/>
                          <a:pt x="3530796" y="1185584"/>
                          <a:pt x="3450722" y="1214413"/>
                        </a:cubicBezTo>
                        <a:cubicBezTo>
                          <a:pt x="3346333" y="1236243"/>
                          <a:pt x="3317686" y="1213065"/>
                          <a:pt x="3195585" y="1214413"/>
                        </a:cubicBezTo>
                        <a:cubicBezTo>
                          <a:pt x="3064707" y="1225583"/>
                          <a:pt x="3101876" y="1167091"/>
                          <a:pt x="3044962" y="1214413"/>
                        </a:cubicBezTo>
                        <a:cubicBezTo>
                          <a:pt x="3003792" y="1240687"/>
                          <a:pt x="2842937" y="1187124"/>
                          <a:pt x="2737567" y="1214413"/>
                        </a:cubicBezTo>
                        <a:cubicBezTo>
                          <a:pt x="2643120" y="1242469"/>
                          <a:pt x="2542734" y="1154322"/>
                          <a:pt x="2482430" y="1214413"/>
                        </a:cubicBezTo>
                        <a:cubicBezTo>
                          <a:pt x="2432442" y="1280731"/>
                          <a:pt x="2382427" y="1210998"/>
                          <a:pt x="2331807" y="1214413"/>
                        </a:cubicBezTo>
                        <a:cubicBezTo>
                          <a:pt x="2297186" y="1226470"/>
                          <a:pt x="2259929" y="1164338"/>
                          <a:pt x="2181183" y="1214413"/>
                        </a:cubicBezTo>
                        <a:cubicBezTo>
                          <a:pt x="2108584" y="1232270"/>
                          <a:pt x="1979575" y="1154864"/>
                          <a:pt x="1821533" y="1214413"/>
                        </a:cubicBezTo>
                        <a:cubicBezTo>
                          <a:pt x="1649368" y="1257942"/>
                          <a:pt x="1667717" y="1196041"/>
                          <a:pt x="1566395" y="1214413"/>
                        </a:cubicBezTo>
                        <a:cubicBezTo>
                          <a:pt x="1468572" y="1217916"/>
                          <a:pt x="1408811" y="1194880"/>
                          <a:pt x="1259001" y="1214413"/>
                        </a:cubicBezTo>
                        <a:cubicBezTo>
                          <a:pt x="1114167" y="1240345"/>
                          <a:pt x="1011875" y="1171245"/>
                          <a:pt x="899350" y="1214413"/>
                        </a:cubicBezTo>
                        <a:cubicBezTo>
                          <a:pt x="803078" y="1255092"/>
                          <a:pt x="692486" y="1208977"/>
                          <a:pt x="644213" y="1214413"/>
                        </a:cubicBezTo>
                        <a:cubicBezTo>
                          <a:pt x="576851" y="1212634"/>
                          <a:pt x="186781" y="1162763"/>
                          <a:pt x="17128" y="1214413"/>
                        </a:cubicBezTo>
                        <a:cubicBezTo>
                          <a:pt x="19539" y="954665"/>
                          <a:pt x="27953" y="882252"/>
                          <a:pt x="17128" y="651962"/>
                        </a:cubicBezTo>
                        <a:cubicBezTo>
                          <a:pt x="7364" y="447542"/>
                          <a:pt x="19142" y="360935"/>
                          <a:pt x="17128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6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CCC85411-74DA-4786-918D-C136A3EECDD0}"/>
              </a:ext>
            </a:extLst>
          </p:cNvPr>
          <p:cNvSpPr/>
          <p:nvPr/>
        </p:nvSpPr>
        <p:spPr>
          <a:xfrm flipV="1">
            <a:off x="1414946" y="3782728"/>
            <a:ext cx="1992222" cy="762799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98F76E-DC6A-4EB4-ADE4-A0D7B1676020}"/>
              </a:ext>
            </a:extLst>
          </p:cNvPr>
          <p:cNvSpPr txBox="1"/>
          <p:nvPr/>
        </p:nvSpPr>
        <p:spPr>
          <a:xfrm>
            <a:off x="2114046" y="4339304"/>
            <a:ext cx="60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FC5E8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7BB8B18-43AC-4785-BB76-B222E44CB89C}"/>
              </a:ext>
            </a:extLst>
          </p:cNvPr>
          <p:cNvSpPr/>
          <p:nvPr/>
        </p:nvSpPr>
        <p:spPr>
          <a:xfrm>
            <a:off x="5511800" y="1320800"/>
            <a:ext cx="5600700" cy="3632200"/>
          </a:xfrm>
          <a:custGeom>
            <a:avLst/>
            <a:gdLst>
              <a:gd name="connsiteX0" fmla="*/ 1498600 w 5702300"/>
              <a:gd name="connsiteY0" fmla="*/ 0 h 3632200"/>
              <a:gd name="connsiteX1" fmla="*/ 2908300 w 5702300"/>
              <a:gd name="connsiteY1" fmla="*/ 12700 h 3632200"/>
              <a:gd name="connsiteX2" fmla="*/ 2908300 w 5702300"/>
              <a:gd name="connsiteY2" fmla="*/ 1104900 h 3632200"/>
              <a:gd name="connsiteX3" fmla="*/ 5651500 w 5702300"/>
              <a:gd name="connsiteY3" fmla="*/ 1104900 h 3632200"/>
              <a:gd name="connsiteX4" fmla="*/ 5702300 w 5702300"/>
              <a:gd name="connsiteY4" fmla="*/ 2413000 h 3632200"/>
              <a:gd name="connsiteX5" fmla="*/ 2882900 w 5702300"/>
              <a:gd name="connsiteY5" fmla="*/ 2413000 h 3632200"/>
              <a:gd name="connsiteX6" fmla="*/ 2882900 w 5702300"/>
              <a:gd name="connsiteY6" fmla="*/ 3619500 h 3632200"/>
              <a:gd name="connsiteX7" fmla="*/ 1524000 w 5702300"/>
              <a:gd name="connsiteY7" fmla="*/ 3632200 h 3632200"/>
              <a:gd name="connsiteX8" fmla="*/ 1473200 w 5702300"/>
              <a:gd name="connsiteY8" fmla="*/ 3619500 h 3632200"/>
              <a:gd name="connsiteX9" fmla="*/ 1498600 w 5702300"/>
              <a:gd name="connsiteY9" fmla="*/ 2438400 h 3632200"/>
              <a:gd name="connsiteX10" fmla="*/ 0 w 5702300"/>
              <a:gd name="connsiteY10" fmla="*/ 2400300 h 3632200"/>
              <a:gd name="connsiteX11" fmla="*/ 50800 w 5702300"/>
              <a:gd name="connsiteY11" fmla="*/ 1117600 h 3632200"/>
              <a:gd name="connsiteX12" fmla="*/ 1485900 w 5702300"/>
              <a:gd name="connsiteY12" fmla="*/ 1104900 h 3632200"/>
              <a:gd name="connsiteX13" fmla="*/ 1498600 w 5702300"/>
              <a:gd name="connsiteY13" fmla="*/ 0 h 3632200"/>
              <a:gd name="connsiteX0" fmla="*/ 1447800 w 5651500"/>
              <a:gd name="connsiteY0" fmla="*/ 0 h 3632200"/>
              <a:gd name="connsiteX1" fmla="*/ 2857500 w 5651500"/>
              <a:gd name="connsiteY1" fmla="*/ 12700 h 3632200"/>
              <a:gd name="connsiteX2" fmla="*/ 2857500 w 5651500"/>
              <a:gd name="connsiteY2" fmla="*/ 1104900 h 3632200"/>
              <a:gd name="connsiteX3" fmla="*/ 5600700 w 5651500"/>
              <a:gd name="connsiteY3" fmla="*/ 1104900 h 3632200"/>
              <a:gd name="connsiteX4" fmla="*/ 5651500 w 5651500"/>
              <a:gd name="connsiteY4" fmla="*/ 2413000 h 3632200"/>
              <a:gd name="connsiteX5" fmla="*/ 2832100 w 5651500"/>
              <a:gd name="connsiteY5" fmla="*/ 2413000 h 3632200"/>
              <a:gd name="connsiteX6" fmla="*/ 2832100 w 5651500"/>
              <a:gd name="connsiteY6" fmla="*/ 3619500 h 3632200"/>
              <a:gd name="connsiteX7" fmla="*/ 1473200 w 5651500"/>
              <a:gd name="connsiteY7" fmla="*/ 3632200 h 3632200"/>
              <a:gd name="connsiteX8" fmla="*/ 1422400 w 5651500"/>
              <a:gd name="connsiteY8" fmla="*/ 3619500 h 3632200"/>
              <a:gd name="connsiteX9" fmla="*/ 1447800 w 5651500"/>
              <a:gd name="connsiteY9" fmla="*/ 2438400 h 3632200"/>
              <a:gd name="connsiteX10" fmla="*/ 101600 w 5651500"/>
              <a:gd name="connsiteY10" fmla="*/ 2387600 h 3632200"/>
              <a:gd name="connsiteX11" fmla="*/ 0 w 5651500"/>
              <a:gd name="connsiteY11" fmla="*/ 1117600 h 3632200"/>
              <a:gd name="connsiteX12" fmla="*/ 1435100 w 5651500"/>
              <a:gd name="connsiteY12" fmla="*/ 1104900 h 3632200"/>
              <a:gd name="connsiteX13" fmla="*/ 1447800 w 56515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3810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84300 w 5600700"/>
              <a:gd name="connsiteY12" fmla="*/ 11049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257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409700 w 5600700"/>
              <a:gd name="connsiteY9" fmla="*/ 23876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430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00700" h="3632200">
                <a:moveTo>
                  <a:pt x="1397000" y="0"/>
                </a:moveTo>
                <a:lnTo>
                  <a:pt x="2806700" y="12700"/>
                </a:lnTo>
                <a:lnTo>
                  <a:pt x="2806700" y="1143000"/>
                </a:lnTo>
                <a:lnTo>
                  <a:pt x="5575300" y="1143000"/>
                </a:lnTo>
                <a:lnTo>
                  <a:pt x="5600700" y="2413000"/>
                </a:lnTo>
                <a:lnTo>
                  <a:pt x="2781300" y="2413000"/>
                </a:lnTo>
                <a:lnTo>
                  <a:pt x="2781300" y="3619500"/>
                </a:lnTo>
                <a:lnTo>
                  <a:pt x="1422400" y="3632200"/>
                </a:lnTo>
                <a:lnTo>
                  <a:pt x="1371600" y="3619500"/>
                </a:lnTo>
                <a:lnTo>
                  <a:pt x="1358900" y="2374900"/>
                </a:lnTo>
                <a:lnTo>
                  <a:pt x="12700" y="2387600"/>
                </a:lnTo>
                <a:lnTo>
                  <a:pt x="0" y="1130300"/>
                </a:lnTo>
                <a:lnTo>
                  <a:pt x="1371600" y="1143000"/>
                </a:lnTo>
                <a:lnTo>
                  <a:pt x="1397000" y="0"/>
                </a:ln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8" grpId="0" animBg="1"/>
      <p:bldP spid="110" grpId="0" animBg="1"/>
      <p:bldP spid="112" grpId="0" animBg="1"/>
      <p:bldP spid="111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EB9E94D-8F7C-43F7-934C-21F6BC3B5AF1}"/>
              </a:ext>
            </a:extLst>
          </p:cNvPr>
          <p:cNvSpPr/>
          <p:nvPr/>
        </p:nvSpPr>
        <p:spPr>
          <a:xfrm>
            <a:off x="4827802" y="444500"/>
            <a:ext cx="6754917" cy="2616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4A25C0-886C-40F3-A836-67DF7494005C}"/>
              </a:ext>
            </a:extLst>
          </p:cNvPr>
          <p:cNvGrpSpPr/>
          <p:nvPr/>
        </p:nvGrpSpPr>
        <p:grpSpPr>
          <a:xfrm>
            <a:off x="1210234" y="607289"/>
            <a:ext cx="3571404" cy="2820395"/>
            <a:chOff x="5740416" y="419100"/>
            <a:chExt cx="2449243" cy="1851309"/>
          </a:xfrm>
        </p:grpSpPr>
        <p:sp>
          <p:nvSpPr>
            <p:cNvPr id="23" name="Text Box 25">
              <a:extLst>
                <a:ext uri="{FF2B5EF4-FFF2-40B4-BE49-F238E27FC236}">
                  <a16:creationId xmlns:a16="http://schemas.microsoft.com/office/drawing/2014/main" id="{C4C88B1B-FEB4-48B2-9E10-98BB814F68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273" y="1870218"/>
              <a:ext cx="862012" cy="40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4" name="Text Box 26">
              <a:extLst>
                <a:ext uri="{FF2B5EF4-FFF2-40B4-BE49-F238E27FC236}">
                  <a16:creationId xmlns:a16="http://schemas.microsoft.com/office/drawing/2014/main" id="{98869201-1AAC-4963-81A1-A76CA24F04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6227" y="958584"/>
              <a:ext cx="803432" cy="40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5" name="Text Box 27">
              <a:extLst>
                <a:ext uri="{FF2B5EF4-FFF2-40B4-BE49-F238E27FC236}">
                  <a16:creationId xmlns:a16="http://schemas.microsoft.com/office/drawing/2014/main" id="{60D2A9F2-BF90-4E5E-9C6E-BA03C72EC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9261">
              <a:off x="6995282" y="1395712"/>
              <a:ext cx="781891" cy="404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grpSp>
          <p:nvGrpSpPr>
            <p:cNvPr id="26" name="Group 35">
              <a:extLst>
                <a:ext uri="{FF2B5EF4-FFF2-40B4-BE49-F238E27FC236}">
                  <a16:creationId xmlns:a16="http://schemas.microsoft.com/office/drawing/2014/main" id="{ACA78813-6915-45F5-A501-B0303F5FE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0416" y="419100"/>
              <a:ext cx="1600199" cy="1504069"/>
              <a:chOff x="6102351" y="304800"/>
              <a:chExt cx="2224522" cy="1981200"/>
            </a:xfrm>
          </p:grpSpPr>
          <p:grpSp>
            <p:nvGrpSpPr>
              <p:cNvPr id="27" name="Group 36">
                <a:extLst>
                  <a:ext uri="{FF2B5EF4-FFF2-40B4-BE49-F238E27FC236}">
                    <a16:creationId xmlns:a16="http://schemas.microsoft.com/office/drawing/2014/main" id="{5BEA01AC-B7A6-4157-AEEC-8F6C6A145C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02351" y="304800"/>
                <a:ext cx="2213418" cy="1981200"/>
                <a:chOff x="5018690" y="1447800"/>
                <a:chExt cx="2143533" cy="1981200"/>
              </a:xfrm>
            </p:grpSpPr>
            <p:sp>
              <p:nvSpPr>
                <p:cNvPr id="32" name="Freeform 40">
                  <a:extLst>
                    <a:ext uri="{FF2B5EF4-FFF2-40B4-BE49-F238E27FC236}">
                      <a16:creationId xmlns:a16="http://schemas.microsoft.com/office/drawing/2014/main" id="{AB7AB3FD-78EF-4630-8542-BE8DACA80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" name="Freeform 37">
                  <a:extLst>
                    <a:ext uri="{FF2B5EF4-FFF2-40B4-BE49-F238E27FC236}">
                      <a16:creationId xmlns:a16="http://schemas.microsoft.com/office/drawing/2014/main" id="{544CE8F5-0B9C-47FD-9A5B-B48F257719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Freeform 39">
                  <a:extLst>
                    <a:ext uri="{FF2B5EF4-FFF2-40B4-BE49-F238E27FC236}">
                      <a16:creationId xmlns:a16="http://schemas.microsoft.com/office/drawing/2014/main" id="{130247CA-4BE8-4E94-AE24-116C28C42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C5DCF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8" name="Group 37">
                <a:extLst>
                  <a:ext uri="{FF2B5EF4-FFF2-40B4-BE49-F238E27FC236}">
                    <a16:creationId xmlns:a16="http://schemas.microsoft.com/office/drawing/2014/main" id="{BB1F505E-A951-46ED-9919-22B3EBB3F3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B7CA16A-427B-4D21-BBFD-BF11D0D45C63}"/>
                    </a:ext>
                  </a:extLst>
                </p:cNvPr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6BC3A6C-BC8A-4932-B897-20DB38DC4113}"/>
                    </a:ext>
                  </a:extLst>
                </p:cNvPr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96DA9C4D-CEC7-4B12-9B5C-F0AE5B867EB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6B9A992-AC21-495C-9B65-25D6BF5833E1}"/>
              </a:ext>
            </a:extLst>
          </p:cNvPr>
          <p:cNvSpPr txBox="1"/>
          <p:nvPr/>
        </p:nvSpPr>
        <p:spPr>
          <a:xfrm>
            <a:off x="5028807" y="175260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4400" b="1" i="1" u="none" strike="noStrike" kern="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xq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4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B187D1-2B03-4CAB-BD0B-2B51DF7C8BE0}"/>
              </a:ext>
            </a:extLst>
          </p:cNvPr>
          <p:cNvSpPr txBox="1"/>
          <p:nvPr/>
        </p:nvSpPr>
        <p:spPr>
          <a:xfrm>
            <a:off x="5038547" y="607289"/>
            <a:ext cx="6498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4.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1E492B4-E551-4EC0-B514-075538ECC11D}"/>
              </a:ext>
            </a:extLst>
          </p:cNvPr>
          <p:cNvSpPr/>
          <p:nvPr/>
        </p:nvSpPr>
        <p:spPr>
          <a:xfrm>
            <a:off x="4781638" y="3383368"/>
            <a:ext cx="6754916" cy="2478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56E241-3D3E-4619-B8AB-C29C3528053F}"/>
              </a:ext>
            </a:extLst>
          </p:cNvPr>
          <p:cNvSpPr txBox="1"/>
          <p:nvPr/>
        </p:nvSpPr>
        <p:spPr>
          <a:xfrm>
            <a:off x="4982642" y="469146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6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EB6754-7413-4D03-9076-42859D79E746}"/>
              </a:ext>
            </a:extLst>
          </p:cNvPr>
          <p:cNvSpPr txBox="1"/>
          <p:nvPr/>
        </p:nvSpPr>
        <p:spPr>
          <a:xfrm>
            <a:off x="4992382" y="3546157"/>
            <a:ext cx="6498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6.</a:t>
            </a:r>
          </a:p>
        </p:txBody>
      </p:sp>
      <p:grpSp>
        <p:nvGrpSpPr>
          <p:cNvPr id="53" name="Google Shape;6529;p42">
            <a:extLst>
              <a:ext uri="{FF2B5EF4-FFF2-40B4-BE49-F238E27FC236}">
                <a16:creationId xmlns:a16="http://schemas.microsoft.com/office/drawing/2014/main" id="{D28600C4-0EB4-4AE8-A58E-7BB8FCC0E23A}"/>
              </a:ext>
            </a:extLst>
          </p:cNvPr>
          <p:cNvGrpSpPr/>
          <p:nvPr/>
        </p:nvGrpSpPr>
        <p:grpSpPr>
          <a:xfrm flipH="1">
            <a:off x="1270249" y="4780476"/>
            <a:ext cx="764850" cy="875375"/>
            <a:chOff x="9115600" y="4660700"/>
            <a:chExt cx="764850" cy="875375"/>
          </a:xfrm>
        </p:grpSpPr>
        <p:sp>
          <p:nvSpPr>
            <p:cNvPr id="54" name="Google Shape;6530;p42">
              <a:extLst>
                <a:ext uri="{FF2B5EF4-FFF2-40B4-BE49-F238E27FC236}">
                  <a16:creationId xmlns:a16="http://schemas.microsoft.com/office/drawing/2014/main" id="{9C421913-BDA9-4C56-B9D6-47A6EC18C8F7}"/>
                </a:ext>
              </a:extLst>
            </p:cNvPr>
            <p:cNvSpPr/>
            <p:nvPr/>
          </p:nvSpPr>
          <p:spPr>
            <a:xfrm>
              <a:off x="9115600" y="4660700"/>
              <a:ext cx="764850" cy="875375"/>
            </a:xfrm>
            <a:custGeom>
              <a:avLst/>
              <a:gdLst/>
              <a:ahLst/>
              <a:cxnLst/>
              <a:rect l="l" t="t" r="r" b="b"/>
              <a:pathLst>
                <a:path w="30594" h="35015" extrusionOk="0">
                  <a:moveTo>
                    <a:pt x="15900" y="0"/>
                  </a:moveTo>
                  <a:cubicBezTo>
                    <a:pt x="14587" y="0"/>
                    <a:pt x="13311" y="502"/>
                    <a:pt x="12259" y="1397"/>
                  </a:cubicBezTo>
                  <a:cubicBezTo>
                    <a:pt x="10038" y="3271"/>
                    <a:pt x="9636" y="6483"/>
                    <a:pt x="9958" y="8704"/>
                  </a:cubicBezTo>
                  <a:cubicBezTo>
                    <a:pt x="7335" y="8999"/>
                    <a:pt x="5006" y="9962"/>
                    <a:pt x="3132" y="11595"/>
                  </a:cubicBezTo>
                  <a:cubicBezTo>
                    <a:pt x="1393" y="13147"/>
                    <a:pt x="376" y="15181"/>
                    <a:pt x="81" y="17697"/>
                  </a:cubicBezTo>
                  <a:lnTo>
                    <a:pt x="81" y="17805"/>
                  </a:lnTo>
                  <a:cubicBezTo>
                    <a:pt x="54" y="17992"/>
                    <a:pt x="54" y="18206"/>
                    <a:pt x="1" y="18420"/>
                  </a:cubicBezTo>
                  <a:lnTo>
                    <a:pt x="1" y="18661"/>
                  </a:lnTo>
                  <a:lnTo>
                    <a:pt x="1" y="19223"/>
                  </a:lnTo>
                  <a:lnTo>
                    <a:pt x="1" y="19277"/>
                  </a:lnTo>
                  <a:lnTo>
                    <a:pt x="1" y="19303"/>
                  </a:lnTo>
                  <a:lnTo>
                    <a:pt x="1" y="19464"/>
                  </a:lnTo>
                  <a:cubicBezTo>
                    <a:pt x="1" y="19678"/>
                    <a:pt x="1" y="19865"/>
                    <a:pt x="54" y="20080"/>
                  </a:cubicBezTo>
                  <a:lnTo>
                    <a:pt x="54" y="20213"/>
                  </a:lnTo>
                  <a:lnTo>
                    <a:pt x="54" y="20294"/>
                  </a:lnTo>
                  <a:cubicBezTo>
                    <a:pt x="81" y="20561"/>
                    <a:pt x="81" y="20883"/>
                    <a:pt x="108" y="21177"/>
                  </a:cubicBezTo>
                  <a:cubicBezTo>
                    <a:pt x="108" y="21231"/>
                    <a:pt x="135" y="21338"/>
                    <a:pt x="135" y="21418"/>
                  </a:cubicBezTo>
                  <a:cubicBezTo>
                    <a:pt x="456" y="23372"/>
                    <a:pt x="1473" y="25031"/>
                    <a:pt x="2651" y="26262"/>
                  </a:cubicBezTo>
                  <a:cubicBezTo>
                    <a:pt x="3079" y="26717"/>
                    <a:pt x="3534" y="27119"/>
                    <a:pt x="3962" y="27494"/>
                  </a:cubicBezTo>
                  <a:cubicBezTo>
                    <a:pt x="3802" y="28109"/>
                    <a:pt x="3748" y="28725"/>
                    <a:pt x="3802" y="29367"/>
                  </a:cubicBezTo>
                  <a:cubicBezTo>
                    <a:pt x="3828" y="30143"/>
                    <a:pt x="4016" y="30920"/>
                    <a:pt x="4390" y="31669"/>
                  </a:cubicBezTo>
                  <a:cubicBezTo>
                    <a:pt x="4658" y="32204"/>
                    <a:pt x="5006" y="32740"/>
                    <a:pt x="5434" y="33222"/>
                  </a:cubicBezTo>
                  <a:cubicBezTo>
                    <a:pt x="6773" y="34720"/>
                    <a:pt x="7843" y="34720"/>
                    <a:pt x="8218" y="34720"/>
                  </a:cubicBezTo>
                  <a:cubicBezTo>
                    <a:pt x="8941" y="34720"/>
                    <a:pt x="9636" y="34426"/>
                    <a:pt x="10145" y="33891"/>
                  </a:cubicBezTo>
                  <a:cubicBezTo>
                    <a:pt x="10761" y="34292"/>
                    <a:pt x="11323" y="34479"/>
                    <a:pt x="11912" y="34479"/>
                  </a:cubicBezTo>
                  <a:cubicBezTo>
                    <a:pt x="12768" y="34479"/>
                    <a:pt x="13571" y="34078"/>
                    <a:pt x="14053" y="33462"/>
                  </a:cubicBezTo>
                  <a:cubicBezTo>
                    <a:pt x="14267" y="33195"/>
                    <a:pt x="14535" y="32740"/>
                    <a:pt x="14642" y="32124"/>
                  </a:cubicBezTo>
                  <a:cubicBezTo>
                    <a:pt x="14775" y="32392"/>
                    <a:pt x="14909" y="32686"/>
                    <a:pt x="15097" y="32981"/>
                  </a:cubicBezTo>
                  <a:cubicBezTo>
                    <a:pt x="15659" y="33864"/>
                    <a:pt x="16515" y="34533"/>
                    <a:pt x="17398" y="34801"/>
                  </a:cubicBezTo>
                  <a:cubicBezTo>
                    <a:pt x="17853" y="34935"/>
                    <a:pt x="18308" y="35015"/>
                    <a:pt x="18790" y="35015"/>
                  </a:cubicBezTo>
                  <a:cubicBezTo>
                    <a:pt x="19085" y="35015"/>
                    <a:pt x="19379" y="34988"/>
                    <a:pt x="19674" y="34935"/>
                  </a:cubicBezTo>
                  <a:lnTo>
                    <a:pt x="19754" y="34935"/>
                  </a:lnTo>
                  <a:cubicBezTo>
                    <a:pt x="20958" y="34667"/>
                    <a:pt x="21761" y="34185"/>
                    <a:pt x="22216" y="33462"/>
                  </a:cubicBezTo>
                  <a:cubicBezTo>
                    <a:pt x="22270" y="33409"/>
                    <a:pt x="22270" y="33382"/>
                    <a:pt x="22297" y="33355"/>
                  </a:cubicBezTo>
                  <a:cubicBezTo>
                    <a:pt x="22698" y="33248"/>
                    <a:pt x="23019" y="33141"/>
                    <a:pt x="23207" y="33061"/>
                  </a:cubicBezTo>
                  <a:cubicBezTo>
                    <a:pt x="23635" y="32874"/>
                    <a:pt x="24063" y="32686"/>
                    <a:pt x="24465" y="32445"/>
                  </a:cubicBezTo>
                  <a:cubicBezTo>
                    <a:pt x="25616" y="31776"/>
                    <a:pt x="26178" y="31080"/>
                    <a:pt x="26365" y="30170"/>
                  </a:cubicBezTo>
                  <a:cubicBezTo>
                    <a:pt x="26472" y="29635"/>
                    <a:pt x="26445" y="29073"/>
                    <a:pt x="26231" y="28591"/>
                  </a:cubicBezTo>
                  <a:cubicBezTo>
                    <a:pt x="26472" y="28323"/>
                    <a:pt x="26713" y="28029"/>
                    <a:pt x="26954" y="27761"/>
                  </a:cubicBezTo>
                  <a:lnTo>
                    <a:pt x="27409" y="27735"/>
                  </a:lnTo>
                  <a:cubicBezTo>
                    <a:pt x="28747" y="27654"/>
                    <a:pt x="29898" y="26771"/>
                    <a:pt x="30246" y="25486"/>
                  </a:cubicBezTo>
                  <a:cubicBezTo>
                    <a:pt x="30594" y="24282"/>
                    <a:pt x="30139" y="22890"/>
                    <a:pt x="29068" y="22114"/>
                  </a:cubicBezTo>
                  <a:lnTo>
                    <a:pt x="28587" y="21793"/>
                  </a:lnTo>
                  <a:cubicBezTo>
                    <a:pt x="28479" y="20240"/>
                    <a:pt x="28051" y="18634"/>
                    <a:pt x="27355" y="17162"/>
                  </a:cubicBezTo>
                  <a:cubicBezTo>
                    <a:pt x="27007" y="16439"/>
                    <a:pt x="26552" y="15770"/>
                    <a:pt x="26044" y="15128"/>
                  </a:cubicBezTo>
                  <a:cubicBezTo>
                    <a:pt x="26044" y="15074"/>
                    <a:pt x="26017" y="15074"/>
                    <a:pt x="26017" y="15048"/>
                  </a:cubicBezTo>
                  <a:lnTo>
                    <a:pt x="25990" y="15021"/>
                  </a:lnTo>
                  <a:cubicBezTo>
                    <a:pt x="27596" y="13923"/>
                    <a:pt x="28694" y="12451"/>
                    <a:pt x="29175" y="10605"/>
                  </a:cubicBezTo>
                  <a:cubicBezTo>
                    <a:pt x="29711" y="8624"/>
                    <a:pt x="29497" y="6643"/>
                    <a:pt x="28506" y="5171"/>
                  </a:cubicBezTo>
                  <a:cubicBezTo>
                    <a:pt x="27676" y="3913"/>
                    <a:pt x="26311" y="3083"/>
                    <a:pt x="24705" y="2843"/>
                  </a:cubicBezTo>
                  <a:cubicBezTo>
                    <a:pt x="24438" y="2806"/>
                    <a:pt x="24173" y="2789"/>
                    <a:pt x="23911" y="2789"/>
                  </a:cubicBezTo>
                  <a:cubicBezTo>
                    <a:pt x="23021" y="2789"/>
                    <a:pt x="22166" y="2987"/>
                    <a:pt x="21360" y="3298"/>
                  </a:cubicBezTo>
                  <a:lnTo>
                    <a:pt x="21360" y="3271"/>
                  </a:lnTo>
                  <a:cubicBezTo>
                    <a:pt x="20182" y="1504"/>
                    <a:pt x="18469" y="327"/>
                    <a:pt x="16676" y="59"/>
                  </a:cubicBezTo>
                  <a:cubicBezTo>
                    <a:pt x="16417" y="19"/>
                    <a:pt x="16158" y="0"/>
                    <a:pt x="159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31;p42">
              <a:extLst>
                <a:ext uri="{FF2B5EF4-FFF2-40B4-BE49-F238E27FC236}">
                  <a16:creationId xmlns:a16="http://schemas.microsoft.com/office/drawing/2014/main" id="{D7DF606C-401E-4001-881C-47DDC3BB6CAF}"/>
                </a:ext>
              </a:extLst>
            </p:cNvPr>
            <p:cNvSpPr/>
            <p:nvPr/>
          </p:nvSpPr>
          <p:spPr>
            <a:xfrm>
              <a:off x="9424750" y="4728500"/>
              <a:ext cx="220175" cy="289675"/>
            </a:xfrm>
            <a:custGeom>
              <a:avLst/>
              <a:gdLst/>
              <a:ahLst/>
              <a:cxnLst/>
              <a:rect l="l" t="t" r="r" b="b"/>
              <a:pathLst>
                <a:path w="8807" h="11587" extrusionOk="0">
                  <a:moveTo>
                    <a:pt x="3572" y="0"/>
                  </a:moveTo>
                  <a:cubicBezTo>
                    <a:pt x="2926" y="0"/>
                    <a:pt x="2264" y="234"/>
                    <a:pt x="1633" y="773"/>
                  </a:cubicBezTo>
                  <a:cubicBezTo>
                    <a:pt x="322" y="1870"/>
                    <a:pt x="1" y="4092"/>
                    <a:pt x="241" y="5698"/>
                  </a:cubicBezTo>
                  <a:cubicBezTo>
                    <a:pt x="536" y="7866"/>
                    <a:pt x="1606" y="10141"/>
                    <a:pt x="3266" y="11586"/>
                  </a:cubicBezTo>
                  <a:lnTo>
                    <a:pt x="4979" y="11319"/>
                  </a:lnTo>
                  <a:cubicBezTo>
                    <a:pt x="7067" y="8829"/>
                    <a:pt x="8806" y="5109"/>
                    <a:pt x="6799" y="2084"/>
                  </a:cubicBezTo>
                  <a:cubicBezTo>
                    <a:pt x="6006" y="868"/>
                    <a:pt x="4818" y="0"/>
                    <a:pt x="3572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532;p42">
              <a:extLst>
                <a:ext uri="{FF2B5EF4-FFF2-40B4-BE49-F238E27FC236}">
                  <a16:creationId xmlns:a16="http://schemas.microsoft.com/office/drawing/2014/main" id="{44C4A330-502D-4B5B-AE17-51E156FCEC4F}"/>
                </a:ext>
              </a:extLst>
            </p:cNvPr>
            <p:cNvSpPr/>
            <p:nvPr/>
          </p:nvSpPr>
          <p:spPr>
            <a:xfrm>
              <a:off x="9558575" y="4797325"/>
              <a:ext cx="234900" cy="222175"/>
            </a:xfrm>
            <a:custGeom>
              <a:avLst/>
              <a:gdLst/>
              <a:ahLst/>
              <a:cxnLst/>
              <a:rect l="l" t="t" r="r" b="b"/>
              <a:pathLst>
                <a:path w="9396" h="8887" extrusionOk="0">
                  <a:moveTo>
                    <a:pt x="6187" y="1"/>
                  </a:moveTo>
                  <a:cubicBezTo>
                    <a:pt x="4717" y="1"/>
                    <a:pt x="3159" y="1033"/>
                    <a:pt x="2276" y="2088"/>
                  </a:cubicBezTo>
                  <a:cubicBezTo>
                    <a:pt x="964" y="3667"/>
                    <a:pt x="1" y="5809"/>
                    <a:pt x="27" y="7896"/>
                  </a:cubicBezTo>
                  <a:lnTo>
                    <a:pt x="1232" y="8887"/>
                  </a:lnTo>
                  <a:cubicBezTo>
                    <a:pt x="4283" y="8780"/>
                    <a:pt x="7950" y="7709"/>
                    <a:pt x="8860" y="4444"/>
                  </a:cubicBezTo>
                  <a:cubicBezTo>
                    <a:pt x="9395" y="2463"/>
                    <a:pt x="8833" y="349"/>
                    <a:pt x="6585" y="27"/>
                  </a:cubicBezTo>
                  <a:cubicBezTo>
                    <a:pt x="6453" y="9"/>
                    <a:pt x="6320" y="1"/>
                    <a:pt x="6187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533;p42">
              <a:extLst>
                <a:ext uri="{FF2B5EF4-FFF2-40B4-BE49-F238E27FC236}">
                  <a16:creationId xmlns:a16="http://schemas.microsoft.com/office/drawing/2014/main" id="{0E23A81E-FC3C-4B00-B4E7-F3E7836D0537}"/>
                </a:ext>
              </a:extLst>
            </p:cNvPr>
            <p:cNvSpPr/>
            <p:nvPr/>
          </p:nvSpPr>
          <p:spPr>
            <a:xfrm>
              <a:off x="9720500" y="5227575"/>
              <a:ext cx="90375" cy="65600"/>
            </a:xfrm>
            <a:custGeom>
              <a:avLst/>
              <a:gdLst/>
              <a:ahLst/>
              <a:cxnLst/>
              <a:rect l="l" t="t" r="r" b="b"/>
              <a:pathLst>
                <a:path w="3615" h="2624" extrusionOk="0">
                  <a:moveTo>
                    <a:pt x="1072" y="1"/>
                  </a:moveTo>
                  <a:lnTo>
                    <a:pt x="1" y="2624"/>
                  </a:lnTo>
                  <a:lnTo>
                    <a:pt x="1" y="2624"/>
                  </a:lnTo>
                  <a:lnTo>
                    <a:pt x="3052" y="2463"/>
                  </a:lnTo>
                  <a:cubicBezTo>
                    <a:pt x="3480" y="2410"/>
                    <a:pt x="3614" y="1874"/>
                    <a:pt x="3293" y="1607"/>
                  </a:cubicBezTo>
                  <a:lnTo>
                    <a:pt x="10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534;p42">
              <a:extLst>
                <a:ext uri="{FF2B5EF4-FFF2-40B4-BE49-F238E27FC236}">
                  <a16:creationId xmlns:a16="http://schemas.microsoft.com/office/drawing/2014/main" id="{818B6AA6-B715-4ECD-A74F-ABB8DF7139EF}"/>
                </a:ext>
              </a:extLst>
            </p:cNvPr>
            <p:cNvSpPr/>
            <p:nvPr/>
          </p:nvSpPr>
          <p:spPr>
            <a:xfrm>
              <a:off x="9275525" y="5322075"/>
              <a:ext cx="45525" cy="141950"/>
            </a:xfrm>
            <a:custGeom>
              <a:avLst/>
              <a:gdLst/>
              <a:ahLst/>
              <a:cxnLst/>
              <a:rect l="l" t="t" r="r" b="b"/>
              <a:pathLst>
                <a:path w="1821" h="5678" extrusionOk="0">
                  <a:moveTo>
                    <a:pt x="1613" y="0"/>
                  </a:moveTo>
                  <a:cubicBezTo>
                    <a:pt x="1568" y="0"/>
                    <a:pt x="1508" y="44"/>
                    <a:pt x="1393" y="102"/>
                  </a:cubicBezTo>
                  <a:cubicBezTo>
                    <a:pt x="1259" y="182"/>
                    <a:pt x="1018" y="343"/>
                    <a:pt x="804" y="584"/>
                  </a:cubicBezTo>
                  <a:cubicBezTo>
                    <a:pt x="590" y="825"/>
                    <a:pt x="376" y="1119"/>
                    <a:pt x="242" y="1520"/>
                  </a:cubicBezTo>
                  <a:cubicBezTo>
                    <a:pt x="108" y="1922"/>
                    <a:pt x="1" y="2377"/>
                    <a:pt x="54" y="2859"/>
                  </a:cubicBezTo>
                  <a:cubicBezTo>
                    <a:pt x="81" y="3367"/>
                    <a:pt x="215" y="3796"/>
                    <a:pt x="376" y="4170"/>
                  </a:cubicBezTo>
                  <a:cubicBezTo>
                    <a:pt x="536" y="4518"/>
                    <a:pt x="777" y="4839"/>
                    <a:pt x="991" y="5054"/>
                  </a:cubicBezTo>
                  <a:cubicBezTo>
                    <a:pt x="1372" y="5482"/>
                    <a:pt x="1669" y="5678"/>
                    <a:pt x="1767" y="5678"/>
                  </a:cubicBezTo>
                  <a:cubicBezTo>
                    <a:pt x="1779" y="5678"/>
                    <a:pt x="1788" y="5675"/>
                    <a:pt x="1794" y="5669"/>
                  </a:cubicBezTo>
                  <a:cubicBezTo>
                    <a:pt x="1821" y="5642"/>
                    <a:pt x="1553" y="5375"/>
                    <a:pt x="1205" y="4893"/>
                  </a:cubicBezTo>
                  <a:cubicBezTo>
                    <a:pt x="884" y="4438"/>
                    <a:pt x="483" y="3688"/>
                    <a:pt x="456" y="2832"/>
                  </a:cubicBezTo>
                  <a:cubicBezTo>
                    <a:pt x="376" y="1949"/>
                    <a:pt x="670" y="1172"/>
                    <a:pt x="1018" y="744"/>
                  </a:cubicBezTo>
                  <a:cubicBezTo>
                    <a:pt x="1178" y="503"/>
                    <a:pt x="1339" y="343"/>
                    <a:pt x="1473" y="236"/>
                  </a:cubicBezTo>
                  <a:cubicBezTo>
                    <a:pt x="1580" y="102"/>
                    <a:pt x="1660" y="48"/>
                    <a:pt x="1660" y="22"/>
                  </a:cubicBezTo>
                  <a:cubicBezTo>
                    <a:pt x="1645" y="7"/>
                    <a:pt x="1630" y="0"/>
                    <a:pt x="1613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535;p42">
              <a:extLst>
                <a:ext uri="{FF2B5EF4-FFF2-40B4-BE49-F238E27FC236}">
                  <a16:creationId xmlns:a16="http://schemas.microsoft.com/office/drawing/2014/main" id="{5D31D27A-F9B1-4D72-98D5-40C13B57DF75}"/>
                </a:ext>
              </a:extLst>
            </p:cNvPr>
            <p:cNvSpPr/>
            <p:nvPr/>
          </p:nvSpPr>
          <p:spPr>
            <a:xfrm>
              <a:off x="9365875" y="5351775"/>
              <a:ext cx="48875" cy="106575"/>
            </a:xfrm>
            <a:custGeom>
              <a:avLst/>
              <a:gdLst/>
              <a:ahLst/>
              <a:cxnLst/>
              <a:rect l="l" t="t" r="r" b="b"/>
              <a:pathLst>
                <a:path w="1955" h="4263" extrusionOk="0">
                  <a:moveTo>
                    <a:pt x="933" y="1"/>
                  </a:moveTo>
                  <a:cubicBezTo>
                    <a:pt x="889" y="1"/>
                    <a:pt x="823" y="21"/>
                    <a:pt x="750" y="65"/>
                  </a:cubicBezTo>
                  <a:cubicBezTo>
                    <a:pt x="616" y="118"/>
                    <a:pt x="455" y="225"/>
                    <a:pt x="268" y="440"/>
                  </a:cubicBezTo>
                  <a:cubicBezTo>
                    <a:pt x="134" y="627"/>
                    <a:pt x="0" y="921"/>
                    <a:pt x="0" y="1269"/>
                  </a:cubicBezTo>
                  <a:cubicBezTo>
                    <a:pt x="0" y="1590"/>
                    <a:pt x="80" y="1965"/>
                    <a:pt x="214" y="2313"/>
                  </a:cubicBezTo>
                  <a:cubicBezTo>
                    <a:pt x="482" y="2982"/>
                    <a:pt x="883" y="3518"/>
                    <a:pt x="1258" y="3839"/>
                  </a:cubicBezTo>
                  <a:cubicBezTo>
                    <a:pt x="1541" y="4121"/>
                    <a:pt x="1771" y="4263"/>
                    <a:pt x="1875" y="4263"/>
                  </a:cubicBezTo>
                  <a:cubicBezTo>
                    <a:pt x="1900" y="4263"/>
                    <a:pt x="1917" y="4255"/>
                    <a:pt x="1927" y="4240"/>
                  </a:cubicBezTo>
                  <a:cubicBezTo>
                    <a:pt x="1954" y="4213"/>
                    <a:pt x="1740" y="3999"/>
                    <a:pt x="1472" y="3651"/>
                  </a:cubicBezTo>
                  <a:cubicBezTo>
                    <a:pt x="1205" y="3303"/>
                    <a:pt x="857" y="2768"/>
                    <a:pt x="616" y="2179"/>
                  </a:cubicBezTo>
                  <a:cubicBezTo>
                    <a:pt x="482" y="1858"/>
                    <a:pt x="402" y="1564"/>
                    <a:pt x="402" y="1296"/>
                  </a:cubicBezTo>
                  <a:cubicBezTo>
                    <a:pt x="402" y="1028"/>
                    <a:pt x="455" y="787"/>
                    <a:pt x="535" y="600"/>
                  </a:cubicBezTo>
                  <a:cubicBezTo>
                    <a:pt x="723" y="225"/>
                    <a:pt x="990" y="92"/>
                    <a:pt x="990" y="38"/>
                  </a:cubicBezTo>
                  <a:cubicBezTo>
                    <a:pt x="990" y="14"/>
                    <a:pt x="969" y="1"/>
                    <a:pt x="933" y="1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36;p42">
              <a:extLst>
                <a:ext uri="{FF2B5EF4-FFF2-40B4-BE49-F238E27FC236}">
                  <a16:creationId xmlns:a16="http://schemas.microsoft.com/office/drawing/2014/main" id="{8B3DF657-084C-437C-8871-42BCE285F2F3}"/>
                </a:ext>
              </a:extLst>
            </p:cNvPr>
            <p:cNvSpPr/>
            <p:nvPr/>
          </p:nvSpPr>
          <p:spPr>
            <a:xfrm>
              <a:off x="9529800" y="5382825"/>
              <a:ext cx="85000" cy="90025"/>
            </a:xfrm>
            <a:custGeom>
              <a:avLst/>
              <a:gdLst/>
              <a:ahLst/>
              <a:cxnLst/>
              <a:rect l="l" t="t" r="r" b="b"/>
              <a:pathLst>
                <a:path w="3400" h="3601" extrusionOk="0">
                  <a:moveTo>
                    <a:pt x="108" y="0"/>
                  </a:moveTo>
                  <a:cubicBezTo>
                    <a:pt x="27" y="0"/>
                    <a:pt x="1" y="322"/>
                    <a:pt x="27" y="830"/>
                  </a:cubicBezTo>
                  <a:cubicBezTo>
                    <a:pt x="81" y="1098"/>
                    <a:pt x="108" y="1392"/>
                    <a:pt x="242" y="1740"/>
                  </a:cubicBezTo>
                  <a:cubicBezTo>
                    <a:pt x="349" y="2061"/>
                    <a:pt x="483" y="2409"/>
                    <a:pt x="697" y="2757"/>
                  </a:cubicBezTo>
                  <a:cubicBezTo>
                    <a:pt x="938" y="3105"/>
                    <a:pt x="1285" y="3400"/>
                    <a:pt x="1607" y="3507"/>
                  </a:cubicBezTo>
                  <a:cubicBezTo>
                    <a:pt x="1794" y="3574"/>
                    <a:pt x="1968" y="3600"/>
                    <a:pt x="2129" y="3600"/>
                  </a:cubicBezTo>
                  <a:cubicBezTo>
                    <a:pt x="2289" y="3600"/>
                    <a:pt x="2436" y="3574"/>
                    <a:pt x="2570" y="3534"/>
                  </a:cubicBezTo>
                  <a:cubicBezTo>
                    <a:pt x="3132" y="3400"/>
                    <a:pt x="3400" y="3239"/>
                    <a:pt x="3400" y="3212"/>
                  </a:cubicBezTo>
                  <a:cubicBezTo>
                    <a:pt x="3400" y="3187"/>
                    <a:pt x="3365" y="3178"/>
                    <a:pt x="3302" y="3178"/>
                  </a:cubicBezTo>
                  <a:cubicBezTo>
                    <a:pt x="3166" y="3178"/>
                    <a:pt x="2899" y="3221"/>
                    <a:pt x="2570" y="3239"/>
                  </a:cubicBezTo>
                  <a:cubicBezTo>
                    <a:pt x="2356" y="3239"/>
                    <a:pt x="2062" y="3239"/>
                    <a:pt x="1767" y="3132"/>
                  </a:cubicBezTo>
                  <a:cubicBezTo>
                    <a:pt x="1500" y="3025"/>
                    <a:pt x="1285" y="2811"/>
                    <a:pt x="1071" y="2490"/>
                  </a:cubicBezTo>
                  <a:cubicBezTo>
                    <a:pt x="884" y="2195"/>
                    <a:pt x="750" y="1874"/>
                    <a:pt x="616" y="1553"/>
                  </a:cubicBezTo>
                  <a:cubicBezTo>
                    <a:pt x="509" y="1258"/>
                    <a:pt x="402" y="991"/>
                    <a:pt x="349" y="750"/>
                  </a:cubicBezTo>
                  <a:cubicBezTo>
                    <a:pt x="215" y="295"/>
                    <a:pt x="161" y="0"/>
                    <a:pt x="108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37;p42">
              <a:extLst>
                <a:ext uri="{FF2B5EF4-FFF2-40B4-BE49-F238E27FC236}">
                  <a16:creationId xmlns:a16="http://schemas.microsoft.com/office/drawing/2014/main" id="{C251B74C-EC14-4F58-B66F-225099A062AF}"/>
                </a:ext>
              </a:extLst>
            </p:cNvPr>
            <p:cNvSpPr/>
            <p:nvPr/>
          </p:nvSpPr>
          <p:spPr>
            <a:xfrm>
              <a:off x="9601400" y="5369975"/>
              <a:ext cx="108425" cy="61550"/>
            </a:xfrm>
            <a:custGeom>
              <a:avLst/>
              <a:gdLst/>
              <a:ahLst/>
              <a:cxnLst/>
              <a:rect l="l" t="t" r="r" b="b"/>
              <a:pathLst>
                <a:path w="4337" h="2462" extrusionOk="0">
                  <a:moveTo>
                    <a:pt x="34" y="0"/>
                  </a:moveTo>
                  <a:cubicBezTo>
                    <a:pt x="32" y="0"/>
                    <a:pt x="29" y="2"/>
                    <a:pt x="27" y="6"/>
                  </a:cubicBezTo>
                  <a:cubicBezTo>
                    <a:pt x="1" y="6"/>
                    <a:pt x="1" y="327"/>
                    <a:pt x="134" y="862"/>
                  </a:cubicBezTo>
                  <a:cubicBezTo>
                    <a:pt x="188" y="1130"/>
                    <a:pt x="322" y="1425"/>
                    <a:pt x="563" y="1746"/>
                  </a:cubicBezTo>
                  <a:cubicBezTo>
                    <a:pt x="804" y="2040"/>
                    <a:pt x="1125" y="2335"/>
                    <a:pt x="1580" y="2442"/>
                  </a:cubicBezTo>
                  <a:cubicBezTo>
                    <a:pt x="1700" y="2455"/>
                    <a:pt x="1821" y="2462"/>
                    <a:pt x="1934" y="2462"/>
                  </a:cubicBezTo>
                  <a:cubicBezTo>
                    <a:pt x="2048" y="2462"/>
                    <a:pt x="2155" y="2455"/>
                    <a:pt x="2249" y="2442"/>
                  </a:cubicBezTo>
                  <a:cubicBezTo>
                    <a:pt x="2463" y="2415"/>
                    <a:pt x="2624" y="2335"/>
                    <a:pt x="2784" y="2281"/>
                  </a:cubicBezTo>
                  <a:cubicBezTo>
                    <a:pt x="3132" y="2147"/>
                    <a:pt x="3427" y="2013"/>
                    <a:pt x="3668" y="1880"/>
                  </a:cubicBezTo>
                  <a:cubicBezTo>
                    <a:pt x="4096" y="1585"/>
                    <a:pt x="4337" y="1344"/>
                    <a:pt x="4310" y="1317"/>
                  </a:cubicBezTo>
                  <a:cubicBezTo>
                    <a:pt x="4306" y="1309"/>
                    <a:pt x="4295" y="1306"/>
                    <a:pt x="4279" y="1306"/>
                  </a:cubicBezTo>
                  <a:cubicBezTo>
                    <a:pt x="4184" y="1306"/>
                    <a:pt x="3894" y="1430"/>
                    <a:pt x="3507" y="1612"/>
                  </a:cubicBezTo>
                  <a:cubicBezTo>
                    <a:pt x="3266" y="1719"/>
                    <a:pt x="2972" y="1799"/>
                    <a:pt x="2650" y="1906"/>
                  </a:cubicBezTo>
                  <a:cubicBezTo>
                    <a:pt x="2408" y="1987"/>
                    <a:pt x="2150" y="2068"/>
                    <a:pt x="1899" y="2068"/>
                  </a:cubicBezTo>
                  <a:cubicBezTo>
                    <a:pt x="1819" y="2068"/>
                    <a:pt x="1739" y="2060"/>
                    <a:pt x="1660" y="2040"/>
                  </a:cubicBezTo>
                  <a:cubicBezTo>
                    <a:pt x="1312" y="1960"/>
                    <a:pt x="1018" y="1746"/>
                    <a:pt x="830" y="1505"/>
                  </a:cubicBezTo>
                  <a:cubicBezTo>
                    <a:pt x="616" y="1264"/>
                    <a:pt x="482" y="996"/>
                    <a:pt x="375" y="755"/>
                  </a:cubicBezTo>
                  <a:cubicBezTo>
                    <a:pt x="201" y="331"/>
                    <a:pt x="73" y="0"/>
                    <a:pt x="34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38;p42">
              <a:extLst>
                <a:ext uri="{FF2B5EF4-FFF2-40B4-BE49-F238E27FC236}">
                  <a16:creationId xmlns:a16="http://schemas.microsoft.com/office/drawing/2014/main" id="{8BBA468B-E0ED-4488-A60B-F5C44E271503}"/>
                </a:ext>
              </a:extLst>
            </p:cNvPr>
            <p:cNvSpPr/>
            <p:nvPr/>
          </p:nvSpPr>
          <p:spPr>
            <a:xfrm>
              <a:off x="9175825" y="4944075"/>
              <a:ext cx="590200" cy="450300"/>
            </a:xfrm>
            <a:custGeom>
              <a:avLst/>
              <a:gdLst/>
              <a:ahLst/>
              <a:cxnLst/>
              <a:rect l="l" t="t" r="r" b="b"/>
              <a:pathLst>
                <a:path w="23608" h="18012" extrusionOk="0">
                  <a:moveTo>
                    <a:pt x="9112" y="1"/>
                  </a:moveTo>
                  <a:cubicBezTo>
                    <a:pt x="6699" y="1"/>
                    <a:pt x="4342" y="669"/>
                    <a:pt x="2463" y="2348"/>
                  </a:cubicBezTo>
                  <a:cubicBezTo>
                    <a:pt x="349" y="4221"/>
                    <a:pt x="1" y="6978"/>
                    <a:pt x="349" y="9655"/>
                  </a:cubicBezTo>
                  <a:cubicBezTo>
                    <a:pt x="590" y="11609"/>
                    <a:pt x="2062" y="13295"/>
                    <a:pt x="3561" y="14472"/>
                  </a:cubicBezTo>
                  <a:cubicBezTo>
                    <a:pt x="5862" y="16239"/>
                    <a:pt x="8405" y="17069"/>
                    <a:pt x="11216" y="17550"/>
                  </a:cubicBezTo>
                  <a:cubicBezTo>
                    <a:pt x="12527" y="17765"/>
                    <a:pt x="13892" y="17952"/>
                    <a:pt x="15230" y="18005"/>
                  </a:cubicBezTo>
                  <a:cubicBezTo>
                    <a:pt x="15343" y="18009"/>
                    <a:pt x="15456" y="18011"/>
                    <a:pt x="15569" y="18011"/>
                  </a:cubicBezTo>
                  <a:cubicBezTo>
                    <a:pt x="19299" y="18011"/>
                    <a:pt x="23215" y="15872"/>
                    <a:pt x="23501" y="11716"/>
                  </a:cubicBezTo>
                  <a:cubicBezTo>
                    <a:pt x="23608" y="10136"/>
                    <a:pt x="23233" y="8477"/>
                    <a:pt x="22537" y="7032"/>
                  </a:cubicBezTo>
                  <a:cubicBezTo>
                    <a:pt x="20985" y="3900"/>
                    <a:pt x="17505" y="2053"/>
                    <a:pt x="14374" y="956"/>
                  </a:cubicBezTo>
                  <a:cubicBezTo>
                    <a:pt x="12703" y="365"/>
                    <a:pt x="10892" y="1"/>
                    <a:pt x="9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539;p42">
              <a:extLst>
                <a:ext uri="{FF2B5EF4-FFF2-40B4-BE49-F238E27FC236}">
                  <a16:creationId xmlns:a16="http://schemas.microsoft.com/office/drawing/2014/main" id="{53E0B6F1-8606-4319-9B77-6F3D479A4FB8}"/>
                </a:ext>
              </a:extLst>
            </p:cNvPr>
            <p:cNvSpPr/>
            <p:nvPr/>
          </p:nvSpPr>
          <p:spPr>
            <a:xfrm>
              <a:off x="9549875" y="5028850"/>
              <a:ext cx="164650" cy="364825"/>
            </a:xfrm>
            <a:custGeom>
              <a:avLst/>
              <a:gdLst/>
              <a:ahLst/>
              <a:cxnLst/>
              <a:rect l="l" t="t" r="r" b="b"/>
              <a:pathLst>
                <a:path w="6586" h="14593" extrusionOk="0">
                  <a:moveTo>
                    <a:pt x="4363" y="0"/>
                  </a:moveTo>
                  <a:cubicBezTo>
                    <a:pt x="4337" y="830"/>
                    <a:pt x="4283" y="1713"/>
                    <a:pt x="4230" y="2650"/>
                  </a:cubicBezTo>
                  <a:cubicBezTo>
                    <a:pt x="4149" y="3453"/>
                    <a:pt x="4042" y="4283"/>
                    <a:pt x="3908" y="5113"/>
                  </a:cubicBezTo>
                  <a:cubicBezTo>
                    <a:pt x="3855" y="5541"/>
                    <a:pt x="3775" y="5942"/>
                    <a:pt x="3694" y="6397"/>
                  </a:cubicBezTo>
                  <a:cubicBezTo>
                    <a:pt x="3641" y="6585"/>
                    <a:pt x="3587" y="6826"/>
                    <a:pt x="3507" y="7013"/>
                  </a:cubicBezTo>
                  <a:cubicBezTo>
                    <a:pt x="3453" y="7227"/>
                    <a:pt x="3427" y="7468"/>
                    <a:pt x="3346" y="7655"/>
                  </a:cubicBezTo>
                  <a:cubicBezTo>
                    <a:pt x="3106" y="8485"/>
                    <a:pt x="2784" y="9315"/>
                    <a:pt x="2490" y="10091"/>
                  </a:cubicBezTo>
                  <a:cubicBezTo>
                    <a:pt x="2142" y="10867"/>
                    <a:pt x="1767" y="11590"/>
                    <a:pt x="1419" y="12259"/>
                  </a:cubicBezTo>
                  <a:cubicBezTo>
                    <a:pt x="937" y="13116"/>
                    <a:pt x="482" y="13865"/>
                    <a:pt x="1" y="14534"/>
                  </a:cubicBezTo>
                  <a:cubicBezTo>
                    <a:pt x="108" y="14534"/>
                    <a:pt x="215" y="14534"/>
                    <a:pt x="295" y="14588"/>
                  </a:cubicBezTo>
                  <a:cubicBezTo>
                    <a:pt x="402" y="14591"/>
                    <a:pt x="509" y="14593"/>
                    <a:pt x="616" y="14593"/>
                  </a:cubicBezTo>
                  <a:cubicBezTo>
                    <a:pt x="1365" y="14593"/>
                    <a:pt x="2108" y="14511"/>
                    <a:pt x="2811" y="14347"/>
                  </a:cubicBezTo>
                  <a:cubicBezTo>
                    <a:pt x="3025" y="14079"/>
                    <a:pt x="3213" y="13785"/>
                    <a:pt x="3427" y="13517"/>
                  </a:cubicBezTo>
                  <a:cubicBezTo>
                    <a:pt x="3882" y="12768"/>
                    <a:pt x="4363" y="12018"/>
                    <a:pt x="4765" y="11135"/>
                  </a:cubicBezTo>
                  <a:cubicBezTo>
                    <a:pt x="5166" y="10252"/>
                    <a:pt x="5514" y="9368"/>
                    <a:pt x="5836" y="8351"/>
                  </a:cubicBezTo>
                  <a:cubicBezTo>
                    <a:pt x="5889" y="8137"/>
                    <a:pt x="5969" y="7843"/>
                    <a:pt x="6023" y="7629"/>
                  </a:cubicBezTo>
                  <a:cubicBezTo>
                    <a:pt x="6103" y="7388"/>
                    <a:pt x="6157" y="7120"/>
                    <a:pt x="6184" y="6879"/>
                  </a:cubicBezTo>
                  <a:cubicBezTo>
                    <a:pt x="6291" y="6397"/>
                    <a:pt x="6371" y="5916"/>
                    <a:pt x="6424" y="5461"/>
                  </a:cubicBezTo>
                  <a:cubicBezTo>
                    <a:pt x="6532" y="4497"/>
                    <a:pt x="6585" y="3614"/>
                    <a:pt x="6585" y="2784"/>
                  </a:cubicBezTo>
                  <a:lnTo>
                    <a:pt x="6585" y="2035"/>
                  </a:lnTo>
                  <a:cubicBezTo>
                    <a:pt x="5943" y="1258"/>
                    <a:pt x="5193" y="589"/>
                    <a:pt x="4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540;p42">
              <a:extLst>
                <a:ext uri="{FF2B5EF4-FFF2-40B4-BE49-F238E27FC236}">
                  <a16:creationId xmlns:a16="http://schemas.microsoft.com/office/drawing/2014/main" id="{122C2ED1-6335-4573-BE4E-EF099E1DA240}"/>
                </a:ext>
              </a:extLst>
            </p:cNvPr>
            <p:cNvSpPr/>
            <p:nvPr/>
          </p:nvSpPr>
          <p:spPr>
            <a:xfrm>
              <a:off x="9382600" y="4969300"/>
              <a:ext cx="206775" cy="410200"/>
            </a:xfrm>
            <a:custGeom>
              <a:avLst/>
              <a:gdLst/>
              <a:ahLst/>
              <a:cxnLst/>
              <a:rect l="l" t="t" r="r" b="b"/>
              <a:pathLst>
                <a:path w="8271" h="16408" extrusionOk="0">
                  <a:moveTo>
                    <a:pt x="6290" y="0"/>
                  </a:moveTo>
                  <a:cubicBezTo>
                    <a:pt x="6290" y="214"/>
                    <a:pt x="6263" y="402"/>
                    <a:pt x="6263" y="616"/>
                  </a:cubicBezTo>
                  <a:cubicBezTo>
                    <a:pt x="6210" y="1820"/>
                    <a:pt x="6076" y="3185"/>
                    <a:pt x="5755" y="4711"/>
                  </a:cubicBezTo>
                  <a:cubicBezTo>
                    <a:pt x="5460" y="6237"/>
                    <a:pt x="5005" y="7869"/>
                    <a:pt x="4336" y="9475"/>
                  </a:cubicBezTo>
                  <a:cubicBezTo>
                    <a:pt x="3667" y="11108"/>
                    <a:pt x="2757" y="12527"/>
                    <a:pt x="1820" y="13731"/>
                  </a:cubicBezTo>
                  <a:cubicBezTo>
                    <a:pt x="1339" y="14320"/>
                    <a:pt x="857" y="14882"/>
                    <a:pt x="375" y="15417"/>
                  </a:cubicBezTo>
                  <a:cubicBezTo>
                    <a:pt x="241" y="15551"/>
                    <a:pt x="134" y="15685"/>
                    <a:pt x="0" y="15819"/>
                  </a:cubicBezTo>
                  <a:cubicBezTo>
                    <a:pt x="776" y="16060"/>
                    <a:pt x="1579" y="16274"/>
                    <a:pt x="2382" y="16408"/>
                  </a:cubicBezTo>
                  <a:cubicBezTo>
                    <a:pt x="2784" y="16033"/>
                    <a:pt x="3185" y="15631"/>
                    <a:pt x="3587" y="15203"/>
                  </a:cubicBezTo>
                  <a:cubicBezTo>
                    <a:pt x="4765" y="13892"/>
                    <a:pt x="5862" y="12286"/>
                    <a:pt x="6638" y="10439"/>
                  </a:cubicBezTo>
                  <a:cubicBezTo>
                    <a:pt x="7441" y="8592"/>
                    <a:pt x="7869" y="6718"/>
                    <a:pt x="8084" y="5032"/>
                  </a:cubicBezTo>
                  <a:cubicBezTo>
                    <a:pt x="8271" y="3426"/>
                    <a:pt x="8217" y="1954"/>
                    <a:pt x="8084" y="696"/>
                  </a:cubicBezTo>
                  <a:cubicBezTo>
                    <a:pt x="7468" y="429"/>
                    <a:pt x="6879" y="214"/>
                    <a:pt x="62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41;p42">
              <a:extLst>
                <a:ext uri="{FF2B5EF4-FFF2-40B4-BE49-F238E27FC236}">
                  <a16:creationId xmlns:a16="http://schemas.microsoft.com/office/drawing/2014/main" id="{C0BF02C2-F098-4557-97D2-FCF5768E3CA9}"/>
                </a:ext>
              </a:extLst>
            </p:cNvPr>
            <p:cNvSpPr/>
            <p:nvPr/>
          </p:nvSpPr>
          <p:spPr>
            <a:xfrm>
              <a:off x="9357825" y="5146800"/>
              <a:ext cx="106425" cy="93675"/>
            </a:xfrm>
            <a:custGeom>
              <a:avLst/>
              <a:gdLst/>
              <a:ahLst/>
              <a:cxnLst/>
              <a:rect l="l" t="t" r="r" b="b"/>
              <a:pathLst>
                <a:path w="4257" h="3747" extrusionOk="0">
                  <a:moveTo>
                    <a:pt x="2118" y="0"/>
                  </a:moveTo>
                  <a:cubicBezTo>
                    <a:pt x="1745" y="0"/>
                    <a:pt x="1368" y="112"/>
                    <a:pt x="1045" y="341"/>
                  </a:cubicBezTo>
                  <a:cubicBezTo>
                    <a:pt x="188" y="930"/>
                    <a:pt x="1" y="2108"/>
                    <a:pt x="590" y="2964"/>
                  </a:cubicBezTo>
                  <a:cubicBezTo>
                    <a:pt x="949" y="3470"/>
                    <a:pt x="1526" y="3747"/>
                    <a:pt x="2110" y="3747"/>
                  </a:cubicBezTo>
                  <a:cubicBezTo>
                    <a:pt x="2485" y="3747"/>
                    <a:pt x="2862" y="3633"/>
                    <a:pt x="3186" y="3392"/>
                  </a:cubicBezTo>
                  <a:cubicBezTo>
                    <a:pt x="4043" y="2804"/>
                    <a:pt x="4257" y="1626"/>
                    <a:pt x="3641" y="796"/>
                  </a:cubicBezTo>
                  <a:cubicBezTo>
                    <a:pt x="3282" y="274"/>
                    <a:pt x="2703" y="0"/>
                    <a:pt x="2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542;p42">
              <a:extLst>
                <a:ext uri="{FF2B5EF4-FFF2-40B4-BE49-F238E27FC236}">
                  <a16:creationId xmlns:a16="http://schemas.microsoft.com/office/drawing/2014/main" id="{C7E39B37-6155-498B-B4E3-323D53B6294F}"/>
                </a:ext>
              </a:extLst>
            </p:cNvPr>
            <p:cNvSpPr/>
            <p:nvPr/>
          </p:nvSpPr>
          <p:spPr>
            <a:xfrm>
              <a:off x="9180525" y="5110475"/>
              <a:ext cx="57550" cy="93050"/>
            </a:xfrm>
            <a:custGeom>
              <a:avLst/>
              <a:gdLst/>
              <a:ahLst/>
              <a:cxnLst/>
              <a:rect l="l" t="t" r="r" b="b"/>
              <a:pathLst>
                <a:path w="2302" h="3722" extrusionOk="0">
                  <a:moveTo>
                    <a:pt x="428" y="1"/>
                  </a:moveTo>
                  <a:cubicBezTo>
                    <a:pt x="321" y="1"/>
                    <a:pt x="187" y="1"/>
                    <a:pt x="107" y="54"/>
                  </a:cubicBezTo>
                  <a:cubicBezTo>
                    <a:pt x="0" y="991"/>
                    <a:pt x="27" y="1982"/>
                    <a:pt x="134" y="2945"/>
                  </a:cubicBezTo>
                  <a:cubicBezTo>
                    <a:pt x="161" y="3213"/>
                    <a:pt x="241" y="3480"/>
                    <a:pt x="294" y="3721"/>
                  </a:cubicBezTo>
                  <a:lnTo>
                    <a:pt x="428" y="3721"/>
                  </a:lnTo>
                  <a:cubicBezTo>
                    <a:pt x="1472" y="3721"/>
                    <a:pt x="2302" y="2892"/>
                    <a:pt x="2302" y="1848"/>
                  </a:cubicBezTo>
                  <a:cubicBezTo>
                    <a:pt x="2302" y="857"/>
                    <a:pt x="1472" y="1"/>
                    <a:pt x="4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543;p42">
              <a:extLst>
                <a:ext uri="{FF2B5EF4-FFF2-40B4-BE49-F238E27FC236}">
                  <a16:creationId xmlns:a16="http://schemas.microsoft.com/office/drawing/2014/main" id="{85ACA245-EB6E-4D0B-9EDB-B8C2E5A49877}"/>
                </a:ext>
              </a:extLst>
            </p:cNvPr>
            <p:cNvSpPr/>
            <p:nvPr/>
          </p:nvSpPr>
          <p:spPr>
            <a:xfrm>
              <a:off x="9181175" y="5143275"/>
              <a:ext cx="582850" cy="251100"/>
            </a:xfrm>
            <a:custGeom>
              <a:avLst/>
              <a:gdLst/>
              <a:ahLst/>
              <a:cxnLst/>
              <a:rect l="l" t="t" r="r" b="b"/>
              <a:pathLst>
                <a:path w="23314" h="10044" extrusionOk="0">
                  <a:moveTo>
                    <a:pt x="1" y="0"/>
                  </a:moveTo>
                  <a:cubicBezTo>
                    <a:pt x="1" y="536"/>
                    <a:pt x="28" y="1098"/>
                    <a:pt x="108" y="1633"/>
                  </a:cubicBezTo>
                  <a:cubicBezTo>
                    <a:pt x="322" y="3614"/>
                    <a:pt x="1794" y="5273"/>
                    <a:pt x="3320" y="6451"/>
                  </a:cubicBezTo>
                  <a:cubicBezTo>
                    <a:pt x="5622" y="8244"/>
                    <a:pt x="8164" y="9074"/>
                    <a:pt x="10975" y="9529"/>
                  </a:cubicBezTo>
                  <a:cubicBezTo>
                    <a:pt x="12313" y="9797"/>
                    <a:pt x="13678" y="9984"/>
                    <a:pt x="15016" y="10037"/>
                  </a:cubicBezTo>
                  <a:cubicBezTo>
                    <a:pt x="15129" y="10041"/>
                    <a:pt x="15242" y="10043"/>
                    <a:pt x="15355" y="10043"/>
                  </a:cubicBezTo>
                  <a:cubicBezTo>
                    <a:pt x="19085" y="10043"/>
                    <a:pt x="23001" y="7904"/>
                    <a:pt x="23287" y="3748"/>
                  </a:cubicBezTo>
                  <a:cubicBezTo>
                    <a:pt x="23287" y="3560"/>
                    <a:pt x="23314" y="3319"/>
                    <a:pt x="23287" y="3078"/>
                  </a:cubicBezTo>
                  <a:cubicBezTo>
                    <a:pt x="20744" y="3962"/>
                    <a:pt x="18228" y="5059"/>
                    <a:pt x="15605" y="5354"/>
                  </a:cubicBezTo>
                  <a:cubicBezTo>
                    <a:pt x="15074" y="5413"/>
                    <a:pt x="14542" y="5441"/>
                    <a:pt x="14011" y="5441"/>
                  </a:cubicBezTo>
                  <a:cubicBezTo>
                    <a:pt x="11915" y="5441"/>
                    <a:pt x="9823" y="5009"/>
                    <a:pt x="7816" y="4390"/>
                  </a:cubicBezTo>
                  <a:cubicBezTo>
                    <a:pt x="4979" y="3507"/>
                    <a:pt x="2115" y="2088"/>
                    <a:pt x="1" y="0"/>
                  </a:cubicBezTo>
                  <a:close/>
                </a:path>
              </a:pathLst>
            </a:custGeom>
            <a:solidFill>
              <a:srgbClr val="434343">
                <a:alpha val="10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544;p42">
              <a:extLst>
                <a:ext uri="{FF2B5EF4-FFF2-40B4-BE49-F238E27FC236}">
                  <a16:creationId xmlns:a16="http://schemas.microsoft.com/office/drawing/2014/main" id="{CFC5FCEE-8148-4B17-8AEB-3223686282FA}"/>
                </a:ext>
              </a:extLst>
            </p:cNvPr>
            <p:cNvSpPr/>
            <p:nvPr/>
          </p:nvSpPr>
          <p:spPr>
            <a:xfrm>
              <a:off x="9311000" y="5123875"/>
              <a:ext cx="54900" cy="32350"/>
            </a:xfrm>
            <a:custGeom>
              <a:avLst/>
              <a:gdLst/>
              <a:ahLst/>
              <a:cxnLst/>
              <a:rect l="l" t="t" r="r" b="b"/>
              <a:pathLst>
                <a:path w="2196" h="1294" extrusionOk="0">
                  <a:moveTo>
                    <a:pt x="1258" y="0"/>
                  </a:moveTo>
                  <a:cubicBezTo>
                    <a:pt x="991" y="0"/>
                    <a:pt x="803" y="27"/>
                    <a:pt x="589" y="107"/>
                  </a:cubicBezTo>
                  <a:cubicBezTo>
                    <a:pt x="429" y="161"/>
                    <a:pt x="295" y="241"/>
                    <a:pt x="188" y="375"/>
                  </a:cubicBezTo>
                  <a:lnTo>
                    <a:pt x="81" y="482"/>
                  </a:lnTo>
                  <a:cubicBezTo>
                    <a:pt x="54" y="509"/>
                    <a:pt x="27" y="535"/>
                    <a:pt x="27" y="562"/>
                  </a:cubicBezTo>
                  <a:cubicBezTo>
                    <a:pt x="0" y="643"/>
                    <a:pt x="0" y="696"/>
                    <a:pt x="0" y="776"/>
                  </a:cubicBezTo>
                  <a:lnTo>
                    <a:pt x="81" y="991"/>
                  </a:lnTo>
                  <a:cubicBezTo>
                    <a:pt x="161" y="1017"/>
                    <a:pt x="188" y="1071"/>
                    <a:pt x="268" y="1098"/>
                  </a:cubicBezTo>
                  <a:cubicBezTo>
                    <a:pt x="295" y="1098"/>
                    <a:pt x="295" y="1151"/>
                    <a:pt x="322" y="1151"/>
                  </a:cubicBezTo>
                  <a:cubicBezTo>
                    <a:pt x="455" y="1205"/>
                    <a:pt x="562" y="1231"/>
                    <a:pt x="696" y="1285"/>
                  </a:cubicBezTo>
                  <a:cubicBezTo>
                    <a:pt x="746" y="1291"/>
                    <a:pt x="794" y="1294"/>
                    <a:pt x="843" y="1294"/>
                  </a:cubicBezTo>
                  <a:cubicBezTo>
                    <a:pt x="1447" y="1294"/>
                    <a:pt x="1945" y="842"/>
                    <a:pt x="2168" y="321"/>
                  </a:cubicBezTo>
                  <a:cubicBezTo>
                    <a:pt x="2195" y="268"/>
                    <a:pt x="2168" y="214"/>
                    <a:pt x="2142" y="188"/>
                  </a:cubicBezTo>
                  <a:cubicBezTo>
                    <a:pt x="2126" y="156"/>
                    <a:pt x="2101" y="143"/>
                    <a:pt x="2072" y="143"/>
                  </a:cubicBezTo>
                  <a:cubicBezTo>
                    <a:pt x="2052" y="143"/>
                    <a:pt x="2030" y="150"/>
                    <a:pt x="2008" y="161"/>
                  </a:cubicBezTo>
                  <a:lnTo>
                    <a:pt x="1954" y="161"/>
                  </a:lnTo>
                  <a:cubicBezTo>
                    <a:pt x="1874" y="107"/>
                    <a:pt x="1740" y="80"/>
                    <a:pt x="1553" y="27"/>
                  </a:cubicBezTo>
                  <a:cubicBezTo>
                    <a:pt x="1472" y="27"/>
                    <a:pt x="1365" y="0"/>
                    <a:pt x="1258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545;p42">
              <a:extLst>
                <a:ext uri="{FF2B5EF4-FFF2-40B4-BE49-F238E27FC236}">
                  <a16:creationId xmlns:a16="http://schemas.microsoft.com/office/drawing/2014/main" id="{E141118E-BA17-4E19-9AEC-9705B4092C15}"/>
                </a:ext>
              </a:extLst>
            </p:cNvPr>
            <p:cNvSpPr/>
            <p:nvPr/>
          </p:nvSpPr>
          <p:spPr>
            <a:xfrm>
              <a:off x="9415375" y="5014575"/>
              <a:ext cx="62925" cy="47775"/>
            </a:xfrm>
            <a:custGeom>
              <a:avLst/>
              <a:gdLst/>
              <a:ahLst/>
              <a:cxnLst/>
              <a:rect l="l" t="t" r="r" b="b"/>
              <a:pathLst>
                <a:path w="2517" h="1911" extrusionOk="0">
                  <a:moveTo>
                    <a:pt x="500" y="1"/>
                  </a:moveTo>
                  <a:cubicBezTo>
                    <a:pt x="316" y="1"/>
                    <a:pt x="176" y="56"/>
                    <a:pt x="108" y="170"/>
                  </a:cubicBezTo>
                  <a:cubicBezTo>
                    <a:pt x="1" y="304"/>
                    <a:pt x="28" y="545"/>
                    <a:pt x="215" y="759"/>
                  </a:cubicBezTo>
                  <a:cubicBezTo>
                    <a:pt x="322" y="1000"/>
                    <a:pt x="590" y="1267"/>
                    <a:pt x="911" y="1481"/>
                  </a:cubicBezTo>
                  <a:cubicBezTo>
                    <a:pt x="964" y="1535"/>
                    <a:pt x="1045" y="1562"/>
                    <a:pt x="1098" y="1615"/>
                  </a:cubicBezTo>
                  <a:cubicBezTo>
                    <a:pt x="1430" y="1805"/>
                    <a:pt x="1770" y="1910"/>
                    <a:pt x="2027" y="1910"/>
                  </a:cubicBezTo>
                  <a:cubicBezTo>
                    <a:pt x="2206" y="1910"/>
                    <a:pt x="2344" y="1859"/>
                    <a:pt x="2410" y="1749"/>
                  </a:cubicBezTo>
                  <a:cubicBezTo>
                    <a:pt x="2517" y="1615"/>
                    <a:pt x="2463" y="1374"/>
                    <a:pt x="2303" y="1134"/>
                  </a:cubicBezTo>
                  <a:cubicBezTo>
                    <a:pt x="2169" y="893"/>
                    <a:pt x="1901" y="625"/>
                    <a:pt x="1607" y="438"/>
                  </a:cubicBezTo>
                  <a:cubicBezTo>
                    <a:pt x="1553" y="411"/>
                    <a:pt x="1500" y="357"/>
                    <a:pt x="1419" y="304"/>
                  </a:cubicBezTo>
                  <a:cubicBezTo>
                    <a:pt x="1080" y="103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546;p42">
              <a:extLst>
                <a:ext uri="{FF2B5EF4-FFF2-40B4-BE49-F238E27FC236}">
                  <a16:creationId xmlns:a16="http://schemas.microsoft.com/office/drawing/2014/main" id="{02E754EB-9B26-4F60-8FF0-00937C0CA9E1}"/>
                </a:ext>
              </a:extLst>
            </p:cNvPr>
            <p:cNvSpPr/>
            <p:nvPr/>
          </p:nvSpPr>
          <p:spPr>
            <a:xfrm>
              <a:off x="9250100" y="4983625"/>
              <a:ext cx="68275" cy="32500"/>
            </a:xfrm>
            <a:custGeom>
              <a:avLst/>
              <a:gdLst/>
              <a:ahLst/>
              <a:cxnLst/>
              <a:rect l="l" t="t" r="r" b="b"/>
              <a:pathLst>
                <a:path w="2731" h="1300" extrusionOk="0">
                  <a:moveTo>
                    <a:pt x="1775" y="0"/>
                  </a:moveTo>
                  <a:cubicBezTo>
                    <a:pt x="1610" y="0"/>
                    <a:pt x="1434" y="15"/>
                    <a:pt x="1259" y="43"/>
                  </a:cubicBezTo>
                  <a:cubicBezTo>
                    <a:pt x="723" y="123"/>
                    <a:pt x="268" y="337"/>
                    <a:pt x="54" y="605"/>
                  </a:cubicBezTo>
                  <a:cubicBezTo>
                    <a:pt x="1" y="712"/>
                    <a:pt x="1" y="766"/>
                    <a:pt x="1" y="873"/>
                  </a:cubicBezTo>
                  <a:cubicBezTo>
                    <a:pt x="1" y="980"/>
                    <a:pt x="54" y="1060"/>
                    <a:pt x="188" y="1140"/>
                  </a:cubicBezTo>
                  <a:cubicBezTo>
                    <a:pt x="375" y="1252"/>
                    <a:pt x="678" y="1299"/>
                    <a:pt x="1018" y="1299"/>
                  </a:cubicBezTo>
                  <a:cubicBezTo>
                    <a:pt x="1165" y="1299"/>
                    <a:pt x="1319" y="1290"/>
                    <a:pt x="1473" y="1274"/>
                  </a:cubicBezTo>
                  <a:cubicBezTo>
                    <a:pt x="1981" y="1167"/>
                    <a:pt x="2463" y="980"/>
                    <a:pt x="2650" y="712"/>
                  </a:cubicBezTo>
                  <a:cubicBezTo>
                    <a:pt x="2731" y="605"/>
                    <a:pt x="2731" y="525"/>
                    <a:pt x="2731" y="444"/>
                  </a:cubicBezTo>
                  <a:cubicBezTo>
                    <a:pt x="2731" y="337"/>
                    <a:pt x="2624" y="230"/>
                    <a:pt x="2543" y="177"/>
                  </a:cubicBezTo>
                  <a:cubicBezTo>
                    <a:pt x="2368" y="54"/>
                    <a:pt x="2090" y="0"/>
                    <a:pt x="177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547;p42">
              <a:extLst>
                <a:ext uri="{FF2B5EF4-FFF2-40B4-BE49-F238E27FC236}">
                  <a16:creationId xmlns:a16="http://schemas.microsoft.com/office/drawing/2014/main" id="{BDE6FA13-9894-494B-B19E-B4970F97C501}"/>
                </a:ext>
              </a:extLst>
            </p:cNvPr>
            <p:cNvSpPr/>
            <p:nvPr/>
          </p:nvSpPr>
          <p:spPr>
            <a:xfrm>
              <a:off x="9302975" y="5089075"/>
              <a:ext cx="73625" cy="67225"/>
            </a:xfrm>
            <a:custGeom>
              <a:avLst/>
              <a:gdLst/>
              <a:ahLst/>
              <a:cxnLst/>
              <a:rect l="l" t="t" r="r" b="b"/>
              <a:pathLst>
                <a:path w="2945" h="2689" extrusionOk="0">
                  <a:moveTo>
                    <a:pt x="1713" y="1446"/>
                  </a:moveTo>
                  <a:lnTo>
                    <a:pt x="2115" y="1526"/>
                  </a:lnTo>
                  <a:cubicBezTo>
                    <a:pt x="2222" y="1580"/>
                    <a:pt x="2329" y="1606"/>
                    <a:pt x="2436" y="1660"/>
                  </a:cubicBezTo>
                  <a:cubicBezTo>
                    <a:pt x="2356" y="1794"/>
                    <a:pt x="2302" y="1901"/>
                    <a:pt x="2222" y="2008"/>
                  </a:cubicBezTo>
                  <a:lnTo>
                    <a:pt x="1927" y="2302"/>
                  </a:lnTo>
                  <a:cubicBezTo>
                    <a:pt x="1820" y="2329"/>
                    <a:pt x="1767" y="2409"/>
                    <a:pt x="1660" y="2436"/>
                  </a:cubicBezTo>
                  <a:cubicBezTo>
                    <a:pt x="1553" y="2463"/>
                    <a:pt x="1499" y="2516"/>
                    <a:pt x="1392" y="2516"/>
                  </a:cubicBezTo>
                  <a:lnTo>
                    <a:pt x="1124" y="2516"/>
                  </a:lnTo>
                  <a:cubicBezTo>
                    <a:pt x="1017" y="2516"/>
                    <a:pt x="910" y="2463"/>
                    <a:pt x="857" y="2436"/>
                  </a:cubicBezTo>
                  <a:cubicBezTo>
                    <a:pt x="857" y="2436"/>
                    <a:pt x="830" y="2409"/>
                    <a:pt x="776" y="2409"/>
                  </a:cubicBezTo>
                  <a:cubicBezTo>
                    <a:pt x="750" y="2383"/>
                    <a:pt x="723" y="2383"/>
                    <a:pt x="696" y="2329"/>
                  </a:cubicBezTo>
                  <a:cubicBezTo>
                    <a:pt x="616" y="2302"/>
                    <a:pt x="589" y="2249"/>
                    <a:pt x="509" y="2168"/>
                  </a:cubicBezTo>
                  <a:cubicBezTo>
                    <a:pt x="482" y="2168"/>
                    <a:pt x="455" y="2142"/>
                    <a:pt x="455" y="2115"/>
                  </a:cubicBezTo>
                  <a:lnTo>
                    <a:pt x="482" y="2061"/>
                  </a:lnTo>
                  <a:lnTo>
                    <a:pt x="509" y="2008"/>
                  </a:lnTo>
                  <a:lnTo>
                    <a:pt x="535" y="1927"/>
                  </a:lnTo>
                  <a:lnTo>
                    <a:pt x="535" y="1981"/>
                  </a:lnTo>
                  <a:cubicBezTo>
                    <a:pt x="616" y="1874"/>
                    <a:pt x="723" y="1767"/>
                    <a:pt x="803" y="1713"/>
                  </a:cubicBezTo>
                  <a:cubicBezTo>
                    <a:pt x="883" y="1633"/>
                    <a:pt x="991" y="1580"/>
                    <a:pt x="1071" y="1526"/>
                  </a:cubicBezTo>
                  <a:cubicBezTo>
                    <a:pt x="1178" y="1472"/>
                    <a:pt x="1285" y="1472"/>
                    <a:pt x="1392" y="1446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0" y="188"/>
                    <a:pt x="54" y="295"/>
                    <a:pt x="54" y="429"/>
                  </a:cubicBezTo>
                  <a:cubicBezTo>
                    <a:pt x="0" y="562"/>
                    <a:pt x="0" y="670"/>
                    <a:pt x="0" y="803"/>
                  </a:cubicBezTo>
                  <a:cubicBezTo>
                    <a:pt x="0" y="1071"/>
                    <a:pt x="0" y="1258"/>
                    <a:pt x="54" y="1472"/>
                  </a:cubicBezTo>
                  <a:cubicBezTo>
                    <a:pt x="54" y="1606"/>
                    <a:pt x="80" y="1713"/>
                    <a:pt x="107" y="1794"/>
                  </a:cubicBezTo>
                  <a:cubicBezTo>
                    <a:pt x="134" y="1927"/>
                    <a:pt x="214" y="2008"/>
                    <a:pt x="241" y="2115"/>
                  </a:cubicBezTo>
                  <a:cubicBezTo>
                    <a:pt x="348" y="2302"/>
                    <a:pt x="482" y="2436"/>
                    <a:pt x="643" y="2543"/>
                  </a:cubicBezTo>
                  <a:cubicBezTo>
                    <a:pt x="776" y="2597"/>
                    <a:pt x="937" y="2677"/>
                    <a:pt x="1124" y="2677"/>
                  </a:cubicBezTo>
                  <a:cubicBezTo>
                    <a:pt x="1171" y="2685"/>
                    <a:pt x="1216" y="2688"/>
                    <a:pt x="1259" y="2688"/>
                  </a:cubicBezTo>
                  <a:cubicBezTo>
                    <a:pt x="1363" y="2688"/>
                    <a:pt x="1458" y="2669"/>
                    <a:pt x="1553" y="2650"/>
                  </a:cubicBezTo>
                  <a:cubicBezTo>
                    <a:pt x="1686" y="2597"/>
                    <a:pt x="1820" y="2543"/>
                    <a:pt x="1927" y="2463"/>
                  </a:cubicBezTo>
                  <a:cubicBezTo>
                    <a:pt x="2034" y="2409"/>
                    <a:pt x="2115" y="2302"/>
                    <a:pt x="2222" y="2195"/>
                  </a:cubicBezTo>
                  <a:cubicBezTo>
                    <a:pt x="2436" y="2008"/>
                    <a:pt x="2543" y="1767"/>
                    <a:pt x="2704" y="1472"/>
                  </a:cubicBezTo>
                  <a:cubicBezTo>
                    <a:pt x="2784" y="1205"/>
                    <a:pt x="2891" y="937"/>
                    <a:pt x="2944" y="643"/>
                  </a:cubicBezTo>
                  <a:lnTo>
                    <a:pt x="2329" y="643"/>
                  </a:lnTo>
                  <a:cubicBezTo>
                    <a:pt x="2008" y="643"/>
                    <a:pt x="1740" y="589"/>
                    <a:pt x="1446" y="536"/>
                  </a:cubicBezTo>
                  <a:cubicBezTo>
                    <a:pt x="1151" y="455"/>
                    <a:pt x="883" y="375"/>
                    <a:pt x="643" y="268"/>
                  </a:cubicBezTo>
                  <a:cubicBezTo>
                    <a:pt x="535" y="241"/>
                    <a:pt x="455" y="188"/>
                    <a:pt x="348" y="134"/>
                  </a:cubicBezTo>
                  <a:cubicBezTo>
                    <a:pt x="321" y="107"/>
                    <a:pt x="268" y="107"/>
                    <a:pt x="241" y="54"/>
                  </a:cubicBezTo>
                  <a:cubicBezTo>
                    <a:pt x="214" y="27"/>
                    <a:pt x="188" y="27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548;p42">
              <a:extLst>
                <a:ext uri="{FF2B5EF4-FFF2-40B4-BE49-F238E27FC236}">
                  <a16:creationId xmlns:a16="http://schemas.microsoft.com/office/drawing/2014/main" id="{0D78EECE-DC4A-4AD8-8DFB-F20075F77B60}"/>
                </a:ext>
              </a:extLst>
            </p:cNvPr>
            <p:cNvSpPr/>
            <p:nvPr/>
          </p:nvSpPr>
          <p:spPr>
            <a:xfrm>
              <a:off x="9252100" y="5050800"/>
              <a:ext cx="32150" cy="48500"/>
            </a:xfrm>
            <a:custGeom>
              <a:avLst/>
              <a:gdLst/>
              <a:ahLst/>
              <a:cxnLst/>
              <a:rect l="l" t="t" r="r" b="b"/>
              <a:pathLst>
                <a:path w="1286" h="1940" extrusionOk="0">
                  <a:moveTo>
                    <a:pt x="804" y="1"/>
                  </a:moveTo>
                  <a:cubicBezTo>
                    <a:pt x="677" y="1"/>
                    <a:pt x="519" y="80"/>
                    <a:pt x="402" y="220"/>
                  </a:cubicBezTo>
                  <a:cubicBezTo>
                    <a:pt x="269" y="380"/>
                    <a:pt x="188" y="595"/>
                    <a:pt x="108" y="862"/>
                  </a:cubicBezTo>
                  <a:cubicBezTo>
                    <a:pt x="1" y="1317"/>
                    <a:pt x="108" y="1772"/>
                    <a:pt x="349" y="1906"/>
                  </a:cubicBezTo>
                  <a:cubicBezTo>
                    <a:pt x="376" y="1906"/>
                    <a:pt x="402" y="1933"/>
                    <a:pt x="456" y="1933"/>
                  </a:cubicBezTo>
                  <a:cubicBezTo>
                    <a:pt x="473" y="1937"/>
                    <a:pt x="492" y="1939"/>
                    <a:pt x="512" y="1939"/>
                  </a:cubicBezTo>
                  <a:cubicBezTo>
                    <a:pt x="621" y="1939"/>
                    <a:pt x="772" y="1876"/>
                    <a:pt x="884" y="1719"/>
                  </a:cubicBezTo>
                  <a:cubicBezTo>
                    <a:pt x="1018" y="1558"/>
                    <a:pt x="1125" y="1371"/>
                    <a:pt x="1179" y="1103"/>
                  </a:cubicBezTo>
                  <a:cubicBezTo>
                    <a:pt x="1286" y="621"/>
                    <a:pt x="1179" y="193"/>
                    <a:pt x="938" y="59"/>
                  </a:cubicBezTo>
                  <a:cubicBezTo>
                    <a:pt x="911" y="59"/>
                    <a:pt x="884" y="6"/>
                    <a:pt x="857" y="6"/>
                  </a:cubicBezTo>
                  <a:cubicBezTo>
                    <a:pt x="840" y="2"/>
                    <a:pt x="823" y="1"/>
                    <a:pt x="804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549;p42">
              <a:extLst>
                <a:ext uri="{FF2B5EF4-FFF2-40B4-BE49-F238E27FC236}">
                  <a16:creationId xmlns:a16="http://schemas.microsoft.com/office/drawing/2014/main" id="{418F01CE-71BC-437C-85E3-EC5DAAA4AFF2}"/>
                </a:ext>
              </a:extLst>
            </p:cNvPr>
            <p:cNvSpPr/>
            <p:nvPr/>
          </p:nvSpPr>
          <p:spPr>
            <a:xfrm>
              <a:off x="9406025" y="5092250"/>
              <a:ext cx="32125" cy="47875"/>
            </a:xfrm>
            <a:custGeom>
              <a:avLst/>
              <a:gdLst/>
              <a:ahLst/>
              <a:cxnLst/>
              <a:rect l="l" t="t" r="r" b="b"/>
              <a:pathLst>
                <a:path w="1285" h="1915" extrusionOk="0">
                  <a:moveTo>
                    <a:pt x="772" y="1"/>
                  </a:moveTo>
                  <a:cubicBezTo>
                    <a:pt x="663" y="1"/>
                    <a:pt x="514" y="60"/>
                    <a:pt x="402" y="195"/>
                  </a:cubicBezTo>
                  <a:cubicBezTo>
                    <a:pt x="268" y="382"/>
                    <a:pt x="161" y="569"/>
                    <a:pt x="107" y="837"/>
                  </a:cubicBezTo>
                  <a:cubicBezTo>
                    <a:pt x="0" y="1319"/>
                    <a:pt x="107" y="1747"/>
                    <a:pt x="348" y="1881"/>
                  </a:cubicBezTo>
                  <a:cubicBezTo>
                    <a:pt x="375" y="1881"/>
                    <a:pt x="402" y="1908"/>
                    <a:pt x="428" y="1908"/>
                  </a:cubicBezTo>
                  <a:cubicBezTo>
                    <a:pt x="450" y="1912"/>
                    <a:pt x="473" y="1914"/>
                    <a:pt x="497" y="1914"/>
                  </a:cubicBezTo>
                  <a:cubicBezTo>
                    <a:pt x="622" y="1914"/>
                    <a:pt x="771" y="1855"/>
                    <a:pt x="883" y="1720"/>
                  </a:cubicBezTo>
                  <a:cubicBezTo>
                    <a:pt x="1017" y="1533"/>
                    <a:pt x="1097" y="1345"/>
                    <a:pt x="1178" y="1078"/>
                  </a:cubicBezTo>
                  <a:cubicBezTo>
                    <a:pt x="1285" y="596"/>
                    <a:pt x="1178" y="168"/>
                    <a:pt x="937" y="34"/>
                  </a:cubicBezTo>
                  <a:cubicBezTo>
                    <a:pt x="910" y="34"/>
                    <a:pt x="883" y="7"/>
                    <a:pt x="830" y="7"/>
                  </a:cubicBezTo>
                  <a:cubicBezTo>
                    <a:pt x="812" y="3"/>
                    <a:pt x="793" y="1"/>
                    <a:pt x="772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548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/>
      <p:bldP spid="43" grpId="0"/>
      <p:bldP spid="46" grpId="0" animBg="1"/>
      <p:bldP spid="47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1590167" y="3775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760" y="821922"/>
            <a:ext cx="90204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cm.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7FD9126-9599-473E-8EE6-274E452F024D}"/>
              </a:ext>
            </a:extLst>
          </p:cNvPr>
          <p:cNvGrpSpPr/>
          <p:nvPr/>
        </p:nvGrpSpPr>
        <p:grpSpPr>
          <a:xfrm>
            <a:off x="8677196" y="2324020"/>
            <a:ext cx="2722688" cy="2672386"/>
            <a:chOff x="5740416" y="419100"/>
            <a:chExt cx="1867200" cy="1754155"/>
          </a:xfrm>
        </p:grpSpPr>
        <p:sp>
          <p:nvSpPr>
            <p:cNvPr id="148" name="Text Box 25">
              <a:extLst>
                <a:ext uri="{FF2B5EF4-FFF2-40B4-BE49-F238E27FC236}">
                  <a16:creationId xmlns:a16="http://schemas.microsoft.com/office/drawing/2014/main" id="{5BBEEE02-D154-491A-9788-37732B9AF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273" y="1870218"/>
              <a:ext cx="862012" cy="30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sp>
          <p:nvSpPr>
            <p:cNvPr id="149" name="Text Box 26">
              <a:extLst>
                <a:ext uri="{FF2B5EF4-FFF2-40B4-BE49-F238E27FC236}">
                  <a16:creationId xmlns:a16="http://schemas.microsoft.com/office/drawing/2014/main" id="{93A867B6-E4B7-4315-AE29-7EF354B27A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064814" y="702541"/>
              <a:ext cx="768998" cy="31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sp>
          <p:nvSpPr>
            <p:cNvPr id="150" name="Text Box 27">
              <a:extLst>
                <a:ext uri="{FF2B5EF4-FFF2-40B4-BE49-F238E27FC236}">
                  <a16:creationId xmlns:a16="http://schemas.microsoft.com/office/drawing/2014/main" id="{0BB0D9B8-210C-43E5-8AD8-C889FF2C6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9261">
              <a:off x="6942817" y="1541639"/>
              <a:ext cx="781891" cy="31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grpSp>
          <p:nvGrpSpPr>
            <p:cNvPr id="151" name="Group 35">
              <a:extLst>
                <a:ext uri="{FF2B5EF4-FFF2-40B4-BE49-F238E27FC236}">
                  <a16:creationId xmlns:a16="http://schemas.microsoft.com/office/drawing/2014/main" id="{5AFD019C-5A3B-4C8F-B5AC-9793E7616A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0416" y="419100"/>
              <a:ext cx="1600199" cy="1504069"/>
              <a:chOff x="6102351" y="304800"/>
              <a:chExt cx="2224522" cy="1981200"/>
            </a:xfrm>
          </p:grpSpPr>
          <p:grpSp>
            <p:nvGrpSpPr>
              <p:cNvPr id="152" name="Group 36">
                <a:extLst>
                  <a:ext uri="{FF2B5EF4-FFF2-40B4-BE49-F238E27FC236}">
                    <a16:creationId xmlns:a16="http://schemas.microsoft.com/office/drawing/2014/main" id="{ACC181A0-2EAA-4095-AF17-CD82052F2C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02351" y="304800"/>
                <a:ext cx="2213418" cy="1981200"/>
                <a:chOff x="5018690" y="1447800"/>
                <a:chExt cx="2143533" cy="1981200"/>
              </a:xfrm>
            </p:grpSpPr>
            <p:sp>
              <p:nvSpPr>
                <p:cNvPr id="159" name="Freeform 40">
                  <a:extLst>
                    <a:ext uri="{FF2B5EF4-FFF2-40B4-BE49-F238E27FC236}">
                      <a16:creationId xmlns:a16="http://schemas.microsoft.com/office/drawing/2014/main" id="{91A1E005-B667-4F0D-ABCA-ABEAD2CF28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0" name="Freeform 37">
                  <a:extLst>
                    <a:ext uri="{FF2B5EF4-FFF2-40B4-BE49-F238E27FC236}">
                      <a16:creationId xmlns:a16="http://schemas.microsoft.com/office/drawing/2014/main" id="{D4BE850B-C165-489A-A1E9-343413EA7C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1" name="Freeform 39">
                  <a:extLst>
                    <a:ext uri="{FF2B5EF4-FFF2-40B4-BE49-F238E27FC236}">
                      <a16:creationId xmlns:a16="http://schemas.microsoft.com/office/drawing/2014/main" id="{7EFD76AC-2253-4C67-AE58-2776BDF2EF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3" name="Group 37">
                <a:extLst>
                  <a:ext uri="{FF2B5EF4-FFF2-40B4-BE49-F238E27FC236}">
                    <a16:creationId xmlns:a16="http://schemas.microsoft.com/office/drawing/2014/main" id="{79D2494B-5608-475B-8954-153CE6E5F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2FC2397F-4898-466B-A694-8BEA519A2100}"/>
                    </a:ext>
                  </a:extLst>
                </p:cNvPr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F5753F9C-48B6-448A-B003-953039151484}"/>
                    </a:ext>
                  </a:extLst>
                </p:cNvPr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0C923334-A2BE-4868-83FF-A22DE0C9251F}"/>
                    </a:ext>
                  </a:extLst>
                </p:cNvPr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162" name="Text Box 69">
            <a:extLst>
              <a:ext uri="{FF2B5EF4-FFF2-40B4-BE49-F238E27FC236}">
                <a16:creationId xmlns:a16="http://schemas.microsoft.com/office/drawing/2014/main" id="{E32C0016-636F-4700-8D19-E9D13F438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091" y="1928358"/>
            <a:ext cx="16661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" name="Text Box 69">
            <a:extLst>
              <a:ext uri="{FF2B5EF4-FFF2-40B4-BE49-F238E27FC236}">
                <a16:creationId xmlns:a16="http://schemas.microsoft.com/office/drawing/2014/main" id="{52D4B837-344B-4BBF-A8EA-2F9E59AD2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786" y="5028928"/>
            <a:ext cx="73869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100 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just"/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150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altLang="en-US" sz="2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16B45BC5-BD10-446C-A733-8927BE520B3C}"/>
              </a:ext>
            </a:extLst>
          </p:cNvPr>
          <p:cNvSpPr/>
          <p:nvPr/>
        </p:nvSpPr>
        <p:spPr>
          <a:xfrm>
            <a:off x="2588573" y="2554965"/>
            <a:ext cx="1754827" cy="513626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DACAEE85-5524-4154-8651-6D847D6341D4}"/>
              </a:ext>
            </a:extLst>
          </p:cNvPr>
          <p:cNvSpPr/>
          <p:nvPr/>
        </p:nvSpPr>
        <p:spPr>
          <a:xfrm>
            <a:off x="4241799" y="3215357"/>
            <a:ext cx="529987" cy="500328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A53CACC9-CE82-477D-8356-47BD4A1BB09C}"/>
              </a:ext>
            </a:extLst>
          </p:cNvPr>
          <p:cNvSpPr/>
          <p:nvPr/>
        </p:nvSpPr>
        <p:spPr>
          <a:xfrm>
            <a:off x="4178244" y="4499051"/>
            <a:ext cx="529987" cy="500328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3B6F7945-D94D-4B6E-94A5-1B7FB3596031}"/>
              </a:ext>
            </a:extLst>
          </p:cNvPr>
          <p:cNvSpPr/>
          <p:nvPr/>
        </p:nvSpPr>
        <p:spPr>
          <a:xfrm>
            <a:off x="2537831" y="3852368"/>
            <a:ext cx="1640414" cy="513626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" name="Text Box 69">
            <a:extLst>
              <a:ext uri="{FF2B5EF4-FFF2-40B4-BE49-F238E27FC236}">
                <a16:creationId xmlns:a16="http://schemas.microsoft.com/office/drawing/2014/main" id="{F4303F77-98E2-4EEE-8641-02F3EAE9A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968" y="2526910"/>
            <a:ext cx="744227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 x 5) x 4 = 100 (cm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46" name="Text Box 69">
            <a:extLst>
              <a:ext uri="{FF2B5EF4-FFF2-40B4-BE49-F238E27FC236}">
                <a16:creationId xmlns:a16="http://schemas.microsoft.com/office/drawing/2014/main" id="{D0384673-0A1E-4BF7-A230-DE3A9D982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130" y="3823143"/>
            <a:ext cx="738698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 x 5) x 6 = 150 (cm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64" grpId="0" animBg="1"/>
      <p:bldP spid="165" grpId="0" animBg="1"/>
      <p:bldP spid="166" grpId="0" animBg="1"/>
      <p:bldP spid="16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ảy múa nào bạn ơi! - Let's dance!">
            <a:hlinkClick r:id="" action="ppaction://media"/>
            <a:extLst>
              <a:ext uri="{FF2B5EF4-FFF2-40B4-BE49-F238E27FC236}">
                <a16:creationId xmlns:a16="http://schemas.microsoft.com/office/drawing/2014/main" id="{17AF558E-A65D-CE6E-FCF1-FBCB173E13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" y="74059"/>
            <a:ext cx="11938000" cy="67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72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B2059C4-6CFF-4351-9AA6-231AA69445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86" b="50000"/>
          <a:stretch/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3B956F-97AD-47F8-8EFF-A7EF96ED7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9976">
            <a:off x="3528448" y="3227345"/>
            <a:ext cx="6076429" cy="3417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EF88CD-63C5-421C-9895-CB82B5EF7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600" y="2808269"/>
            <a:ext cx="6072124" cy="4831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2F1458-010C-433F-9FC7-5F31BB4B74F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806003"/>
            <a:ext cx="2032000" cy="1143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9F3ACB-5523-4AE8-A7A8-364F75E7BE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400" y="3793340"/>
            <a:ext cx="2032000" cy="1143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98E5FA-4C9A-498F-BC1F-78F571A697B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400" y="725604"/>
            <a:ext cx="2032000" cy="1143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7EDF35-0E43-4290-ABBF-DE0307EF2C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34" y="4083749"/>
            <a:ext cx="1953812" cy="10990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410806-FAB3-4FBF-8469-FC99F2922B9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24" y="-211516"/>
            <a:ext cx="2032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00104 -0.4141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>
            <a:extLst>
              <a:ext uri="{FF2B5EF4-FFF2-40B4-BE49-F238E27FC236}">
                <a16:creationId xmlns:a16="http://schemas.microsoft.com/office/drawing/2014/main" id="{82E6B80B-2FC8-46BA-A2C0-A0C281EC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2FDC6254-51D7-4F1B-8097-C8A5937EB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3B3E99-2ADB-448A-AD32-A60BF8565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69" y="1756503"/>
            <a:ext cx="937646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28A701-99AB-4383-9786-F1E56116D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9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264F36A1-C6C6-463C-9C36-1D351D49DD0A}"/>
              </a:ext>
            </a:extLst>
          </p:cNvPr>
          <p:cNvSpPr/>
          <p:nvPr/>
        </p:nvSpPr>
        <p:spPr>
          <a:xfrm>
            <a:off x="4430726" y="887523"/>
            <a:ext cx="1919274" cy="293578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4376A1F8-E2AC-467E-A63A-C5B6FC366699}"/>
              </a:ext>
            </a:extLst>
          </p:cNvPr>
          <p:cNvSpPr/>
          <p:nvPr/>
        </p:nvSpPr>
        <p:spPr>
          <a:xfrm>
            <a:off x="8278503" y="862276"/>
            <a:ext cx="1657878" cy="293578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889" y="730918"/>
            <a:ext cx="942901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just">
              <a:spcBef>
                <a:spcPct val="50000"/>
              </a:spcBef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8DAA5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5DAE4-7E87-36DC-3E6C-DE5B4C414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10" y="1672050"/>
            <a:ext cx="10109974" cy="303457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 animBg="1"/>
      <p:bldP spid="1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A64A2B-DFA7-18A3-A919-B73313BCD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764" y="1273629"/>
            <a:ext cx="3924300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734D3-0F1A-B7DA-5163-28E8894C47F4}"/>
              </a:ext>
            </a:extLst>
          </p:cNvPr>
          <p:cNvSpPr txBox="1"/>
          <p:nvPr/>
        </p:nvSpPr>
        <p:spPr>
          <a:xfrm>
            <a:off x="5453743" y="1513115"/>
            <a:ext cx="5399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 + 1) x 2 x 2 = 16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+ (2 x 3 x 1) = 22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911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734D3-0F1A-B7DA-5163-28E8894C47F4}"/>
              </a:ext>
            </a:extLst>
          </p:cNvPr>
          <p:cNvSpPr txBox="1"/>
          <p:nvPr/>
        </p:nvSpPr>
        <p:spPr>
          <a:xfrm>
            <a:off x="5453743" y="1513115"/>
            <a:ext cx="5399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5 x 4 = 100 (cm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5 x 6 = 150 (cm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9BEF2E-A776-A6DD-8DF4-563D73E8E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852" y="804862"/>
            <a:ext cx="3498522" cy="364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734D3-0F1A-B7DA-5163-28E8894C47F4}"/>
              </a:ext>
            </a:extLst>
          </p:cNvPr>
          <p:cNvSpPr txBox="1"/>
          <p:nvPr/>
        </p:nvSpPr>
        <p:spPr>
          <a:xfrm>
            <a:off x="4572000" y="1709058"/>
            <a:ext cx="63137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(0,7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+ 0,4) x 2 x 0,5 = 1,1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 x 0,4 = 0,28 (m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1,1 + 0,28 x 2 = 1,66 (m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15E47-BAFA-86BA-8F6E-795F0A75C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14" y="1153886"/>
            <a:ext cx="3657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1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>
            <a:extLst>
              <a:ext uri="{FF2B5EF4-FFF2-40B4-BE49-F238E27FC236}">
                <a16:creationId xmlns:a16="http://schemas.microsoft.com/office/drawing/2014/main" id="{4CFE5A2C-E6C5-409C-BD16-6839E0B15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A1F8C5EB-CE59-4B23-986C-2E29ED7A52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2186CBF-B0D1-4301-A651-96F957E461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06B2FFE-F82B-4CE9-8B38-1D325B94298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94657B9C-78CB-4BE0-B22E-93DB042F2B2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F7F7991A-94B2-470E-8C05-E43F65A6804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  <a:extLst>
              <a:ext uri="{FF2B5EF4-FFF2-40B4-BE49-F238E27FC236}">
                <a16:creationId xmlns:a16="http://schemas.microsoft.com/office/drawing/2014/main" id="{D8FA62E6-3685-4CE7-8933-F5055DAB1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05E29ACD-D242-415E-A61F-35097333D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BDED4C9-8DFD-4682-A37E-91212FBC4496}"/>
              </a:ext>
            </a:extLst>
          </p:cNvPr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01AB6F9-D53A-4470-AB08-B5670593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B737B6-112F-4D83-A2B2-23616DFCC19E}"/>
                </a:ext>
              </a:extLst>
            </p:cNvPr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Cảm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ơn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đã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giúp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91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68B504-6F9B-4B4C-9603-A264F307AADA}"/>
              </a:ext>
            </a:extLst>
          </p:cNvPr>
          <p:cNvSpPr/>
          <p:nvPr/>
        </p:nvSpPr>
        <p:spPr>
          <a:xfrm>
            <a:off x="1306286" y="1355544"/>
            <a:ext cx="9764485" cy="4016828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Hộp_Văn_Bản 2"/>
          <p:cNvSpPr txBox="1">
            <a:spLocks noChangeArrowheads="1"/>
          </p:cNvSpPr>
          <p:nvPr/>
        </p:nvSpPr>
        <p:spPr bwMode="auto">
          <a:xfrm>
            <a:off x="3406815" y="1355544"/>
            <a:ext cx="5160646" cy="63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114" tIns="57056" rIns="114114" bIns="570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3360" b="1">
                <a:solidFill>
                  <a:srgbClr val="FF0000"/>
                </a:solidFill>
                <a:latin typeface="Arial" charset="0"/>
                <a:cs typeface="Arial" charset="0"/>
              </a:rPr>
              <a:t>Vận dụng, trải nghiệm</a:t>
            </a:r>
            <a:endParaRPr lang="en-US" sz="336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Hộp_Văn_Bản 3"/>
          <p:cNvSpPr txBox="1">
            <a:spLocks noChangeArrowheads="1"/>
          </p:cNvSpPr>
          <p:nvPr/>
        </p:nvSpPr>
        <p:spPr bwMode="auto">
          <a:xfrm>
            <a:off x="1306286" y="1826471"/>
            <a:ext cx="9764485" cy="34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14" tIns="57056" rIns="114114" bIns="570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sz="3000" b="1">
                <a:solidFill>
                  <a:srgbClr val="FF0000"/>
                </a:solidFill>
                <a:latin typeface="Arial" charset="0"/>
              </a:rPr>
              <a:t>. Cho HS làm bài tập t</a:t>
            </a:r>
            <a:r>
              <a:rPr lang="vi-VN" sz="3000" b="1">
                <a:solidFill>
                  <a:srgbClr val="FF0000"/>
                </a:solidFill>
                <a:latin typeface="Arial" charset="0"/>
              </a:rPr>
              <a:t>ư</a:t>
            </a:r>
            <a:r>
              <a:rPr lang="en-US" sz="3000" b="1">
                <a:solidFill>
                  <a:srgbClr val="FF0000"/>
                </a:solidFill>
                <a:latin typeface="Arial" charset="0"/>
              </a:rPr>
              <a:t>ơng tự d</a:t>
            </a:r>
            <a:r>
              <a:rPr lang="vi-VN" sz="3000" b="1">
                <a:solidFill>
                  <a:srgbClr val="FF0000"/>
                </a:solidFill>
                <a:latin typeface="Arial" charset="0"/>
              </a:rPr>
              <a:t>ư</a:t>
            </a:r>
            <a:r>
              <a:rPr lang="en-US" sz="3000" b="1">
                <a:solidFill>
                  <a:srgbClr val="FF0000"/>
                </a:solidFill>
                <a:latin typeface="Arial" charset="0"/>
              </a:rPr>
              <a:t>ới hình thức thi đua nhóm nhanh, đúng.</a:t>
            </a:r>
          </a:p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FF0000"/>
                </a:solidFill>
                <a:latin typeface="Arial" charset="0"/>
              </a:rPr>
              <a:t>2. </a:t>
            </a:r>
            <a:r>
              <a:rPr lang="en-US" sz="3000">
                <a:solidFill>
                  <a:srgbClr val="660066"/>
                </a:solidFill>
                <a:latin typeface="Arial" charset="0"/>
              </a:rPr>
              <a:t>Học thuộc quy tắc tính diện tích xung quanh và diện tích toàn phần của hình lập phương.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solidFill>
                  <a:srgbClr val="000099"/>
                </a:solidFill>
                <a:latin typeface="Arial" charset="0"/>
              </a:rPr>
              <a:t>3. </a:t>
            </a:r>
            <a:r>
              <a:rPr lang="en-US" sz="3000">
                <a:solidFill>
                  <a:srgbClr val="660066"/>
                </a:solidFill>
                <a:latin typeface="Arial" charset="0"/>
              </a:rPr>
              <a:t>Chuẩn bị bài sau : </a:t>
            </a:r>
            <a:r>
              <a:rPr lang="en-US" altLang="en-US" sz="3000">
                <a:solidFill>
                  <a:srgbClr val="000099"/>
                </a:solidFill>
                <a:latin typeface="Arial" charset="0"/>
              </a:rPr>
              <a:t>Luyện tập </a:t>
            </a:r>
            <a:endParaRPr lang="en-US" altLang="en-US" sz="3000" dirty="0">
              <a:solidFill>
                <a:srgbClr val="0000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4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>
            <a:extLst>
              <a:ext uri="{FF2B5EF4-FFF2-40B4-BE49-F238E27FC236}">
                <a16:creationId xmlns:a16="http://schemas.microsoft.com/office/drawing/2014/main" id="{B92204BD-FA13-4B47-9461-63185BCC4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ếng-âm thanh gõ bàn phím ghép vào video - Typing chat sound effect">
            <a:hlinkClick r:id="" action="ppaction://media"/>
            <a:extLst>
              <a:ext uri="{FF2B5EF4-FFF2-40B4-BE49-F238E27FC236}">
                <a16:creationId xmlns:a16="http://schemas.microsoft.com/office/drawing/2014/main" id="{B2576DEC-CA5E-4C6E-9B83-C3D7F41BBB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663083" y="-532647"/>
            <a:ext cx="2357877" cy="2357877"/>
          </a:xfrm>
          <a:prstGeom prst="rect">
            <a:avLst/>
          </a:prstGeom>
        </p:spPr>
      </p:pic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CD05BD40-5B85-4616-ADA9-3DD877E3A4D4}"/>
              </a:ext>
            </a:extLst>
          </p:cNvPr>
          <p:cNvSpPr/>
          <p:nvPr/>
        </p:nvSpPr>
        <p:spPr>
          <a:xfrm>
            <a:off x="945728" y="513278"/>
            <a:ext cx="10621206" cy="5409960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1" name="Picture 6">
            <a:extLst>
              <a:ext uri="{FF2B5EF4-FFF2-40B4-BE49-F238E27FC236}">
                <a16:creationId xmlns:a16="http://schemas.microsoft.com/office/drawing/2014/main" id="{86B6E92F-466D-47EB-B2D6-37469EC8A5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grpSp>
        <p:nvGrpSpPr>
          <p:cNvPr id="142" name="Google Shape;2240;p62">
            <a:extLst>
              <a:ext uri="{FF2B5EF4-FFF2-40B4-BE49-F238E27FC236}">
                <a16:creationId xmlns:a16="http://schemas.microsoft.com/office/drawing/2014/main" id="{DB568BE7-C33C-4532-BD6E-92B3FD0B1F7F}"/>
              </a:ext>
            </a:extLst>
          </p:cNvPr>
          <p:cNvGrpSpPr/>
          <p:nvPr/>
        </p:nvGrpSpPr>
        <p:grpSpPr>
          <a:xfrm>
            <a:off x="1423812" y="1916278"/>
            <a:ext cx="976488" cy="1246450"/>
            <a:chOff x="5500512" y="1480236"/>
            <a:chExt cx="400439" cy="595535"/>
          </a:xfrm>
        </p:grpSpPr>
        <p:sp>
          <p:nvSpPr>
            <p:cNvPr id="143" name="Google Shape;2241;p62">
              <a:extLst>
                <a:ext uri="{FF2B5EF4-FFF2-40B4-BE49-F238E27FC236}">
                  <a16:creationId xmlns:a16="http://schemas.microsoft.com/office/drawing/2014/main" id="{F15FA6A2-DA7B-4203-850C-5FF703AAC30F}"/>
                </a:ext>
              </a:extLst>
            </p:cNvPr>
            <p:cNvSpPr/>
            <p:nvPr/>
          </p:nvSpPr>
          <p:spPr>
            <a:xfrm>
              <a:off x="5534600" y="1592442"/>
              <a:ext cx="328238" cy="483175"/>
            </a:xfrm>
            <a:custGeom>
              <a:avLst/>
              <a:gdLst/>
              <a:ahLst/>
              <a:cxnLst/>
              <a:rect l="l" t="t" r="r" b="b"/>
              <a:pathLst>
                <a:path w="14925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3618" y="17722"/>
                  </a:lnTo>
                  <a:cubicBezTo>
                    <a:pt x="14438" y="17114"/>
                    <a:pt x="14925" y="16141"/>
                    <a:pt x="14925" y="15108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242;p62">
              <a:extLst>
                <a:ext uri="{FF2B5EF4-FFF2-40B4-BE49-F238E27FC236}">
                  <a16:creationId xmlns:a16="http://schemas.microsoft.com/office/drawing/2014/main" id="{6615F5D7-BD3D-4297-B6D8-3B7047863F38}"/>
                </a:ext>
              </a:extLst>
            </p:cNvPr>
            <p:cNvSpPr/>
            <p:nvPr/>
          </p:nvSpPr>
          <p:spPr>
            <a:xfrm>
              <a:off x="5534600" y="1592442"/>
              <a:ext cx="229976" cy="483175"/>
            </a:xfrm>
            <a:custGeom>
              <a:avLst/>
              <a:gdLst/>
              <a:ahLst/>
              <a:cxnLst/>
              <a:rect l="l" t="t" r="r" b="b"/>
              <a:pathLst>
                <a:path w="10457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0456" y="20032"/>
                  </a:lnTo>
                  <a:lnTo>
                    <a:pt x="5046" y="16050"/>
                  </a:lnTo>
                  <a:cubicBezTo>
                    <a:pt x="4195" y="15442"/>
                    <a:pt x="3709" y="14500"/>
                    <a:pt x="3709" y="13466"/>
                  </a:cubicBezTo>
                  <a:lnTo>
                    <a:pt x="3709" y="1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243;p62">
              <a:extLst>
                <a:ext uri="{FF2B5EF4-FFF2-40B4-BE49-F238E27FC236}">
                  <a16:creationId xmlns:a16="http://schemas.microsoft.com/office/drawing/2014/main" id="{ADF37437-1911-4EB8-A757-0D5F31486B12}"/>
                </a:ext>
              </a:extLst>
            </p:cNvPr>
            <p:cNvSpPr/>
            <p:nvPr/>
          </p:nvSpPr>
          <p:spPr>
            <a:xfrm>
              <a:off x="5698378" y="1592442"/>
              <a:ext cx="164460" cy="483329"/>
            </a:xfrm>
            <a:custGeom>
              <a:avLst/>
              <a:gdLst/>
              <a:ahLst/>
              <a:cxnLst/>
              <a:rect l="l" t="t" r="r" b="b"/>
              <a:pathLst>
                <a:path w="7478" h="21977" extrusionOk="0">
                  <a:moveTo>
                    <a:pt x="0" y="1"/>
                  </a:moveTo>
                  <a:lnTo>
                    <a:pt x="0" y="21977"/>
                  </a:lnTo>
                  <a:cubicBezTo>
                    <a:pt x="243" y="21977"/>
                    <a:pt x="456" y="21916"/>
                    <a:pt x="669" y="21764"/>
                  </a:cubicBezTo>
                  <a:lnTo>
                    <a:pt x="6171" y="17722"/>
                  </a:lnTo>
                  <a:cubicBezTo>
                    <a:pt x="6991" y="17114"/>
                    <a:pt x="7478" y="16141"/>
                    <a:pt x="7478" y="15138"/>
                  </a:cubicBezTo>
                  <a:lnTo>
                    <a:pt x="747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244;p62">
              <a:extLst>
                <a:ext uri="{FF2B5EF4-FFF2-40B4-BE49-F238E27FC236}">
                  <a16:creationId xmlns:a16="http://schemas.microsoft.com/office/drawing/2014/main" id="{DE21632A-BC39-4A9D-B84C-C55DFF645F1B}"/>
                </a:ext>
              </a:extLst>
            </p:cNvPr>
            <p:cNvSpPr/>
            <p:nvPr/>
          </p:nvSpPr>
          <p:spPr>
            <a:xfrm>
              <a:off x="5698378" y="1834447"/>
              <a:ext cx="164460" cy="241324"/>
            </a:xfrm>
            <a:custGeom>
              <a:avLst/>
              <a:gdLst/>
              <a:ahLst/>
              <a:cxnLst/>
              <a:rect l="l" t="t" r="r" b="b"/>
              <a:pathLst>
                <a:path w="7478" h="10973" extrusionOk="0">
                  <a:moveTo>
                    <a:pt x="0" y="0"/>
                  </a:moveTo>
                  <a:lnTo>
                    <a:pt x="0" y="10973"/>
                  </a:lnTo>
                  <a:cubicBezTo>
                    <a:pt x="243" y="10973"/>
                    <a:pt x="487" y="10912"/>
                    <a:pt x="669" y="10760"/>
                  </a:cubicBezTo>
                  <a:lnTo>
                    <a:pt x="6171" y="6718"/>
                  </a:lnTo>
                  <a:cubicBezTo>
                    <a:pt x="6991" y="6110"/>
                    <a:pt x="7478" y="5137"/>
                    <a:pt x="7478" y="4134"/>
                  </a:cubicBezTo>
                  <a:lnTo>
                    <a:pt x="7478" y="0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245;p62">
              <a:extLst>
                <a:ext uri="{FF2B5EF4-FFF2-40B4-BE49-F238E27FC236}">
                  <a16:creationId xmlns:a16="http://schemas.microsoft.com/office/drawing/2014/main" id="{A8936CB6-44E9-4606-A05B-60AFB722A832}"/>
                </a:ext>
              </a:extLst>
            </p:cNvPr>
            <p:cNvSpPr/>
            <p:nvPr/>
          </p:nvSpPr>
          <p:spPr>
            <a:xfrm>
              <a:off x="5698378" y="1984854"/>
              <a:ext cx="66197" cy="90917"/>
            </a:xfrm>
            <a:custGeom>
              <a:avLst/>
              <a:gdLst/>
              <a:ahLst/>
              <a:cxnLst/>
              <a:rect l="l" t="t" r="r" b="b"/>
              <a:pathLst>
                <a:path w="3010" h="4134" extrusionOk="0">
                  <a:moveTo>
                    <a:pt x="0" y="0"/>
                  </a:moveTo>
                  <a:lnTo>
                    <a:pt x="0" y="4134"/>
                  </a:lnTo>
                  <a:cubicBezTo>
                    <a:pt x="243" y="4134"/>
                    <a:pt x="487" y="4073"/>
                    <a:pt x="669" y="3921"/>
                  </a:cubicBezTo>
                  <a:lnTo>
                    <a:pt x="3009" y="2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246;p62">
              <a:extLst>
                <a:ext uri="{FF2B5EF4-FFF2-40B4-BE49-F238E27FC236}">
                  <a16:creationId xmlns:a16="http://schemas.microsoft.com/office/drawing/2014/main" id="{C72D8806-A5A8-4216-8D41-313C770AB4DB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3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0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247;p62">
              <a:extLst>
                <a:ext uri="{FF2B5EF4-FFF2-40B4-BE49-F238E27FC236}">
                  <a16:creationId xmlns:a16="http://schemas.microsoft.com/office/drawing/2014/main" id="{EA0F4EE5-F895-4A66-B201-ED6766E77C6A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0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6839"/>
                  </a:lnTo>
                  <a:lnTo>
                    <a:pt x="5016" y="5046"/>
                  </a:lnTo>
                  <a:cubicBezTo>
                    <a:pt x="4195" y="4438"/>
                    <a:pt x="3709" y="3496"/>
                    <a:pt x="3709" y="2462"/>
                  </a:cubicBezTo>
                  <a:lnTo>
                    <a:pt x="3709" y="0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248;p62">
              <a:extLst>
                <a:ext uri="{FF2B5EF4-FFF2-40B4-BE49-F238E27FC236}">
                  <a16:creationId xmlns:a16="http://schemas.microsoft.com/office/drawing/2014/main" id="{1D0CC529-0981-4DB7-9FD0-1F119EC2ED31}"/>
                </a:ext>
              </a:extLst>
            </p:cNvPr>
            <p:cNvSpPr/>
            <p:nvPr/>
          </p:nvSpPr>
          <p:spPr>
            <a:xfrm>
              <a:off x="5518546" y="1480236"/>
              <a:ext cx="364350" cy="110908"/>
            </a:xfrm>
            <a:custGeom>
              <a:avLst/>
              <a:gdLst/>
              <a:ahLst/>
              <a:cxnLst/>
              <a:rect l="l" t="t" r="r" b="b"/>
              <a:pathLst>
                <a:path w="16567" h="5043" extrusionOk="0">
                  <a:moveTo>
                    <a:pt x="8200" y="0"/>
                  </a:moveTo>
                  <a:cubicBezTo>
                    <a:pt x="7698" y="0"/>
                    <a:pt x="7196" y="129"/>
                    <a:pt x="6749" y="392"/>
                  </a:cubicBezTo>
                  <a:lnTo>
                    <a:pt x="1" y="4343"/>
                  </a:lnTo>
                  <a:lnTo>
                    <a:pt x="426" y="5042"/>
                  </a:lnTo>
                  <a:lnTo>
                    <a:pt x="7174" y="1091"/>
                  </a:lnTo>
                  <a:cubicBezTo>
                    <a:pt x="7484" y="889"/>
                    <a:pt x="7842" y="790"/>
                    <a:pt x="8202" y="790"/>
                  </a:cubicBezTo>
                  <a:cubicBezTo>
                    <a:pt x="8549" y="790"/>
                    <a:pt x="8898" y="882"/>
                    <a:pt x="9211" y="1060"/>
                  </a:cubicBezTo>
                  <a:lnTo>
                    <a:pt x="16141" y="5042"/>
                  </a:lnTo>
                  <a:lnTo>
                    <a:pt x="16566" y="4343"/>
                  </a:lnTo>
                  <a:lnTo>
                    <a:pt x="9606" y="361"/>
                  </a:lnTo>
                  <a:cubicBezTo>
                    <a:pt x="9172" y="122"/>
                    <a:pt x="8686" y="0"/>
                    <a:pt x="820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249;p62">
              <a:extLst>
                <a:ext uri="{FF2B5EF4-FFF2-40B4-BE49-F238E27FC236}">
                  <a16:creationId xmlns:a16="http://schemas.microsoft.com/office/drawing/2014/main" id="{5E7DBBD6-5730-4827-8BDA-A8528C3271B1}"/>
                </a:ext>
              </a:extLst>
            </p:cNvPr>
            <p:cNvSpPr/>
            <p:nvPr/>
          </p:nvSpPr>
          <p:spPr>
            <a:xfrm>
              <a:off x="555597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28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250;p62">
              <a:extLst>
                <a:ext uri="{FF2B5EF4-FFF2-40B4-BE49-F238E27FC236}">
                  <a16:creationId xmlns:a16="http://schemas.microsoft.com/office/drawing/2014/main" id="{07540F1F-D9FC-47F9-B63D-785DCA93D32E}"/>
                </a:ext>
              </a:extLst>
            </p:cNvPr>
            <p:cNvSpPr/>
            <p:nvPr/>
          </p:nvSpPr>
          <p:spPr>
            <a:xfrm>
              <a:off x="5555977" y="1599809"/>
              <a:ext cx="39477" cy="55509"/>
            </a:xfrm>
            <a:custGeom>
              <a:avLst/>
              <a:gdLst/>
              <a:ahLst/>
              <a:cxnLst/>
              <a:rect l="l" t="t" r="r" b="b"/>
              <a:pathLst>
                <a:path w="1795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490" y="2523"/>
                    <a:pt x="1278" y="2310"/>
                    <a:pt x="1278" y="2006"/>
                  </a:cubicBezTo>
                  <a:lnTo>
                    <a:pt x="1278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251;p62">
              <a:extLst>
                <a:ext uri="{FF2B5EF4-FFF2-40B4-BE49-F238E27FC236}">
                  <a16:creationId xmlns:a16="http://schemas.microsoft.com/office/drawing/2014/main" id="{BD54A3E4-C583-4982-8236-04666E58C2A1}"/>
                </a:ext>
              </a:extLst>
            </p:cNvPr>
            <p:cNvSpPr/>
            <p:nvPr/>
          </p:nvSpPr>
          <p:spPr>
            <a:xfrm>
              <a:off x="5632863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976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252;p62">
              <a:extLst>
                <a:ext uri="{FF2B5EF4-FFF2-40B4-BE49-F238E27FC236}">
                  <a16:creationId xmlns:a16="http://schemas.microsoft.com/office/drawing/2014/main" id="{629013F7-AC9F-4D31-BBF7-4DFE2E3E5C86}"/>
                </a:ext>
              </a:extLst>
            </p:cNvPr>
            <p:cNvSpPr/>
            <p:nvPr/>
          </p:nvSpPr>
          <p:spPr>
            <a:xfrm>
              <a:off x="570906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2007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253;p62">
              <a:extLst>
                <a:ext uri="{FF2B5EF4-FFF2-40B4-BE49-F238E27FC236}">
                  <a16:creationId xmlns:a16="http://schemas.microsoft.com/office/drawing/2014/main" id="{018B5FE5-2827-4293-8A25-97926FE1CEB3}"/>
                </a:ext>
              </a:extLst>
            </p:cNvPr>
            <p:cNvSpPr/>
            <p:nvPr/>
          </p:nvSpPr>
          <p:spPr>
            <a:xfrm>
              <a:off x="5785271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31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254;p62">
              <a:extLst>
                <a:ext uri="{FF2B5EF4-FFF2-40B4-BE49-F238E27FC236}">
                  <a16:creationId xmlns:a16="http://schemas.microsoft.com/office/drawing/2014/main" id="{5B18F36D-29F8-4CDD-8A7A-E0B6E0EBA21B}"/>
                </a:ext>
              </a:extLst>
            </p:cNvPr>
            <p:cNvSpPr/>
            <p:nvPr/>
          </p:nvSpPr>
          <p:spPr>
            <a:xfrm>
              <a:off x="5632863" y="1599809"/>
              <a:ext cx="38795" cy="55509"/>
            </a:xfrm>
            <a:custGeom>
              <a:avLst/>
              <a:gdLst/>
              <a:ahLst/>
              <a:cxnLst/>
              <a:rect l="l" t="t" r="r" b="b"/>
              <a:pathLst>
                <a:path w="176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763" y="2523"/>
                  </a:lnTo>
                  <a:cubicBezTo>
                    <a:pt x="1490" y="2523"/>
                    <a:pt x="1247" y="2310"/>
                    <a:pt x="1247" y="2006"/>
                  </a:cubicBezTo>
                  <a:lnTo>
                    <a:pt x="124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255;p62">
              <a:extLst>
                <a:ext uri="{FF2B5EF4-FFF2-40B4-BE49-F238E27FC236}">
                  <a16:creationId xmlns:a16="http://schemas.microsoft.com/office/drawing/2014/main" id="{4BAB97F2-EB64-400A-8DCC-DC2713552486}"/>
                </a:ext>
              </a:extLst>
            </p:cNvPr>
            <p:cNvSpPr/>
            <p:nvPr/>
          </p:nvSpPr>
          <p:spPr>
            <a:xfrm>
              <a:off x="5709067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1794" y="2523"/>
                  </a:lnTo>
                  <a:cubicBezTo>
                    <a:pt x="149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256;p62">
              <a:extLst>
                <a:ext uri="{FF2B5EF4-FFF2-40B4-BE49-F238E27FC236}">
                  <a16:creationId xmlns:a16="http://schemas.microsoft.com/office/drawing/2014/main" id="{79CDDF0D-B8CE-49A9-BA90-E470177216BA}"/>
                </a:ext>
              </a:extLst>
            </p:cNvPr>
            <p:cNvSpPr/>
            <p:nvPr/>
          </p:nvSpPr>
          <p:spPr>
            <a:xfrm>
              <a:off x="5785271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52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257;p62">
              <a:extLst>
                <a:ext uri="{FF2B5EF4-FFF2-40B4-BE49-F238E27FC236}">
                  <a16:creationId xmlns:a16="http://schemas.microsoft.com/office/drawing/2014/main" id="{783F50F3-C94A-4F8B-BD1C-A8F2E85B3A7E}"/>
                </a:ext>
              </a:extLst>
            </p:cNvPr>
            <p:cNvSpPr/>
            <p:nvPr/>
          </p:nvSpPr>
          <p:spPr>
            <a:xfrm>
              <a:off x="5574714" y="1621868"/>
              <a:ext cx="18056" cy="17396"/>
            </a:xfrm>
            <a:custGeom>
              <a:avLst/>
              <a:gdLst/>
              <a:ahLst/>
              <a:cxnLst/>
              <a:rect l="l" t="t" r="r" b="b"/>
              <a:pathLst>
                <a:path w="821" h="791" extrusionOk="0">
                  <a:moveTo>
                    <a:pt x="426" y="0"/>
                  </a:moveTo>
                  <a:cubicBezTo>
                    <a:pt x="182" y="0"/>
                    <a:pt x="0" y="183"/>
                    <a:pt x="0" y="395"/>
                  </a:cubicBezTo>
                  <a:cubicBezTo>
                    <a:pt x="0" y="608"/>
                    <a:pt x="182" y="791"/>
                    <a:pt x="426" y="791"/>
                  </a:cubicBezTo>
                  <a:cubicBezTo>
                    <a:pt x="638" y="791"/>
                    <a:pt x="821" y="608"/>
                    <a:pt x="821" y="395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258;p62">
              <a:extLst>
                <a:ext uri="{FF2B5EF4-FFF2-40B4-BE49-F238E27FC236}">
                  <a16:creationId xmlns:a16="http://schemas.microsoft.com/office/drawing/2014/main" id="{19CD7DEE-E233-4189-B275-A9793C315981}"/>
                </a:ext>
              </a:extLst>
            </p:cNvPr>
            <p:cNvSpPr/>
            <p:nvPr/>
          </p:nvSpPr>
          <p:spPr>
            <a:xfrm>
              <a:off x="565157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396" y="791"/>
                  </a:cubicBezTo>
                  <a:cubicBezTo>
                    <a:pt x="608" y="791"/>
                    <a:pt x="791" y="608"/>
                    <a:pt x="791" y="395"/>
                  </a:cubicBezTo>
                  <a:cubicBezTo>
                    <a:pt x="791" y="183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259;p62">
              <a:extLst>
                <a:ext uri="{FF2B5EF4-FFF2-40B4-BE49-F238E27FC236}">
                  <a16:creationId xmlns:a16="http://schemas.microsoft.com/office/drawing/2014/main" id="{52963DC2-A5D2-47F9-87EB-0E9D29100C30}"/>
                </a:ext>
              </a:extLst>
            </p:cNvPr>
            <p:cNvSpPr/>
            <p:nvPr/>
          </p:nvSpPr>
          <p:spPr>
            <a:xfrm>
              <a:off x="5727782" y="1621868"/>
              <a:ext cx="18078" cy="17396"/>
            </a:xfrm>
            <a:custGeom>
              <a:avLst/>
              <a:gdLst/>
              <a:ahLst/>
              <a:cxnLst/>
              <a:rect l="l" t="t" r="r" b="b"/>
              <a:pathLst>
                <a:path w="822" h="791" extrusionOk="0">
                  <a:moveTo>
                    <a:pt x="42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426" y="791"/>
                  </a:cubicBezTo>
                  <a:cubicBezTo>
                    <a:pt x="639" y="791"/>
                    <a:pt x="821" y="608"/>
                    <a:pt x="821" y="395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260;p62">
              <a:extLst>
                <a:ext uri="{FF2B5EF4-FFF2-40B4-BE49-F238E27FC236}">
                  <a16:creationId xmlns:a16="http://schemas.microsoft.com/office/drawing/2014/main" id="{4BC6C2F0-FC72-44FB-B9CB-8D0ADBDAC8D2}"/>
                </a:ext>
              </a:extLst>
            </p:cNvPr>
            <p:cNvSpPr/>
            <p:nvPr/>
          </p:nvSpPr>
          <p:spPr>
            <a:xfrm>
              <a:off x="580466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5" y="0"/>
                  </a:moveTo>
                  <a:cubicBezTo>
                    <a:pt x="183" y="0"/>
                    <a:pt x="0" y="183"/>
                    <a:pt x="0" y="395"/>
                  </a:cubicBezTo>
                  <a:cubicBezTo>
                    <a:pt x="0" y="608"/>
                    <a:pt x="183" y="791"/>
                    <a:pt x="395" y="791"/>
                  </a:cubicBezTo>
                  <a:cubicBezTo>
                    <a:pt x="608" y="791"/>
                    <a:pt x="790" y="608"/>
                    <a:pt x="790" y="395"/>
                  </a:cubicBezTo>
                  <a:cubicBezTo>
                    <a:pt x="790" y="183"/>
                    <a:pt x="608" y="0"/>
                    <a:pt x="39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261;p62">
              <a:extLst>
                <a:ext uri="{FF2B5EF4-FFF2-40B4-BE49-F238E27FC236}">
                  <a16:creationId xmlns:a16="http://schemas.microsoft.com/office/drawing/2014/main" id="{CF971DB5-A21E-4D45-8E94-BBE31CA198C8}"/>
                </a:ext>
              </a:extLst>
            </p:cNvPr>
            <p:cNvSpPr/>
            <p:nvPr/>
          </p:nvSpPr>
          <p:spPr>
            <a:xfrm>
              <a:off x="5534600" y="1576409"/>
              <a:ext cx="328238" cy="32769"/>
            </a:xfrm>
            <a:custGeom>
              <a:avLst/>
              <a:gdLst/>
              <a:ahLst/>
              <a:cxnLst/>
              <a:rect l="l" t="t" r="r" b="b"/>
              <a:pathLst>
                <a:path w="14925" h="1490" extrusionOk="0">
                  <a:moveTo>
                    <a:pt x="0" y="0"/>
                  </a:moveTo>
                  <a:lnTo>
                    <a:pt x="0" y="1490"/>
                  </a:lnTo>
                  <a:lnTo>
                    <a:pt x="14925" y="149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262;p62">
              <a:extLst>
                <a:ext uri="{FF2B5EF4-FFF2-40B4-BE49-F238E27FC236}">
                  <a16:creationId xmlns:a16="http://schemas.microsoft.com/office/drawing/2014/main" id="{10C6F4F0-504A-41D0-BC2B-95A1CD0930CE}"/>
                </a:ext>
              </a:extLst>
            </p:cNvPr>
            <p:cNvSpPr/>
            <p:nvPr/>
          </p:nvSpPr>
          <p:spPr>
            <a:xfrm>
              <a:off x="5534600" y="1576409"/>
              <a:ext cx="328238" cy="16055"/>
            </a:xfrm>
            <a:custGeom>
              <a:avLst/>
              <a:gdLst/>
              <a:ahLst/>
              <a:cxnLst/>
              <a:rect l="l" t="t" r="r" b="b"/>
              <a:pathLst>
                <a:path w="14925" h="730" extrusionOk="0">
                  <a:moveTo>
                    <a:pt x="0" y="0"/>
                  </a:moveTo>
                  <a:lnTo>
                    <a:pt x="0" y="730"/>
                  </a:lnTo>
                  <a:lnTo>
                    <a:pt x="14925" y="73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263;p62">
              <a:extLst>
                <a:ext uri="{FF2B5EF4-FFF2-40B4-BE49-F238E27FC236}">
                  <a16:creationId xmlns:a16="http://schemas.microsoft.com/office/drawing/2014/main" id="{EC4AE134-663D-4076-B359-57313392EB1D}"/>
                </a:ext>
              </a:extLst>
            </p:cNvPr>
            <p:cNvSpPr/>
            <p:nvPr/>
          </p:nvSpPr>
          <p:spPr>
            <a:xfrm>
              <a:off x="5500512" y="1570383"/>
              <a:ext cx="45458" cy="44821"/>
            </a:xfrm>
            <a:custGeom>
              <a:avLst/>
              <a:gdLst/>
              <a:ahLst/>
              <a:cxnLst/>
              <a:rect l="l" t="t" r="r" b="b"/>
              <a:pathLst>
                <a:path w="2067" h="2038" extrusionOk="0">
                  <a:moveTo>
                    <a:pt x="1034" y="1"/>
                  </a:moveTo>
                  <a:cubicBezTo>
                    <a:pt x="486" y="1"/>
                    <a:pt x="0" y="457"/>
                    <a:pt x="0" y="1004"/>
                  </a:cubicBezTo>
                  <a:cubicBezTo>
                    <a:pt x="0" y="1581"/>
                    <a:pt x="48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264;p62">
              <a:extLst>
                <a:ext uri="{FF2B5EF4-FFF2-40B4-BE49-F238E27FC236}">
                  <a16:creationId xmlns:a16="http://schemas.microsoft.com/office/drawing/2014/main" id="{C1346774-EF73-4B0D-9248-36FE9512070C}"/>
                </a:ext>
              </a:extLst>
            </p:cNvPr>
            <p:cNvSpPr/>
            <p:nvPr/>
          </p:nvSpPr>
          <p:spPr>
            <a:xfrm>
              <a:off x="5855471" y="1570383"/>
              <a:ext cx="45480" cy="44821"/>
            </a:xfrm>
            <a:custGeom>
              <a:avLst/>
              <a:gdLst/>
              <a:ahLst/>
              <a:cxnLst/>
              <a:rect l="l" t="t" r="r" b="b"/>
              <a:pathLst>
                <a:path w="2068" h="2038" extrusionOk="0">
                  <a:moveTo>
                    <a:pt x="1034" y="1"/>
                  </a:moveTo>
                  <a:cubicBezTo>
                    <a:pt x="456" y="1"/>
                    <a:pt x="0" y="457"/>
                    <a:pt x="0" y="1004"/>
                  </a:cubicBezTo>
                  <a:cubicBezTo>
                    <a:pt x="0" y="1581"/>
                    <a:pt x="45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2240;p62">
            <a:extLst>
              <a:ext uri="{FF2B5EF4-FFF2-40B4-BE49-F238E27FC236}">
                <a16:creationId xmlns:a16="http://schemas.microsoft.com/office/drawing/2014/main" id="{280172AC-C125-4076-9F35-F48477632AAC}"/>
              </a:ext>
            </a:extLst>
          </p:cNvPr>
          <p:cNvGrpSpPr/>
          <p:nvPr/>
        </p:nvGrpSpPr>
        <p:grpSpPr>
          <a:xfrm>
            <a:off x="1352915" y="4037653"/>
            <a:ext cx="976488" cy="1246450"/>
            <a:chOff x="5500512" y="1480236"/>
            <a:chExt cx="400439" cy="595535"/>
          </a:xfrm>
        </p:grpSpPr>
        <p:sp>
          <p:nvSpPr>
            <p:cNvPr id="168" name="Google Shape;2241;p62">
              <a:extLst>
                <a:ext uri="{FF2B5EF4-FFF2-40B4-BE49-F238E27FC236}">
                  <a16:creationId xmlns:a16="http://schemas.microsoft.com/office/drawing/2014/main" id="{7CA23BCA-DAFB-49C9-ABDA-09499A57B032}"/>
                </a:ext>
              </a:extLst>
            </p:cNvPr>
            <p:cNvSpPr/>
            <p:nvPr/>
          </p:nvSpPr>
          <p:spPr>
            <a:xfrm>
              <a:off x="5534600" y="1592442"/>
              <a:ext cx="328238" cy="483175"/>
            </a:xfrm>
            <a:custGeom>
              <a:avLst/>
              <a:gdLst/>
              <a:ahLst/>
              <a:cxnLst/>
              <a:rect l="l" t="t" r="r" b="b"/>
              <a:pathLst>
                <a:path w="14925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3618" y="17722"/>
                  </a:lnTo>
                  <a:cubicBezTo>
                    <a:pt x="14438" y="17114"/>
                    <a:pt x="14925" y="16141"/>
                    <a:pt x="14925" y="15108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242;p62">
              <a:extLst>
                <a:ext uri="{FF2B5EF4-FFF2-40B4-BE49-F238E27FC236}">
                  <a16:creationId xmlns:a16="http://schemas.microsoft.com/office/drawing/2014/main" id="{E0735884-F103-4121-B6AB-1340C74CB4EE}"/>
                </a:ext>
              </a:extLst>
            </p:cNvPr>
            <p:cNvSpPr/>
            <p:nvPr/>
          </p:nvSpPr>
          <p:spPr>
            <a:xfrm>
              <a:off x="5534600" y="1592442"/>
              <a:ext cx="229976" cy="483175"/>
            </a:xfrm>
            <a:custGeom>
              <a:avLst/>
              <a:gdLst/>
              <a:ahLst/>
              <a:cxnLst/>
              <a:rect l="l" t="t" r="r" b="b"/>
              <a:pathLst>
                <a:path w="10457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0456" y="20032"/>
                  </a:lnTo>
                  <a:lnTo>
                    <a:pt x="5046" y="16050"/>
                  </a:lnTo>
                  <a:cubicBezTo>
                    <a:pt x="4195" y="15442"/>
                    <a:pt x="3709" y="14500"/>
                    <a:pt x="3709" y="13466"/>
                  </a:cubicBezTo>
                  <a:lnTo>
                    <a:pt x="3709" y="1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243;p62">
              <a:extLst>
                <a:ext uri="{FF2B5EF4-FFF2-40B4-BE49-F238E27FC236}">
                  <a16:creationId xmlns:a16="http://schemas.microsoft.com/office/drawing/2014/main" id="{B8B781E9-BCED-4899-9739-F2F73AAAF745}"/>
                </a:ext>
              </a:extLst>
            </p:cNvPr>
            <p:cNvSpPr/>
            <p:nvPr/>
          </p:nvSpPr>
          <p:spPr>
            <a:xfrm>
              <a:off x="5698378" y="1592442"/>
              <a:ext cx="164460" cy="483329"/>
            </a:xfrm>
            <a:custGeom>
              <a:avLst/>
              <a:gdLst/>
              <a:ahLst/>
              <a:cxnLst/>
              <a:rect l="l" t="t" r="r" b="b"/>
              <a:pathLst>
                <a:path w="7478" h="21977" extrusionOk="0">
                  <a:moveTo>
                    <a:pt x="0" y="1"/>
                  </a:moveTo>
                  <a:lnTo>
                    <a:pt x="0" y="21977"/>
                  </a:lnTo>
                  <a:cubicBezTo>
                    <a:pt x="243" y="21977"/>
                    <a:pt x="456" y="21916"/>
                    <a:pt x="669" y="21764"/>
                  </a:cubicBezTo>
                  <a:lnTo>
                    <a:pt x="6171" y="17722"/>
                  </a:lnTo>
                  <a:cubicBezTo>
                    <a:pt x="6991" y="17114"/>
                    <a:pt x="7478" y="16141"/>
                    <a:pt x="7478" y="15138"/>
                  </a:cubicBezTo>
                  <a:lnTo>
                    <a:pt x="747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244;p62">
              <a:extLst>
                <a:ext uri="{FF2B5EF4-FFF2-40B4-BE49-F238E27FC236}">
                  <a16:creationId xmlns:a16="http://schemas.microsoft.com/office/drawing/2014/main" id="{758D6BA8-B0CA-47E2-834E-AE2F9BDC41E0}"/>
                </a:ext>
              </a:extLst>
            </p:cNvPr>
            <p:cNvSpPr/>
            <p:nvPr/>
          </p:nvSpPr>
          <p:spPr>
            <a:xfrm>
              <a:off x="5698378" y="1834447"/>
              <a:ext cx="164460" cy="241324"/>
            </a:xfrm>
            <a:custGeom>
              <a:avLst/>
              <a:gdLst/>
              <a:ahLst/>
              <a:cxnLst/>
              <a:rect l="l" t="t" r="r" b="b"/>
              <a:pathLst>
                <a:path w="7478" h="10973" extrusionOk="0">
                  <a:moveTo>
                    <a:pt x="0" y="0"/>
                  </a:moveTo>
                  <a:lnTo>
                    <a:pt x="0" y="10973"/>
                  </a:lnTo>
                  <a:cubicBezTo>
                    <a:pt x="243" y="10973"/>
                    <a:pt x="487" y="10912"/>
                    <a:pt x="669" y="10760"/>
                  </a:cubicBezTo>
                  <a:lnTo>
                    <a:pt x="6171" y="6718"/>
                  </a:lnTo>
                  <a:cubicBezTo>
                    <a:pt x="6991" y="6110"/>
                    <a:pt x="7478" y="5137"/>
                    <a:pt x="7478" y="4134"/>
                  </a:cubicBezTo>
                  <a:lnTo>
                    <a:pt x="7478" y="0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245;p62">
              <a:extLst>
                <a:ext uri="{FF2B5EF4-FFF2-40B4-BE49-F238E27FC236}">
                  <a16:creationId xmlns:a16="http://schemas.microsoft.com/office/drawing/2014/main" id="{FB4C02D9-F7E9-4B10-AA08-98347272B715}"/>
                </a:ext>
              </a:extLst>
            </p:cNvPr>
            <p:cNvSpPr/>
            <p:nvPr/>
          </p:nvSpPr>
          <p:spPr>
            <a:xfrm>
              <a:off x="5698378" y="1984854"/>
              <a:ext cx="66197" cy="90917"/>
            </a:xfrm>
            <a:custGeom>
              <a:avLst/>
              <a:gdLst/>
              <a:ahLst/>
              <a:cxnLst/>
              <a:rect l="l" t="t" r="r" b="b"/>
              <a:pathLst>
                <a:path w="3010" h="4134" extrusionOk="0">
                  <a:moveTo>
                    <a:pt x="0" y="0"/>
                  </a:moveTo>
                  <a:lnTo>
                    <a:pt x="0" y="4134"/>
                  </a:lnTo>
                  <a:cubicBezTo>
                    <a:pt x="243" y="4134"/>
                    <a:pt x="487" y="4073"/>
                    <a:pt x="669" y="3921"/>
                  </a:cubicBezTo>
                  <a:lnTo>
                    <a:pt x="3009" y="2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246;p62">
              <a:extLst>
                <a:ext uri="{FF2B5EF4-FFF2-40B4-BE49-F238E27FC236}">
                  <a16:creationId xmlns:a16="http://schemas.microsoft.com/office/drawing/2014/main" id="{46D8D12B-6C07-477D-AEF2-1AB6259E3F71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3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0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247;p62">
              <a:extLst>
                <a:ext uri="{FF2B5EF4-FFF2-40B4-BE49-F238E27FC236}">
                  <a16:creationId xmlns:a16="http://schemas.microsoft.com/office/drawing/2014/main" id="{1A0B9BB8-0F40-4B91-9B9C-2A05DAF5AE08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0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6839"/>
                  </a:lnTo>
                  <a:lnTo>
                    <a:pt x="5016" y="5046"/>
                  </a:lnTo>
                  <a:cubicBezTo>
                    <a:pt x="4195" y="4438"/>
                    <a:pt x="3709" y="3496"/>
                    <a:pt x="3709" y="2462"/>
                  </a:cubicBezTo>
                  <a:lnTo>
                    <a:pt x="3709" y="0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248;p62">
              <a:extLst>
                <a:ext uri="{FF2B5EF4-FFF2-40B4-BE49-F238E27FC236}">
                  <a16:creationId xmlns:a16="http://schemas.microsoft.com/office/drawing/2014/main" id="{1874CE59-4D92-445D-B16A-4B056F3BFD25}"/>
                </a:ext>
              </a:extLst>
            </p:cNvPr>
            <p:cNvSpPr/>
            <p:nvPr/>
          </p:nvSpPr>
          <p:spPr>
            <a:xfrm>
              <a:off x="5518546" y="1480236"/>
              <a:ext cx="364350" cy="110908"/>
            </a:xfrm>
            <a:custGeom>
              <a:avLst/>
              <a:gdLst/>
              <a:ahLst/>
              <a:cxnLst/>
              <a:rect l="l" t="t" r="r" b="b"/>
              <a:pathLst>
                <a:path w="16567" h="5043" extrusionOk="0">
                  <a:moveTo>
                    <a:pt x="8200" y="0"/>
                  </a:moveTo>
                  <a:cubicBezTo>
                    <a:pt x="7698" y="0"/>
                    <a:pt x="7196" y="129"/>
                    <a:pt x="6749" y="392"/>
                  </a:cubicBezTo>
                  <a:lnTo>
                    <a:pt x="1" y="4343"/>
                  </a:lnTo>
                  <a:lnTo>
                    <a:pt x="426" y="5042"/>
                  </a:lnTo>
                  <a:lnTo>
                    <a:pt x="7174" y="1091"/>
                  </a:lnTo>
                  <a:cubicBezTo>
                    <a:pt x="7484" y="889"/>
                    <a:pt x="7842" y="790"/>
                    <a:pt x="8202" y="790"/>
                  </a:cubicBezTo>
                  <a:cubicBezTo>
                    <a:pt x="8549" y="790"/>
                    <a:pt x="8898" y="882"/>
                    <a:pt x="9211" y="1060"/>
                  </a:cubicBezTo>
                  <a:lnTo>
                    <a:pt x="16141" y="5042"/>
                  </a:lnTo>
                  <a:lnTo>
                    <a:pt x="16566" y="4343"/>
                  </a:lnTo>
                  <a:lnTo>
                    <a:pt x="9606" y="361"/>
                  </a:lnTo>
                  <a:cubicBezTo>
                    <a:pt x="9172" y="122"/>
                    <a:pt x="8686" y="0"/>
                    <a:pt x="820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249;p62">
              <a:extLst>
                <a:ext uri="{FF2B5EF4-FFF2-40B4-BE49-F238E27FC236}">
                  <a16:creationId xmlns:a16="http://schemas.microsoft.com/office/drawing/2014/main" id="{CD1FA422-ED1E-4A36-9A7A-42524C51862A}"/>
                </a:ext>
              </a:extLst>
            </p:cNvPr>
            <p:cNvSpPr/>
            <p:nvPr/>
          </p:nvSpPr>
          <p:spPr>
            <a:xfrm>
              <a:off x="555597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28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250;p62">
              <a:extLst>
                <a:ext uri="{FF2B5EF4-FFF2-40B4-BE49-F238E27FC236}">
                  <a16:creationId xmlns:a16="http://schemas.microsoft.com/office/drawing/2014/main" id="{4263D09B-7BF3-4BAF-902A-8BDA27B94D1A}"/>
                </a:ext>
              </a:extLst>
            </p:cNvPr>
            <p:cNvSpPr/>
            <p:nvPr/>
          </p:nvSpPr>
          <p:spPr>
            <a:xfrm>
              <a:off x="5555977" y="1599809"/>
              <a:ext cx="39477" cy="55509"/>
            </a:xfrm>
            <a:custGeom>
              <a:avLst/>
              <a:gdLst/>
              <a:ahLst/>
              <a:cxnLst/>
              <a:rect l="l" t="t" r="r" b="b"/>
              <a:pathLst>
                <a:path w="1795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490" y="2523"/>
                    <a:pt x="1278" y="2310"/>
                    <a:pt x="1278" y="2006"/>
                  </a:cubicBezTo>
                  <a:lnTo>
                    <a:pt x="1278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251;p62">
              <a:extLst>
                <a:ext uri="{FF2B5EF4-FFF2-40B4-BE49-F238E27FC236}">
                  <a16:creationId xmlns:a16="http://schemas.microsoft.com/office/drawing/2014/main" id="{829A31F9-B1A5-47CE-AD2C-DE1242D6DF16}"/>
                </a:ext>
              </a:extLst>
            </p:cNvPr>
            <p:cNvSpPr/>
            <p:nvPr/>
          </p:nvSpPr>
          <p:spPr>
            <a:xfrm>
              <a:off x="5632863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976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252;p62">
              <a:extLst>
                <a:ext uri="{FF2B5EF4-FFF2-40B4-BE49-F238E27FC236}">
                  <a16:creationId xmlns:a16="http://schemas.microsoft.com/office/drawing/2014/main" id="{2B0B183A-00AD-424F-B689-14ED4C7BDF35}"/>
                </a:ext>
              </a:extLst>
            </p:cNvPr>
            <p:cNvSpPr/>
            <p:nvPr/>
          </p:nvSpPr>
          <p:spPr>
            <a:xfrm>
              <a:off x="570906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2007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253;p62">
              <a:extLst>
                <a:ext uri="{FF2B5EF4-FFF2-40B4-BE49-F238E27FC236}">
                  <a16:creationId xmlns:a16="http://schemas.microsoft.com/office/drawing/2014/main" id="{66F432DC-C5D5-4105-A06E-17A8E0FFD86A}"/>
                </a:ext>
              </a:extLst>
            </p:cNvPr>
            <p:cNvSpPr/>
            <p:nvPr/>
          </p:nvSpPr>
          <p:spPr>
            <a:xfrm>
              <a:off x="5785271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31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254;p62">
              <a:extLst>
                <a:ext uri="{FF2B5EF4-FFF2-40B4-BE49-F238E27FC236}">
                  <a16:creationId xmlns:a16="http://schemas.microsoft.com/office/drawing/2014/main" id="{F1D431FE-C4CB-4482-8397-92FF8AC0A037}"/>
                </a:ext>
              </a:extLst>
            </p:cNvPr>
            <p:cNvSpPr/>
            <p:nvPr/>
          </p:nvSpPr>
          <p:spPr>
            <a:xfrm>
              <a:off x="5632863" y="1599809"/>
              <a:ext cx="38795" cy="55509"/>
            </a:xfrm>
            <a:custGeom>
              <a:avLst/>
              <a:gdLst/>
              <a:ahLst/>
              <a:cxnLst/>
              <a:rect l="l" t="t" r="r" b="b"/>
              <a:pathLst>
                <a:path w="176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763" y="2523"/>
                  </a:lnTo>
                  <a:cubicBezTo>
                    <a:pt x="1490" y="2523"/>
                    <a:pt x="1247" y="2310"/>
                    <a:pt x="1247" y="2006"/>
                  </a:cubicBezTo>
                  <a:lnTo>
                    <a:pt x="124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255;p62">
              <a:extLst>
                <a:ext uri="{FF2B5EF4-FFF2-40B4-BE49-F238E27FC236}">
                  <a16:creationId xmlns:a16="http://schemas.microsoft.com/office/drawing/2014/main" id="{180711AC-51DE-401F-B46A-4F12524B008B}"/>
                </a:ext>
              </a:extLst>
            </p:cNvPr>
            <p:cNvSpPr/>
            <p:nvPr/>
          </p:nvSpPr>
          <p:spPr>
            <a:xfrm>
              <a:off x="5709067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1794" y="2523"/>
                  </a:lnTo>
                  <a:cubicBezTo>
                    <a:pt x="149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256;p62">
              <a:extLst>
                <a:ext uri="{FF2B5EF4-FFF2-40B4-BE49-F238E27FC236}">
                  <a16:creationId xmlns:a16="http://schemas.microsoft.com/office/drawing/2014/main" id="{854D8634-AF9F-47B6-BFE2-CB8F5CB06A13}"/>
                </a:ext>
              </a:extLst>
            </p:cNvPr>
            <p:cNvSpPr/>
            <p:nvPr/>
          </p:nvSpPr>
          <p:spPr>
            <a:xfrm>
              <a:off x="5785271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52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257;p62">
              <a:extLst>
                <a:ext uri="{FF2B5EF4-FFF2-40B4-BE49-F238E27FC236}">
                  <a16:creationId xmlns:a16="http://schemas.microsoft.com/office/drawing/2014/main" id="{D88C73B8-D60F-41C8-82A2-7A6A0C6ACE5A}"/>
                </a:ext>
              </a:extLst>
            </p:cNvPr>
            <p:cNvSpPr/>
            <p:nvPr/>
          </p:nvSpPr>
          <p:spPr>
            <a:xfrm>
              <a:off x="5574714" y="1621868"/>
              <a:ext cx="18056" cy="17396"/>
            </a:xfrm>
            <a:custGeom>
              <a:avLst/>
              <a:gdLst/>
              <a:ahLst/>
              <a:cxnLst/>
              <a:rect l="l" t="t" r="r" b="b"/>
              <a:pathLst>
                <a:path w="821" h="791" extrusionOk="0">
                  <a:moveTo>
                    <a:pt x="426" y="0"/>
                  </a:moveTo>
                  <a:cubicBezTo>
                    <a:pt x="182" y="0"/>
                    <a:pt x="0" y="183"/>
                    <a:pt x="0" y="395"/>
                  </a:cubicBezTo>
                  <a:cubicBezTo>
                    <a:pt x="0" y="608"/>
                    <a:pt x="182" y="791"/>
                    <a:pt x="426" y="791"/>
                  </a:cubicBezTo>
                  <a:cubicBezTo>
                    <a:pt x="638" y="791"/>
                    <a:pt x="821" y="608"/>
                    <a:pt x="821" y="395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258;p62">
              <a:extLst>
                <a:ext uri="{FF2B5EF4-FFF2-40B4-BE49-F238E27FC236}">
                  <a16:creationId xmlns:a16="http://schemas.microsoft.com/office/drawing/2014/main" id="{D0DC4883-2332-4EEC-B08E-4D6A1DDC75DF}"/>
                </a:ext>
              </a:extLst>
            </p:cNvPr>
            <p:cNvSpPr/>
            <p:nvPr/>
          </p:nvSpPr>
          <p:spPr>
            <a:xfrm>
              <a:off x="565157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396" y="791"/>
                  </a:cubicBezTo>
                  <a:cubicBezTo>
                    <a:pt x="608" y="791"/>
                    <a:pt x="791" y="608"/>
                    <a:pt x="791" y="395"/>
                  </a:cubicBezTo>
                  <a:cubicBezTo>
                    <a:pt x="791" y="183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259;p62">
              <a:extLst>
                <a:ext uri="{FF2B5EF4-FFF2-40B4-BE49-F238E27FC236}">
                  <a16:creationId xmlns:a16="http://schemas.microsoft.com/office/drawing/2014/main" id="{014AEBEF-A32A-4C31-826F-5E0EBA27953E}"/>
                </a:ext>
              </a:extLst>
            </p:cNvPr>
            <p:cNvSpPr/>
            <p:nvPr/>
          </p:nvSpPr>
          <p:spPr>
            <a:xfrm>
              <a:off x="5727782" y="1621868"/>
              <a:ext cx="18078" cy="17396"/>
            </a:xfrm>
            <a:custGeom>
              <a:avLst/>
              <a:gdLst/>
              <a:ahLst/>
              <a:cxnLst/>
              <a:rect l="l" t="t" r="r" b="b"/>
              <a:pathLst>
                <a:path w="822" h="791" extrusionOk="0">
                  <a:moveTo>
                    <a:pt x="42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426" y="791"/>
                  </a:cubicBezTo>
                  <a:cubicBezTo>
                    <a:pt x="639" y="791"/>
                    <a:pt x="821" y="608"/>
                    <a:pt x="821" y="395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260;p62">
              <a:extLst>
                <a:ext uri="{FF2B5EF4-FFF2-40B4-BE49-F238E27FC236}">
                  <a16:creationId xmlns:a16="http://schemas.microsoft.com/office/drawing/2014/main" id="{9100B121-1FD3-4021-B188-A9CDB9B06864}"/>
                </a:ext>
              </a:extLst>
            </p:cNvPr>
            <p:cNvSpPr/>
            <p:nvPr/>
          </p:nvSpPr>
          <p:spPr>
            <a:xfrm>
              <a:off x="580466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5" y="0"/>
                  </a:moveTo>
                  <a:cubicBezTo>
                    <a:pt x="183" y="0"/>
                    <a:pt x="0" y="183"/>
                    <a:pt x="0" y="395"/>
                  </a:cubicBezTo>
                  <a:cubicBezTo>
                    <a:pt x="0" y="608"/>
                    <a:pt x="183" y="791"/>
                    <a:pt x="395" y="791"/>
                  </a:cubicBezTo>
                  <a:cubicBezTo>
                    <a:pt x="608" y="791"/>
                    <a:pt x="790" y="608"/>
                    <a:pt x="790" y="395"/>
                  </a:cubicBezTo>
                  <a:cubicBezTo>
                    <a:pt x="790" y="183"/>
                    <a:pt x="608" y="0"/>
                    <a:pt x="39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261;p62">
              <a:extLst>
                <a:ext uri="{FF2B5EF4-FFF2-40B4-BE49-F238E27FC236}">
                  <a16:creationId xmlns:a16="http://schemas.microsoft.com/office/drawing/2014/main" id="{C1958F4C-C8FD-4F0E-BF26-46F555FB0848}"/>
                </a:ext>
              </a:extLst>
            </p:cNvPr>
            <p:cNvSpPr/>
            <p:nvPr/>
          </p:nvSpPr>
          <p:spPr>
            <a:xfrm>
              <a:off x="5534600" y="1576409"/>
              <a:ext cx="328238" cy="32769"/>
            </a:xfrm>
            <a:custGeom>
              <a:avLst/>
              <a:gdLst/>
              <a:ahLst/>
              <a:cxnLst/>
              <a:rect l="l" t="t" r="r" b="b"/>
              <a:pathLst>
                <a:path w="14925" h="1490" extrusionOk="0">
                  <a:moveTo>
                    <a:pt x="0" y="0"/>
                  </a:moveTo>
                  <a:lnTo>
                    <a:pt x="0" y="1490"/>
                  </a:lnTo>
                  <a:lnTo>
                    <a:pt x="14925" y="149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262;p62">
              <a:extLst>
                <a:ext uri="{FF2B5EF4-FFF2-40B4-BE49-F238E27FC236}">
                  <a16:creationId xmlns:a16="http://schemas.microsoft.com/office/drawing/2014/main" id="{F2CBF023-225F-4365-A25E-7CB1006AC4D0}"/>
                </a:ext>
              </a:extLst>
            </p:cNvPr>
            <p:cNvSpPr/>
            <p:nvPr/>
          </p:nvSpPr>
          <p:spPr>
            <a:xfrm>
              <a:off x="5534600" y="1576409"/>
              <a:ext cx="328238" cy="16055"/>
            </a:xfrm>
            <a:custGeom>
              <a:avLst/>
              <a:gdLst/>
              <a:ahLst/>
              <a:cxnLst/>
              <a:rect l="l" t="t" r="r" b="b"/>
              <a:pathLst>
                <a:path w="14925" h="730" extrusionOk="0">
                  <a:moveTo>
                    <a:pt x="0" y="0"/>
                  </a:moveTo>
                  <a:lnTo>
                    <a:pt x="0" y="730"/>
                  </a:lnTo>
                  <a:lnTo>
                    <a:pt x="14925" y="73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263;p62">
              <a:extLst>
                <a:ext uri="{FF2B5EF4-FFF2-40B4-BE49-F238E27FC236}">
                  <a16:creationId xmlns:a16="http://schemas.microsoft.com/office/drawing/2014/main" id="{E06A2AD3-9A93-43ED-98B9-06EEC71CC1D1}"/>
                </a:ext>
              </a:extLst>
            </p:cNvPr>
            <p:cNvSpPr/>
            <p:nvPr/>
          </p:nvSpPr>
          <p:spPr>
            <a:xfrm>
              <a:off x="5500512" y="1570383"/>
              <a:ext cx="45458" cy="44821"/>
            </a:xfrm>
            <a:custGeom>
              <a:avLst/>
              <a:gdLst/>
              <a:ahLst/>
              <a:cxnLst/>
              <a:rect l="l" t="t" r="r" b="b"/>
              <a:pathLst>
                <a:path w="2067" h="2038" extrusionOk="0">
                  <a:moveTo>
                    <a:pt x="1034" y="1"/>
                  </a:moveTo>
                  <a:cubicBezTo>
                    <a:pt x="486" y="1"/>
                    <a:pt x="0" y="457"/>
                    <a:pt x="0" y="1004"/>
                  </a:cubicBezTo>
                  <a:cubicBezTo>
                    <a:pt x="0" y="1581"/>
                    <a:pt x="48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264;p62">
              <a:extLst>
                <a:ext uri="{FF2B5EF4-FFF2-40B4-BE49-F238E27FC236}">
                  <a16:creationId xmlns:a16="http://schemas.microsoft.com/office/drawing/2014/main" id="{65B87AA4-2893-4B9B-9C1D-450B2B1B7827}"/>
                </a:ext>
              </a:extLst>
            </p:cNvPr>
            <p:cNvSpPr/>
            <p:nvPr/>
          </p:nvSpPr>
          <p:spPr>
            <a:xfrm>
              <a:off x="5855471" y="1570383"/>
              <a:ext cx="45480" cy="44821"/>
            </a:xfrm>
            <a:custGeom>
              <a:avLst/>
              <a:gdLst/>
              <a:ahLst/>
              <a:cxnLst/>
              <a:rect l="l" t="t" r="r" b="b"/>
              <a:pathLst>
                <a:path w="2068" h="2038" extrusionOk="0">
                  <a:moveTo>
                    <a:pt x="1034" y="1"/>
                  </a:moveTo>
                  <a:cubicBezTo>
                    <a:pt x="456" y="1"/>
                    <a:pt x="0" y="457"/>
                    <a:pt x="0" y="1004"/>
                  </a:cubicBezTo>
                  <a:cubicBezTo>
                    <a:pt x="0" y="1581"/>
                    <a:pt x="45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7" name="Picture 7">
            <a:extLst>
              <a:ext uri="{FF2B5EF4-FFF2-40B4-BE49-F238E27FC236}">
                <a16:creationId xmlns:a16="http://schemas.microsoft.com/office/drawing/2014/main" id="{5622D8A8-50F5-4306-96D0-96DBEE7558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0877"/>
          <a:stretch/>
        </p:blipFill>
        <p:spPr>
          <a:xfrm>
            <a:off x="700434" y="-460570"/>
            <a:ext cx="10617199" cy="674150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C1472BC-8106-40DE-98F1-9EE11CA2ADD0}"/>
              </a:ext>
            </a:extLst>
          </p:cNvPr>
          <p:cNvSpPr txBox="1"/>
          <p:nvPr/>
        </p:nvSpPr>
        <p:spPr>
          <a:xfrm>
            <a:off x="3363780" y="1779543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/>
              <a:t>    </a:t>
            </a:r>
            <a:r>
              <a:rPr lang="en-US" sz="3200" b="1" i="1" dirty="0" err="1"/>
              <a:t>Xưa</a:t>
            </a:r>
            <a:r>
              <a:rPr lang="en-US" sz="3200" b="1" i="1" dirty="0"/>
              <a:t> kia, ở </a:t>
            </a:r>
            <a:r>
              <a:rPr lang="en-US" sz="3200" b="1" i="1" dirty="0" err="1"/>
              <a:t>một</a:t>
            </a:r>
            <a:r>
              <a:rPr lang="en-US" sz="3200" b="1" i="1" dirty="0"/>
              <a:t> </a:t>
            </a:r>
            <a:r>
              <a:rPr lang="en-US" sz="3200" b="1" i="1" dirty="0" err="1"/>
              <a:t>vương</a:t>
            </a:r>
            <a:r>
              <a:rPr lang="en-US" sz="3200" b="1" i="1" dirty="0"/>
              <a:t> </a:t>
            </a:r>
            <a:r>
              <a:rPr lang="en-US" sz="3200" b="1" i="1" dirty="0" err="1"/>
              <a:t>quốc</a:t>
            </a:r>
            <a:r>
              <a:rPr lang="en-US" sz="3200" b="1" i="1" dirty="0"/>
              <a:t> </a:t>
            </a:r>
            <a:r>
              <a:rPr lang="en-US" sz="3200" b="1" i="1" dirty="0" err="1"/>
              <a:t>xa</a:t>
            </a:r>
            <a:r>
              <a:rPr lang="en-US" sz="3200" b="1" i="1" dirty="0"/>
              <a:t> </a:t>
            </a:r>
            <a:r>
              <a:rPr lang="en-US" sz="3200" b="1" i="1" dirty="0" err="1"/>
              <a:t>thật</a:t>
            </a:r>
            <a:r>
              <a:rPr lang="en-US" sz="3200" b="1" i="1" dirty="0"/>
              <a:t> </a:t>
            </a:r>
            <a:r>
              <a:rPr lang="en-US" sz="3200" b="1" i="1" dirty="0" err="1"/>
              <a:t>xa</a:t>
            </a:r>
            <a:r>
              <a:rPr lang="en-US" sz="3200" b="1" i="1" dirty="0"/>
              <a:t> </a:t>
            </a:r>
            <a:r>
              <a:rPr lang="en-US" sz="3200" b="1" i="1" dirty="0" err="1"/>
              <a:t>bỗng</a:t>
            </a:r>
            <a:r>
              <a:rPr lang="en-US" sz="3200" b="1" i="1" dirty="0"/>
              <a:t> </a:t>
            </a:r>
            <a:r>
              <a:rPr lang="en-US" sz="3200" b="1" i="1" dirty="0" err="1"/>
              <a:t>xuất</a:t>
            </a:r>
            <a:r>
              <a:rPr lang="en-US" sz="3200" b="1" i="1" dirty="0"/>
              <a:t> </a:t>
            </a:r>
            <a:r>
              <a:rPr lang="en-US" sz="3200" b="1" i="1" dirty="0" err="1"/>
              <a:t>hiện</a:t>
            </a:r>
            <a:r>
              <a:rPr lang="en-US" sz="3200" b="1" i="1" dirty="0"/>
              <a:t> </a:t>
            </a:r>
            <a:r>
              <a:rPr lang="en-US" sz="3200" b="1" i="1" dirty="0" err="1"/>
              <a:t>một</a:t>
            </a:r>
            <a:r>
              <a:rPr lang="en-US" sz="3200" b="1" i="1" dirty="0"/>
              <a:t> con </a:t>
            </a:r>
            <a:r>
              <a:rPr lang="en-US" sz="3200" b="1" i="1" dirty="0" err="1"/>
              <a:t>rồng</a:t>
            </a:r>
            <a:r>
              <a:rPr lang="en-US" sz="3200" b="1" i="1" dirty="0"/>
              <a:t> hung </a:t>
            </a:r>
            <a:r>
              <a:rPr lang="en-US" sz="3200" b="1" i="1" dirty="0" err="1"/>
              <a:t>ác</a:t>
            </a:r>
            <a:r>
              <a:rPr lang="en-US" sz="3200" b="1" i="1" dirty="0"/>
              <a:t>. </a:t>
            </a:r>
            <a:r>
              <a:rPr lang="en-US" sz="3200" b="1" i="1" dirty="0" err="1"/>
              <a:t>Nó</a:t>
            </a:r>
            <a:r>
              <a:rPr lang="en-US" sz="3200" b="1" i="1" dirty="0"/>
              <a:t> </a:t>
            </a:r>
            <a:r>
              <a:rPr lang="en-US" sz="3200" b="1" i="1" dirty="0" err="1"/>
              <a:t>đã</a:t>
            </a:r>
            <a:r>
              <a:rPr lang="en-US" sz="3200" b="1" i="1" dirty="0"/>
              <a:t> </a:t>
            </a:r>
            <a:r>
              <a:rPr lang="en-US" sz="3200" b="1" i="1" dirty="0" err="1"/>
              <a:t>cướp</a:t>
            </a:r>
            <a:r>
              <a:rPr lang="en-US" sz="3200" b="1" i="1" dirty="0"/>
              <a:t> </a:t>
            </a:r>
            <a:r>
              <a:rPr lang="en-US" sz="3200" b="1" i="1" dirty="0" err="1"/>
              <a:t>đi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 </a:t>
            </a:r>
            <a:r>
              <a:rPr lang="en-US" sz="3200" b="1" i="1" dirty="0" err="1"/>
              <a:t>công</a:t>
            </a:r>
            <a:r>
              <a:rPr lang="en-US" sz="3200" b="1" i="1" dirty="0"/>
              <a:t> </a:t>
            </a:r>
            <a:r>
              <a:rPr lang="en-US" sz="3200" b="1" i="1" dirty="0" err="1"/>
              <a:t>chúa</a:t>
            </a:r>
            <a:r>
              <a:rPr lang="en-US" sz="3200" b="1" i="1" dirty="0"/>
              <a:t> </a:t>
            </a:r>
            <a:r>
              <a:rPr lang="en-US" sz="3200" b="1" i="1" dirty="0" err="1"/>
              <a:t>xinh</a:t>
            </a:r>
            <a:r>
              <a:rPr lang="en-US" sz="3200" b="1" i="1" dirty="0"/>
              <a:t> </a:t>
            </a:r>
            <a:r>
              <a:rPr lang="en-US" sz="3200" b="1" i="1" dirty="0" err="1"/>
              <a:t>đẹp</a:t>
            </a:r>
            <a:r>
              <a:rPr lang="en-US" sz="3200" b="1" i="1" dirty="0"/>
              <a:t> </a:t>
            </a:r>
            <a:r>
              <a:rPr lang="en-US" sz="3200" b="1" i="1" dirty="0" err="1"/>
              <a:t>và</a:t>
            </a:r>
            <a:r>
              <a:rPr lang="en-US" sz="3200" b="1" i="1" dirty="0"/>
              <a:t> </a:t>
            </a:r>
            <a:r>
              <a:rPr lang="en-US" sz="3200" b="1" i="1" dirty="0" err="1"/>
              <a:t>giam</a:t>
            </a:r>
            <a:r>
              <a:rPr lang="en-US" sz="3200" b="1" i="1" dirty="0"/>
              <a:t> </a:t>
            </a:r>
            <a:r>
              <a:rPr lang="en-US" sz="3200" b="1" i="1" dirty="0" err="1"/>
              <a:t>cầm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 </a:t>
            </a:r>
            <a:r>
              <a:rPr lang="en-US" sz="3200" b="1" i="1" dirty="0" err="1"/>
              <a:t>trong</a:t>
            </a:r>
            <a:r>
              <a:rPr lang="en-US" sz="3200" b="1" i="1" dirty="0"/>
              <a:t> </a:t>
            </a:r>
            <a:r>
              <a:rPr lang="en-US" sz="3200" b="1" i="1" dirty="0" err="1"/>
              <a:t>tòa</a:t>
            </a:r>
            <a:r>
              <a:rPr lang="en-US" sz="3200" b="1" i="1" dirty="0"/>
              <a:t> </a:t>
            </a:r>
            <a:r>
              <a:rPr lang="en-US" sz="3200" b="1" i="1" dirty="0" err="1"/>
              <a:t>tháp</a:t>
            </a:r>
            <a:r>
              <a:rPr lang="en-US" sz="3200" b="1" i="1" dirty="0"/>
              <a:t> </a:t>
            </a:r>
            <a:r>
              <a:rPr lang="en-US" sz="3200" b="1" i="1" dirty="0" err="1"/>
              <a:t>cao</a:t>
            </a:r>
            <a:r>
              <a:rPr lang="en-US" sz="3200" b="1" i="1" dirty="0"/>
              <a:t> </a:t>
            </a:r>
            <a:r>
              <a:rPr lang="en-US" sz="3200" b="1" i="1" dirty="0" err="1"/>
              <a:t>chót</a:t>
            </a:r>
            <a:r>
              <a:rPr lang="en-US" sz="3200" b="1" i="1" dirty="0"/>
              <a:t> </a:t>
            </a:r>
            <a:r>
              <a:rPr lang="en-US" sz="3200" b="1" i="1" dirty="0" err="1"/>
              <a:t>vót</a:t>
            </a:r>
            <a:r>
              <a:rPr lang="en-US" sz="3200" b="1" i="1" dirty="0"/>
              <a:t>.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79C60A2-7777-4B4A-A944-408CC91A5D86}"/>
              </a:ext>
            </a:extLst>
          </p:cNvPr>
          <p:cNvSpPr txBox="1"/>
          <p:nvPr/>
        </p:nvSpPr>
        <p:spPr>
          <a:xfrm>
            <a:off x="3346028" y="1779543"/>
            <a:ext cx="6072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/>
              <a:t>    </a:t>
            </a:r>
            <a:r>
              <a:rPr lang="en-US" sz="3200" b="1" i="1" dirty="0" err="1"/>
              <a:t>Một</a:t>
            </a:r>
            <a:r>
              <a:rPr lang="en-US" sz="3200" b="1" i="1" dirty="0"/>
              <a:t> </a:t>
            </a:r>
            <a:r>
              <a:rPr lang="en-US" sz="3200" b="1" i="1" dirty="0" err="1"/>
              <a:t>ngày</a:t>
            </a:r>
            <a:r>
              <a:rPr lang="en-US" sz="3200" b="1" i="1" dirty="0"/>
              <a:t> </a:t>
            </a:r>
            <a:r>
              <a:rPr lang="en-US" sz="3200" b="1" i="1" dirty="0" err="1"/>
              <a:t>nọ</a:t>
            </a:r>
            <a:r>
              <a:rPr lang="en-US" sz="3200" b="1" i="1" dirty="0"/>
              <a:t>, </a:t>
            </a:r>
            <a:r>
              <a:rPr lang="en-US" sz="3200" b="1" i="1" dirty="0" err="1"/>
              <a:t>chàng</a:t>
            </a:r>
            <a:r>
              <a:rPr lang="en-US" sz="3200" b="1" i="1" dirty="0"/>
              <a:t> </a:t>
            </a:r>
            <a:r>
              <a:rPr lang="en-US" sz="3200" b="1" i="1" dirty="0" err="1"/>
              <a:t>hoàng</a:t>
            </a:r>
            <a:r>
              <a:rPr lang="en-US" sz="3200" b="1" i="1" dirty="0"/>
              <a:t> </a:t>
            </a:r>
            <a:r>
              <a:rPr lang="en-US" sz="3200" b="1" i="1" dirty="0" err="1"/>
              <a:t>tử</a:t>
            </a:r>
            <a:r>
              <a:rPr lang="en-US" sz="3200" b="1" i="1" dirty="0"/>
              <a:t> </a:t>
            </a:r>
            <a:r>
              <a:rPr lang="en-US" sz="3200" b="1" i="1" dirty="0" err="1"/>
              <a:t>bạch</a:t>
            </a:r>
            <a:r>
              <a:rPr lang="en-US" sz="3200" b="1" i="1" dirty="0"/>
              <a:t> </a:t>
            </a:r>
            <a:r>
              <a:rPr lang="en-US" sz="3200" b="1" i="1" dirty="0" err="1"/>
              <a:t>mã</a:t>
            </a:r>
            <a:r>
              <a:rPr lang="en-US" sz="3200" b="1" i="1" dirty="0"/>
              <a:t> </a:t>
            </a:r>
            <a:r>
              <a:rPr lang="en-US" sz="3200" b="1" i="1" dirty="0" err="1"/>
              <a:t>đến</a:t>
            </a:r>
            <a:r>
              <a:rPr lang="en-US" sz="3200" b="1" i="1" dirty="0"/>
              <a:t> </a:t>
            </a:r>
            <a:r>
              <a:rPr lang="en-US" sz="3200" b="1" i="1" dirty="0" err="1"/>
              <a:t>với</a:t>
            </a:r>
            <a:r>
              <a:rPr lang="en-US" sz="3200" b="1" i="1" dirty="0"/>
              <a:t> </a:t>
            </a:r>
            <a:r>
              <a:rPr lang="en-US" sz="3200" b="1" i="1" dirty="0" err="1"/>
              <a:t>quyết</a:t>
            </a:r>
            <a:r>
              <a:rPr lang="en-US" sz="3200" b="1" i="1" dirty="0"/>
              <a:t> </a:t>
            </a:r>
            <a:r>
              <a:rPr lang="en-US" sz="3200" b="1" i="1" dirty="0" err="1"/>
              <a:t>tâm</a:t>
            </a:r>
            <a:r>
              <a:rPr lang="en-US" sz="3200" b="1" i="1" dirty="0"/>
              <a:t> </a:t>
            </a:r>
            <a:r>
              <a:rPr lang="en-US" sz="3200" b="1" i="1" dirty="0" err="1"/>
              <a:t>đánh</a:t>
            </a:r>
            <a:r>
              <a:rPr lang="en-US" sz="3200" b="1" i="1" dirty="0"/>
              <a:t> </a:t>
            </a:r>
            <a:r>
              <a:rPr lang="en-US" sz="3200" b="1" i="1" dirty="0" err="1"/>
              <a:t>bại</a:t>
            </a:r>
            <a:r>
              <a:rPr lang="en-US" sz="3200" b="1" i="1" dirty="0"/>
              <a:t> con </a:t>
            </a:r>
            <a:r>
              <a:rPr lang="en-US" sz="3200" b="1" i="1" dirty="0" err="1"/>
              <a:t>rồng</a:t>
            </a:r>
            <a:r>
              <a:rPr lang="en-US" sz="3200" b="1" i="1" dirty="0"/>
              <a:t> hung </a:t>
            </a:r>
            <a:r>
              <a:rPr lang="en-US" sz="3200" b="1" i="1" dirty="0" err="1"/>
              <a:t>ác</a:t>
            </a:r>
            <a:r>
              <a:rPr lang="en-US" sz="3200" b="1" i="1" dirty="0"/>
              <a:t> </a:t>
            </a:r>
            <a:r>
              <a:rPr lang="en-US" sz="3200" b="1" i="1" dirty="0" err="1"/>
              <a:t>ấy</a:t>
            </a:r>
            <a:r>
              <a:rPr lang="en-US" sz="3200" b="1" i="1" dirty="0"/>
              <a:t> </a:t>
            </a:r>
            <a:r>
              <a:rPr lang="en-US" sz="3200" b="1" i="1" dirty="0" err="1"/>
              <a:t>và</a:t>
            </a:r>
            <a:r>
              <a:rPr lang="en-US" sz="3200" b="1" i="1" dirty="0"/>
              <a:t> </a:t>
            </a:r>
            <a:r>
              <a:rPr lang="en-US" sz="3200" b="1" i="1" dirty="0" err="1"/>
              <a:t>giải</a:t>
            </a:r>
            <a:r>
              <a:rPr lang="en-US" sz="3200" b="1" i="1" dirty="0"/>
              <a:t> </a:t>
            </a:r>
            <a:r>
              <a:rPr lang="en-US" sz="3200" b="1" i="1" dirty="0" err="1"/>
              <a:t>cứu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 </a:t>
            </a:r>
            <a:r>
              <a:rPr lang="en-US" sz="3200" b="1" i="1" dirty="0" err="1"/>
              <a:t>công</a:t>
            </a:r>
            <a:r>
              <a:rPr lang="en-US" sz="3200" b="1" i="1" dirty="0"/>
              <a:t> </a:t>
            </a:r>
            <a:r>
              <a:rPr lang="en-US" sz="3200" b="1" i="1" dirty="0" err="1"/>
              <a:t>chúa</a:t>
            </a:r>
            <a:r>
              <a:rPr lang="en-US" sz="3200" b="1" i="1" dirty="0"/>
              <a:t>. </a:t>
            </a:r>
            <a:r>
              <a:rPr lang="en-US" sz="3200" b="1" i="1" dirty="0" err="1"/>
              <a:t>Nhưng</a:t>
            </a:r>
            <a:r>
              <a:rPr lang="en-US" sz="3200" b="1" i="1" dirty="0"/>
              <a:t> </a:t>
            </a:r>
            <a:r>
              <a:rPr lang="en-US" sz="3200" b="1" i="1" dirty="0" err="1"/>
              <a:t>để</a:t>
            </a:r>
            <a:r>
              <a:rPr lang="en-US" sz="3200" b="1" i="1" dirty="0"/>
              <a:t> </a:t>
            </a:r>
            <a:r>
              <a:rPr lang="en-US" sz="3200" b="1" i="1" dirty="0" err="1"/>
              <a:t>giúp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, </a:t>
            </a:r>
            <a:r>
              <a:rPr lang="en-US" sz="3200" b="1" i="1" dirty="0" err="1"/>
              <a:t>chàng</a:t>
            </a:r>
            <a:r>
              <a:rPr lang="en-US" sz="3200" b="1" i="1" dirty="0"/>
              <a:t> </a:t>
            </a:r>
            <a:r>
              <a:rPr lang="en-US" sz="3200" b="1" i="1" dirty="0" err="1"/>
              <a:t>đã</a:t>
            </a:r>
            <a:r>
              <a:rPr lang="en-US" sz="3200" b="1" i="1" dirty="0"/>
              <a:t> </a:t>
            </a:r>
            <a:r>
              <a:rPr lang="en-US" sz="3200" b="1" i="1" dirty="0" err="1"/>
              <a:t>phải</a:t>
            </a:r>
            <a:r>
              <a:rPr lang="en-US" sz="3200" b="1" i="1" dirty="0"/>
              <a:t> </a:t>
            </a:r>
            <a:r>
              <a:rPr lang="en-US" sz="3200" b="1" i="1" dirty="0" err="1"/>
              <a:t>trải</a:t>
            </a:r>
            <a:r>
              <a:rPr lang="en-US" sz="3200" b="1" i="1" dirty="0"/>
              <a:t> qua </a:t>
            </a:r>
            <a:r>
              <a:rPr lang="en-US" sz="3200" b="1" i="1" dirty="0" err="1"/>
              <a:t>rất</a:t>
            </a:r>
            <a:r>
              <a:rPr lang="en-US" sz="3200" b="1" i="1" dirty="0"/>
              <a:t> </a:t>
            </a:r>
            <a:r>
              <a:rPr lang="en-US" sz="3200" b="1" i="1" dirty="0" err="1"/>
              <a:t>nhiều</a:t>
            </a:r>
            <a:r>
              <a:rPr lang="en-US" sz="3200" b="1" i="1" dirty="0"/>
              <a:t> </a:t>
            </a:r>
            <a:r>
              <a:rPr lang="en-US" sz="3200" b="1" i="1" dirty="0" err="1"/>
              <a:t>thử</a:t>
            </a:r>
            <a:r>
              <a:rPr lang="en-US" sz="3200" b="1" i="1" dirty="0"/>
              <a:t> </a:t>
            </a:r>
            <a:r>
              <a:rPr lang="en-US" sz="3200" b="1" i="1" dirty="0" err="1"/>
              <a:t>thách</a:t>
            </a:r>
            <a:r>
              <a:rPr lang="en-US" sz="3200" b="1" i="1" dirty="0"/>
              <a:t> </a:t>
            </a:r>
            <a:r>
              <a:rPr lang="en-US" sz="3200" b="1" i="1" dirty="0" err="1"/>
              <a:t>khó</a:t>
            </a:r>
            <a:r>
              <a:rPr lang="en-US" sz="3200" b="1" i="1" dirty="0"/>
              <a:t> </a:t>
            </a:r>
            <a:r>
              <a:rPr lang="en-US" sz="3200" b="1" i="1" dirty="0" err="1"/>
              <a:t>khăn</a:t>
            </a:r>
            <a:r>
              <a:rPr lang="en-US" sz="3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70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10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46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49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52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5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7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136" grpId="0" animBg="1"/>
          <p:bldP spid="68" grpId="0"/>
          <p:bldP spid="68" grpId="1"/>
          <p:bldP spid="68" grpId="2"/>
          <p:bldP spid="69" grpId="0"/>
          <p:bldP spid="6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10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10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10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6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69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72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7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136" grpId="0" animBg="1"/>
          <p:bldP spid="192" grpId="0"/>
          <p:bldP spid="193" grpId="0"/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>
            <a:extLst>
              <a:ext uri="{FF2B5EF4-FFF2-40B4-BE49-F238E27FC236}">
                <a16:creationId xmlns:a16="http://schemas.microsoft.com/office/drawing/2014/main" id="{7062D81B-0161-46FF-8725-DE4A349FC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D6D5415-93A3-4362-B5BE-D538D56B8A09}"/>
              </a:ext>
            </a:extLst>
          </p:cNvPr>
          <p:cNvGrpSpPr/>
          <p:nvPr/>
        </p:nvGrpSpPr>
        <p:grpSpPr>
          <a:xfrm>
            <a:off x="3606800" y="27146"/>
            <a:ext cx="5604110" cy="3635541"/>
            <a:chOff x="8092458" y="-876522"/>
            <a:chExt cx="3321952" cy="3649517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1369CBB4-0E6B-44FE-B854-EB0EA2346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F5662C-53A6-4F86-8FE6-A15B33BF4A67}"/>
                </a:ext>
              </a:extLst>
            </p:cNvPr>
            <p:cNvSpPr txBox="1"/>
            <p:nvPr/>
          </p:nvSpPr>
          <p:spPr>
            <a:xfrm>
              <a:off x="8586764" y="-351498"/>
              <a:ext cx="2426631" cy="1822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cứu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chúa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phải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giải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mã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chiếc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hòm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vàng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lấy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chiều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khóa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mở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cửa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lâu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đài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75B154F7-0C04-4072-A10B-22AFF53230F5}"/>
              </a:ext>
            </a:extLst>
          </p:cNvPr>
          <p:cNvSpPr/>
          <p:nvPr/>
        </p:nvSpPr>
        <p:spPr>
          <a:xfrm>
            <a:off x="-217035" y="2906833"/>
            <a:ext cx="5604110" cy="4403972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2B2091-EC79-47BD-8249-0AF0914CFD28}"/>
              </a:ext>
            </a:extLst>
          </p:cNvPr>
          <p:cNvGrpSpPr/>
          <p:nvPr/>
        </p:nvGrpSpPr>
        <p:grpSpPr>
          <a:xfrm>
            <a:off x="450164" y="3413369"/>
            <a:ext cx="4269711" cy="3390900"/>
            <a:chOff x="800015" y="2906516"/>
            <a:chExt cx="3076743" cy="22288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2DB2B9-5B8C-4CB6-B402-88FA01661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015" y="2906516"/>
              <a:ext cx="3076743" cy="222885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25B22CA-4B30-4E73-BA58-8A554C9471B0}"/>
                </a:ext>
              </a:extLst>
            </p:cNvPr>
            <p:cNvSpPr/>
            <p:nvPr/>
          </p:nvSpPr>
          <p:spPr>
            <a:xfrm>
              <a:off x="1907051" y="3809037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BAF9D8-D052-4927-81C4-FD98EC8CE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1" b="98299" l="0" r="98496">
                        <a14:backgroundMark x1="50627" y1="28912" x2="55639" y2="48639"/>
                        <a14:backgroundMark x1="55639" y1="48639" x2="55639" y2="48639"/>
                        <a14:backgroundMark x1="46867" y1="59864" x2="48872" y2="59184"/>
                        <a14:backgroundMark x1="49373" y1="58503" x2="52130" y2="55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2576" y="4809400"/>
            <a:ext cx="2886751" cy="212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51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Medieval fairy tale">
            <a:extLst>
              <a:ext uri="{FF2B5EF4-FFF2-40B4-BE49-F238E27FC236}">
                <a16:creationId xmlns:a16="http://schemas.microsoft.com/office/drawing/2014/main" id="{65614B41-0745-4E17-BD5B-0DDF8DD4A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5509C4AD-B5D5-450A-990F-68533BB85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088DD21-694B-4F65-9A2A-6F1B99C45BA8}"/>
              </a:ext>
            </a:extLst>
          </p:cNvPr>
          <p:cNvGrpSpPr/>
          <p:nvPr/>
        </p:nvGrpSpPr>
        <p:grpSpPr>
          <a:xfrm>
            <a:off x="3990640" y="2753259"/>
            <a:ext cx="2213570" cy="1896727"/>
            <a:chOff x="1089689" y="2781300"/>
            <a:chExt cx="3076743" cy="22288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6ADE1D-E271-4000-A510-9C5511559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72259C-BAFB-4947-B092-31E553D35909}"/>
                </a:ext>
              </a:extLst>
            </p:cNvPr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7C75543-EDA9-428E-81E1-DDE6D4B5FAFD}"/>
              </a:ext>
            </a:extLst>
          </p:cNvPr>
          <p:cNvSpPr txBox="1"/>
          <p:nvPr/>
        </p:nvSpPr>
        <p:spPr>
          <a:xfrm>
            <a:off x="2530139" y="1586696"/>
            <a:ext cx="76999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KHÁM </a:t>
            </a:r>
          </a:p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            PHÁ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3F828F-4C5E-47FD-A75E-7469EB88A701}"/>
              </a:ext>
            </a:extLst>
          </p:cNvPr>
          <p:cNvSpPr txBox="1"/>
          <p:nvPr/>
        </p:nvSpPr>
        <p:spPr>
          <a:xfrm>
            <a:off x="2610916" y="1586696"/>
            <a:ext cx="64569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KHÁM </a:t>
            </a:r>
          </a:p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           PHÁ</a:t>
            </a:r>
          </a:p>
        </p:txBody>
      </p:sp>
      <p:pic>
        <p:nvPicPr>
          <p:cNvPr id="30" name="Picture 9">
            <a:extLst>
              <a:ext uri="{FF2B5EF4-FFF2-40B4-BE49-F238E27FC236}">
                <a16:creationId xmlns:a16="http://schemas.microsoft.com/office/drawing/2014/main" id="{7391C388-EA83-4FC0-8B9F-E58D1FB1F56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968BBE36-77C4-49E2-AB12-6C61B3156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7474" y="0"/>
            <a:ext cx="10699646" cy="6786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A71A75-BE04-47AC-8468-795E50128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303" y="4125815"/>
            <a:ext cx="3662977" cy="29146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2E2A973-B9C6-49FC-BCD2-1F8F2DF0C911}"/>
              </a:ext>
            </a:extLst>
          </p:cNvPr>
          <p:cNvGrpSpPr/>
          <p:nvPr/>
        </p:nvGrpSpPr>
        <p:grpSpPr>
          <a:xfrm>
            <a:off x="4165600" y="0"/>
            <a:ext cx="3688080" cy="2441734"/>
            <a:chOff x="8092458" y="-876522"/>
            <a:chExt cx="3321952" cy="3649517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687CC627-16DE-488E-A411-7E68424D9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27F12F-FB9A-4224-AE79-7DF53AA57BC8}"/>
                </a:ext>
              </a:extLst>
            </p:cNvPr>
            <p:cNvSpPr txBox="1"/>
            <p:nvPr/>
          </p:nvSpPr>
          <p:spPr>
            <a:xfrm>
              <a:off x="8586764" y="-351498"/>
              <a:ext cx="2333341" cy="2070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lấy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hòm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khóa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ta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đâu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dễ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05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B2059C4-6CFF-4351-9AA6-231AA69445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/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EF88CD-63C5-421C-9895-CB82B5EF7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189" y="2093358"/>
            <a:ext cx="4919020" cy="391413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FC985ED-DD00-4361-B70C-68A98B7E5CD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521B64-0FC8-4DEC-8932-2818F2CFED2A}"/>
              </a:ext>
            </a:extLst>
          </p:cNvPr>
          <p:cNvGrpSpPr/>
          <p:nvPr/>
        </p:nvGrpSpPr>
        <p:grpSpPr>
          <a:xfrm flipH="1">
            <a:off x="1405906" y="88900"/>
            <a:ext cx="5083793" cy="2555115"/>
            <a:chOff x="8150549" y="-749545"/>
            <a:chExt cx="3321952" cy="3649517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EF3F1324-B79D-4473-8BEE-2B495EB4B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50549" y="-749545"/>
              <a:ext cx="3321952" cy="364951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FD381D-5E01-4D5D-BAA7-4865DE6AF99E}"/>
                </a:ext>
              </a:extLst>
            </p:cNvPr>
            <p:cNvSpPr txBox="1"/>
            <p:nvPr/>
          </p:nvSpPr>
          <p:spPr>
            <a:xfrm>
              <a:off x="8735039" y="-265168"/>
              <a:ext cx="2152973" cy="2110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Trong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lúc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nghĩ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cách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đánh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lừa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mụ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phù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thủy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.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hãy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giúp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giải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mã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,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tìm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mật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mã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chiếc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hòm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chìa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khóa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này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nhé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370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478145"/>
            <a:ext cx="11332508" cy="5772419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A66F0-60E1-D5CC-9C53-C5E44F3CC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72" y="1708938"/>
            <a:ext cx="10957151" cy="318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>
            <a:extLst>
              <a:ext uri="{FF2B5EF4-FFF2-40B4-BE49-F238E27FC236}">
                <a16:creationId xmlns:a16="http://schemas.microsoft.com/office/drawing/2014/main" id="{3EB54D8A-A606-4210-8CF7-9BF70EE89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39CD20-AE33-4F8F-9C18-74D2309BDF6C}"/>
              </a:ext>
            </a:extLst>
          </p:cNvPr>
          <p:cNvSpPr/>
          <p:nvPr/>
        </p:nvSpPr>
        <p:spPr>
          <a:xfrm>
            <a:off x="1221383" y="1246818"/>
            <a:ext cx="9725025" cy="389785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>
                  <a:lumMod val="75000"/>
                </a:schemeClr>
              </a:solidFill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725BC7-3746-49D6-BD5B-502FDA4860A7}"/>
              </a:ext>
            </a:extLst>
          </p:cNvPr>
          <p:cNvSpPr/>
          <p:nvPr/>
        </p:nvSpPr>
        <p:spPr>
          <a:xfrm>
            <a:off x="-35877" y="3813232"/>
            <a:ext cx="2907122" cy="3232110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10128E7E-AD89-41E6-B52C-A06F346BE5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726"/>
          <a:stretch/>
        </p:blipFill>
        <p:spPr>
          <a:xfrm rot="21194136">
            <a:off x="-334636" y="3627105"/>
            <a:ext cx="1773672" cy="3597484"/>
          </a:xfrm>
          <a:prstGeom prst="rect">
            <a:avLst/>
          </a:prstGeom>
        </p:spPr>
      </p:pic>
      <p:grpSp>
        <p:nvGrpSpPr>
          <p:cNvPr id="76" name="Google Shape;181;p35">
            <a:extLst>
              <a:ext uri="{FF2B5EF4-FFF2-40B4-BE49-F238E27FC236}">
                <a16:creationId xmlns:a16="http://schemas.microsoft.com/office/drawing/2014/main" id="{666C1CF7-38AF-4937-8939-45D648438EC2}"/>
              </a:ext>
            </a:extLst>
          </p:cNvPr>
          <p:cNvGrpSpPr/>
          <p:nvPr/>
        </p:nvGrpSpPr>
        <p:grpSpPr>
          <a:xfrm rot="21220710">
            <a:off x="42353" y="3817800"/>
            <a:ext cx="2974757" cy="3195508"/>
            <a:chOff x="675000" y="787600"/>
            <a:chExt cx="3672058" cy="3568285"/>
          </a:xfrm>
        </p:grpSpPr>
        <p:sp>
          <p:nvSpPr>
            <p:cNvPr id="77" name="Google Shape;182;p35">
              <a:extLst>
                <a:ext uri="{FF2B5EF4-FFF2-40B4-BE49-F238E27FC236}">
                  <a16:creationId xmlns:a16="http://schemas.microsoft.com/office/drawing/2014/main" id="{75826E6E-9CE1-4A88-9458-8A80DF800B71}"/>
                </a:ext>
              </a:extLst>
            </p:cNvPr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3;p35">
              <a:extLst>
                <a:ext uri="{FF2B5EF4-FFF2-40B4-BE49-F238E27FC236}">
                  <a16:creationId xmlns:a16="http://schemas.microsoft.com/office/drawing/2014/main" id="{09870EAC-0B09-4E90-A8C5-4108432D97AC}"/>
                </a:ext>
              </a:extLst>
            </p:cNvPr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4;p35">
              <a:extLst>
                <a:ext uri="{FF2B5EF4-FFF2-40B4-BE49-F238E27FC236}">
                  <a16:creationId xmlns:a16="http://schemas.microsoft.com/office/drawing/2014/main" id="{42BC7F84-5D1F-47B3-81FC-87C24AE9F4E6}"/>
                </a:ext>
              </a:extLst>
            </p:cNvPr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5;p35">
              <a:extLst>
                <a:ext uri="{FF2B5EF4-FFF2-40B4-BE49-F238E27FC236}">
                  <a16:creationId xmlns:a16="http://schemas.microsoft.com/office/drawing/2014/main" id="{F8920FFD-9901-49A3-A6AE-8EF67CE88001}"/>
                </a:ext>
              </a:extLst>
            </p:cNvPr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6;p35">
              <a:extLst>
                <a:ext uri="{FF2B5EF4-FFF2-40B4-BE49-F238E27FC236}">
                  <a16:creationId xmlns:a16="http://schemas.microsoft.com/office/drawing/2014/main" id="{7D1C7C50-8F2B-429A-82C0-C8EF342E8146}"/>
                </a:ext>
              </a:extLst>
            </p:cNvPr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7;p35">
              <a:extLst>
                <a:ext uri="{FF2B5EF4-FFF2-40B4-BE49-F238E27FC236}">
                  <a16:creationId xmlns:a16="http://schemas.microsoft.com/office/drawing/2014/main" id="{E91DAC1B-59C4-414E-9312-08D5C07707D6}"/>
                </a:ext>
              </a:extLst>
            </p:cNvPr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8;p35">
              <a:extLst>
                <a:ext uri="{FF2B5EF4-FFF2-40B4-BE49-F238E27FC236}">
                  <a16:creationId xmlns:a16="http://schemas.microsoft.com/office/drawing/2014/main" id="{452A3F26-3DDE-4F5A-8F03-74CA782D6B9C}"/>
                </a:ext>
              </a:extLst>
            </p:cNvPr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9;p35">
              <a:extLst>
                <a:ext uri="{FF2B5EF4-FFF2-40B4-BE49-F238E27FC236}">
                  <a16:creationId xmlns:a16="http://schemas.microsoft.com/office/drawing/2014/main" id="{6E738994-4AC5-4E3C-9CF1-C64B86AEFD76}"/>
                </a:ext>
              </a:extLst>
            </p:cNvPr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0;p35">
              <a:extLst>
                <a:ext uri="{FF2B5EF4-FFF2-40B4-BE49-F238E27FC236}">
                  <a16:creationId xmlns:a16="http://schemas.microsoft.com/office/drawing/2014/main" id="{09F429A9-72AD-43BB-ABD1-FBF732389EE9}"/>
                </a:ext>
              </a:extLst>
            </p:cNvPr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1;p35">
              <a:extLst>
                <a:ext uri="{FF2B5EF4-FFF2-40B4-BE49-F238E27FC236}">
                  <a16:creationId xmlns:a16="http://schemas.microsoft.com/office/drawing/2014/main" id="{E04F67A6-8DD8-4AF7-A2FE-5C867333C61C}"/>
                </a:ext>
              </a:extLst>
            </p:cNvPr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2;p35">
              <a:extLst>
                <a:ext uri="{FF2B5EF4-FFF2-40B4-BE49-F238E27FC236}">
                  <a16:creationId xmlns:a16="http://schemas.microsoft.com/office/drawing/2014/main" id="{33198C94-F832-4EE6-8E59-E52749CDA345}"/>
                </a:ext>
              </a:extLst>
            </p:cNvPr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3;p35">
              <a:extLst>
                <a:ext uri="{FF2B5EF4-FFF2-40B4-BE49-F238E27FC236}">
                  <a16:creationId xmlns:a16="http://schemas.microsoft.com/office/drawing/2014/main" id="{37CFCB96-10B9-4665-AFA0-0F95AA3A782F}"/>
                </a:ext>
              </a:extLst>
            </p:cNvPr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4;p35">
              <a:extLst>
                <a:ext uri="{FF2B5EF4-FFF2-40B4-BE49-F238E27FC236}">
                  <a16:creationId xmlns:a16="http://schemas.microsoft.com/office/drawing/2014/main" id="{B741724F-2BBD-4BD6-821A-84B718EE415A}"/>
                </a:ext>
              </a:extLst>
            </p:cNvPr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5;p35">
              <a:extLst>
                <a:ext uri="{FF2B5EF4-FFF2-40B4-BE49-F238E27FC236}">
                  <a16:creationId xmlns:a16="http://schemas.microsoft.com/office/drawing/2014/main" id="{245C6121-2D61-4F1B-B0E9-5C63A52F8B0E}"/>
                </a:ext>
              </a:extLst>
            </p:cNvPr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6;p35">
              <a:extLst>
                <a:ext uri="{FF2B5EF4-FFF2-40B4-BE49-F238E27FC236}">
                  <a16:creationId xmlns:a16="http://schemas.microsoft.com/office/drawing/2014/main" id="{EAE3E570-A91C-4511-8BEA-748E175616DB}"/>
                </a:ext>
              </a:extLst>
            </p:cNvPr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7;p35">
              <a:extLst>
                <a:ext uri="{FF2B5EF4-FFF2-40B4-BE49-F238E27FC236}">
                  <a16:creationId xmlns:a16="http://schemas.microsoft.com/office/drawing/2014/main" id="{200C71B3-0828-440D-8475-D188BC289913}"/>
                </a:ext>
              </a:extLst>
            </p:cNvPr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8;p35">
              <a:extLst>
                <a:ext uri="{FF2B5EF4-FFF2-40B4-BE49-F238E27FC236}">
                  <a16:creationId xmlns:a16="http://schemas.microsoft.com/office/drawing/2014/main" id="{96610F30-F862-49DE-B710-FD1F5D89BC19}"/>
                </a:ext>
              </a:extLst>
            </p:cNvPr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9;p35">
              <a:extLst>
                <a:ext uri="{FF2B5EF4-FFF2-40B4-BE49-F238E27FC236}">
                  <a16:creationId xmlns:a16="http://schemas.microsoft.com/office/drawing/2014/main" id="{E53F2D67-7C5D-47BB-8B46-8ED7D0E4D79E}"/>
                </a:ext>
              </a:extLst>
            </p:cNvPr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0;p35">
              <a:extLst>
                <a:ext uri="{FF2B5EF4-FFF2-40B4-BE49-F238E27FC236}">
                  <a16:creationId xmlns:a16="http://schemas.microsoft.com/office/drawing/2014/main" id="{903654D8-EAB5-46D5-8226-CB8AEAE3A8CD}"/>
                </a:ext>
              </a:extLst>
            </p:cNvPr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1;p35">
              <a:extLst>
                <a:ext uri="{FF2B5EF4-FFF2-40B4-BE49-F238E27FC236}">
                  <a16:creationId xmlns:a16="http://schemas.microsoft.com/office/drawing/2014/main" id="{3BD00ADB-4D93-4CF7-A4E7-D6C72657879E}"/>
                </a:ext>
              </a:extLst>
            </p:cNvPr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02;p35">
              <a:extLst>
                <a:ext uri="{FF2B5EF4-FFF2-40B4-BE49-F238E27FC236}">
                  <a16:creationId xmlns:a16="http://schemas.microsoft.com/office/drawing/2014/main" id="{60730F71-0A7A-4573-A551-64389FAEBBF5}"/>
                </a:ext>
              </a:extLst>
            </p:cNvPr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03;p35">
              <a:extLst>
                <a:ext uri="{FF2B5EF4-FFF2-40B4-BE49-F238E27FC236}">
                  <a16:creationId xmlns:a16="http://schemas.microsoft.com/office/drawing/2014/main" id="{6A775DF8-8FB6-4E6E-8338-751BC1CC2F40}"/>
                </a:ext>
              </a:extLst>
            </p:cNvPr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04;p35">
              <a:extLst>
                <a:ext uri="{FF2B5EF4-FFF2-40B4-BE49-F238E27FC236}">
                  <a16:creationId xmlns:a16="http://schemas.microsoft.com/office/drawing/2014/main" id="{56D54094-D8E5-4100-8DE2-AED84CFB3831}"/>
                </a:ext>
              </a:extLst>
            </p:cNvPr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05;p35">
              <a:extLst>
                <a:ext uri="{FF2B5EF4-FFF2-40B4-BE49-F238E27FC236}">
                  <a16:creationId xmlns:a16="http://schemas.microsoft.com/office/drawing/2014/main" id="{64C43DB2-1B99-4802-8A77-F313900437F7}"/>
                </a:ext>
              </a:extLst>
            </p:cNvPr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06;p35">
              <a:extLst>
                <a:ext uri="{FF2B5EF4-FFF2-40B4-BE49-F238E27FC236}">
                  <a16:creationId xmlns:a16="http://schemas.microsoft.com/office/drawing/2014/main" id="{836AB58A-064E-49C8-A996-9D3BD5703428}"/>
                </a:ext>
              </a:extLst>
            </p:cNvPr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07;p35">
              <a:extLst>
                <a:ext uri="{FF2B5EF4-FFF2-40B4-BE49-F238E27FC236}">
                  <a16:creationId xmlns:a16="http://schemas.microsoft.com/office/drawing/2014/main" id="{71830D8E-4FF3-4446-9CE0-F7FFBFE43BDA}"/>
                </a:ext>
              </a:extLst>
            </p:cNvPr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08;p35">
              <a:extLst>
                <a:ext uri="{FF2B5EF4-FFF2-40B4-BE49-F238E27FC236}">
                  <a16:creationId xmlns:a16="http://schemas.microsoft.com/office/drawing/2014/main" id="{76C8E4DD-6692-42E9-A60E-F23B84A64121}"/>
                </a:ext>
              </a:extLst>
            </p:cNvPr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09;p35">
              <a:extLst>
                <a:ext uri="{FF2B5EF4-FFF2-40B4-BE49-F238E27FC236}">
                  <a16:creationId xmlns:a16="http://schemas.microsoft.com/office/drawing/2014/main" id="{969A6D60-0DD1-4F0E-8A53-800401B62E8E}"/>
                </a:ext>
              </a:extLst>
            </p:cNvPr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0;p35">
              <a:extLst>
                <a:ext uri="{FF2B5EF4-FFF2-40B4-BE49-F238E27FC236}">
                  <a16:creationId xmlns:a16="http://schemas.microsoft.com/office/drawing/2014/main" id="{A6494BD1-B912-4DC4-926D-D337A446B224}"/>
                </a:ext>
              </a:extLst>
            </p:cNvPr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1;p35">
              <a:extLst>
                <a:ext uri="{FF2B5EF4-FFF2-40B4-BE49-F238E27FC236}">
                  <a16:creationId xmlns:a16="http://schemas.microsoft.com/office/drawing/2014/main" id="{CDBFD673-9B8A-4D09-BA4F-DD193CA6E7DA}"/>
                </a:ext>
              </a:extLst>
            </p:cNvPr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2;p35">
              <a:extLst>
                <a:ext uri="{FF2B5EF4-FFF2-40B4-BE49-F238E27FC236}">
                  <a16:creationId xmlns:a16="http://schemas.microsoft.com/office/drawing/2014/main" id="{76D8F6D5-D6EB-487A-875A-732FA2F15121}"/>
                </a:ext>
              </a:extLst>
            </p:cNvPr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3;p35">
              <a:extLst>
                <a:ext uri="{FF2B5EF4-FFF2-40B4-BE49-F238E27FC236}">
                  <a16:creationId xmlns:a16="http://schemas.microsoft.com/office/drawing/2014/main" id="{7EE0DDA4-3E1D-4C1D-B0F0-C35D0B5AC9CD}"/>
                </a:ext>
              </a:extLst>
            </p:cNvPr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4;p35">
              <a:extLst>
                <a:ext uri="{FF2B5EF4-FFF2-40B4-BE49-F238E27FC236}">
                  <a16:creationId xmlns:a16="http://schemas.microsoft.com/office/drawing/2014/main" id="{0E6BBEBC-6BE6-424C-872C-81DF79734716}"/>
                </a:ext>
              </a:extLst>
            </p:cNvPr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5;p35">
              <a:extLst>
                <a:ext uri="{FF2B5EF4-FFF2-40B4-BE49-F238E27FC236}">
                  <a16:creationId xmlns:a16="http://schemas.microsoft.com/office/drawing/2014/main" id="{8CCB1042-23FA-442C-BF18-40D6A0FC8ACB}"/>
                </a:ext>
              </a:extLst>
            </p:cNvPr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6;p35">
              <a:extLst>
                <a:ext uri="{FF2B5EF4-FFF2-40B4-BE49-F238E27FC236}">
                  <a16:creationId xmlns:a16="http://schemas.microsoft.com/office/drawing/2014/main" id="{EC788AB6-2196-4CF8-95A0-35A23CF7A75F}"/>
                </a:ext>
              </a:extLst>
            </p:cNvPr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7;p35">
              <a:extLst>
                <a:ext uri="{FF2B5EF4-FFF2-40B4-BE49-F238E27FC236}">
                  <a16:creationId xmlns:a16="http://schemas.microsoft.com/office/drawing/2014/main" id="{53969B4C-253E-421A-BDA8-B8B75D57D28F}"/>
                </a:ext>
              </a:extLst>
            </p:cNvPr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8;p35">
              <a:extLst>
                <a:ext uri="{FF2B5EF4-FFF2-40B4-BE49-F238E27FC236}">
                  <a16:creationId xmlns:a16="http://schemas.microsoft.com/office/drawing/2014/main" id="{74A8218A-1A82-44AC-92BD-ABA938D94DC1}"/>
                </a:ext>
              </a:extLst>
            </p:cNvPr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9;p35">
              <a:extLst>
                <a:ext uri="{FF2B5EF4-FFF2-40B4-BE49-F238E27FC236}">
                  <a16:creationId xmlns:a16="http://schemas.microsoft.com/office/drawing/2014/main" id="{CB42639C-8B67-401A-A693-235F414FB8CD}"/>
                </a:ext>
              </a:extLst>
            </p:cNvPr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20;p35">
              <a:extLst>
                <a:ext uri="{FF2B5EF4-FFF2-40B4-BE49-F238E27FC236}">
                  <a16:creationId xmlns:a16="http://schemas.microsoft.com/office/drawing/2014/main" id="{0CB187CC-B4A6-452B-B558-96492974D55D}"/>
                </a:ext>
              </a:extLst>
            </p:cNvPr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1;p35">
              <a:extLst>
                <a:ext uri="{FF2B5EF4-FFF2-40B4-BE49-F238E27FC236}">
                  <a16:creationId xmlns:a16="http://schemas.microsoft.com/office/drawing/2014/main" id="{F12996BD-4546-415E-9F79-4A38830BD327}"/>
                </a:ext>
              </a:extLst>
            </p:cNvPr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22;p35">
              <a:extLst>
                <a:ext uri="{FF2B5EF4-FFF2-40B4-BE49-F238E27FC236}">
                  <a16:creationId xmlns:a16="http://schemas.microsoft.com/office/drawing/2014/main" id="{8CDAF82F-3423-4245-8460-D1BDAD94C2D8}"/>
                </a:ext>
              </a:extLst>
            </p:cNvPr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23;p35">
              <a:extLst>
                <a:ext uri="{FF2B5EF4-FFF2-40B4-BE49-F238E27FC236}">
                  <a16:creationId xmlns:a16="http://schemas.microsoft.com/office/drawing/2014/main" id="{5590F5D4-6CF9-4DCC-9155-57A134CA8627}"/>
                </a:ext>
              </a:extLst>
            </p:cNvPr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24;p35">
              <a:extLst>
                <a:ext uri="{FF2B5EF4-FFF2-40B4-BE49-F238E27FC236}">
                  <a16:creationId xmlns:a16="http://schemas.microsoft.com/office/drawing/2014/main" id="{0640E8A6-EC2E-486C-9382-C025AB475959}"/>
                </a:ext>
              </a:extLst>
            </p:cNvPr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25;p35">
              <a:extLst>
                <a:ext uri="{FF2B5EF4-FFF2-40B4-BE49-F238E27FC236}">
                  <a16:creationId xmlns:a16="http://schemas.microsoft.com/office/drawing/2014/main" id="{D06638E1-C924-4EE1-BDB4-57EA27E241FF}"/>
                </a:ext>
              </a:extLst>
            </p:cNvPr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26;p35">
              <a:extLst>
                <a:ext uri="{FF2B5EF4-FFF2-40B4-BE49-F238E27FC236}">
                  <a16:creationId xmlns:a16="http://schemas.microsoft.com/office/drawing/2014/main" id="{7058D47F-0AA4-41A7-9A40-9830CF551291}"/>
                </a:ext>
              </a:extLst>
            </p:cNvPr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27;p35">
              <a:extLst>
                <a:ext uri="{FF2B5EF4-FFF2-40B4-BE49-F238E27FC236}">
                  <a16:creationId xmlns:a16="http://schemas.microsoft.com/office/drawing/2014/main" id="{C100957A-183B-4C6E-8457-43B5002F42EC}"/>
                </a:ext>
              </a:extLst>
            </p:cNvPr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28;p35">
              <a:extLst>
                <a:ext uri="{FF2B5EF4-FFF2-40B4-BE49-F238E27FC236}">
                  <a16:creationId xmlns:a16="http://schemas.microsoft.com/office/drawing/2014/main" id="{4EA049EF-01B5-4468-85EB-6420960537A4}"/>
                </a:ext>
              </a:extLst>
            </p:cNvPr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29;p35">
              <a:extLst>
                <a:ext uri="{FF2B5EF4-FFF2-40B4-BE49-F238E27FC236}">
                  <a16:creationId xmlns:a16="http://schemas.microsoft.com/office/drawing/2014/main" id="{76DAD9DD-0DB0-4933-8A7D-AE55D6C63E27}"/>
                </a:ext>
              </a:extLst>
            </p:cNvPr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30;p35">
              <a:extLst>
                <a:ext uri="{FF2B5EF4-FFF2-40B4-BE49-F238E27FC236}">
                  <a16:creationId xmlns:a16="http://schemas.microsoft.com/office/drawing/2014/main" id="{309B1937-A115-4B7F-8A13-30202893FBA9}"/>
                </a:ext>
              </a:extLst>
            </p:cNvPr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31;p35">
              <a:extLst>
                <a:ext uri="{FF2B5EF4-FFF2-40B4-BE49-F238E27FC236}">
                  <a16:creationId xmlns:a16="http://schemas.microsoft.com/office/drawing/2014/main" id="{7FECE63A-357B-4A9C-A40A-7B77119597A6}"/>
                </a:ext>
              </a:extLst>
            </p:cNvPr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32;p35">
              <a:extLst>
                <a:ext uri="{FF2B5EF4-FFF2-40B4-BE49-F238E27FC236}">
                  <a16:creationId xmlns:a16="http://schemas.microsoft.com/office/drawing/2014/main" id="{16F27235-44CD-4A34-9237-DA64944BBAFC}"/>
                </a:ext>
              </a:extLst>
            </p:cNvPr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33;p35">
              <a:extLst>
                <a:ext uri="{FF2B5EF4-FFF2-40B4-BE49-F238E27FC236}">
                  <a16:creationId xmlns:a16="http://schemas.microsoft.com/office/drawing/2014/main" id="{F996F598-FB30-4584-8836-68912142237A}"/>
                </a:ext>
              </a:extLst>
            </p:cNvPr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34;p35">
              <a:extLst>
                <a:ext uri="{FF2B5EF4-FFF2-40B4-BE49-F238E27FC236}">
                  <a16:creationId xmlns:a16="http://schemas.microsoft.com/office/drawing/2014/main" id="{E798A427-FEFB-45B0-A031-24D1E55662CC}"/>
                </a:ext>
              </a:extLst>
            </p:cNvPr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35;p35">
              <a:extLst>
                <a:ext uri="{FF2B5EF4-FFF2-40B4-BE49-F238E27FC236}">
                  <a16:creationId xmlns:a16="http://schemas.microsoft.com/office/drawing/2014/main" id="{F0B66462-5168-4B8F-A0DE-ECAFC478C4D0}"/>
                </a:ext>
              </a:extLst>
            </p:cNvPr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36;p35">
              <a:extLst>
                <a:ext uri="{FF2B5EF4-FFF2-40B4-BE49-F238E27FC236}">
                  <a16:creationId xmlns:a16="http://schemas.microsoft.com/office/drawing/2014/main" id="{03E09E03-A493-4228-A113-E49E86FE572D}"/>
                </a:ext>
              </a:extLst>
            </p:cNvPr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6">
            <a:extLst>
              <a:ext uri="{FF2B5EF4-FFF2-40B4-BE49-F238E27FC236}">
                <a16:creationId xmlns:a16="http://schemas.microsoft.com/office/drawing/2014/main" id="{A31A6273-2AA1-4EE5-A5BC-7715C55C90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53072" y="2656578"/>
            <a:ext cx="2876353" cy="4285068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24907DED-896E-4789-86C6-B67EAF3E6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6908" y="-300304"/>
            <a:ext cx="5989203" cy="1528526"/>
          </a:xfrm>
          <a:prstGeom prst="rect">
            <a:avLst/>
          </a:prstGeom>
        </p:spPr>
      </p:pic>
      <p:sp>
        <p:nvSpPr>
          <p:cNvPr id="170" name="Google Shape;674;p42">
            <a:extLst>
              <a:ext uri="{FF2B5EF4-FFF2-40B4-BE49-F238E27FC236}">
                <a16:creationId xmlns:a16="http://schemas.microsoft.com/office/drawing/2014/main" id="{6AC9594D-A832-4849-AB36-11F9158C4202}"/>
              </a:ext>
            </a:extLst>
          </p:cNvPr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F6B4DB-468B-A51E-4776-60BB9B6199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5222" y="1912738"/>
            <a:ext cx="9236241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2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958</Words>
  <Application>Microsoft Office PowerPoint</Application>
  <PresentationFormat>Widescreen</PresentationFormat>
  <Paragraphs>107</Paragraphs>
  <Slides>29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Anaheim</vt:lpstr>
      <vt:lpstr>Arial</vt:lpstr>
      <vt:lpstr>Barlow</vt:lpstr>
      <vt:lpstr>Calibri</vt:lpstr>
      <vt:lpstr>Calibri Light</vt:lpstr>
      <vt:lpstr>Cambria</vt:lpstr>
      <vt:lpstr>Fredoka One</vt:lpstr>
      <vt:lpstr>Nunito</vt:lpstr>
      <vt:lpstr>Raleway</vt:lpstr>
      <vt:lpstr>Ranchers</vt:lpstr>
      <vt:lpstr>Tahoma</vt:lpstr>
      <vt:lpstr>Times New Roman</vt:lpstr>
      <vt:lpstr>UTM Showcard</vt:lpstr>
      <vt:lpstr>Office Theme</vt:lpstr>
      <vt:lpstr>Romeo and Juliet Slideshow by Slidesgo</vt:lpstr>
      <vt:lpstr>Science Subject for Pre-K: Observe insect life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Mrs. Huong</cp:lastModifiedBy>
  <cp:revision>5</cp:revision>
  <dcterms:created xsi:type="dcterms:W3CDTF">2022-01-19T05:02:48Z</dcterms:created>
  <dcterms:modified xsi:type="dcterms:W3CDTF">2025-02-13T08:32:59Z</dcterms:modified>
</cp:coreProperties>
</file>