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9" r:id="rId2"/>
    <p:sldId id="357" r:id="rId3"/>
    <p:sldId id="365" r:id="rId4"/>
    <p:sldId id="362" r:id="rId5"/>
    <p:sldId id="364" r:id="rId6"/>
    <p:sldId id="359" r:id="rId7"/>
    <p:sldId id="361" r:id="rId8"/>
    <p:sldId id="366" r:id="rId9"/>
    <p:sldId id="379" r:id="rId10"/>
    <p:sldId id="380" r:id="rId11"/>
    <p:sldId id="381" r:id="rId12"/>
    <p:sldId id="370" r:id="rId13"/>
    <p:sldId id="383" r:id="rId14"/>
    <p:sldId id="372" r:id="rId15"/>
    <p:sldId id="367" r:id="rId16"/>
    <p:sldId id="384" r:id="rId17"/>
    <p:sldId id="385" r:id="rId18"/>
    <p:sldId id="387" r:id="rId19"/>
    <p:sldId id="388" r:id="rId20"/>
    <p:sldId id="386" r:id="rId21"/>
    <p:sldId id="389" r:id="rId22"/>
    <p:sldId id="392" r:id="rId23"/>
    <p:sldId id="393" r:id="rId24"/>
    <p:sldId id="374" r:id="rId25"/>
    <p:sldId id="403" r:id="rId26"/>
    <p:sldId id="376" r:id="rId27"/>
    <p:sldId id="378" r:id="rId28"/>
    <p:sldId id="394" r:id="rId29"/>
    <p:sldId id="347" r:id="rId30"/>
    <p:sldId id="401" r:id="rId31"/>
    <p:sldId id="402" r:id="rId32"/>
    <p:sldId id="348" r:id="rId33"/>
    <p:sldId id="395" r:id="rId34"/>
    <p:sldId id="396" r:id="rId35"/>
    <p:sldId id="268" r:id="rId36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2B2"/>
    <a:srgbClr val="FFFCF3"/>
    <a:srgbClr val="FFFFFF"/>
    <a:srgbClr val="F7DA7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5053" autoAdjust="0"/>
  </p:normalViewPr>
  <p:slideViewPr>
    <p:cSldViewPr showGuides="1">
      <p:cViewPr varScale="1">
        <p:scale>
          <a:sx n="72" d="100"/>
          <a:sy n="72" d="100"/>
        </p:scale>
        <p:origin x="636" y="78"/>
      </p:cViewPr>
      <p:guideLst>
        <p:guide orient="horz" pos="2160"/>
        <p:guide pos="3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9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4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4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9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3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263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455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725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591420" y="3790567"/>
            <a:ext cx="4067512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01546" y="4385600"/>
            <a:ext cx="3847259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 panose="020B0004030503030003"/>
              <a:buNone/>
              <a:defRPr sz="2100">
                <a:latin typeface="Karla Regular" panose="020B0004030503030003"/>
                <a:ea typeface="Karla Regular" panose="020B0004030503030003"/>
                <a:cs typeface="Karla Regular" panose="020B0004030503030003"/>
                <a:sym typeface="Karla Regular" panose="020B000403050303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22654" y="2407333"/>
            <a:ext cx="2805043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7862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243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20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060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1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032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73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749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6E1F-68B7-4BD9-BCEB-FB26C40C0404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9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6.jpeg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svg"/><Relationship Id="rId4" Type="http://schemas.openxmlformats.org/officeDocument/2006/relationships/image" Target="../media/image24.pn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6.jpe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43180" y="4286250"/>
            <a:ext cx="2316480" cy="2503805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2274356" y="1882151"/>
            <a:ext cx="7692763" cy="1240426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 rot="10800000" flipV="1">
            <a:off x="434896" y="833602"/>
            <a:ext cx="11437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MÔN TIẾNG VIỆT 4</a:t>
            </a:r>
            <a:endParaRPr lang="en-US" sz="6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1991" y="-135303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7597" y="3886200"/>
            <a:ext cx="6912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8119" y="546329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978009"/>
            <a:ext cx="7467600" cy="47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519" y="1524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919" y="983396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25" r="1887"/>
          <a:stretch/>
        </p:blipFill>
        <p:spPr>
          <a:xfrm>
            <a:off x="3413919" y="1905000"/>
            <a:ext cx="59436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3719" y="457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13719"/>
            <a:ext cx="12161838" cy="707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318" y="609600"/>
            <a:ext cx="120245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61719" y="2133600"/>
            <a:ext cx="388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18519" y="21336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13719"/>
            <a:ext cx="12161838" cy="707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nguậy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0780" y="366689"/>
            <a:ext cx="457200" cy="54800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780" y="1467109"/>
            <a:ext cx="4572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70780" y="3309006"/>
            <a:ext cx="457200" cy="43375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0780" y="5562600"/>
            <a:ext cx="457200" cy="433753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19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rot="10800000">
            <a:off x="1013619" y="2223554"/>
            <a:ext cx="6096000" cy="16002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519" y="609600"/>
            <a:ext cx="115062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780" y="-7620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8919" y="2700489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47119" y="1219200"/>
            <a:ext cx="922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719" y="664452"/>
            <a:ext cx="708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127780" y="-7620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492" y="1281688"/>
            <a:ext cx="1166813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 rot="10800000">
            <a:off x="1117704" y="5285351"/>
            <a:ext cx="8774817" cy="16002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14113" y="5682323"/>
            <a:ext cx="838200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94919" y="19050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36049" y="2514600"/>
            <a:ext cx="15210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85088" y="3124200"/>
            <a:ext cx="956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18919" y="38100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61519" y="4419600"/>
            <a:ext cx="987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174168" y="2514600"/>
            <a:ext cx="645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7319" y="3124200"/>
            <a:ext cx="645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719" y="664452"/>
            <a:ext cx="708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127780" y="-7620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719" y="1244872"/>
            <a:ext cx="11668139" cy="812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 rot="10953871">
            <a:off x="1159556" y="5336369"/>
            <a:ext cx="8312371" cy="16002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32719" y="5879213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780" y="1953911"/>
            <a:ext cx="12034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tai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28519" y="247165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61919" y="54102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495925" y="5386647"/>
            <a:ext cx="10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0576" y="2971800"/>
            <a:ext cx="44734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47519" y="2971800"/>
            <a:ext cx="41441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33519" y="2971800"/>
            <a:ext cx="64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28319" y="3429000"/>
            <a:ext cx="126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1919" y="3419302"/>
            <a:ext cx="17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28519" y="3962400"/>
            <a:ext cx="1476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15741" y="4419600"/>
            <a:ext cx="162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719" y="664452"/>
            <a:ext cx="708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127780" y="-7620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719" y="1244872"/>
            <a:ext cx="11668139" cy="740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/>
          <p:cNvSpPr/>
          <p:nvPr/>
        </p:nvSpPr>
        <p:spPr>
          <a:xfrm rot="10800000">
            <a:off x="1316566" y="4893126"/>
            <a:ext cx="9488752" cy="16002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11491" y="5322900"/>
            <a:ext cx="8836627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718" y="2662637"/>
            <a:ext cx="1166813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19" y="2009077"/>
            <a:ext cx="941796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1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r="9742" b="11258"/>
          <a:stretch/>
        </p:blipFill>
        <p:spPr>
          <a:xfrm>
            <a:off x="1083752" y="990600"/>
            <a:ext cx="9341560" cy="503341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-5068" y="5286154"/>
            <a:ext cx="12202134" cy="1123217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92" y="2839036"/>
            <a:ext cx="3713472" cy="37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0381" y="1638768"/>
            <a:ext cx="7047568" cy="769381"/>
          </a:xfrm>
          <a:prstGeom prst="rect">
            <a:avLst/>
          </a:prstGeom>
          <a:noFill/>
        </p:spPr>
        <p:txBody>
          <a:bodyPr wrap="square" lIns="91379" tIns="45690" rIns="91379" bIns="4569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 defTabSz="457200"/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4662" y="3023905"/>
            <a:ext cx="5158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4397" y="1080104"/>
            <a:ext cx="7086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4397" y="1901661"/>
            <a:ext cx="10231422" cy="812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691" y="2883943"/>
            <a:ext cx="941796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70323" y="3700026"/>
            <a:ext cx="10492195" cy="812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519" y="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8119" y="1060846"/>
            <a:ext cx="708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728119" y="1862215"/>
            <a:ext cx="914400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0445" y="2868007"/>
            <a:ext cx="83920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728119" y="3723823"/>
            <a:ext cx="914400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519" y="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15" y="1030069"/>
            <a:ext cx="216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8475" y="2420034"/>
            <a:ext cx="242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5081" y="3810000"/>
            <a:ext cx="216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386774" y="2057400"/>
            <a:ext cx="188946" cy="14073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07"/>
            <a:ext cx="12161838" cy="716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2936" y="345526"/>
            <a:ext cx="5144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8798" y="1529251"/>
            <a:ext cx="6306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MB: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37319" y="2514600"/>
            <a:ext cx="6080125" cy="3202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con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1712" y="5867400"/>
            <a:ext cx="5886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KB: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0884" y="152925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77" y="2522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1885" y="583868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3919" y="1506360"/>
            <a:ext cx="582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….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7444" y="3250403"/>
            <a:ext cx="563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…..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0357" y="5832006"/>
            <a:ext cx="5631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…..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884" y="350187"/>
            <a:ext cx="563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2395" y="1493252"/>
            <a:ext cx="15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85088" y="3410914"/>
            <a:ext cx="15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45098" y="4128149"/>
            <a:ext cx="15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4451" y="6329599"/>
            <a:ext cx="152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8119" y="1355075"/>
            <a:ext cx="708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726893" y="2037674"/>
            <a:ext cx="6859226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0445" y="2868007"/>
            <a:ext cx="62488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711971" y="4277582"/>
            <a:ext cx="7331348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519" y="0"/>
            <a:ext cx="2377574" cy="740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15" y="1353233"/>
            <a:ext cx="216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15" y="2096868"/>
            <a:ext cx="242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15" y="4277582"/>
            <a:ext cx="216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87" y="648662"/>
            <a:ext cx="4980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3499" y="3606225"/>
            <a:ext cx="43348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" y="0"/>
            <a:ext cx="1212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457200"/>
            <a:ext cx="109728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719" y="2057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3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372" y="31865"/>
            <a:ext cx="11948319" cy="667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hoi.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504" y="990600"/>
            <a:ext cx="11962015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ĩ.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372" y="31865"/>
            <a:ext cx="11948319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hoi.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3519" y="9906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52119" y="9906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0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60466"/>
              </p:ext>
            </p:extLst>
          </p:nvPr>
        </p:nvGraphicFramePr>
        <p:xfrm>
          <a:off x="594519" y="1447800"/>
          <a:ext cx="11430000" cy="383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79136232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1554851453"/>
                    </a:ext>
                  </a:extLst>
                </a:gridCol>
              </a:tblGrid>
              <a:tr h="815946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61991"/>
                  </a:ext>
                </a:extLst>
              </a:tr>
              <a:tr h="2877285"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313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4519" y="4572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3119" y="1035048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80919" y="1006067"/>
            <a:ext cx="45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13" y="69367"/>
            <a:ext cx="5005804" cy="3276600"/>
          </a:xfrm>
          <a:prstGeom prst="rect">
            <a:avLst/>
          </a:prstGeom>
        </p:spPr>
      </p:pic>
      <p:pic>
        <p:nvPicPr>
          <p:cNvPr id="12" name="Picture 6" descr="75802612353628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13" y="0"/>
            <a:ext cx="4726606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12901"/>
          <a:stretch/>
        </p:blipFill>
        <p:spPr>
          <a:xfrm>
            <a:off x="6383512" y="3351329"/>
            <a:ext cx="4726607" cy="3506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519" y="3351604"/>
            <a:ext cx="5026994" cy="3516787"/>
          </a:xfrm>
          <a:prstGeom prst="rect">
            <a:avLst/>
          </a:prstGeom>
        </p:spPr>
      </p:pic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358727" y="8774"/>
            <a:ext cx="5026992" cy="337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6395979" y="-21476"/>
            <a:ext cx="4726607" cy="34097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356517" y="3380550"/>
            <a:ext cx="5026993" cy="34878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6383510" y="3398646"/>
            <a:ext cx="4726609" cy="34593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Action Button: End 23">
            <a:hlinkClick r:id="rId11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67615"/>
              </p:ext>
            </p:extLst>
          </p:nvPr>
        </p:nvGraphicFramePr>
        <p:xfrm>
          <a:off x="594519" y="1447800"/>
          <a:ext cx="11430000" cy="4321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79136232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1554851453"/>
                    </a:ext>
                  </a:extLst>
                </a:gridCol>
              </a:tblGrid>
              <a:tr h="815946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61991"/>
                  </a:ext>
                </a:extLst>
              </a:tr>
              <a:tr h="2877285">
                <a:tc>
                  <a:txBody>
                    <a:bodyPr/>
                    <a:lstStyle/>
                    <a:p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313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4519" y="4572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3119" y="1035048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80919" y="1006067"/>
            <a:ext cx="45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4519" y="2227811"/>
            <a:ext cx="5052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2564" y="2438400"/>
            <a:ext cx="60801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3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762000"/>
            <a:ext cx="10896600" cy="5167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6519" y="2209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0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1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2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812405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0819491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840591" y="177338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8547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6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8758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907626" y="177337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8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891745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907626" y="18980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10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12151" y="460244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altLang="en-US" sz="28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18919" y="46196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en-US" sz="28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0"/>
            <a:ext cx="2514600" cy="1323975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204119" y="1600200"/>
            <a:ext cx="945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800322" y="2522756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2627313" y="5392738"/>
            <a:ext cx="3810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778313" y="3334989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800321" y="4178300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4" grpId="0" animBg="1"/>
      <p:bldP spid="16" grpId="0" animBg="1"/>
      <p:bldP spid="17" grpId="0"/>
      <p:bldP spid="18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1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2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812405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0819491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840591" y="177338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8547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6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8758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907626" y="177337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8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891745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907626" y="18980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10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12151" y="460244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altLang="en-US" sz="28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18919" y="46196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en-US" sz="28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0"/>
            <a:ext cx="2514600" cy="1323975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204119" y="1600200"/>
            <a:ext cx="945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800322" y="2522756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2627313" y="5392738"/>
            <a:ext cx="3810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A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778313" y="3334989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800321" y="4178300"/>
            <a:ext cx="31257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4" grpId="0" animBg="1"/>
      <p:bldP spid="16" grpId="0" animBg="1"/>
      <p:bldP spid="17" grpId="0"/>
      <p:bldP spid="18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1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805319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.VnBahamasBH" panose="020BE200000000000000" pitchFamily="34" charset="0"/>
              </a:rPr>
              <a:t>2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812405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0819491" y="152400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840591" y="177338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8547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6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875863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907626" y="177337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8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891745" y="20227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907626" y="189806"/>
            <a:ext cx="1143000" cy="1044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51513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 smtClean="0">
                <a:solidFill>
                  <a:srgbClr val="FF0000"/>
                </a:solidFill>
                <a:latin typeface=".VnBahamasBH" panose="020BE200000000000000" pitchFamily="34" charset="0"/>
              </a:rPr>
              <a:t>10</a:t>
            </a:r>
            <a:endParaRPr lang="en-US" altLang="en-US" sz="6000" b="1" dirty="0">
              <a:solidFill>
                <a:srgbClr val="FF0000"/>
              </a:solidFill>
              <a:latin typeface=".VnBahamasBH" panose="020BE200000000000000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12151" y="460244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altLang="en-US" sz="28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18919" y="46196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en-US" sz="28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0"/>
            <a:ext cx="2514600" cy="1323975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257300" y="2170163"/>
            <a:ext cx="9451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2194719" y="4216680"/>
            <a:ext cx="688260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4" grpId="0" animBg="1"/>
      <p:bldP spid="16" grpId="0" animBg="1"/>
      <p:bldP spid="17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626C9D82-51CD-98BB-484C-2404B910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50383"/>
            <a:ext cx="10023754" cy="336302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25A92D2-8A48-F27E-5D14-B557A964C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99100" y="1490874"/>
            <a:ext cx="1303152" cy="1658306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3EC83F83-878E-C579-F630-423390BB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80" y="3312645"/>
            <a:ext cx="9850902" cy="3263428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0E6D86F-0B0D-BF2F-5CE5-A4F923440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51476" y="151757"/>
            <a:ext cx="1038875" cy="94797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6900801-9DAD-C108-55BE-B1F2C9FCE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240881" y="5180717"/>
            <a:ext cx="3127026" cy="1722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7116-D4EC-537C-9BD8-0C72ECE01754}"/>
              </a:ext>
            </a:extLst>
          </p:cNvPr>
          <p:cNvSpPr txBox="1"/>
          <p:nvPr/>
        </p:nvSpPr>
        <p:spPr>
          <a:xfrm>
            <a:off x="552586" y="1926386"/>
            <a:ext cx="10993921" cy="2118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38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38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556;p37"/>
          <p:cNvSpPr txBox="1">
            <a:spLocks noGrp="1"/>
          </p:cNvSpPr>
          <p:nvPr>
            <p:ph type="title"/>
          </p:nvPr>
        </p:nvSpPr>
        <p:spPr>
          <a:xfrm>
            <a:off x="1303152" y="938824"/>
            <a:ext cx="7444767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en-US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965" y="0"/>
            <a:ext cx="6385719" cy="411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mào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endParaRPr lang="en-US" sz="5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mượt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tơ</a:t>
            </a:r>
            <a:endParaRPr lang="en-US" sz="5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sớm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endParaRPr lang="en-US" sz="5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5400" b="1" dirty="0" smtClean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12484" y="4724400"/>
            <a:ext cx="5410200" cy="16764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án</a:t>
            </a:r>
            <a:r>
              <a:rPr lang="en-US" sz="3600" dirty="0" smtClean="0">
                <a:solidFill>
                  <a:srgbClr val="FF0000"/>
                </a:solidFill>
              </a:rPr>
              <a:t>: Con </a:t>
            </a:r>
            <a:r>
              <a:rPr lang="en-US" sz="3600" dirty="0" err="1" smtClean="0">
                <a:solidFill>
                  <a:srgbClr val="FF0000"/>
                </a:solidFill>
              </a:rPr>
              <a:t>gà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trống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D1640-AD68-2815-5CE3-C54D4C2E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684" y="3810000"/>
            <a:ext cx="4267200" cy="3048000"/>
          </a:xfrm>
          <a:prstGeom prst="rect">
            <a:avLst/>
          </a:prstGeom>
        </p:spPr>
      </p:pic>
      <p:sp>
        <p:nvSpPr>
          <p:cNvPr id="4" name="Action Button: End 3">
            <a:hlinkClick r:id="rId3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5802612353628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20" y="3581400"/>
            <a:ext cx="4648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15081" y="14068"/>
            <a:ext cx="6781800" cy="457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5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5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vi-VN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vi-VN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en-US" sz="5400" b="1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cạp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cạp</a:t>
            </a:r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70719" y="4953000"/>
            <a:ext cx="5410200" cy="1676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án</a:t>
            </a:r>
            <a:r>
              <a:rPr lang="en-US" sz="3600" dirty="0" smtClean="0">
                <a:solidFill>
                  <a:srgbClr val="FF0000"/>
                </a:solidFill>
              </a:rPr>
              <a:t>: Con </a:t>
            </a:r>
            <a:r>
              <a:rPr lang="en-US" sz="3600" dirty="0" err="1" smtClean="0">
                <a:solidFill>
                  <a:srgbClr val="FF0000"/>
                </a:solidFill>
              </a:rPr>
              <a:t>vịt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119" y="228600"/>
            <a:ext cx="12161838" cy="2514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2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2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endParaRPr lang="en-US" sz="5200" b="1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Đuôi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xoè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5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2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200" b="1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1119" y="4005018"/>
            <a:ext cx="5410200" cy="1676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án</a:t>
            </a:r>
            <a:r>
              <a:rPr lang="en-US" sz="3600" dirty="0" smtClean="0">
                <a:solidFill>
                  <a:srgbClr val="FF0000"/>
                </a:solidFill>
              </a:rPr>
              <a:t>: Con </a:t>
            </a:r>
            <a:r>
              <a:rPr lang="en-US" sz="3600" dirty="0" err="1" smtClean="0">
                <a:solidFill>
                  <a:srgbClr val="FF0000"/>
                </a:solidFill>
              </a:rPr>
              <a:t>chim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19" y="2963172"/>
            <a:ext cx="5997474" cy="3760092"/>
          </a:xfrm>
          <a:prstGeom prst="rect">
            <a:avLst/>
          </a:prstGeom>
        </p:spPr>
      </p:pic>
      <p:sp>
        <p:nvSpPr>
          <p:cNvPr id="7" name="Action Button: End 6">
            <a:hlinkClick r:id="rId3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12268200" cy="28297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/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mượt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5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4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94519" y="4038600"/>
            <a:ext cx="5410200" cy="1676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án</a:t>
            </a:r>
            <a:r>
              <a:rPr lang="en-US" sz="3600" dirty="0" smtClean="0">
                <a:solidFill>
                  <a:srgbClr val="FF0000"/>
                </a:solidFill>
              </a:rPr>
              <a:t>: Con </a:t>
            </a:r>
            <a:r>
              <a:rPr lang="en-US" sz="3600" dirty="0" err="1" smtClean="0">
                <a:solidFill>
                  <a:srgbClr val="FF0000"/>
                </a:solidFill>
              </a:rPr>
              <a:t>thỏ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253" y="3505200"/>
            <a:ext cx="5041500" cy="3124200"/>
          </a:xfrm>
          <a:prstGeom prst="rect">
            <a:avLst/>
          </a:prstGeom>
        </p:spPr>
      </p:pic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10574107" y="5905500"/>
            <a:ext cx="1585119" cy="990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Dog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27" y="2303034"/>
            <a:ext cx="3032919" cy="22689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571" y="2303034"/>
            <a:ext cx="3123677" cy="2268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320" y="4571023"/>
            <a:ext cx="3029989" cy="2286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919" y="2331151"/>
            <a:ext cx="3016499" cy="229251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9" y="2315911"/>
            <a:ext cx="3066119" cy="22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0533" y="4571023"/>
            <a:ext cx="3118135" cy="2268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1572" y="0"/>
            <a:ext cx="3123676" cy="2351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r="12901"/>
          <a:stretch/>
        </p:blipFill>
        <p:spPr>
          <a:xfrm>
            <a:off x="5928518" y="0"/>
            <a:ext cx="3143053" cy="2349162"/>
          </a:xfrm>
          <a:prstGeom prst="rect">
            <a:avLst/>
          </a:prstGeom>
        </p:spPr>
      </p:pic>
      <p:pic>
        <p:nvPicPr>
          <p:cNvPr id="11" name="Picture 6" descr="75802612353628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20" y="-37131"/>
            <a:ext cx="2973520" cy="238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9825" y="-37131"/>
            <a:ext cx="3082743" cy="2404829"/>
          </a:xfrm>
          <a:prstGeom prst="rect">
            <a:avLst/>
          </a:prstGeom>
        </p:spPr>
      </p:pic>
      <p:pic>
        <p:nvPicPr>
          <p:cNvPr id="18" name="Picture 33" descr="bo laisi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0"/>
          <a:stretch>
            <a:fillRect/>
          </a:stretch>
        </p:blipFill>
        <p:spPr bwMode="auto">
          <a:xfrm>
            <a:off x="-48281" y="4602888"/>
            <a:ext cx="3081199" cy="223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250px-Gamevaga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8" y="4580314"/>
            <a:ext cx="3016500" cy="22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19" y="914400"/>
            <a:ext cx="7543800" cy="48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2514</Words>
  <Application>Microsoft Office PowerPoint</Application>
  <PresentationFormat>Custom</PresentationFormat>
  <Paragraphs>199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.VnBahamasBH</vt:lpstr>
      <vt:lpstr>Arial</vt:lpstr>
      <vt:lpstr>Arial-Rounded</vt:lpstr>
      <vt:lpstr>Calibri</vt:lpstr>
      <vt:lpstr>Calibri Light</vt:lpstr>
      <vt:lpstr>Karla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 cho bài viết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Admin</cp:lastModifiedBy>
  <cp:revision>193</cp:revision>
  <dcterms:created xsi:type="dcterms:W3CDTF">2024-11-24T07:24:00Z</dcterms:created>
  <dcterms:modified xsi:type="dcterms:W3CDTF">2025-02-13T14:38:11Z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A28A73E5874A4DE7BFD5063994C3BDFE_13</vt:lpwstr>
  </property>
  <property fmtid="{D5CDD505-2E9C-101B-9397-08002B2CF9AE}" pid="3" name="KSOProductBuildVer">
    <vt:lpwstr>1033-12.2.0.18911</vt:lpwstr>
  </property>
</Properties>
</file>