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82" r:id="rId5"/>
    <p:sldId id="283" r:id="rId6"/>
    <p:sldId id="263" r:id="rId7"/>
    <p:sldId id="264" r:id="rId8"/>
    <p:sldId id="265" r:id="rId9"/>
    <p:sldId id="284" r:id="rId10"/>
    <p:sldId id="278" r:id="rId11"/>
    <p:sldId id="279" r:id="rId12"/>
    <p:sldId id="272" r:id="rId13"/>
    <p:sldId id="274" r:id="rId14"/>
    <p:sldId id="273" r:id="rId15"/>
    <p:sldId id="275" r:id="rId16"/>
    <p:sldId id="266" r:id="rId17"/>
    <p:sldId id="281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C58E-802B-40B7-BF73-1967524A2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FAD66-FEBA-49AB-8AC8-ECBA92F15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95A1-C02C-46B4-8F86-53D05FF1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26731-1C39-418F-B32B-C0617692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4427-FD50-49BD-BFA2-567C945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605B-00A2-42F4-BBC5-B780269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EB22E-5CBC-4E14-AC7F-C673300D2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EE4B-C56E-4323-9C12-EF8D1B4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0328-80D7-4A40-91BA-03512B4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0CD9-12AC-4C4C-998F-5BD94C88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90797-9159-4834-B964-8AD2E07F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700FD-9760-43A4-B0BF-2BEFA7181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46710-081C-43FF-94C4-8A225710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FD49-FE17-49BF-A99B-0A958D37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4C0D-982A-43DC-B53D-E7A9BD64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6834-9665-48DB-9B24-A7C83F0F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0F8E-FBBB-415B-A949-0161C6E1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3636-4905-4BA2-AF65-3A6BEE7B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1C9C-8CB3-46B6-A29B-31B210EB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2936-FC6F-4838-9847-FAE43D4C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489C-6E5E-4476-A0D8-77E7C4DE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A20E-6A65-42F3-AF6B-E7E6A370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6ADB-E405-46E8-81C3-F9F2408D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F4DD-FE76-40CD-A3BD-E9E6F93E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B20-661C-4101-A3CD-70EB7CA3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2FA4-CA23-4129-80FC-257FAB77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A72B-19CD-43FD-AD2C-B3713DCD2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BF56C-EA39-49CA-A147-D0171568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D4A6-9F49-4FF0-AA0E-79D73047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EAC54-F60F-49B6-9E72-1000850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C70A6-5B8C-46DC-A5C2-A20059F8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ED2E-732A-40C8-81C4-F6B11191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17BFA-B735-4D84-9085-95DBD8B1A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252C2-9E3D-46FF-9363-647450E54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1C5E1-D45C-4C1E-96CB-30D8F508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69818-9B82-4F97-A6BC-E80E2BEF3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56919-F0B4-4587-91AA-FB3007FE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566F8-D1DA-4169-B61D-FD9E0736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5F49B-8D85-4BAF-9210-BA35F09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2835-02B2-45BD-9E8F-EBB6F4F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424F2-72FC-493B-809E-5E32AB6E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266BA-E18C-4E3C-B153-75CF6F71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8DE1-0160-4E3A-A7C2-FC12D66F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B0712-4A3E-456B-9DA9-DCFDEE14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738A5-4AAC-403B-A0E2-272F2F07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2970C-2C6E-4FD4-8847-038723D3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CE03-5C5D-40CC-A14D-FF2132A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64BB6-4F36-41F8-AEED-504AD20D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39C1F-DC28-4CEA-B8AD-B5D032EE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46C3A-BF82-4B83-B0EB-453C091E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4A0DA-6746-4B9A-B7E8-31BA323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A0D7D-61E0-4B66-B106-D72FA07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068E-2110-4582-92D3-95DA0BB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27526-F292-4822-82C6-C43CF3AFA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A10E2-B53B-42D4-95A0-8C62420FA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EC559-0734-4861-B62B-15D4E26A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9B5B9-3F99-465B-8936-004D1C0C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4C7E6-8970-4F2A-BA05-1537D7A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934F8-171B-4F95-A6AC-1DE75FB1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4626E-E746-49DE-863A-27565F47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581B0-2D23-416E-95A7-326330E8C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E5C0-6F87-4B4A-90AF-B89323E68C4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E6A6D-7AAC-4835-84DF-0F223CC3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5637-F4D2-42BC-8C00-F871DEB69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9ED0-F605-4CDC-B396-9E8B3BFFD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EE928-2771-4821-B1F9-D0F5C006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20" y="92598"/>
            <a:ext cx="12192000" cy="6858000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452254" y="692727"/>
            <a:ext cx="74676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9780"/>
              </a:avLst>
            </a:prstTxWarp>
          </a:bodyPr>
          <a:lstStyle/>
          <a:p>
            <a:pPr algn="ctr"/>
            <a:endParaRPr lang="en-US" sz="6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278" y="4699322"/>
            <a:ext cx="484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5406" y="5460495"/>
            <a:ext cx="6230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349" y="324092"/>
            <a:ext cx="630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911" y="3923818"/>
            <a:ext cx="53822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175"/>
            <a:ext cx="10515600" cy="3389376"/>
          </a:xfrm>
        </p:spPr>
        <p:txBody>
          <a:bodyPr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8850" y="171451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299" y="842962"/>
            <a:ext cx="5101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6174" y="192728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muỗm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muỗm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9012" y="557213"/>
            <a:ext cx="5101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8850" y="171451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18560" y="1706879"/>
          <a:ext cx="4571619" cy="3477769"/>
        </p:xfrm>
        <a:graphic>
          <a:graphicData uri="http://schemas.openxmlformats.org/drawingml/2006/table">
            <a:tbl>
              <a:tblPr/>
              <a:tblGrid>
                <a:gridCol w="221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5649">
                <a:tc>
                  <a:txBody>
                    <a:bodyPr/>
                    <a:lstStyle/>
                    <a:p>
                      <a:r>
                        <a:rPr lang="vi-VN" b="1" i="1" dirty="0">
                          <a:latin typeface="inherit"/>
                        </a:rPr>
                        <a:t>a)</a:t>
                      </a:r>
                      <a:r>
                        <a:rPr lang="vi-VN" i="1" dirty="0">
                          <a:latin typeface="inherit"/>
                        </a:rPr>
                        <a:t> Chữ </a:t>
                      </a:r>
                      <a:r>
                        <a:rPr lang="vi-VN" b="1" i="1" dirty="0">
                          <a:latin typeface="inherit"/>
                        </a:rPr>
                        <a:t>ch</a:t>
                      </a:r>
                      <a:r>
                        <a:rPr lang="vi-VN" i="1" dirty="0">
                          <a:latin typeface="inherit"/>
                        </a:rPr>
                        <a:t> hay </a:t>
                      </a:r>
                      <a:r>
                        <a:rPr lang="vi-VN" b="1" i="1" dirty="0">
                          <a:latin typeface="inherit"/>
                        </a:rPr>
                        <a:t>tr</a:t>
                      </a:r>
                      <a:r>
                        <a:rPr lang="vi-VN" i="1" dirty="0">
                          <a:latin typeface="inherit"/>
                        </a:rPr>
                        <a:t>?</a:t>
                      </a:r>
                      <a:endParaRPr lang="vi-VN" dirty="0"/>
                    </a:p>
                    <a:p>
                      <a:pPr algn="ctr"/>
                      <a:r>
                        <a:rPr lang="vi-VN" dirty="0"/>
                        <a:t>Mỏ dài lông biếc</a:t>
                      </a:r>
                      <a:br>
                        <a:rPr lang="vi-VN" dirty="0"/>
                      </a:br>
                      <a:r>
                        <a:rPr lang="vi-VN" dirty="0">
                          <a:solidFill>
                            <a:srgbClr val="02FC24"/>
                          </a:solidFill>
                        </a:rPr>
                        <a:t>∎</a:t>
                      </a:r>
                      <a:r>
                        <a:rPr lang="vi-VN" dirty="0"/>
                        <a:t>ên cành lặng yên</a:t>
                      </a:r>
                      <a:br>
                        <a:rPr lang="vi-VN" dirty="0"/>
                      </a:br>
                      <a:r>
                        <a:rPr lang="vi-VN" dirty="0"/>
                        <a:t>Bỗng vụt như tên</a:t>
                      </a:r>
                      <a:br>
                        <a:rPr lang="vi-VN" dirty="0"/>
                      </a:br>
                      <a:r>
                        <a:rPr lang="vi-VN" dirty="0">
                          <a:solidFill>
                            <a:srgbClr val="02FC24"/>
                          </a:solidFill>
                        </a:rPr>
                        <a:t>∎</a:t>
                      </a:r>
                      <a:r>
                        <a:rPr lang="vi-VN" dirty="0"/>
                        <a:t>ao mình bắt cá.</a:t>
                      </a:r>
                    </a:p>
                    <a:p>
                      <a:pPr algn="r"/>
                      <a:r>
                        <a:rPr lang="vi-VN" i="1" dirty="0">
                          <a:latin typeface="inherit"/>
                        </a:rPr>
                        <a:t>(Là con gì?)</a:t>
                      </a:r>
                      <a:endParaRPr lang="vi-VN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b="1" i="1" dirty="0">
                          <a:latin typeface="inherit"/>
                        </a:rPr>
                        <a:t>b)</a:t>
                      </a:r>
                      <a:r>
                        <a:rPr lang="vi-VN" i="1" dirty="0">
                          <a:latin typeface="inherit"/>
                        </a:rPr>
                        <a:t> Vần </a:t>
                      </a:r>
                      <a:r>
                        <a:rPr lang="vi-VN" b="1" i="1" dirty="0">
                          <a:latin typeface="inherit"/>
                        </a:rPr>
                        <a:t>uôc</a:t>
                      </a:r>
                      <a:r>
                        <a:rPr lang="vi-VN" i="1" dirty="0">
                          <a:latin typeface="inherit"/>
                        </a:rPr>
                        <a:t> hay </a:t>
                      </a:r>
                      <a:r>
                        <a:rPr lang="vi-VN" b="1" i="1" dirty="0">
                          <a:latin typeface="inherit"/>
                        </a:rPr>
                        <a:t>uôt</a:t>
                      </a:r>
                      <a:r>
                        <a:rPr lang="vi-VN" i="1" dirty="0">
                          <a:latin typeface="inherit"/>
                        </a:rPr>
                        <a:t>?</a:t>
                      </a:r>
                      <a:endParaRPr lang="vi-VN" dirty="0"/>
                    </a:p>
                    <a:p>
                      <a:pPr algn="ctr"/>
                      <a:r>
                        <a:rPr lang="vi-VN" dirty="0"/>
                        <a:t>Móng chân như g</a:t>
                      </a:r>
                      <a:r>
                        <a:rPr lang="vi-VN" dirty="0">
                          <a:solidFill>
                            <a:srgbClr val="02FC24"/>
                          </a:solidFill>
                        </a:rPr>
                        <a:t>∎</a:t>
                      </a:r>
                      <a:r>
                        <a:rPr lang="vi-VN" dirty="0"/>
                        <a:t/>
                      </a:r>
                      <a:br>
                        <a:rPr lang="vi-VN" dirty="0"/>
                      </a:br>
                      <a:r>
                        <a:rPr lang="vi-VN" dirty="0"/>
                        <a:t>Ụt ịt s</a:t>
                      </a:r>
                      <a:r>
                        <a:rPr lang="vi-VN" dirty="0">
                          <a:solidFill>
                            <a:srgbClr val="02FC24"/>
                          </a:solidFill>
                        </a:rPr>
                        <a:t>∎</a:t>
                      </a:r>
                      <a:r>
                        <a:rPr lang="vi-VN" dirty="0"/>
                        <a:t> ngày</a:t>
                      </a:r>
                      <a:br>
                        <a:rPr lang="vi-VN" dirty="0"/>
                      </a:br>
                      <a:r>
                        <a:rPr lang="vi-VN" dirty="0"/>
                        <a:t>No bụng ngủ ngay</a:t>
                      </a:r>
                      <a:br>
                        <a:rPr lang="vi-VN" dirty="0"/>
                      </a:br>
                      <a:r>
                        <a:rPr lang="vi-VN" dirty="0"/>
                        <a:t>Đói la eng éc.</a:t>
                      </a:r>
                    </a:p>
                    <a:p>
                      <a:pPr algn="r"/>
                      <a:r>
                        <a:rPr lang="vi-VN" i="1" dirty="0">
                          <a:latin typeface="inherit"/>
                        </a:rPr>
                        <a:t>(Là con gì?)</a:t>
                      </a:r>
                      <a:endParaRPr lang="vi-VN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50" name="Picture 2" descr="Nghe - viết: Tiếng vườ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664" y="1815084"/>
            <a:ext cx="1428750" cy="1362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456" y="426720"/>
            <a:ext cx="9015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 </a:t>
            </a:r>
          </a:p>
        </p:txBody>
      </p:sp>
      <p:pic>
        <p:nvPicPr>
          <p:cNvPr id="10" name="Picture 3" descr="Nghe - viết: Tiếng vườ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6348" y="3572256"/>
            <a:ext cx="1895348" cy="1359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76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1552" y="129606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>
                <a:latin typeface="inherit"/>
              </a:rPr>
              <a:t>a</a:t>
            </a:r>
            <a:r>
              <a:rPr lang="vi-VN" sz="2400" b="1" i="1" dirty="0">
                <a:latin typeface="+mj-lt"/>
              </a:rPr>
              <a:t>)</a:t>
            </a:r>
            <a:r>
              <a:rPr lang="vi-VN" sz="2400" i="1" dirty="0">
                <a:latin typeface="+mj-lt"/>
              </a:rPr>
              <a:t> Chữ </a:t>
            </a:r>
            <a:r>
              <a:rPr lang="vi-VN" sz="2400" b="1" i="1" dirty="0">
                <a:latin typeface="+mj-lt"/>
              </a:rPr>
              <a:t>ch</a:t>
            </a:r>
            <a:r>
              <a:rPr lang="vi-VN" sz="2400" i="1" dirty="0">
                <a:latin typeface="+mj-lt"/>
              </a:rPr>
              <a:t> hay </a:t>
            </a:r>
            <a:r>
              <a:rPr lang="vi-VN" sz="2400" b="1" i="1" dirty="0">
                <a:latin typeface="+mj-lt"/>
              </a:rPr>
              <a:t>tr</a:t>
            </a:r>
            <a:r>
              <a:rPr lang="vi-VN" sz="2400" i="1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  <a:p>
            <a:pPr algn="ctr"/>
            <a:r>
              <a:rPr lang="vi-VN" sz="2400" dirty="0">
                <a:latin typeface="+mj-lt"/>
              </a:rPr>
              <a:t>Mỏ dài lông biếc</a:t>
            </a:r>
            <a:br>
              <a:rPr lang="vi-VN" sz="2400" dirty="0">
                <a:latin typeface="+mj-lt"/>
              </a:rPr>
            </a:br>
            <a:r>
              <a:rPr lang="en-US" sz="2400" dirty="0">
                <a:latin typeface="+mj-lt"/>
              </a:rPr>
              <a:t>      </a:t>
            </a:r>
            <a:r>
              <a:rPr lang="vi-VN" sz="2400" dirty="0">
                <a:latin typeface="+mj-lt"/>
              </a:rPr>
              <a:t>ên cành lặng yên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Bỗng vụt như tên</a:t>
            </a:r>
            <a:br>
              <a:rPr lang="vi-VN" sz="2400" dirty="0">
                <a:latin typeface="+mj-lt"/>
              </a:rPr>
            </a:br>
            <a:r>
              <a:rPr lang="en-US" sz="2400" dirty="0">
                <a:latin typeface="+mj-lt"/>
              </a:rPr>
              <a:t>    </a:t>
            </a:r>
            <a:r>
              <a:rPr lang="vi-VN" sz="2400" dirty="0">
                <a:latin typeface="+mj-lt"/>
              </a:rPr>
              <a:t>ao mình bắt cá.</a:t>
            </a:r>
          </a:p>
          <a:p>
            <a:pPr algn="r"/>
            <a:r>
              <a:rPr lang="vi-VN" sz="2400" i="1" dirty="0">
                <a:latin typeface="+mj-lt"/>
              </a:rPr>
              <a:t>(Là con </a:t>
            </a:r>
            <a:r>
              <a:rPr lang="en-US" sz="2400" i="1" dirty="0" err="1">
                <a:latin typeface="+mj-lt"/>
              </a:rPr>
              <a:t>gì</a:t>
            </a:r>
            <a:r>
              <a:rPr lang="en-US" sz="2400" i="1" dirty="0">
                <a:latin typeface="+mj-lt"/>
              </a:rPr>
              <a:t>?</a:t>
            </a:r>
            <a:r>
              <a:rPr lang="vi-VN" sz="2400" i="1" dirty="0">
                <a:latin typeface="+mj-lt"/>
              </a:rPr>
              <a:t>)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1264" y="560832"/>
            <a:ext cx="9015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888" y="2036064"/>
            <a:ext cx="423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7408" y="277368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5936" y="37222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>
                <a:latin typeface="inherit"/>
              </a:rPr>
              <a:t>b)</a:t>
            </a:r>
            <a:r>
              <a:rPr lang="vi-VN" sz="2400" i="1" dirty="0">
                <a:latin typeface="inherit"/>
              </a:rPr>
              <a:t> Vần </a:t>
            </a:r>
            <a:r>
              <a:rPr lang="vi-VN" sz="2400" b="1" i="1" dirty="0">
                <a:latin typeface="inherit"/>
              </a:rPr>
              <a:t>uôc</a:t>
            </a:r>
            <a:r>
              <a:rPr lang="vi-VN" sz="2400" i="1" dirty="0">
                <a:latin typeface="inherit"/>
              </a:rPr>
              <a:t> hay </a:t>
            </a:r>
            <a:r>
              <a:rPr lang="vi-VN" sz="2400" b="1" i="1" dirty="0">
                <a:latin typeface="inherit"/>
              </a:rPr>
              <a:t>uôt</a:t>
            </a:r>
            <a:r>
              <a:rPr lang="vi-VN" sz="2400" i="1" dirty="0">
                <a:latin typeface="inherit"/>
              </a:rPr>
              <a:t>?</a:t>
            </a:r>
            <a:endParaRPr lang="vi-VN" sz="2400" dirty="0"/>
          </a:p>
          <a:p>
            <a:pPr algn="ctr"/>
            <a:r>
              <a:rPr lang="vi-VN" sz="2400" dirty="0"/>
              <a:t>Móng chân như g</a:t>
            </a:r>
            <a:br>
              <a:rPr lang="vi-VN" sz="2400" dirty="0"/>
            </a:br>
            <a:r>
              <a:rPr lang="en-US" sz="2400" dirty="0"/>
              <a:t>   </a:t>
            </a:r>
            <a:r>
              <a:rPr lang="vi-VN" sz="2400" dirty="0"/>
              <a:t>Ụt ịt s </a:t>
            </a:r>
            <a:r>
              <a:rPr lang="en-US" sz="2400" dirty="0"/>
              <a:t>      </a:t>
            </a:r>
            <a:r>
              <a:rPr lang="vi-VN" sz="2400" dirty="0"/>
              <a:t>ngày</a:t>
            </a:r>
            <a:br>
              <a:rPr lang="vi-VN" sz="2400" dirty="0"/>
            </a:br>
            <a:r>
              <a:rPr lang="vi-VN" sz="2400" dirty="0"/>
              <a:t>No bụng ngủ ngay</a:t>
            </a:r>
            <a:br>
              <a:rPr lang="vi-VN" sz="2400" dirty="0"/>
            </a:br>
            <a:r>
              <a:rPr lang="vi-VN" sz="2400" dirty="0"/>
              <a:t>Đói la eng éc.</a:t>
            </a:r>
          </a:p>
          <a:p>
            <a:pPr algn="r"/>
            <a:r>
              <a:rPr lang="vi-VN" sz="2400" i="1" dirty="0">
                <a:latin typeface="+mj-lt"/>
              </a:rPr>
              <a:t>(Là con gì?)</a:t>
            </a:r>
            <a:endParaRPr lang="vi-VN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9504" y="4114800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uốc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1536" y="445617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uốt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5" name="Picture 3" descr="Nghe - viết: Tiếng vườ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3724" y="1682496"/>
            <a:ext cx="1895348" cy="1359408"/>
          </a:xfrm>
          <a:prstGeom prst="rect">
            <a:avLst/>
          </a:prstGeom>
          <a:noFill/>
        </p:spPr>
      </p:pic>
      <p:pic>
        <p:nvPicPr>
          <p:cNvPr id="16" name="Picture 2" descr="Nghe - viết: Tiếng vườ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5880" y="4192524"/>
            <a:ext cx="1428750" cy="1362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15328" y="3121152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4784" y="5547360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0688" y="402337"/>
            <a:ext cx="9887712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3: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Tìm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3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chè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8676" name="Picture 4" descr="Giải Nghe - viết: Tiếng vườn trang 23, 24 sách Cánh Di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1744" y="424052"/>
            <a:ext cx="4767072" cy="2306956"/>
          </a:xfrm>
          <a:prstGeom prst="rect">
            <a:avLst/>
          </a:prstGeom>
          <a:noFill/>
        </p:spPr>
      </p:pic>
      <p:pic>
        <p:nvPicPr>
          <p:cNvPr id="28677" name="Picture 5" descr="Giải Nghe - viết: Tiếng vườn trang 23, 24 sách Cánh Diề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8592" y="3243073"/>
            <a:ext cx="4762500" cy="27127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113383"/>
            <a:ext cx="5376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 3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uôc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36" y="0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1201" y="1427227"/>
            <a:ext cx="10509504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3: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Tìm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3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chè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chanh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chay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chôm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chôm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chò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trâm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bầu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trinh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tràm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trứng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249" y="3313282"/>
            <a:ext cx="11715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 3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uôc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1936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5" y="612975"/>
            <a:ext cx="9973056" cy="2779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Rectangle 5"/>
          <p:cNvSpPr/>
          <p:nvPr/>
        </p:nvSpPr>
        <p:spPr>
          <a:xfrm>
            <a:off x="2447543" y="1464254"/>
            <a:ext cx="8107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-GV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2" y="619086"/>
            <a:ext cx="6864464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3724275" y="214113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CỦNG CỐ</a:t>
            </a:r>
          </a:p>
        </p:txBody>
      </p:sp>
      <p:pic>
        <p:nvPicPr>
          <p:cNvPr id="6" name="Picture 2" descr="attach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213"/>
            <a:ext cx="12192000" cy="674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95943" y="20525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24000" y="666025"/>
            <a:ext cx="7916863" cy="4748213"/>
            <a:chOff x="251" y="391"/>
            <a:chExt cx="4987" cy="2991"/>
          </a:xfrm>
        </p:grpSpPr>
        <p:pic>
          <p:nvPicPr>
            <p:cNvPr id="10" name="Picture 5" descr="user posted image"/>
            <p:cNvPicPr>
              <a:picLocks noChangeAspect="1" noChangeArrowheads="1" noCrop="1"/>
            </p:cNvPicPr>
            <p:nvPr/>
          </p:nvPicPr>
          <p:blipFill>
            <a:blip r:embed="rId6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95861">
              <a:off x="839" y="2387"/>
              <a:ext cx="1344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user posted image"/>
            <p:cNvPicPr>
              <a:picLocks noChangeAspect="1" noChangeArrowheads="1" noCrop="1"/>
            </p:cNvPicPr>
            <p:nvPr/>
          </p:nvPicPr>
          <p:blipFill>
            <a:blip r:embed="rId6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1028" flipH="1">
              <a:off x="3770" y="2205"/>
              <a:ext cx="1344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user posted image"/>
            <p:cNvPicPr>
              <a:picLocks noChangeAspect="1" noChangeArrowheads="1" noCrop="1"/>
            </p:cNvPicPr>
            <p:nvPr/>
          </p:nvPicPr>
          <p:blipFill>
            <a:blip r:embed="rId6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62851">
              <a:off x="77" y="565"/>
              <a:ext cx="1344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user posted image"/>
            <p:cNvPicPr>
              <a:picLocks noChangeAspect="1" noChangeArrowheads="1" noCrop="1"/>
            </p:cNvPicPr>
            <p:nvPr/>
          </p:nvPicPr>
          <p:blipFill>
            <a:blip r:embed="rId6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38273" flipH="1">
              <a:off x="4069" y="565"/>
              <a:ext cx="1344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53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B6B903-550A-43C3-8411-B8A0A973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487" y="1185863"/>
            <a:ext cx="5101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364" y="495542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33" y="796488"/>
            <a:ext cx="7127489" cy="3569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268981" y="2291060"/>
            <a:ext cx="4983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1.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Hoạt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đầu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1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33" y="796488"/>
            <a:ext cx="7127489" cy="3569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268981" y="2291060"/>
            <a:ext cx="4983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3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93" y="829338"/>
            <a:ext cx="7127489" cy="3569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268981" y="2291060"/>
            <a:ext cx="44119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6174" y="192728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muỗm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muỗm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2395" y="4461129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1935" y="4942522"/>
            <a:ext cx="476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6585" y="5420106"/>
            <a:ext cx="705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0203" y="5913691"/>
            <a:ext cx="591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9012" y="557213"/>
            <a:ext cx="5101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8850" y="171451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76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4268" y="3417689"/>
            <a:ext cx="4477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299" y="842962"/>
            <a:ext cx="5101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171451"/>
            <a:ext cx="55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1936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62937" y="2699956"/>
            <a:ext cx="798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9970" y="3387090"/>
            <a:ext cx="7802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8850" y="171451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299" y="842962"/>
            <a:ext cx="5101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93" y="829338"/>
            <a:ext cx="7127489" cy="3569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268981" y="2291060"/>
            <a:ext cx="44119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470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HP-102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vào vở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49</cp:revision>
  <dcterms:created xsi:type="dcterms:W3CDTF">2021-07-25T04:07:20Z</dcterms:created>
  <dcterms:modified xsi:type="dcterms:W3CDTF">2025-02-13T15:34:09Z</dcterms:modified>
</cp:coreProperties>
</file>