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7" r:id="rId3"/>
    <p:sldId id="327" r:id="rId4"/>
    <p:sldId id="326" r:id="rId5"/>
    <p:sldId id="318" r:id="rId6"/>
    <p:sldId id="322" r:id="rId7"/>
    <p:sldId id="320" r:id="rId8"/>
    <p:sldId id="321" r:id="rId9"/>
    <p:sldId id="323" r:id="rId10"/>
    <p:sldId id="303" r:id="rId11"/>
    <p:sldId id="295" r:id="rId12"/>
    <p:sldId id="296" r:id="rId13"/>
    <p:sldId id="299" r:id="rId14"/>
    <p:sldId id="324" r:id="rId15"/>
    <p:sldId id="325" r:id="rId16"/>
    <p:sldId id="32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249" autoAdjust="0"/>
  </p:normalViewPr>
  <p:slideViewPr>
    <p:cSldViewPr snapToGrid="0">
      <p:cViewPr>
        <p:scale>
          <a:sx n="60" d="100"/>
          <a:sy n="60" d="100"/>
        </p:scale>
        <p:origin x="-109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microsoft.com/office/2007/relationships/hdphoto" Target="../media/hdphoto1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2.wdp"/><Relationship Id="rId4" Type="http://schemas.openxmlformats.org/officeDocument/2006/relationships/image" Target="../media/image16.png"/><Relationship Id="rId9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72978" y="639758"/>
            <a:ext cx="1894086" cy="71163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472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07128" y="832713"/>
            <a:ext cx="688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81190" y="2104571"/>
            <a:ext cx="7340471" cy="19020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KHỐI TRỤ, </a:t>
            </a:r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KHỐI </a:t>
            </a:r>
            <a:r>
              <a:rPr lang="vi-V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CẦU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3708" y="283780"/>
            <a:ext cx="60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Thứ 3 ngày 18 tháng 2 năm 2025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=""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=""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=""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=""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=""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409405">
            <a:off x="2900856" y="1466192"/>
            <a:ext cx="6053959" cy="381525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7373" y="1991717"/>
            <a:ext cx="4240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37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823" y="3191618"/>
            <a:ext cx="1951656" cy="225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8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0856" y="1466192"/>
            <a:ext cx="6053959" cy="381525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309967" y="3673366"/>
            <a:ext cx="1426015" cy="1701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35982" y="2175639"/>
            <a:ext cx="525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Tìm vật có dạng khối trụ, khối cầu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1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54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409405">
            <a:off x="2900856" y="1466192"/>
            <a:ext cx="6053959" cy="381525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7373" y="1991717"/>
            <a:ext cx="4240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37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823" y="3191618"/>
            <a:ext cx="1951656" cy="225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0856" y="1466192"/>
            <a:ext cx="6053959" cy="381525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309967" y="3673366"/>
            <a:ext cx="1426015" cy="1701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74276" y="2651728"/>
            <a:ext cx="5707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Học sinh hát bài: “Quả”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5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409405">
            <a:off x="2900856" y="1466192"/>
            <a:ext cx="6053959" cy="381525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7373" y="1991717"/>
            <a:ext cx="4240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  <a:p>
            <a:pPr algn="ctr"/>
            <a:endParaRPr lang="en-US" sz="8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37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823" y="3191618"/>
            <a:ext cx="1951656" cy="225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58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409405">
            <a:off x="2900856" y="1466192"/>
            <a:ext cx="6053959" cy="38152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7373" y="1991717"/>
            <a:ext cx="4240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37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823" y="3191618"/>
            <a:ext cx="1951656" cy="225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51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361450" y="1264850"/>
            <a:ext cx="1558266" cy="4689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Khối cầu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153002" y="1121180"/>
            <a:ext cx="1676054" cy="4262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Khối trụ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028" y="3780944"/>
            <a:ext cx="8743276" cy="257255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559036" y="4360987"/>
            <a:ext cx="798507" cy="706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=""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409405">
            <a:off x="2900856" y="1466192"/>
            <a:ext cx="6053959" cy="381525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7373" y="1991717"/>
            <a:ext cx="4240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37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823" y="3191618"/>
            <a:ext cx="1951656" cy="225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60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287</Words>
  <Application>Microsoft Office PowerPoint</Application>
  <PresentationFormat>Custom</PresentationFormat>
  <Paragraphs>81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225</cp:revision>
  <dcterms:created xsi:type="dcterms:W3CDTF">2021-06-02T01:34:28Z</dcterms:created>
  <dcterms:modified xsi:type="dcterms:W3CDTF">2025-02-13T13:52:42Z</dcterms:modified>
</cp:coreProperties>
</file>