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06" r:id="rId2"/>
  </p:sldMasterIdLst>
  <p:notesMasterIdLst>
    <p:notesMasterId r:id="rId20"/>
  </p:notesMasterIdLst>
  <p:handoutMasterIdLst>
    <p:handoutMasterId r:id="rId21"/>
  </p:handoutMasterIdLst>
  <p:sldIdLst>
    <p:sldId id="668" r:id="rId3"/>
    <p:sldId id="639" r:id="rId4"/>
    <p:sldId id="646" r:id="rId5"/>
    <p:sldId id="658" r:id="rId6"/>
    <p:sldId id="660" r:id="rId7"/>
    <p:sldId id="657" r:id="rId8"/>
    <p:sldId id="659" r:id="rId9"/>
    <p:sldId id="538" r:id="rId10"/>
    <p:sldId id="661" r:id="rId11"/>
    <p:sldId id="643" r:id="rId12"/>
    <p:sldId id="662" r:id="rId13"/>
    <p:sldId id="664" r:id="rId14"/>
    <p:sldId id="663" r:id="rId15"/>
    <p:sldId id="595" r:id="rId16"/>
    <p:sldId id="665" r:id="rId17"/>
    <p:sldId id="666" r:id="rId18"/>
    <p:sldId id="66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宋体" panose="02010600030101010101" pitchFamily="2" charset="-122"/>
      <p:regular r:id="rId26"/>
    </p:embeddedFont>
    <p:embeddedFont>
      <p:font typeface="字魂17号-萌趣果冻体" panose="02000000000000000000" charset="-122"/>
      <p:regular r:id="rId27"/>
    </p:embeddedFont>
    <p:embeddedFont>
      <p:font typeface="字魂59号-创粗黑" panose="00000500000000000000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oiny" panose="020B0604020202020204" charset="0"/>
      <p:regular r:id="rId37"/>
    </p:embeddedFont>
    <p:embeddedFont>
      <p:font typeface="Rockwell" panose="02060603020205020403" pitchFamily="18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1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3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25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66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0859" algn="l" defTabSz="108834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5031" algn="l" defTabSz="108834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09203" algn="l" defTabSz="108834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3375" algn="l" defTabSz="108834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36" userDrawn="1">
          <p15:clr>
            <a:srgbClr val="A4A3A4"/>
          </p15:clr>
        </p15:guide>
        <p15:guide id="3" orient="horz" pos="398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433" userDrawn="1">
          <p15:clr>
            <a:srgbClr val="A4A3A4"/>
          </p15:clr>
        </p15:guide>
        <p15:guide id="6" pos="72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0000"/>
    <a:srgbClr val="FFF7A3"/>
    <a:srgbClr val="FFFBD5"/>
    <a:srgbClr val="E4F4EE"/>
    <a:srgbClr val="EA5F00"/>
    <a:srgbClr val="00823B"/>
    <a:srgbClr val="FBDDC5"/>
    <a:srgbClr val="FFF583"/>
    <a:srgbClr val="E74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74"/>
  </p:normalViewPr>
  <p:slideViewPr>
    <p:cSldViewPr>
      <p:cViewPr varScale="1">
        <p:scale>
          <a:sx n="68" d="100"/>
          <a:sy n="68" d="100"/>
        </p:scale>
        <p:origin x="912" y="72"/>
      </p:cViewPr>
      <p:guideLst>
        <p:guide orient="horz" pos="2160"/>
        <p:guide orient="horz" pos="336"/>
        <p:guide orient="horz" pos="3983"/>
        <p:guide pos="3840"/>
        <p:guide pos="433"/>
        <p:guide pos="72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C73-8708-426A-9395-368B0C079DE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0D2-EF25-430C-9133-BE0D25A89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172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34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251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668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0859" algn="l" defTabSz="10883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031" algn="l" defTabSz="10883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203" algn="l" defTabSz="10883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375" algn="l" defTabSz="10883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38475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136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SGV: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;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thủ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;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nhựa</a:t>
            </a:r>
            <a:r>
              <a:rPr lang="en-US" baseline="0" dirty="0"/>
              <a:t>,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9333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347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in </a:t>
            </a:r>
            <a:r>
              <a:rPr lang="en-US" altLang="zh-CN" dirty="0" err="1"/>
              <a:t>phiếu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SGV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SBT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405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>
                <a:solidFill>
                  <a:srgbClr val="000000"/>
                </a:solidFill>
              </a:rPr>
              <a:pPr/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8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0264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Lieetk</a:t>
            </a:r>
            <a:r>
              <a:rPr lang="en-US" baseline="0" dirty="0"/>
              <a:t>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860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0111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690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098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846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55313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1570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1" y="355313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69" y="3900794"/>
            <a:ext cx="7917939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3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96" y="3258834"/>
            <a:ext cx="4827929" cy="35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2850"/>
            </a:lvl1pPr>
            <a:lvl2pPr>
              <a:defRPr sz="255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408268" indent="0">
              <a:buNone/>
              <a:defRPr sz="1050"/>
            </a:lvl2pPr>
            <a:lvl3pPr marL="816536" indent="0">
              <a:buNone/>
              <a:defRPr sz="900"/>
            </a:lvl3pPr>
            <a:lvl4pPr marL="1224803" indent="0">
              <a:buNone/>
              <a:defRPr sz="825"/>
            </a:lvl4pPr>
            <a:lvl5pPr marL="1633070" indent="0">
              <a:buNone/>
              <a:defRPr sz="825"/>
            </a:lvl5pPr>
            <a:lvl6pPr marL="2041339" indent="0">
              <a:buNone/>
              <a:defRPr sz="825"/>
            </a:lvl6pPr>
            <a:lvl7pPr marL="2449607" indent="0">
              <a:buNone/>
              <a:defRPr sz="825"/>
            </a:lvl7pPr>
            <a:lvl8pPr marL="2857874" indent="0">
              <a:buNone/>
              <a:defRPr sz="825"/>
            </a:lvl8pPr>
            <a:lvl9pPr marL="3266141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2850"/>
            </a:lvl1pPr>
            <a:lvl2pPr marL="408268" indent="0">
              <a:buNone/>
              <a:defRPr sz="2550"/>
            </a:lvl2pPr>
            <a:lvl3pPr marL="816536" indent="0">
              <a:buNone/>
              <a:defRPr sz="2175"/>
            </a:lvl3pPr>
            <a:lvl4pPr marL="1224803" indent="0">
              <a:buNone/>
              <a:defRPr sz="1800"/>
            </a:lvl4pPr>
            <a:lvl5pPr marL="1633070" indent="0">
              <a:buNone/>
              <a:defRPr sz="1800"/>
            </a:lvl5pPr>
            <a:lvl6pPr marL="2041339" indent="0">
              <a:buNone/>
              <a:defRPr sz="1800"/>
            </a:lvl6pPr>
            <a:lvl7pPr marL="2449607" indent="0">
              <a:buNone/>
              <a:defRPr sz="1800"/>
            </a:lvl7pPr>
            <a:lvl8pPr marL="2857874" indent="0">
              <a:buNone/>
              <a:defRPr sz="1800"/>
            </a:lvl8pPr>
            <a:lvl9pPr marL="3266141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200"/>
            </a:lvl1pPr>
            <a:lvl2pPr marL="408268" indent="0">
              <a:buNone/>
              <a:defRPr sz="1050"/>
            </a:lvl2pPr>
            <a:lvl3pPr marL="816536" indent="0">
              <a:buNone/>
              <a:defRPr sz="900"/>
            </a:lvl3pPr>
            <a:lvl4pPr marL="1224803" indent="0">
              <a:buNone/>
              <a:defRPr sz="825"/>
            </a:lvl4pPr>
            <a:lvl5pPr marL="1633070" indent="0">
              <a:buNone/>
              <a:defRPr sz="825"/>
            </a:lvl5pPr>
            <a:lvl6pPr marL="2041339" indent="0">
              <a:buNone/>
              <a:defRPr sz="825"/>
            </a:lvl6pPr>
            <a:lvl7pPr marL="2449607" indent="0">
              <a:buNone/>
              <a:defRPr sz="825"/>
            </a:lvl7pPr>
            <a:lvl8pPr marL="2857874" indent="0">
              <a:buNone/>
              <a:defRPr sz="825"/>
            </a:lvl8pPr>
            <a:lvl9pPr marL="3266141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626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60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37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71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501" y="279730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3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9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3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5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501" y="279730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1"/>
            <a:ext cx="4742263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5" y="647851"/>
            <a:ext cx="963339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501" y="279730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-1112"/>
            <a:ext cx="4742263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08268" indent="0">
              <a:buNone/>
              <a:defRPr sz="1800" b="1"/>
            </a:lvl2pPr>
            <a:lvl3pPr marL="816536" indent="0">
              <a:buNone/>
              <a:defRPr sz="1575" b="1"/>
            </a:lvl3pPr>
            <a:lvl4pPr marL="1224803" indent="0">
              <a:buNone/>
              <a:defRPr sz="1425" b="1"/>
            </a:lvl4pPr>
            <a:lvl5pPr marL="1633070" indent="0">
              <a:buNone/>
              <a:defRPr sz="1425" b="1"/>
            </a:lvl5pPr>
            <a:lvl6pPr marL="2041339" indent="0">
              <a:buNone/>
              <a:defRPr sz="1425" b="1"/>
            </a:lvl6pPr>
            <a:lvl7pPr marL="2449607" indent="0">
              <a:buNone/>
              <a:defRPr sz="1425" b="1"/>
            </a:lvl7pPr>
            <a:lvl8pPr marL="2857874" indent="0">
              <a:buNone/>
              <a:defRPr sz="1425" b="1"/>
            </a:lvl8pPr>
            <a:lvl9pPr marL="3266141" indent="0">
              <a:buNone/>
              <a:defRPr sz="14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08268" indent="0">
              <a:buNone/>
              <a:defRPr sz="1800" b="1"/>
            </a:lvl2pPr>
            <a:lvl3pPr marL="816536" indent="0">
              <a:buNone/>
              <a:defRPr sz="1575" b="1"/>
            </a:lvl3pPr>
            <a:lvl4pPr marL="1224803" indent="0">
              <a:buNone/>
              <a:defRPr sz="1425" b="1"/>
            </a:lvl4pPr>
            <a:lvl5pPr marL="1633070" indent="0">
              <a:buNone/>
              <a:defRPr sz="1425" b="1"/>
            </a:lvl5pPr>
            <a:lvl6pPr marL="2041339" indent="0">
              <a:buNone/>
              <a:defRPr sz="1425" b="1"/>
            </a:lvl6pPr>
            <a:lvl7pPr marL="2449607" indent="0">
              <a:buNone/>
              <a:defRPr sz="1425" b="1"/>
            </a:lvl7pPr>
            <a:lvl8pPr marL="2857874" indent="0">
              <a:buNone/>
              <a:defRPr sz="1425" b="1"/>
            </a:lvl8pPr>
            <a:lvl9pPr marL="3266141" indent="0">
              <a:buNone/>
              <a:defRPr sz="14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1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6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0" r:id="rId2"/>
    <p:sldLayoutId id="2147483697" r:id="rId3"/>
    <p:sldLayoutId id="2147483683" r:id="rId4"/>
    <p:sldLayoutId id="2147483695" r:id="rId5"/>
    <p:sldLayoutId id="2147483690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5pPr>
      <a:lvl6pPr marL="408268"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6pPr>
      <a:lvl7pPr marL="816536"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7pPr>
      <a:lvl8pPr marL="1224803"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8pPr>
      <a:lvl9pPr marL="1633070" algn="ctr" rtl="0" fontAlgn="base">
        <a:spcBef>
          <a:spcPct val="0"/>
        </a:spcBef>
        <a:spcAft>
          <a:spcPct val="0"/>
        </a:spcAft>
        <a:defRPr sz="3975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06200" indent="-306200" algn="l" rtl="0" fontAlgn="base">
        <a:spcBef>
          <a:spcPct val="20000"/>
        </a:spcBef>
        <a:spcAft>
          <a:spcPct val="0"/>
        </a:spcAft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1pPr>
      <a:lvl2pPr marL="663435" indent="-255167" algn="l" rtl="0" fontAlgn="base">
        <a:spcBef>
          <a:spcPct val="20000"/>
        </a:spcBef>
        <a:spcAft>
          <a:spcPct val="0"/>
        </a:spcAft>
        <a:buChar char="–"/>
        <a:defRPr sz="2550">
          <a:solidFill>
            <a:schemeClr val="tx1"/>
          </a:solidFill>
          <a:latin typeface="+mn-lt"/>
          <a:ea typeface="+mn-ea"/>
        </a:defRPr>
      </a:lvl2pPr>
      <a:lvl3pPr marL="1020670" indent="-204134" algn="l" rtl="0" fontAlgn="base">
        <a:spcBef>
          <a:spcPct val="20000"/>
        </a:spcBef>
        <a:spcAft>
          <a:spcPct val="0"/>
        </a:spcAft>
        <a:buChar char="•"/>
        <a:defRPr sz="2175">
          <a:solidFill>
            <a:schemeClr val="tx1"/>
          </a:solidFill>
          <a:latin typeface="+mn-lt"/>
          <a:ea typeface="+mn-ea"/>
        </a:defRPr>
      </a:lvl3pPr>
      <a:lvl4pPr marL="1428937" indent="-204134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837205" indent="-204134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245472" indent="-204134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2653740" indent="-204134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3062008" indent="-204134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3470276" indent="-204134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268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536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803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3070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1339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9607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7874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6141" algn="l" defTabSz="816536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1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1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1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B73B9C1-C378-C441-8F94-6B57A8C87FE6}"/>
              </a:ext>
            </a:extLst>
          </p:cNvPr>
          <p:cNvSpPr/>
          <p:nvPr/>
        </p:nvSpPr>
        <p:spPr>
          <a:xfrm>
            <a:off x="990600" y="762000"/>
            <a:ext cx="9642760" cy="86409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TRƯỜNG TIỂU HỌC </a:t>
            </a:r>
            <a:r>
              <a:rPr lang="vi-VN" altLang="zh-CN" sz="48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 1 CÁT MINH</a:t>
            </a:r>
            <a:endParaRPr lang="zh-CN" altLang="en-US" sz="48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C81F2-1BC8-1B4E-AD4E-D372CD43846B}"/>
              </a:ext>
            </a:extLst>
          </p:cNvPr>
          <p:cNvSpPr txBox="1"/>
          <p:nvPr/>
        </p:nvSpPr>
        <p:spPr>
          <a:xfrm>
            <a:off x="4689332" y="2743200"/>
            <a:ext cx="224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n-ea"/>
                <a:ea typeface="+mn-ea"/>
              </a:rPr>
              <a:t>ĐẠO ĐỨC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701A9-A59B-E345-91F5-A40AC1A35FE4}"/>
              </a:ext>
            </a:extLst>
          </p:cNvPr>
          <p:cNvSpPr txBox="1"/>
          <p:nvPr/>
        </p:nvSpPr>
        <p:spPr>
          <a:xfrm>
            <a:off x="4581103" y="3810000"/>
            <a:ext cx="3607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</a:t>
            </a:r>
            <a:r>
              <a:rPr lang="en-US" sz="28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Huệ</a:t>
            </a:r>
            <a:endParaRPr lang="en-US" sz="28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2682603" y="468488"/>
            <a:ext cx="6826794" cy="1191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hậu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88688" y="1905001"/>
            <a:ext cx="2488111" cy="2810344"/>
            <a:chOff x="3191390" y="2558562"/>
            <a:chExt cx="2473795" cy="294980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390" y="2558562"/>
              <a:ext cx="2473795" cy="25146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2" t="28880" r="10618" b="36675"/>
            <a:stretch/>
          </p:blipFill>
          <p:spPr>
            <a:xfrm>
              <a:off x="3882770" y="4781297"/>
              <a:ext cx="680164" cy="72707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848600" y="1905001"/>
            <a:ext cx="2819400" cy="2907333"/>
            <a:chOff x="6400800" y="2514600"/>
            <a:chExt cx="2726775" cy="298790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2514600"/>
              <a:ext cx="2726775" cy="273724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2" t="28880" r="10618" b="36675"/>
            <a:stretch/>
          </p:blipFill>
          <p:spPr>
            <a:xfrm>
              <a:off x="7379918" y="4775435"/>
              <a:ext cx="680164" cy="72707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940889" y="4790109"/>
            <a:ext cx="4953000" cy="1384995"/>
          </a:xfrm>
          <a:prstGeom prst="rect">
            <a:avLst/>
          </a:prstGeom>
          <a:solidFill>
            <a:srgbClr val="FFF7A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Đùa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nghịch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đứt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rèm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té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ngã</a:t>
            </a:r>
            <a:endParaRPr lang="en-US" sz="1400" b="1" dirty="0"/>
          </a:p>
        </p:txBody>
      </p:sp>
      <p:sp>
        <p:nvSpPr>
          <p:cNvPr id="51" name="Rectangle 50"/>
          <p:cNvSpPr/>
          <p:nvPr/>
        </p:nvSpPr>
        <p:spPr>
          <a:xfrm>
            <a:off x="7010400" y="4953000"/>
            <a:ext cx="4489938" cy="954107"/>
          </a:xfrm>
          <a:prstGeom prst="rect">
            <a:avLst/>
          </a:prstGeom>
          <a:solidFill>
            <a:srgbClr val="FFF7A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Nhảy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nhót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đùa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nghịch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nệm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ghế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bị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lún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té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ngã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756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ular Callout 45"/>
          <p:cNvSpPr/>
          <p:nvPr/>
        </p:nvSpPr>
        <p:spPr>
          <a:xfrm>
            <a:off x="427607" y="1655879"/>
            <a:ext cx="6629400" cy="646986"/>
          </a:xfrm>
          <a:prstGeom prst="wedgeRoundRectCallout">
            <a:avLst>
              <a:gd name="adj1" fmla="val 36727"/>
              <a:gd name="adj2" fmla="val 9511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khuyên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thế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260693" y="451048"/>
            <a:ext cx="2887746" cy="3048387"/>
            <a:chOff x="3191390" y="2558562"/>
            <a:chExt cx="2473795" cy="294980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390" y="2558562"/>
              <a:ext cx="2473795" cy="25146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2" t="28880" r="10618" b="36675"/>
            <a:stretch/>
          </p:blipFill>
          <p:spPr>
            <a:xfrm>
              <a:off x="3882770" y="4781297"/>
              <a:ext cx="680164" cy="72707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885166" y="3499435"/>
            <a:ext cx="3173234" cy="3053765"/>
            <a:chOff x="6400800" y="2514600"/>
            <a:chExt cx="2726775" cy="298790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2514600"/>
              <a:ext cx="2726775" cy="273724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2" t="28880" r="10618" b="36675"/>
            <a:stretch/>
          </p:blipFill>
          <p:spPr>
            <a:xfrm>
              <a:off x="7379918" y="4775435"/>
              <a:ext cx="680164" cy="727072"/>
            </a:xfrm>
            <a:prstGeom prst="rect">
              <a:avLst/>
            </a:prstGeom>
          </p:spPr>
        </p:pic>
      </p:grpSp>
      <p:sp>
        <p:nvSpPr>
          <p:cNvPr id="11" name="Rounded Rectangular Callout 10"/>
          <p:cNvSpPr/>
          <p:nvPr/>
        </p:nvSpPr>
        <p:spPr>
          <a:xfrm>
            <a:off x="427607" y="3041550"/>
            <a:ext cx="5973192" cy="1224000"/>
          </a:xfrm>
          <a:prstGeom prst="wedgeRoundRectCallout">
            <a:avLst>
              <a:gd name="adj1" fmla="val 38045"/>
              <a:gd name="adj2" fmla="val 84050"/>
              <a:gd name="adj3" fmla="val 16667"/>
            </a:avLst>
          </a:prstGeom>
          <a:solidFill>
            <a:srgbClr val="FBDDC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Ở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khi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đùa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không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53960"/>
            <a:ext cx="2362200" cy="16632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6419" y="621353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0" y="533400"/>
            <a:ext cx="7313781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999894" y="2050567"/>
            <a:ext cx="8190791" cy="2247424"/>
          </a:xfrm>
          <a:prstGeom prst="roundRect">
            <a:avLst/>
          </a:prstGeom>
          <a:solidFill>
            <a:srgbClr val="E4F4EE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sức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an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toàn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hiệu</a:t>
            </a:r>
            <a:r>
              <a:rPr lang="en-US" sz="28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endParaRPr lang="en-US" sz="2800" b="1" dirty="0"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Giải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vì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95" y="4623343"/>
            <a:ext cx="3286029" cy="187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886227"/>
            <a:ext cx="7348367" cy="16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354505"/>
            <a:ext cx="10155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một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6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6094" y="2268849"/>
            <a:ext cx="7938012" cy="9541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10985944" cy="2414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93" y="304800"/>
            <a:ext cx="3265015" cy="13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86468" y="3124200"/>
            <a:ext cx="9796070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khác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nhau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thức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nhau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sz="24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1356730" y="4513161"/>
            <a:ext cx="9825807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chất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phù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1371600" y="1590907"/>
            <a:ext cx="9825807" cy="11918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ý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thức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thành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3200" b="1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1674403" y="1866971"/>
            <a:ext cx="9220200" cy="646986"/>
          </a:xfrm>
          <a:prstGeom prst="wedgeRoundRectCallout">
            <a:avLst>
              <a:gd name="adj1" fmla="val 36727"/>
              <a:gd name="adj2" fmla="val 9511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ai</a:t>
            </a:r>
            <a:r>
              <a:rPr lang="en-US" sz="3200" b="1" dirty="0">
                <a:solidFill>
                  <a:srgbClr val="00823B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rgbClr val="00823B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1340003" y="3148223"/>
            <a:ext cx="9796070" cy="1191816"/>
          </a:xfrm>
          <a:prstGeom prst="wedgeRoundRectCallout">
            <a:avLst>
              <a:gd name="adj1" fmla="val 36727"/>
              <a:gd name="adj2" fmla="val 9511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tất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" y="1403706"/>
            <a:ext cx="1357910" cy="150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65" t="19495" r="6194" b="14663"/>
          <a:stretch/>
        </p:blipFill>
        <p:spPr>
          <a:xfrm>
            <a:off x="3886200" y="370543"/>
            <a:ext cx="677334" cy="762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265" y="390254"/>
            <a:ext cx="405419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3" grpId="0" animBg="1"/>
      <p:bldP spid="22" grpId="0" animBg="1"/>
      <p:bldP spid="22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0" y="533400"/>
            <a:ext cx="731378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648820"/>
            <a:ext cx="2235200" cy="2235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16897" y="1339515"/>
            <a:ext cx="8156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ích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98035" y="2094570"/>
            <a:ext cx="7787963" cy="584775"/>
            <a:chOff x="517837" y="2057400"/>
            <a:chExt cx="7787963" cy="584775"/>
          </a:xfrm>
        </p:grpSpPr>
        <p:sp>
          <p:nvSpPr>
            <p:cNvPr id="8" name="Rectangle 7"/>
            <p:cNvSpPr/>
            <p:nvPr/>
          </p:nvSpPr>
          <p:spPr>
            <a:xfrm>
              <a:off x="609600" y="2057400"/>
              <a:ext cx="7696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Giúp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dùng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bền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đẹp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sử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dụng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lâu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dài</a:t>
              </a:r>
              <a:endParaRPr lang="en-US" b="1" dirty="0"/>
            </a:p>
          </p:txBody>
        </p:sp>
        <p:sp>
          <p:nvSpPr>
            <p:cNvPr id="14" name="Google Shape;1530;p58"/>
            <p:cNvSpPr/>
            <p:nvPr/>
          </p:nvSpPr>
          <p:spPr>
            <a:xfrm rot="20700035">
              <a:off x="517837" y="2242163"/>
              <a:ext cx="288000" cy="288000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1" y="0"/>
                  </a:moveTo>
                  <a:cubicBezTo>
                    <a:pt x="3246" y="0"/>
                    <a:pt x="0" y="2876"/>
                    <a:pt x="0" y="6031"/>
                  </a:cubicBezTo>
                  <a:cubicBezTo>
                    <a:pt x="0" y="9187"/>
                    <a:pt x="3114" y="11775"/>
                    <a:pt x="6270" y="11775"/>
                  </a:cubicBezTo>
                  <a:cubicBezTo>
                    <a:pt x="9425" y="11775"/>
                    <a:pt x="12626" y="9029"/>
                    <a:pt x="12626" y="5874"/>
                  </a:cubicBezTo>
                  <a:cubicBezTo>
                    <a:pt x="12626" y="2718"/>
                    <a:pt x="9557" y="0"/>
                    <a:pt x="6401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0600" y="2972130"/>
            <a:ext cx="10386198" cy="584775"/>
            <a:chOff x="510402" y="2934960"/>
            <a:chExt cx="10386198" cy="584775"/>
          </a:xfrm>
        </p:grpSpPr>
        <p:sp>
          <p:nvSpPr>
            <p:cNvPr id="10" name="Rectangle 9"/>
            <p:cNvSpPr/>
            <p:nvPr/>
          </p:nvSpPr>
          <p:spPr>
            <a:xfrm>
              <a:off x="762000" y="2934960"/>
              <a:ext cx="10134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Giúp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dùng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gia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đình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phục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vụ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hiệu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hoạt</a:t>
              </a:r>
              <a:endParaRPr lang="en-US" b="1" dirty="0"/>
            </a:p>
          </p:txBody>
        </p:sp>
        <p:sp>
          <p:nvSpPr>
            <p:cNvPr id="15" name="Google Shape;1530;p58"/>
            <p:cNvSpPr/>
            <p:nvPr/>
          </p:nvSpPr>
          <p:spPr>
            <a:xfrm rot="20700035">
              <a:off x="510402" y="3083348"/>
              <a:ext cx="288000" cy="288000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1" y="0"/>
                  </a:moveTo>
                  <a:cubicBezTo>
                    <a:pt x="3246" y="0"/>
                    <a:pt x="0" y="2876"/>
                    <a:pt x="0" y="6031"/>
                  </a:cubicBezTo>
                  <a:cubicBezTo>
                    <a:pt x="0" y="9187"/>
                    <a:pt x="3114" y="11775"/>
                    <a:pt x="6270" y="11775"/>
                  </a:cubicBezTo>
                  <a:cubicBezTo>
                    <a:pt x="9425" y="11775"/>
                    <a:pt x="12626" y="9029"/>
                    <a:pt x="12626" y="5874"/>
                  </a:cubicBezTo>
                  <a:cubicBezTo>
                    <a:pt x="12626" y="2718"/>
                    <a:pt x="9557" y="0"/>
                    <a:pt x="6401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83165" y="3775534"/>
            <a:ext cx="10599235" cy="1077218"/>
            <a:chOff x="502967" y="3738364"/>
            <a:chExt cx="10599235" cy="1077218"/>
          </a:xfrm>
        </p:grpSpPr>
        <p:sp>
          <p:nvSpPr>
            <p:cNvPr id="11" name="Rectangle 10"/>
            <p:cNvSpPr/>
            <p:nvPr/>
          </p:nvSpPr>
          <p:spPr>
            <a:xfrm>
              <a:off x="875589" y="3738364"/>
              <a:ext cx="102266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Bảo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quản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dùng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gia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đình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thực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hiện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tiết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kiệm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;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hiện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trách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nhiệm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cộng</a:t>
              </a:r>
              <a:r>
                <a:rPr lang="en-US" sz="32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đồng</a:t>
              </a:r>
              <a:endParaRPr lang="en-US" b="1" dirty="0"/>
            </a:p>
          </p:txBody>
        </p:sp>
        <p:sp>
          <p:nvSpPr>
            <p:cNvPr id="16" name="Google Shape;1530;p58"/>
            <p:cNvSpPr/>
            <p:nvPr/>
          </p:nvSpPr>
          <p:spPr>
            <a:xfrm rot="20700035">
              <a:off x="502967" y="3924533"/>
              <a:ext cx="288000" cy="288000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1" y="0"/>
                  </a:moveTo>
                  <a:cubicBezTo>
                    <a:pt x="3246" y="0"/>
                    <a:pt x="0" y="2876"/>
                    <a:pt x="0" y="6031"/>
                  </a:cubicBezTo>
                  <a:cubicBezTo>
                    <a:pt x="0" y="9187"/>
                    <a:pt x="3114" y="11775"/>
                    <a:pt x="6270" y="11775"/>
                  </a:cubicBezTo>
                  <a:cubicBezTo>
                    <a:pt x="9425" y="11775"/>
                    <a:pt x="12626" y="9029"/>
                    <a:pt x="12626" y="5874"/>
                  </a:cubicBezTo>
                  <a:cubicBezTo>
                    <a:pt x="12626" y="2718"/>
                    <a:pt x="9557" y="0"/>
                    <a:pt x="6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ounded Rectangular Callout 19"/>
          <p:cNvSpPr/>
          <p:nvPr/>
        </p:nvSpPr>
        <p:spPr>
          <a:xfrm>
            <a:off x="1207271" y="5238616"/>
            <a:ext cx="7313781" cy="1055608"/>
          </a:xfrm>
          <a:prstGeom prst="wedgeRoundRectCallout">
            <a:avLst>
              <a:gd name="adj1" fmla="val 55859"/>
              <a:gd name="adj2" fmla="val -883"/>
              <a:gd name="adj3" fmla="val 16667"/>
            </a:avLst>
          </a:prstGeom>
          <a:solidFill>
            <a:srgbClr val="FFFBD5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dẫn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6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7596033" y="1363750"/>
            <a:ext cx="4400241" cy="3308268"/>
            <a:chOff x="7596033" y="1747157"/>
            <a:chExt cx="4400241" cy="330826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033" y="1747157"/>
              <a:ext cx="4400241" cy="3308268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8305616" y="2478627"/>
              <a:ext cx="1729961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400" kern="0" dirty="0" err="1">
                  <a:solidFill>
                    <a:srgbClr val="E53238"/>
                  </a:solidFill>
                  <a:latin typeface="Coiny" panose="02000903060500060000" pitchFamily="2" charset="0"/>
                  <a:ea typeface="微软雅黑"/>
                </a:rPr>
                <a:t>Dặn</a:t>
              </a:r>
              <a:r>
                <a:rPr lang="en-US" sz="5400" kern="0" dirty="0">
                  <a:solidFill>
                    <a:srgbClr val="E53238"/>
                  </a:solidFill>
                  <a:latin typeface="Coiny" panose="02000903060500060000" pitchFamily="2" charset="0"/>
                  <a:ea typeface="微软雅黑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400" kern="0" dirty="0" err="1">
                  <a:solidFill>
                    <a:srgbClr val="E53238"/>
                  </a:solidFill>
                  <a:latin typeface="Coiny" panose="02000903060500060000" pitchFamily="2" charset="0"/>
                  <a:ea typeface="微软雅黑"/>
                </a:rPr>
                <a:t>dò</a:t>
              </a:r>
              <a:endParaRPr lang="en-US" dirty="0">
                <a:solidFill>
                  <a:srgbClr val="E53238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33400" y="1295400"/>
            <a:ext cx="662592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Sưu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tầm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mẹo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quản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dùng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gia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.</a:t>
            </a:r>
          </a:p>
          <a:p>
            <a:pPr marL="571500" indent="-571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Ghi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đã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quản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dùng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gia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đình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16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571" y="1721850"/>
            <a:ext cx="9620322" cy="1450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06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34" y="2514600"/>
            <a:ext cx="6791533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1520"/>
            <a:ext cx="5181600" cy="5377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609600" y="762000"/>
            <a:ext cx="5715000" cy="1371600"/>
            <a:chOff x="2053026" y="1330738"/>
            <a:chExt cx="3960340" cy="1371600"/>
          </a:xfrm>
        </p:grpSpPr>
        <p:sp>
          <p:nvSpPr>
            <p:cNvPr id="21" name="矩形 58">
              <a:extLst>
                <a:ext uri="{FF2B5EF4-FFF2-40B4-BE49-F238E27FC236}">
                  <a16:creationId xmlns:a16="http://schemas.microsoft.com/office/drawing/2014/main" id="{594E3269-F3B8-4AAC-ADC0-A780C79203E7}"/>
                </a:ext>
              </a:extLst>
            </p:cNvPr>
            <p:cNvSpPr/>
            <p:nvPr/>
          </p:nvSpPr>
          <p:spPr>
            <a:xfrm>
              <a:off x="2053026" y="1330738"/>
              <a:ext cx="3943350" cy="1371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0016" y="1371601"/>
              <a:ext cx="39433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trang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18/SGK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4438" y="2431173"/>
            <a:ext cx="5593962" cy="646986"/>
          </a:xfrm>
          <a:prstGeom prst="wedgeRoundRectCallout">
            <a:avLst>
              <a:gd name="adj1" fmla="val 40370"/>
              <a:gd name="adj2" fmla="val 896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8759" y="3581400"/>
            <a:ext cx="4465320" cy="173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đoán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ngắn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775730"/>
            <a:ext cx="4506209" cy="4676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892260" y="692446"/>
            <a:ext cx="5105273" cy="11918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2264216"/>
            <a:ext cx="5435556" cy="1055608"/>
          </a:xfrm>
          <a:prstGeom prst="wedgeRoundRectCallout">
            <a:avLst>
              <a:gd name="adj1" fmla="val 61874"/>
              <a:gd name="adj2" fmla="val -702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 </a:t>
            </a:r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hậu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457200" y="3699779"/>
            <a:ext cx="1524000" cy="1772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9800" y="3699779"/>
            <a:ext cx="4114801" cy="1191816"/>
          </a:xfrm>
          <a:prstGeom prst="wedgeRoundRectCallout">
            <a:avLst>
              <a:gd name="adj1" fmla="val 61874"/>
              <a:gd name="adj2" fmla="val -70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nóng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15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481" y="759068"/>
            <a:ext cx="5867400" cy="1191816"/>
          </a:xfrm>
          <a:prstGeom prst="wedgeRoundRectCallout">
            <a:avLst>
              <a:gd name="adj1" fmla="val 61874"/>
              <a:gd name="adj2" fmla="val -7029"/>
              <a:gd name="adj3" fmla="val 16667"/>
            </a:avLst>
          </a:prstGeom>
          <a:solidFill>
            <a:srgbClr val="FFF7A3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94220" y="3568068"/>
            <a:ext cx="2019359" cy="1687700"/>
            <a:chOff x="9528784" y="4168255"/>
            <a:chExt cx="2019359" cy="1687700"/>
          </a:xfrm>
        </p:grpSpPr>
        <p:sp>
          <p:nvSpPr>
            <p:cNvPr id="4" name="Rounded Rectangle 3"/>
            <p:cNvSpPr/>
            <p:nvPr/>
          </p:nvSpPr>
          <p:spPr>
            <a:xfrm>
              <a:off x="9528784" y="4168255"/>
              <a:ext cx="2019359" cy="1687700"/>
            </a:xfrm>
            <a:prstGeom prst="roundRect">
              <a:avLst>
                <a:gd name="adj" fmla="val 13631"/>
              </a:avLst>
            </a:prstGeom>
            <a:solidFill>
              <a:schemeClr val="bg1"/>
            </a:solidFill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695812" y="4181587"/>
              <a:ext cx="1707765" cy="1601308"/>
              <a:chOff x="8821204" y="4086725"/>
              <a:chExt cx="1664329" cy="179808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634624" y="4256268"/>
                <a:ext cx="850909" cy="56727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000" t="12667" r="19333" b="19333"/>
              <a:stretch/>
            </p:blipFill>
            <p:spPr>
              <a:xfrm>
                <a:off x="9148818" y="4830508"/>
                <a:ext cx="971612" cy="105430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21204" y="4086725"/>
                <a:ext cx="775123" cy="775123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0044" y="3587260"/>
            <a:ext cx="2102744" cy="1687700"/>
            <a:chOff x="376585" y="4181587"/>
            <a:chExt cx="2102744" cy="1687700"/>
          </a:xfrm>
        </p:grpSpPr>
        <p:grpSp>
          <p:nvGrpSpPr>
            <p:cNvPr id="10" name="Group 9"/>
            <p:cNvGrpSpPr/>
            <p:nvPr/>
          </p:nvGrpSpPr>
          <p:grpSpPr>
            <a:xfrm>
              <a:off x="437068" y="4239491"/>
              <a:ext cx="1975272" cy="1512258"/>
              <a:chOff x="460837" y="3964817"/>
              <a:chExt cx="1525040" cy="1139511"/>
            </a:xfrm>
          </p:grpSpPr>
          <p:pic>
            <p:nvPicPr>
              <p:cNvPr id="12" name="Picture 2" descr="Red retro fridge icon cartoon style Royalty Free Vector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44" t="3385" r="17900" b="10525"/>
              <a:stretch/>
            </p:blipFill>
            <p:spPr bwMode="auto">
              <a:xfrm>
                <a:off x="460837" y="4375548"/>
                <a:ext cx="453563" cy="65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7" t="19366" r="5261" b="28612"/>
              <a:stretch/>
            </p:blipFill>
            <p:spPr>
              <a:xfrm>
                <a:off x="829668" y="3964817"/>
                <a:ext cx="815159" cy="376952"/>
              </a:xfrm>
              <a:prstGeom prst="rect">
                <a:avLst/>
              </a:prstGeom>
            </p:spPr>
          </p:pic>
          <p:pic>
            <p:nvPicPr>
              <p:cNvPr id="14" name="Picture 4" descr="Premium Vector | Light bulb cartoon illustration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C0BDAA"/>
                  </a:clrFrom>
                  <a:clrTo>
                    <a:srgbClr val="C0BDAA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11" b="95367" l="9744" r="89776">
                            <a14:foregroundMark x1="45687" y1="86901" x2="46166" y2="68371"/>
                            <a14:foregroundMark x1="42812" y1="75399" x2="50479" y2="75399"/>
                            <a14:foregroundMark x1="51118" y1="70607" x2="51118" y2="41693"/>
                            <a14:foregroundMark x1="48722" y1="65176" x2="48722" y2="51917"/>
                            <a14:foregroundMark x1="35144" y1="47125" x2="32109" y2="24920"/>
                            <a14:foregroundMark x1="47923" y1="41693" x2="52716" y2="41374"/>
                            <a14:backgroundMark x1="25719" y1="64058" x2="34345" y2="65974"/>
                            <a14:backgroundMark x1="61661" y1="87380" x2="64696" y2="82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1" r="23633"/>
              <a:stretch/>
            </p:blipFill>
            <p:spPr bwMode="auto">
              <a:xfrm rot="20706260">
                <a:off x="1060869" y="4416115"/>
                <a:ext cx="352754" cy="68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44" t="6822" r="21925" b="13489"/>
              <a:stretch/>
            </p:blipFill>
            <p:spPr>
              <a:xfrm>
                <a:off x="1524241" y="4379425"/>
                <a:ext cx="461636" cy="697885"/>
              </a:xfrm>
              <a:prstGeom prst="rect">
                <a:avLst/>
              </a:prstGeom>
            </p:spPr>
          </p:pic>
        </p:grpSp>
        <p:sp>
          <p:nvSpPr>
            <p:cNvPr id="11" name="Rounded Rectangle 10"/>
            <p:cNvSpPr/>
            <p:nvPr/>
          </p:nvSpPr>
          <p:spPr>
            <a:xfrm>
              <a:off x="376585" y="4181587"/>
              <a:ext cx="2102744" cy="1687700"/>
            </a:xfrm>
            <a:prstGeom prst="roundRect">
              <a:avLst>
                <a:gd name="adj" fmla="val 1363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19400" y="3581400"/>
            <a:ext cx="2102744" cy="1687700"/>
            <a:chOff x="2583429" y="4181587"/>
            <a:chExt cx="2102744" cy="1687700"/>
          </a:xfrm>
        </p:grpSpPr>
        <p:grpSp>
          <p:nvGrpSpPr>
            <p:cNvPr id="17" name="Group 16"/>
            <p:cNvGrpSpPr/>
            <p:nvPr/>
          </p:nvGrpSpPr>
          <p:grpSpPr>
            <a:xfrm>
              <a:off x="2620443" y="4256262"/>
              <a:ext cx="2059624" cy="1611138"/>
              <a:chOff x="2895600" y="4224881"/>
              <a:chExt cx="2666077" cy="216214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95600" y="4224881"/>
                <a:ext cx="1219200" cy="91322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2477" y="4224881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92238" y="5053522"/>
                <a:ext cx="1035686" cy="1333500"/>
              </a:xfrm>
              <a:prstGeom prst="rect">
                <a:avLst/>
              </a:prstGeom>
            </p:spPr>
          </p:pic>
        </p:grpSp>
        <p:sp>
          <p:nvSpPr>
            <p:cNvPr id="18" name="Rounded Rectangle 17"/>
            <p:cNvSpPr/>
            <p:nvPr/>
          </p:nvSpPr>
          <p:spPr>
            <a:xfrm>
              <a:off x="2583429" y="4181587"/>
              <a:ext cx="2102744" cy="1687700"/>
            </a:xfrm>
            <a:prstGeom prst="roundRect">
              <a:avLst>
                <a:gd name="adj" fmla="val 1363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133" y="3569978"/>
            <a:ext cx="2102744" cy="1687700"/>
            <a:chOff x="4981154" y="4173418"/>
            <a:chExt cx="2102744" cy="1687700"/>
          </a:xfrm>
        </p:grpSpPr>
        <p:grpSp>
          <p:nvGrpSpPr>
            <p:cNvPr id="23" name="Group 22"/>
            <p:cNvGrpSpPr/>
            <p:nvPr/>
          </p:nvGrpSpPr>
          <p:grpSpPr>
            <a:xfrm>
              <a:off x="5044582" y="4261448"/>
              <a:ext cx="1896087" cy="1491579"/>
              <a:chOff x="4756861" y="3984454"/>
              <a:chExt cx="1470260" cy="129722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756861" y="3984454"/>
                <a:ext cx="1343100" cy="1297222"/>
                <a:chOff x="6360879" y="3982944"/>
                <a:chExt cx="1971864" cy="2020979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19176" t="15794" r="20280" b="15765"/>
                <a:stretch/>
              </p:blipFill>
              <p:spPr>
                <a:xfrm>
                  <a:off x="6360879" y="3982944"/>
                  <a:ext cx="990600" cy="1119809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r="60000" b="56689"/>
                <a:stretch/>
              </p:blipFill>
              <p:spPr>
                <a:xfrm>
                  <a:off x="6385808" y="5222332"/>
                  <a:ext cx="965672" cy="781591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18698" t="14035" r="17914" b="20892"/>
                <a:stretch/>
              </p:blipFill>
              <p:spPr>
                <a:xfrm>
                  <a:off x="7447087" y="4120830"/>
                  <a:ext cx="885656" cy="98192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22271" y="4811650"/>
                <a:ext cx="704850" cy="469900"/>
              </a:xfrm>
              <a:prstGeom prst="rect">
                <a:avLst/>
              </a:prstGeom>
            </p:spPr>
          </p:pic>
        </p:grpSp>
        <p:sp>
          <p:nvSpPr>
            <p:cNvPr id="24" name="Rounded Rectangle 23"/>
            <p:cNvSpPr/>
            <p:nvPr/>
          </p:nvSpPr>
          <p:spPr>
            <a:xfrm>
              <a:off x="4981154" y="4173418"/>
              <a:ext cx="2102744" cy="1687700"/>
            </a:xfrm>
            <a:prstGeom prst="roundRect">
              <a:avLst>
                <a:gd name="adj" fmla="val 1363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30295" y="3592535"/>
            <a:ext cx="2019359" cy="1695441"/>
            <a:chOff x="7200841" y="4173846"/>
            <a:chExt cx="2019359" cy="1695441"/>
          </a:xfrm>
        </p:grpSpPr>
        <p:sp>
          <p:nvSpPr>
            <p:cNvPr id="31" name="Rounded Rectangle 30"/>
            <p:cNvSpPr/>
            <p:nvPr/>
          </p:nvSpPr>
          <p:spPr>
            <a:xfrm>
              <a:off x="7200841" y="4181587"/>
              <a:ext cx="2019359" cy="1687700"/>
            </a:xfrm>
            <a:prstGeom prst="roundRect">
              <a:avLst>
                <a:gd name="adj" fmla="val 13631"/>
              </a:avLst>
            </a:prstGeom>
            <a:solidFill>
              <a:schemeClr val="bg1"/>
            </a:solidFill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313308" y="4173846"/>
              <a:ext cx="1707323" cy="1660663"/>
              <a:chOff x="9156395" y="4234988"/>
              <a:chExt cx="1594386" cy="172535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1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1554"/>
              <a:stretch/>
            </p:blipFill>
            <p:spPr>
              <a:xfrm>
                <a:off x="9350473" y="4957087"/>
                <a:ext cx="1184172" cy="10032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111" b="17263"/>
              <a:stretch/>
            </p:blipFill>
            <p:spPr>
              <a:xfrm>
                <a:off x="9907190" y="4464157"/>
                <a:ext cx="843591" cy="553606"/>
              </a:xfrm>
              <a:prstGeom prst="rect">
                <a:avLst/>
              </a:prstGeom>
            </p:spPr>
          </p:pic>
          <p:pic>
            <p:nvPicPr>
              <p:cNvPr id="35" name="Picture 2" descr="Kitchen Kitchenware Soup Spoon Cartoon, Spoon, Kitchen, Kitchen Utensils  PNG and Vector with Transparent Background for Free Download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6395" y="4234988"/>
                <a:ext cx="1009904" cy="1009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6" name="Rounded Rectangle 35"/>
          <p:cNvSpPr/>
          <p:nvPr/>
        </p:nvSpPr>
        <p:spPr>
          <a:xfrm>
            <a:off x="935666" y="2919313"/>
            <a:ext cx="1232444" cy="510778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FFCDCD"/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điện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315323" y="2912588"/>
            <a:ext cx="971676" cy="510778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5B9BD5"/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gỗ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476564" y="2915288"/>
            <a:ext cx="1385920" cy="510778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ysClr val="window" lastClr="FFFFFF">
                <a:lumMod val="75000"/>
              </a:sysClr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dễ</a:t>
            </a: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vỡ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03506" y="2919313"/>
            <a:ext cx="1672935" cy="510778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FFC000">
                <a:lumMod val="40000"/>
                <a:lumOff val="60000"/>
              </a:srgbClr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kim</a:t>
            </a:r>
            <a:r>
              <a:rPr lang="en-US" sz="24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loại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721285" y="2919313"/>
            <a:ext cx="1334785" cy="510778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70AD47">
                <a:lumMod val="40000"/>
                <a:lumOff val="60000"/>
              </a:srgbClr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nhựa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92028" y="239311"/>
            <a:ext cx="2237426" cy="2231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992633">
            <a:off x="677947" y="336120"/>
            <a:ext cx="25727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6600" y="228600"/>
            <a:ext cx="5619378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pc="225" dirty="0" err="1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400" spc="225" dirty="0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2400" spc="225" dirty="0" err="1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400" spc="225" dirty="0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 </a:t>
            </a:r>
            <a:r>
              <a:rPr lang="en-US" altLang="zh-CN" sz="2400" spc="225" dirty="0" err="1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400" spc="225" dirty="0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2400" spc="225" dirty="0" err="1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400" spc="225" dirty="0">
                <a:ln w="12700">
                  <a:solidFill>
                    <a:schemeClr val="tx1"/>
                  </a:solidFill>
                </a:ln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</a:t>
            </a:r>
            <a:endParaRPr lang="zh-CN" altLang="en-US" sz="2400" spc="225" dirty="0">
              <a:ln w="12700">
                <a:solidFill>
                  <a:schemeClr val="tx1"/>
                </a:solidFill>
              </a:ln>
              <a:latin typeface="Calibri" panose="020F0502020204030204" pitchFamily="34" charset="0"/>
              <a:ea typeface="字魂17号-萌趣果冻体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45650"/>
            <a:ext cx="10284843" cy="1810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50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4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1208E4-AE0A-45C4-8326-CB64E623D329}"/>
              </a:ext>
            </a:extLst>
          </p:cNvPr>
          <p:cNvSpPr txBox="1"/>
          <p:nvPr/>
        </p:nvSpPr>
        <p:spPr>
          <a:xfrm>
            <a:off x="3429000" y="2827606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 MỚI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350606" y="446592"/>
            <a:ext cx="2895600" cy="2895600"/>
            <a:chOff x="5013219" y="419100"/>
            <a:chExt cx="2895600" cy="2895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3219" y="419100"/>
              <a:ext cx="2895600" cy="2895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5105400" y="458478"/>
              <a:ext cx="432000" cy="523220"/>
              <a:chOff x="1274100" y="1912140"/>
              <a:chExt cx="432000" cy="52322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74100" y="1957750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rgbClr val="7030A0"/>
                </a:solidFill>
              </a:ln>
            </p:spPr>
            <p:txBody>
              <a:bodyPr vert="eaVert" wrap="square" lIns="91441" tIns="45720" rIns="91441" bIns="45720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1200" dirty="0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306396" y="1912140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ea typeface="字魂59号-创粗黑"/>
                    <a:cs typeface="Calibri" panose="020F0502020204030204" pitchFamily="34" charset="0"/>
                  </a:rPr>
                  <a:t>1</a:t>
                </a:r>
                <a:endParaRPr lang="en-US" sz="2000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8646900" y="412868"/>
            <a:ext cx="2971800" cy="2978032"/>
            <a:chOff x="8646900" y="412868"/>
            <a:chExt cx="2971800" cy="29780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6900" y="419100"/>
              <a:ext cx="2971800" cy="2971800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Group 32"/>
            <p:cNvGrpSpPr/>
            <p:nvPr/>
          </p:nvGrpSpPr>
          <p:grpSpPr>
            <a:xfrm>
              <a:off x="9220200" y="412868"/>
              <a:ext cx="432000" cy="523220"/>
              <a:chOff x="1274100" y="1912140"/>
              <a:chExt cx="432000" cy="5232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274100" y="1957750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rgbClr val="7030A0"/>
                </a:solidFill>
              </a:ln>
            </p:spPr>
            <p:txBody>
              <a:bodyPr vert="eaVert" wrap="square" lIns="91441" tIns="45720" rIns="91441" bIns="45720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1200" dirty="0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306396" y="1912140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ea typeface="字魂59号-创粗黑"/>
                    <a:cs typeface="Calibri" panose="020F0502020204030204" pitchFamily="34" charset="0"/>
                  </a:rPr>
                  <a:t>2</a:t>
                </a:r>
                <a:endParaRPr lang="en-US" sz="2000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219596" y="3441115"/>
            <a:ext cx="3017180" cy="3053325"/>
            <a:chOff x="4800600" y="3548390"/>
            <a:chExt cx="3320838" cy="30533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8892" b="2226"/>
            <a:stretch/>
          </p:blipFill>
          <p:spPr>
            <a:xfrm>
              <a:off x="4800600" y="3650115"/>
              <a:ext cx="3320838" cy="2951600"/>
            </a:xfrm>
            <a:prstGeom prst="ellipse">
              <a:avLst/>
            </a:prstGeom>
            <a:ln w="63500" cap="rnd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grpSp>
          <p:nvGrpSpPr>
            <p:cNvPr id="36" name="Group 35"/>
            <p:cNvGrpSpPr/>
            <p:nvPr/>
          </p:nvGrpSpPr>
          <p:grpSpPr>
            <a:xfrm>
              <a:off x="5304442" y="3548390"/>
              <a:ext cx="475478" cy="523220"/>
              <a:chOff x="1257142" y="1912140"/>
              <a:chExt cx="475478" cy="52322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257142" y="1957750"/>
                <a:ext cx="475478" cy="432000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rgbClr val="7030A0"/>
                </a:solidFill>
              </a:ln>
            </p:spPr>
            <p:txBody>
              <a:bodyPr vert="eaVert" wrap="square" lIns="91441" tIns="45720" rIns="91441" bIns="45720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1200" dirty="0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306396" y="1912140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ea typeface="字魂59号-创粗黑"/>
                    <a:cs typeface="Calibri" panose="020F0502020204030204" pitchFamily="34" charset="0"/>
                  </a:rPr>
                  <a:t>3</a:t>
                </a:r>
                <a:endParaRPr lang="en-US" sz="20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530800" y="3658576"/>
            <a:ext cx="3203999" cy="2784230"/>
            <a:chOff x="8530800" y="3658576"/>
            <a:chExt cx="3203999" cy="2784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10004" b="7781"/>
            <a:stretch/>
          </p:blipFill>
          <p:spPr>
            <a:xfrm>
              <a:off x="8530800" y="3658576"/>
              <a:ext cx="3203999" cy="27842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 38"/>
            <p:cNvGrpSpPr/>
            <p:nvPr/>
          </p:nvGrpSpPr>
          <p:grpSpPr>
            <a:xfrm>
              <a:off x="8674534" y="3743980"/>
              <a:ext cx="432000" cy="523220"/>
              <a:chOff x="1274100" y="1827658"/>
              <a:chExt cx="432000" cy="52322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274100" y="1873268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rgbClr val="7030A0"/>
                </a:solidFill>
              </a:ln>
            </p:spPr>
            <p:txBody>
              <a:bodyPr vert="eaVert" wrap="square" lIns="91441" tIns="45720" rIns="91441" bIns="45720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1200" dirty="0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06396" y="1827658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ea typeface="字魂59号-创粗黑"/>
                    <a:cs typeface="Calibri" panose="020F0502020204030204" pitchFamily="34" charset="0"/>
                  </a:rPr>
                  <a:t>4</a:t>
                </a:r>
                <a:endParaRPr lang="en-US" sz="2000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386772" y="430290"/>
            <a:ext cx="2847544" cy="2893154"/>
            <a:chOff x="928885" y="2124618"/>
            <a:chExt cx="2847544" cy="289315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85" y="2170228"/>
              <a:ext cx="2847544" cy="2847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Oval 46"/>
            <p:cNvSpPr/>
            <p:nvPr/>
          </p:nvSpPr>
          <p:spPr>
            <a:xfrm>
              <a:off x="1066800" y="2170228"/>
              <a:ext cx="432000" cy="43200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7030A0"/>
              </a:solidFill>
            </a:ln>
          </p:spPr>
          <p:txBody>
            <a:bodyPr vert="eaVert" wrap="square" lIns="91441" tIns="45720" rIns="91441" bIns="45720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99096" y="212461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1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610600" y="373522"/>
            <a:ext cx="2983824" cy="2986755"/>
            <a:chOff x="908354" y="1444869"/>
            <a:chExt cx="2983824" cy="298675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54" y="1447800"/>
              <a:ext cx="2983824" cy="2983824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5400" y="1444869"/>
              <a:ext cx="609653" cy="75597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547845" y="3645385"/>
            <a:ext cx="3157646" cy="2810611"/>
            <a:chOff x="1123596" y="3384824"/>
            <a:chExt cx="3157646" cy="2810611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97" y="3418789"/>
              <a:ext cx="3157645" cy="27766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3596" y="3384824"/>
              <a:ext cx="609653" cy="74987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221635" y="3402623"/>
            <a:ext cx="2961934" cy="3066494"/>
            <a:chOff x="1063947" y="3255717"/>
            <a:chExt cx="2961934" cy="3066494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47" y="3360277"/>
              <a:ext cx="2961934" cy="2961934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84638" y="3255717"/>
              <a:ext cx="609653" cy="749873"/>
            </a:xfrm>
            <a:prstGeom prst="rect">
              <a:avLst/>
            </a:prstGeom>
          </p:spPr>
        </p:pic>
      </p:grpSp>
      <p:sp>
        <p:nvSpPr>
          <p:cNvPr id="71" name="Rounded Rectangle 70"/>
          <p:cNvSpPr/>
          <p:nvPr/>
        </p:nvSpPr>
        <p:spPr>
          <a:xfrm>
            <a:off x="769944" y="629376"/>
            <a:ext cx="3702900" cy="17366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634" y="2654178"/>
            <a:ext cx="465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Xác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1357" y="3266926"/>
            <a:ext cx="4750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giải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724400"/>
            <a:ext cx="3286125" cy="187928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3066" y="406094"/>
            <a:ext cx="3816769" cy="2024802"/>
            <a:chOff x="613066" y="406094"/>
            <a:chExt cx="3816769" cy="20248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3066" y="406094"/>
              <a:ext cx="3816769" cy="20248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24000" y="838200"/>
              <a:ext cx="200298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sát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tranh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7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9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05000" y="629376"/>
            <a:ext cx="9448800" cy="6469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4" y="2628900"/>
            <a:ext cx="2473795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964" y="2590800"/>
            <a:ext cx="25908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590800"/>
            <a:ext cx="2726775" cy="2737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7800" y="2628900"/>
            <a:ext cx="2768693" cy="252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28889" r="54800" b="36666"/>
          <a:stretch/>
        </p:blipFill>
        <p:spPr>
          <a:xfrm>
            <a:off x="4255026" y="4851635"/>
            <a:ext cx="680164" cy="727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28889" r="54800" b="36666"/>
          <a:stretch/>
        </p:blipFill>
        <p:spPr>
          <a:xfrm>
            <a:off x="10047610" y="4851635"/>
            <a:ext cx="680164" cy="7270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3890" y="3286035"/>
            <a:ext cx="266914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khe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phím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2638" y="3543922"/>
            <a:ext cx="243010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chùi</a:t>
            </a: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47800" y="1661679"/>
            <a:ext cx="10064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bảo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  <a:endParaRPr lang="en-US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2332 -0.004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4427 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25847</TotalTime>
  <Words>627</Words>
  <Application>Microsoft Office PowerPoint</Application>
  <PresentationFormat>Widescreen</PresentationFormat>
  <Paragraphs>77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字魂59号-创粗黑</vt:lpstr>
      <vt:lpstr>字魂17号-萌趣果冻体</vt:lpstr>
      <vt:lpstr>Arial</vt:lpstr>
      <vt:lpstr>Rockwell</vt:lpstr>
      <vt:lpstr>仓耳今楷05-6763 W05</vt:lpstr>
      <vt:lpstr>Coiny</vt:lpstr>
      <vt:lpstr>微软雅黑</vt:lpstr>
      <vt:lpstr>Calibri</vt:lpstr>
      <vt:lpstr>宋体</vt:lpstr>
      <vt:lpstr>等线</vt:lpstr>
      <vt:lpstr>Cambria</vt:lpstr>
      <vt:lpstr>Times New Roman</vt:lpstr>
      <vt:lpstr>Wingdings</vt:lpstr>
      <vt:lpstr>千图网海量PPT模板www.58pic.com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12643</cp:revision>
  <cp:lastPrinted>1601-01-01T00:00:00Z</cp:lastPrinted>
  <dcterms:created xsi:type="dcterms:W3CDTF">2015-07-08T08:22:29Z</dcterms:created>
  <dcterms:modified xsi:type="dcterms:W3CDTF">2025-02-13T07:49:29Z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