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m4a" ContentType="audio/unknown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media/audio1.wav" ContentType="audio/x-wav"/>
  <Override PartName="/ppt/media/audio2.wav" ContentType="audio/x-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notesSlides/notesSlide9.xml" ContentType="application/vnd.openxmlformats-officedocument.presentationml.notesSlide+xml"/>
  <Override PartName="/ppt/media/audio3.wav" ContentType="audio/x-wav"/>
  <Override PartName="/ppt/media/audio4.wav" ContentType="audio/x-wav"/>
  <Override PartName="/ppt/media/audio5.wav" ContentType="audio/x-wav"/>
  <Override PartName="/ppt/media/audio6.wav" ContentType="audio/x-wav"/>
  <Override PartName="/ppt/media/audio7.wav" ContentType="audio/x-wav"/>
  <Override PartName="/ppt/media/audio8.wav" ContentType="audio/x-wav"/>
  <Override PartName="/ppt/media/audio9.wav" ContentType="audio/x-wav"/>
  <Override PartName="/ppt/tags/tag2.xml" ContentType="application/vnd.openxmlformats-officedocument.presentationml.tags+xml"/>
  <Override PartName="/ppt/notesSlides/notesSlide10.xml" ContentType="application/vnd.openxmlformats-officedocument.presentationml.notesSlide+xml"/>
  <Override PartName="/ppt/tags/tag3.xml" ContentType="application/vnd.openxmlformats-officedocument.presentationml.tags+xml"/>
  <Override PartName="/ppt/notesSlides/notesSlide11.xml" ContentType="application/vnd.openxmlformats-officedocument.presentationml.notesSlide+xml"/>
  <Override PartName="/ppt/tags/tag4.xml" ContentType="application/vnd.openxmlformats-officedocument.presentationml.tags+xml"/>
  <Override PartName="/ppt/notesSlides/notesSlide12.xml" ContentType="application/vnd.openxmlformats-officedocument.presentationml.notesSlide+xml"/>
  <Override PartName="/ppt/tags/tag5.xml" ContentType="application/vnd.openxmlformats-officedocument.presentationml.tags+xml"/>
  <Override PartName="/ppt/notesSlides/notesSlide13.xml" ContentType="application/vnd.openxmlformats-officedocument.presentationml.notesSlide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5" r:id="rId4"/>
    <p:sldMasterId id="2147483697" r:id="rId5"/>
  </p:sldMasterIdLst>
  <p:notesMasterIdLst>
    <p:notesMasterId r:id="rId34"/>
  </p:notesMasterIdLst>
  <p:sldIdLst>
    <p:sldId id="380" r:id="rId6"/>
    <p:sldId id="259" r:id="rId7"/>
    <p:sldId id="272" r:id="rId8"/>
    <p:sldId id="277" r:id="rId9"/>
    <p:sldId id="278" r:id="rId10"/>
    <p:sldId id="280" r:id="rId11"/>
    <p:sldId id="279" r:id="rId12"/>
    <p:sldId id="281" r:id="rId13"/>
    <p:sldId id="282" r:id="rId14"/>
    <p:sldId id="367" r:id="rId15"/>
    <p:sldId id="256" r:id="rId16"/>
    <p:sldId id="267" r:id="rId17"/>
    <p:sldId id="258" r:id="rId18"/>
    <p:sldId id="261" r:id="rId19"/>
    <p:sldId id="382" r:id="rId20"/>
    <p:sldId id="371" r:id="rId21"/>
    <p:sldId id="372" r:id="rId22"/>
    <p:sldId id="373" r:id="rId23"/>
    <p:sldId id="374" r:id="rId24"/>
    <p:sldId id="294" r:id="rId25"/>
    <p:sldId id="375" r:id="rId26"/>
    <p:sldId id="383" r:id="rId27"/>
    <p:sldId id="384" r:id="rId28"/>
    <p:sldId id="385" r:id="rId29"/>
    <p:sldId id="386" r:id="rId30"/>
    <p:sldId id="387" r:id="rId31"/>
    <p:sldId id="388" r:id="rId32"/>
    <p:sldId id="266" r:id="rId33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BD3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3" d="100"/>
          <a:sy n="73" d="100"/>
        </p:scale>
        <p:origin x="-594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7BF644-CC2B-438D-B878-879C4B0018B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9A93D1-A3E8-4D7B-8326-EB731597C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205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A93D1-A3E8-4D7B-8326-EB731597C9D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4906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17997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28776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15278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err="1"/>
              <a:t>Hàng</a:t>
            </a:r>
            <a:r>
              <a:rPr lang="en-US" baseline="0" dirty="0"/>
              <a:t> </a:t>
            </a:r>
            <a:r>
              <a:rPr lang="en-US" baseline="0" dirty="0" err="1"/>
              <a:t>ngang</a:t>
            </a:r>
            <a:r>
              <a:rPr lang="en-US" baseline="0" dirty="0"/>
              <a:t> </a:t>
            </a:r>
            <a:r>
              <a:rPr lang="en-US" baseline="0" dirty="0" err="1"/>
              <a:t>thứ</a:t>
            </a:r>
            <a:r>
              <a:rPr lang="en-US" baseline="0" dirty="0"/>
              <a:t> </a:t>
            </a:r>
            <a:r>
              <a:rPr lang="en-US" baseline="0" dirty="0" err="1"/>
              <a:t>nhất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1 ô </a:t>
            </a:r>
            <a:r>
              <a:rPr lang="en-US" baseline="0" dirty="0" err="1"/>
              <a:t>số</a:t>
            </a:r>
            <a:r>
              <a:rPr lang="en-US" baseline="0" dirty="0"/>
              <a:t>,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20s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quan</a:t>
            </a:r>
            <a:r>
              <a:rPr lang="en-US" baseline="0" dirty="0"/>
              <a:t> </a:t>
            </a:r>
            <a:r>
              <a:rPr lang="en-US" baseline="0" dirty="0" err="1"/>
              <a:t>sát</a:t>
            </a:r>
            <a:r>
              <a:rPr lang="en-US" baseline="0" dirty="0"/>
              <a:t> SGK, TL </a:t>
            </a:r>
            <a:r>
              <a:rPr lang="en-US" baseline="0" dirty="0" err="1"/>
              <a:t>nhanh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viết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endParaRPr lang="en-US" baseline="0" dirty="0"/>
          </a:p>
          <a:p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mời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Việt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lớn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1: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vỏ</a:t>
            </a:r>
            <a:r>
              <a:rPr lang="en-US" baseline="0" dirty="0"/>
              <a:t> TD </a:t>
            </a:r>
            <a:r>
              <a:rPr lang="en-US" baseline="0" dirty="0" err="1"/>
              <a:t>gồm</a:t>
            </a:r>
            <a:r>
              <a:rPr lang="en-US" baseline="0" dirty="0"/>
              <a:t> </a:t>
            </a:r>
            <a:r>
              <a:rPr lang="en-US" baseline="0" dirty="0" err="1"/>
              <a:t>mấy</a:t>
            </a:r>
            <a:r>
              <a:rPr lang="en-US" baseline="0" dirty="0"/>
              <a:t> </a:t>
            </a:r>
            <a:r>
              <a:rPr lang="en-US" baseline="0" dirty="0" err="1"/>
              <a:t>bộ</a:t>
            </a:r>
            <a:r>
              <a:rPr lang="en-US" baseline="0" dirty="0"/>
              <a:t> </a:t>
            </a:r>
            <a:r>
              <a:rPr lang="en-US" baseline="0" dirty="0" err="1"/>
              <a:t>phận</a:t>
            </a:r>
            <a:r>
              <a:rPr lang="en-US" baseline="0" dirty="0"/>
              <a:t>? </a:t>
            </a:r>
            <a:r>
              <a:rPr lang="en-US" baseline="0" dirty="0" err="1"/>
              <a:t>Thời</a:t>
            </a:r>
            <a:r>
              <a:rPr lang="en-US" baseline="0" dirty="0"/>
              <a:t> </a:t>
            </a:r>
            <a:r>
              <a:rPr lang="en-US" baseline="0" dirty="0" err="1"/>
              <a:t>gian</a:t>
            </a:r>
            <a:r>
              <a:rPr lang="en-US" baseline="0" dirty="0"/>
              <a:t>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87618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E665B5-3980-4777-95AA-8820A70795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00555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Khi thiết kế một sản phẩm công nghệ, chúng ta cần xác định được mục đích làm ra sản phẩm đó để làm gì. Từ đó hình thành ý tưởng để thiết kế sản phẩm. Hôm nay, lớp mình sẽ cùng nhau tìm hiểu các công việc chính khi thiết kế một sản phẩm công nghệ -  </a:t>
            </a:r>
            <a:r>
              <a:rPr lang="nl-NL" sz="1800" b="1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Bài 3 – Tìm hiểu thiết kế – Tiết 2.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A93D1-A3E8-4D7B-8326-EB731597C9D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7687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E665B5-3980-4777-95AA-8820A70795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16920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A93D1-A3E8-4D7B-8326-EB731597C9D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1086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E665B5-3980-4777-95AA-8820A70795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76266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Chào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mừng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quý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thầy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đến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ngày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hôm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nay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lớp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10D2.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Khác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thông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lệ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ngày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hôm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nay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thí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sinh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tham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gia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Gameshow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Đường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lên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đỉnh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Olympia”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cuộc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tài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vô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quyết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liệt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34747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634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12465DF5-3113-4688-830F-CDED752359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00502" y="-4000502"/>
            <a:ext cx="10287000" cy="1828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91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69F59B8D-2E76-41FC-BC9A-9311E43E19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00502" y="-4000502"/>
            <a:ext cx="10287000" cy="18288003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="" xmlns:a16="http://schemas.microsoft.com/office/drawing/2014/main" id="{FC8A23B2-6893-45E5-8C3C-52D518212B4E}"/>
              </a:ext>
            </a:extLst>
          </p:cNvPr>
          <p:cNvSpPr/>
          <p:nvPr userDrawn="1"/>
        </p:nvSpPr>
        <p:spPr>
          <a:xfrm>
            <a:off x="328613" y="300038"/>
            <a:ext cx="17630775" cy="9686925"/>
          </a:xfrm>
          <a:prstGeom prst="roundRect">
            <a:avLst>
              <a:gd name="adj" fmla="val 3098"/>
            </a:avLst>
          </a:prstGeom>
          <a:solidFill>
            <a:srgbClr val="FFFC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 dirty="0"/>
          </a:p>
        </p:txBody>
      </p:sp>
    </p:spTree>
    <p:extLst>
      <p:ext uri="{BB962C8B-B14F-4D97-AF65-F5344CB8AC3E}">
        <p14:creationId xmlns:p14="http://schemas.microsoft.com/office/powerpoint/2010/main" val="407135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A53BF5E-A465-41F6-9480-EA94242A9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8E69FBEB-9771-428E-8AFA-73CD3A4F24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966D2476-05AF-4D91-85C7-F35A1B86B9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FBD3A81-6763-4FC8-9AD6-812BDEC98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8D0C8CC-779B-4D18-9BA6-CEAE2569C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063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BE0D862-6A0B-481D-B717-8D9400B98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FB1C84FC-A8AD-4A6A-9B83-0DDE9477CD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E105C18F-B328-4139-8E00-EF74A2DF30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33EC34E8-F2D5-4298-96ED-3B51AE51F7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804AF534-9271-40EC-ABFC-6ECDD9D5E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3AB22CA0-5A7C-4FD5-A979-4DE80BC8B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157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0142E0C-1BF6-4006-8A7D-0BB73A51A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0250A6AE-C285-4F64-BFBD-67D1806F77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04B1A7E8-7FFA-4B29-BE50-8925BE4122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978E2253-52DC-41F9-9748-31799E25F5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A9EA6C18-804B-492C-A826-B7F7C90BAF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925837A8-5454-4BA6-A97D-5A9ACAE132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1826ABDF-3796-426B-B75F-0912CA539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A52C5F35-153E-44FD-A14A-8C714A198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3108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837A83C-3244-452F-88FF-64D4600C5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429C7225-0E09-4829-9D44-48F010AF8C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D6254E1F-B1D4-4EEC-A105-CFFC9E088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93191C4C-15E5-4480-8086-B3CAE02B0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112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0D2C5A70-1A92-49F0-9CD0-5B0258C0D5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7DDF09B2-6451-4290-9497-3A2A151EF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807C7F8F-705D-4748-886B-409935C5B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964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0B2B44F-809F-4F0B-83A9-77DD40F3C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0FC4DA64-D1C8-4453-A5A8-C58376A1B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E155DB26-B814-4E1E-8E76-EE9CFEEE3E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4C759BD1-FAB5-4141-8C0B-F4C42013E0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E9284AC4-6259-41B5-AD3F-1D8CA9CD4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FDF8D830-2FF3-4C1D-90D3-FEDF09485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241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9886BBA-8A98-4FF4-BE6F-D3B649950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4B90D06F-E71C-46AC-9BD0-DFB77DE8CB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8F7D3841-1DC6-41F1-B30A-6B8F198BFA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6C954574-96AE-43E8-A568-9F8A930261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5D1351A1-3BDC-4852-BC93-3627251BE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373C37DC-8F1D-4BA2-9A9D-B93FB801A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835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E1A8A74-021B-4229-A153-B649B0913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F2458212-FCC6-49EE-A126-B8F8743DBC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F1E334A2-151B-4DE9-A75A-ED338695ED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B5DCAD16-ED91-4109-84AC-78F0C65FF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183C38EA-0105-481E-8CB4-FE7EE2647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598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935B7B9F-DB27-4C83-B578-6A2A67043C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FBC52642-F7C1-470D-92D3-431164858B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779C4FB6-B2CA-490C-90E1-5081A62A6A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7F71ED3-3BF4-4E88-8863-31F11F6B7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3806FE0F-9DD3-47B7-80B9-66026B0DF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030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623417" y="1489151"/>
            <a:ext cx="17041200" cy="410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623400" y="5668250"/>
            <a:ext cx="17041200" cy="15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1409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623400" y="4301700"/>
            <a:ext cx="170412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1591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85784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755" lvl="1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2pPr>
            <a:lvl3pPr marL="2743131" lvl="2" indent="-634985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509" lvl="3" indent="-634985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1886" lvl="4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264" lvl="5" indent="-634985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640" lvl="6" indent="-634985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017" lvl="7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395" lvl="8" indent="-634985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2032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85784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755" lvl="1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2pPr>
            <a:lvl3pPr marL="2743131" lvl="2" indent="-634985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509" lvl="3" indent="-634985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1886" lvl="4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264" lvl="5" indent="-634985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640" lvl="6" indent="-634985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017" lvl="7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395" lvl="8" indent="-634985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4348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79998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34985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1"/>
            </a:lvl1pPr>
            <a:lvl2pPr marL="1828755" lvl="1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131" lvl="2" indent="-609585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509" lvl="3" indent="-609585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1886" lvl="4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264" lvl="5" indent="-609585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640" lvl="6" indent="-609585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017" lvl="7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395" lvl="8" indent="-609585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9664800" y="2304950"/>
            <a:ext cx="79998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34985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1"/>
            </a:lvl1pPr>
            <a:lvl2pPr marL="1828755" lvl="1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131" lvl="2" indent="-609585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509" lvl="3" indent="-609585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1886" lvl="4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264" lvl="5" indent="-609585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640" lvl="6" indent="-609585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017" lvl="7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395" lvl="8" indent="-609585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5753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4714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623400" y="1111200"/>
            <a:ext cx="5616000" cy="151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623400" y="2779200"/>
            <a:ext cx="5616000" cy="63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09585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400"/>
            </a:lvl1pPr>
            <a:lvl2pPr marL="1828755" lvl="1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131" lvl="2" indent="-609585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509" lvl="3" indent="-609585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1886" lvl="4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264" lvl="5" indent="-609585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640" lvl="6" indent="-609585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017" lvl="7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395" lvl="8" indent="-609585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895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980501" y="900300"/>
            <a:ext cx="12735600" cy="818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6719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9144000" y="-251"/>
            <a:ext cx="9144000" cy="1028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531000" y="2466350"/>
            <a:ext cx="8090400" cy="296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531000" y="5606149"/>
            <a:ext cx="8090400" cy="247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9879000" y="1448150"/>
            <a:ext cx="7674000" cy="739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914378" lvl="0" indent="-685784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755" lvl="1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2pPr>
            <a:lvl3pPr marL="2743131" lvl="2" indent="-634985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509" lvl="3" indent="-634985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1886" lvl="4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264" lvl="5" indent="-634985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640" lvl="6" indent="-634985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017" lvl="7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395" lvl="8" indent="-634985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9448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623400" y="8461151"/>
            <a:ext cx="11997600" cy="121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914378" lvl="0" indent="-45718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4826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623400" y="2212250"/>
            <a:ext cx="17041200" cy="392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623400" y="6304451"/>
            <a:ext cx="17041200" cy="26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85784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755" lvl="1" indent="-634985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2pPr>
            <a:lvl3pPr marL="2743131" lvl="2" indent="-634985" algn="ctr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509" lvl="3" indent="-634985" algn="ctr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1886" lvl="4" indent="-634985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264" lvl="5" indent="-634985" algn="ctr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640" lvl="6" indent="-634985" algn="ctr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017" lvl="7" indent="-634985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395" lvl="8" indent="-634985" algn="ctr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4448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7527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784FFA4-0D12-4EE9-92BC-E51C97B1F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AFC310C-11B7-4EBB-8A31-CA60B4DB78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4751B84-21B4-4F5D-B372-C32C073DD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FF3CE4A-5597-42E5-85BB-6615F035C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BD63A7F-1490-4742-9B42-566697AE3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1733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548AEA8-F1B6-4053-9ADA-F53B238C8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85CB888-9931-4ABB-9505-1A4B6A3248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6897393-0D8D-4C5F-BC8C-B9953ADD5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D074DF0-D6D5-4E6B-BD85-D44339F2D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91B51D8-611B-48BC-A3D8-C1201DD03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5538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CDDB5ED-943F-4CC0-9FE5-DFE169829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40D0BC8-CB23-4831-88C2-29072BE3C0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9F0002D-0EBA-467B-9B1C-EEB4C24AC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0292DC0-C22E-4903-8F0A-E0C338840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9300723-4A72-4F36-A854-A472B23F5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7108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4A0DF6A-DC03-4E80-A5D6-93ECD5E20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91CBAE6-5D84-4232-88FC-DB16A47B80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7A5C4A1-B904-42B2-BD7C-4BF515021A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BDF9929-51BD-47B2-BD86-5C17D9789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BE81555-D367-4980-972F-8230E3A85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4102A58-44FE-4919-8117-F1C4C82D5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0542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C1B2163-8774-4694-8732-8529EDE2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CD2396A-125A-4093-87CB-5143941E24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23F745C-CEC4-4262-A419-D1A9BC070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7E613C1C-5CBF-4D7D-B443-BD5C043924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21FA5C8-4416-4490-9FA3-76A938A384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16D24032-AF1B-4A5B-B363-27EF57210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1D102CFF-7702-44B3-90F4-0D01186B3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B00425C2-3619-4199-915D-64265B79E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50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24EE672-1971-45A6-B6EF-B15A5AF15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2B38E21-F0DB-49C1-9365-54FECCFC2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DEFDB467-4525-4191-8D95-464D47FBB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5B3A8FA-9878-43BA-8CBE-6AC38D731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494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7CAFD5A-29C6-4CEC-9BAC-CAD8FFEB3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A12980E7-D904-44AF-953E-9D26E8DCA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B07CC90-5AF6-4A4D-AF73-1769AA83C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1611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3DDB19F-70B7-4B71-BD0C-AEA2DC7E0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5EE9D82-77F6-44D8-90F7-39222E1FD0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F4D7DED-2594-4374-B8AA-E18446CD1C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A79A8AF-5B56-4627-8470-16E942BF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3652CCF-CC6F-4016-882B-7F1DEB894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63C84E2-A202-42B0-BFC5-01021A849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9472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CB00451-C421-4217-BC8D-8270315EB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B268335A-5DFC-4EFE-8B32-EAD8FB15A7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D4E026D-72B3-478E-8084-D678BE52CF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9ED9B2D-2761-4989-8EC3-2CDA4514A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2191019-979C-429C-86E6-E87D999E0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ED8330C-3BFB-48ED-9FA4-596B373E3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6710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1E9246B-9F21-453D-A4B1-2D0458C54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CB6E7BD-097C-483A-85A6-120F400FF5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A042B33-FA50-41E8-8D16-B3D354656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7B3E049-037B-41EB-B08C-57D1B162B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7A9DC01-6A5C-499E-9F56-D9284876A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6757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20FCC8FA-EE53-4402-9AE7-3C21AEC8FA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1602FB4-097D-4A22-B8D1-13E6BD2C5A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12D9FF8-B0E3-425A-8262-414AEEAB5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96755FB-3C39-4DFA-9E29-F5E4EBBB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627A908-69CF-45E4-A599-E44084210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3768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8175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7533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1342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305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8487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8315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31447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8183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001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25683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859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7018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2000">
                <a:solidFill>
                  <a:schemeClr val="dk2"/>
                </a:solidFill>
              </a:defRPr>
            </a:lvl1pPr>
            <a:lvl2pPr lvl="1" algn="r">
              <a:buNone/>
              <a:defRPr sz="2000">
                <a:solidFill>
                  <a:schemeClr val="dk2"/>
                </a:solidFill>
              </a:defRPr>
            </a:lvl2pPr>
            <a:lvl3pPr lvl="2" algn="r">
              <a:buNone/>
              <a:defRPr sz="2000">
                <a:solidFill>
                  <a:schemeClr val="dk2"/>
                </a:solidFill>
              </a:defRPr>
            </a:lvl3pPr>
            <a:lvl4pPr lvl="3" algn="r">
              <a:buNone/>
              <a:defRPr sz="2000">
                <a:solidFill>
                  <a:schemeClr val="dk2"/>
                </a:solidFill>
              </a:defRPr>
            </a:lvl4pPr>
            <a:lvl5pPr lvl="4" algn="r">
              <a:buNone/>
              <a:defRPr sz="2000">
                <a:solidFill>
                  <a:schemeClr val="dk2"/>
                </a:solidFill>
              </a:defRPr>
            </a:lvl5pPr>
            <a:lvl6pPr lvl="5" algn="r">
              <a:buNone/>
              <a:defRPr sz="2000">
                <a:solidFill>
                  <a:schemeClr val="dk2"/>
                </a:solidFill>
              </a:defRPr>
            </a:lvl6pPr>
            <a:lvl7pPr lvl="6" algn="r">
              <a:buNone/>
              <a:defRPr sz="2000">
                <a:solidFill>
                  <a:schemeClr val="dk2"/>
                </a:solidFill>
              </a:defRPr>
            </a:lvl7pPr>
            <a:lvl8pPr lvl="7" algn="r">
              <a:buNone/>
              <a:defRPr sz="2000">
                <a:solidFill>
                  <a:schemeClr val="dk2"/>
                </a:solidFill>
              </a:defRPr>
            </a:lvl8pPr>
            <a:lvl9pPr lvl="8" algn="r">
              <a:buNone/>
              <a:defRPr sz="2000">
                <a:solidFill>
                  <a:schemeClr val="dk2"/>
                </a:solidFill>
              </a:defRPr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9DD03CF-FCB3-8E9E-FA93-43B23383C01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6600" y="-190500"/>
            <a:ext cx="2838152" cy="283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5163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="" xmlns:a16="http://schemas.microsoft.com/office/drawing/2014/main" id="{6FF5ED47-E1A8-C93A-4DBB-49DD9459EB1E}"/>
              </a:ext>
            </a:extLst>
          </p:cNvPr>
          <p:cNvSpPr txBox="1"/>
          <p:nvPr userDrawn="1"/>
        </p:nvSpPr>
        <p:spPr>
          <a:xfrm>
            <a:off x="0" y="-2406997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0E384C9F-B10D-4FE6-A2B0-CD65C49A6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E8F4E8F-1D59-4B0A-9E31-CD49488B67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C9C12A2-D793-44C4-A0F0-51BBAA8F71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FC98F-EB4A-44BE-8C63-8CA280C0D252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E4BC778-7C1F-46D2-AB32-E507BE0AB6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1D9EFA2-78FC-4965-98C9-115C2DA05F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468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BD190-56AD-4C55-BBCA-1554B872117B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659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0.png"/><Relationship Id="rId7" Type="http://schemas.openxmlformats.org/officeDocument/2006/relationships/image" Target="../media/image4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11" Type="http://schemas.openxmlformats.org/officeDocument/2006/relationships/image" Target="../media/image46.png"/><Relationship Id="rId5" Type="http://schemas.openxmlformats.org/officeDocument/2006/relationships/image" Target="../media/image41.png"/><Relationship Id="rId10" Type="http://schemas.openxmlformats.org/officeDocument/2006/relationships/image" Target="../media/image45.png"/><Relationship Id="rId4" Type="http://schemas.openxmlformats.org/officeDocument/2006/relationships/image" Target="../media/image39.svg"/><Relationship Id="rId9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6.sv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5" Type="http://schemas.openxmlformats.org/officeDocument/2006/relationships/image" Target="../media/image49.png"/><Relationship Id="rId4" Type="http://schemas.openxmlformats.org/officeDocument/2006/relationships/image" Target="../media/image42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6.sv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9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8.png"/><Relationship Id="rId4" Type="http://schemas.openxmlformats.org/officeDocument/2006/relationships/image" Target="../media/image4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7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jpg"/><Relationship Id="rId1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6.svg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5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12" Type="http://schemas.openxmlformats.org/officeDocument/2006/relationships/image" Target="../media/image7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11" Type="http://schemas.openxmlformats.org/officeDocument/2006/relationships/image" Target="../media/image77.emf"/><Relationship Id="rId5" Type="http://schemas.openxmlformats.org/officeDocument/2006/relationships/audio" Target="../media/audio5.wav"/><Relationship Id="rId10" Type="http://schemas.openxmlformats.org/officeDocument/2006/relationships/image" Target="../media/image76.emf"/><Relationship Id="rId4" Type="http://schemas.openxmlformats.org/officeDocument/2006/relationships/audio" Target="../media/audio4.wav"/><Relationship Id="rId9" Type="http://schemas.openxmlformats.org/officeDocument/2006/relationships/audio" Target="../media/audio9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12" Type="http://schemas.openxmlformats.org/officeDocument/2006/relationships/image" Target="../media/image7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11" Type="http://schemas.openxmlformats.org/officeDocument/2006/relationships/image" Target="../media/image77.emf"/><Relationship Id="rId5" Type="http://schemas.openxmlformats.org/officeDocument/2006/relationships/audio" Target="../media/audio5.wav"/><Relationship Id="rId10" Type="http://schemas.openxmlformats.org/officeDocument/2006/relationships/image" Target="../media/image76.emf"/><Relationship Id="rId4" Type="http://schemas.openxmlformats.org/officeDocument/2006/relationships/audio" Target="../media/audio4.wav"/><Relationship Id="rId9" Type="http://schemas.openxmlformats.org/officeDocument/2006/relationships/audio" Target="../media/audio9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12" Type="http://schemas.openxmlformats.org/officeDocument/2006/relationships/image" Target="../media/image8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11" Type="http://schemas.openxmlformats.org/officeDocument/2006/relationships/image" Target="../media/image77.emf"/><Relationship Id="rId5" Type="http://schemas.openxmlformats.org/officeDocument/2006/relationships/audio" Target="../media/audio5.wav"/><Relationship Id="rId10" Type="http://schemas.openxmlformats.org/officeDocument/2006/relationships/image" Target="../media/image76.emf"/><Relationship Id="rId4" Type="http://schemas.openxmlformats.org/officeDocument/2006/relationships/audio" Target="../media/audio4.wav"/><Relationship Id="rId9" Type="http://schemas.openxmlformats.org/officeDocument/2006/relationships/audio" Target="../media/audio9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11" Type="http://schemas.openxmlformats.org/officeDocument/2006/relationships/image" Target="../media/image77.emf"/><Relationship Id="rId5" Type="http://schemas.openxmlformats.org/officeDocument/2006/relationships/audio" Target="../media/audio5.wav"/><Relationship Id="rId10" Type="http://schemas.openxmlformats.org/officeDocument/2006/relationships/image" Target="../media/image76.emf"/><Relationship Id="rId4" Type="http://schemas.openxmlformats.org/officeDocument/2006/relationships/audio" Target="../media/audio4.wav"/><Relationship Id="rId9" Type="http://schemas.openxmlformats.org/officeDocument/2006/relationships/audio" Target="../media/audio9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emf"/><Relationship Id="rId3" Type="http://schemas.openxmlformats.org/officeDocument/2006/relationships/audio" Target="../media/audio5.wav"/><Relationship Id="rId7" Type="http://schemas.openxmlformats.org/officeDocument/2006/relationships/audio" Target="../media/audio6.wav"/><Relationship Id="rId12" Type="http://schemas.openxmlformats.org/officeDocument/2006/relationships/image" Target="../media/image1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9.wav"/><Relationship Id="rId11" Type="http://schemas.openxmlformats.org/officeDocument/2006/relationships/image" Target="../media/image130.png"/><Relationship Id="rId5" Type="http://schemas.openxmlformats.org/officeDocument/2006/relationships/audio" Target="../media/audio8.wav"/><Relationship Id="rId10" Type="http://schemas.openxmlformats.org/officeDocument/2006/relationships/image" Target="../media/image81.emf"/><Relationship Id="rId4" Type="http://schemas.openxmlformats.org/officeDocument/2006/relationships/audio" Target="../media/audio7.wav"/><Relationship Id="rId9" Type="http://schemas.openxmlformats.org/officeDocument/2006/relationships/image" Target="../media/image77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6.svg"/><Relationship Id="rId3" Type="http://schemas.openxmlformats.org/officeDocument/2006/relationships/image" Target="../media/image86.svg"/><Relationship Id="rId7" Type="http://schemas.openxmlformats.org/officeDocument/2006/relationships/image" Target="../media/image90.svg"/><Relationship Id="rId12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11" Type="http://schemas.openxmlformats.org/officeDocument/2006/relationships/image" Target="../media/image94.svg"/><Relationship Id="rId5" Type="http://schemas.openxmlformats.org/officeDocument/2006/relationships/image" Target="../media/image88.svg"/><Relationship Id="rId10" Type="http://schemas.openxmlformats.org/officeDocument/2006/relationships/image" Target="../media/image86.png"/><Relationship Id="rId4" Type="http://schemas.openxmlformats.org/officeDocument/2006/relationships/image" Target="../media/image83.png"/><Relationship Id="rId9" Type="http://schemas.openxmlformats.org/officeDocument/2006/relationships/image" Target="../media/image9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gif"/><Relationship Id="rId18" Type="http://schemas.openxmlformats.org/officeDocument/2006/relationships/image" Target="../media/image23.png"/><Relationship Id="rId26" Type="http://schemas.openxmlformats.org/officeDocument/2006/relationships/image" Target="../media/image27.png"/><Relationship Id="rId3" Type="http://schemas.openxmlformats.org/officeDocument/2006/relationships/slideLayout" Target="../slideLayouts/slideLayout47.xml"/><Relationship Id="rId21" Type="http://schemas.openxmlformats.org/officeDocument/2006/relationships/slide" Target="slide5.xml"/><Relationship Id="rId7" Type="http://schemas.openxmlformats.org/officeDocument/2006/relationships/image" Target="../media/image12.png"/><Relationship Id="rId12" Type="http://schemas.openxmlformats.org/officeDocument/2006/relationships/image" Target="../media/image17.gif"/><Relationship Id="rId17" Type="http://schemas.openxmlformats.org/officeDocument/2006/relationships/image" Target="../media/image22.png"/><Relationship Id="rId25" Type="http://schemas.openxmlformats.org/officeDocument/2006/relationships/slide" Target="slide6.xml"/><Relationship Id="rId2" Type="http://schemas.openxmlformats.org/officeDocument/2006/relationships/audio" Target="../media/media2.m4a"/><Relationship Id="rId16" Type="http://schemas.openxmlformats.org/officeDocument/2006/relationships/image" Target="../media/image21.gif"/><Relationship Id="rId20" Type="http://schemas.openxmlformats.org/officeDocument/2006/relationships/image" Target="../media/image24.png"/><Relationship Id="rId29" Type="http://schemas.openxmlformats.org/officeDocument/2006/relationships/slide" Target="slide9.xml"/><Relationship Id="rId1" Type="http://schemas.microsoft.com/office/2007/relationships/media" Target="../media/media2.m4a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24" Type="http://schemas.openxmlformats.org/officeDocument/2006/relationships/image" Target="../media/image2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23" Type="http://schemas.openxmlformats.org/officeDocument/2006/relationships/slide" Target="slide7.xml"/><Relationship Id="rId28" Type="http://schemas.openxmlformats.org/officeDocument/2006/relationships/image" Target="../media/image28.png"/><Relationship Id="rId10" Type="http://schemas.openxmlformats.org/officeDocument/2006/relationships/image" Target="../media/image15.png"/><Relationship Id="rId19" Type="http://schemas.openxmlformats.org/officeDocument/2006/relationships/slide" Target="slide4.xml"/><Relationship Id="rId4" Type="http://schemas.openxmlformats.org/officeDocument/2006/relationships/audio" Target="../media/audio1.wav"/><Relationship Id="rId9" Type="http://schemas.openxmlformats.org/officeDocument/2006/relationships/image" Target="../media/image14.png"/><Relationship Id="rId14" Type="http://schemas.openxmlformats.org/officeDocument/2006/relationships/image" Target="../media/image19.gif"/><Relationship Id="rId22" Type="http://schemas.openxmlformats.org/officeDocument/2006/relationships/image" Target="../media/image25.png"/><Relationship Id="rId27" Type="http://schemas.openxmlformats.org/officeDocument/2006/relationships/slide" Target="slide8.xml"/><Relationship Id="rId30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3.jpg"/><Relationship Id="rId5" Type="http://schemas.openxmlformats.org/officeDocument/2006/relationships/image" Target="../media/image31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4.jpg"/><Relationship Id="rId5" Type="http://schemas.openxmlformats.org/officeDocument/2006/relationships/image" Target="../media/image31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5.jpg"/><Relationship Id="rId5" Type="http://schemas.openxmlformats.org/officeDocument/2006/relationships/image" Target="../media/image31.pn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6.jpg"/><Relationship Id="rId5" Type="http://schemas.openxmlformats.org/officeDocument/2006/relationships/image" Target="../media/image31.png"/><Relationship Id="rId4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7.jpeg"/><Relationship Id="rId5" Type="http://schemas.openxmlformats.org/officeDocument/2006/relationships/image" Target="../media/image31.png"/><Relationship Id="rId4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80" y="-248840"/>
            <a:ext cx="18288000" cy="10317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~PP662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8185" y="9917147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2697959" y="231417"/>
            <a:ext cx="130302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2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HUYỆN PHÙ CÁT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2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SỐ 1 CÁT MINH</a:t>
            </a:r>
            <a:endParaRPr lang="en-US" altLang="en-US" sz="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893" name="WordArt 9"/>
          <p:cNvSpPr>
            <a:spLocks noChangeArrowheads="1" noChangeShapeType="1" noTextEdit="1"/>
          </p:cNvSpPr>
          <p:nvPr/>
        </p:nvSpPr>
        <p:spPr bwMode="auto">
          <a:xfrm>
            <a:off x="2607470" y="1600200"/>
            <a:ext cx="14080330" cy="9144000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725588"/>
                <a:gd name="adj2" fmla="val 77241"/>
              </a:avLst>
            </a:prstTxWarp>
          </a:bodyPr>
          <a:lstStyle/>
          <a:p>
            <a:pPr algn="ctr"/>
            <a:endParaRPr lang="en-US" sz="5400" kern="10" dirty="0">
              <a:ln w="12700">
                <a:solidFill>
                  <a:srgbClr val="FF0000"/>
                </a:solidFill>
                <a:rou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algn="ctr" rotWithShape="0">
                  <a:srgbClr val="C0C0C0">
                    <a:alpha val="50000"/>
                  </a:srgbClr>
                </a:outerShdw>
              </a:effectLst>
              <a:latin typeface=".VnAristote" panose="020B7200000000000000" pitchFamily="34" charset="0"/>
            </a:endParaRPr>
          </a:p>
        </p:txBody>
      </p:sp>
      <p:sp>
        <p:nvSpPr>
          <p:cNvPr id="6" name="WordArt 7"/>
          <p:cNvSpPr>
            <a:spLocks noChangeArrowheads="1" noChangeShapeType="1" noTextEdit="1"/>
          </p:cNvSpPr>
          <p:nvPr/>
        </p:nvSpPr>
        <p:spPr bwMode="auto">
          <a:xfrm>
            <a:off x="3608584" y="3963427"/>
            <a:ext cx="10693601" cy="3352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 dirty="0" smtClean="0">
                <a:ln w="22225">
                  <a:solidFill>
                    <a:srgbClr val="008000"/>
                  </a:solidFill>
                  <a:rou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CÔNG NGHỆ</a:t>
            </a:r>
            <a:endParaRPr lang="en-US" sz="5400" kern="10" dirty="0">
              <a:ln w="22225">
                <a:solidFill>
                  <a:srgbClr val="008000"/>
                </a:solidFill>
                <a:round/>
              </a:ln>
              <a:solidFill>
                <a:srgbClr val="00B05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kern="10" dirty="0" smtClean="0">
                <a:ln w="22225">
                  <a:solidFill>
                    <a:srgbClr val="008000"/>
                  </a:solidFill>
                  <a:rou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LỚP: </a:t>
            </a:r>
            <a:r>
              <a:rPr lang="en-US" sz="5400" kern="10" dirty="0" smtClean="0">
                <a:ln w="22225">
                  <a:solidFill>
                    <a:srgbClr val="008000"/>
                  </a:solidFill>
                  <a:rou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  <a:p>
            <a:pPr algn="ctr"/>
            <a:r>
              <a:rPr lang="en-US" sz="5400" kern="10" dirty="0" smtClean="0">
                <a:ln w="22225">
                  <a:solidFill>
                    <a:srgbClr val="008000"/>
                  </a:solidFill>
                  <a:rou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NGUYỄN THỊ THUÝ UY</a:t>
            </a:r>
            <a:endParaRPr lang="en-US" sz="5400" kern="10" dirty="0">
              <a:ln w="22225">
                <a:solidFill>
                  <a:srgbClr val="008000"/>
                </a:solidFill>
                <a:round/>
              </a:ln>
              <a:solidFill>
                <a:srgbClr val="00B05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5400" kern="10" dirty="0">
              <a:ln w="22225">
                <a:solidFill>
                  <a:srgbClr val="008000"/>
                </a:solidFill>
                <a:round/>
              </a:ln>
              <a:solidFill>
                <a:srgbClr val="00B05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564" name="Picture 3" descr="WhitecornerFlowe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20" y="8334377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5" name="Picture 4" descr="WhitecornerFlowe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0600" y="8220077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491705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7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176"/>
                            </p:stCondLst>
                            <p:childTnLst>
                              <p:par>
                                <p:cTn id="8" presetID="2" presetClass="entr" presetSubtype="2" repeatCount="indefinite" fill="remove" nodeType="afterEffect">
                                  <p:stCondLst>
                                    <p:cond delay="4199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3000" fill="hold"/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8375"/>
                            </p:stCondLst>
                            <p:childTnLst>
                              <p:par>
                                <p:cTn id="13" presetID="2" presetClass="entr" presetSubtype="2" repeatCount="indefinite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378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378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1375"/>
                            </p:stCondLst>
                            <p:childTnLst>
                              <p:par>
                                <p:cTn id="1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378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1875"/>
                            </p:stCondLst>
                            <p:childTnLst>
                              <p:par>
                                <p:cTn id="25" presetID="1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10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875"/>
                            </p:stCondLst>
                            <p:childTnLst>
                              <p:par>
                                <p:cTn id="2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7892" grpId="0" build="allAtOnce"/>
      <p:bldP spid="37893" grpId="0" animBg="1"/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2817A7EF-A4C5-CF49-5846-13AE64A64A26}"/>
              </a:ext>
            </a:extLst>
          </p:cNvPr>
          <p:cNvGrpSpPr/>
          <p:nvPr/>
        </p:nvGrpSpPr>
        <p:grpSpPr>
          <a:xfrm>
            <a:off x="2590800" y="876301"/>
            <a:ext cx="11667459" cy="3048000"/>
            <a:chOff x="5080000" y="744289"/>
            <a:chExt cx="6111165" cy="5965865"/>
          </a:xfrm>
        </p:grpSpPr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3AC3EDC5-55FC-5C6C-D242-BCFAC656C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80000" y="744289"/>
              <a:ext cx="6111165" cy="596586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313B9C35-9B68-D7C5-5A1A-312E2B0036A3}"/>
                </a:ext>
              </a:extLst>
            </p:cNvPr>
            <p:cNvSpPr txBox="1"/>
            <p:nvPr/>
          </p:nvSpPr>
          <p:spPr>
            <a:xfrm>
              <a:off x="5238942" y="861166"/>
              <a:ext cx="5628287" cy="31342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371600">
                <a:defRPr/>
              </a:pPr>
              <a:r>
                <a:rPr lang="vi-VN" sz="5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 sao cùng là những chiếc bút nhưng mỗi chiếc bút này lại có hình dáng và màu sắc khác nhau?</a:t>
              </a:r>
              <a:endParaRPr lang="en-GB" sz="6600" dirty="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5" name="Picture 4" descr="A cartoon of a child holding a pencil and a notebook&#10;&#10;Description automatically generated">
            <a:extLst>
              <a:ext uri="{FF2B5EF4-FFF2-40B4-BE49-F238E27FC236}">
                <a16:creationId xmlns="" xmlns:a16="http://schemas.microsoft.com/office/drawing/2014/main" id="{68487913-C6F7-5C8C-7EFD-426094F99B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6885" y="4685070"/>
            <a:ext cx="4370601" cy="525213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31ACBF3B-A1C5-5CAA-8B89-84B6B8FAC2B4}"/>
              </a:ext>
            </a:extLst>
          </p:cNvPr>
          <p:cNvSpPr/>
          <p:nvPr/>
        </p:nvSpPr>
        <p:spPr>
          <a:xfrm>
            <a:off x="1600200" y="4255399"/>
            <a:ext cx="11658600" cy="563231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 defTabSz="1371600">
              <a:lnSpc>
                <a:spcPct val="120000"/>
              </a:lnSpc>
            </a:pPr>
            <a:r>
              <a:rPr lang="vi-VN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 là những chiếc bút nhưng mỗi chiếc bút này lại có hình dạng và màu sắc khác nhau </a:t>
            </a:r>
            <a:r>
              <a:rPr lang="vi-VN" sz="6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do</a:t>
            </a:r>
            <a:r>
              <a:rPr lang="en-US" sz="6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US" sz="6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6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6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6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6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6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6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vi-VN" sz="6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thiết kế </a:t>
            </a:r>
            <a:r>
              <a:rPr lang="en-US" sz="6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6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6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5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28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rot="1340480">
            <a:off x="16251505" y="885836"/>
            <a:ext cx="993356" cy="2001724"/>
          </a:xfrm>
          <a:custGeom>
            <a:avLst/>
            <a:gdLst/>
            <a:ahLst/>
            <a:cxnLst/>
            <a:rect l="l" t="t" r="r" b="b"/>
            <a:pathLst>
              <a:path w="993356" h="2001724">
                <a:moveTo>
                  <a:pt x="0" y="0"/>
                </a:moveTo>
                <a:lnTo>
                  <a:pt x="993356" y="0"/>
                </a:lnTo>
                <a:lnTo>
                  <a:pt x="993356" y="2001724"/>
                </a:lnTo>
                <a:lnTo>
                  <a:pt x="0" y="20017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0" y="5981700"/>
            <a:ext cx="4022217" cy="4114800"/>
          </a:xfrm>
          <a:custGeom>
            <a:avLst/>
            <a:gdLst/>
            <a:ahLst/>
            <a:cxnLst/>
            <a:rect l="l" t="t" r="r" b="b"/>
            <a:pathLst>
              <a:path w="4022217" h="4114800">
                <a:moveTo>
                  <a:pt x="0" y="0"/>
                </a:moveTo>
                <a:lnTo>
                  <a:pt x="4022217" y="0"/>
                </a:lnTo>
                <a:lnTo>
                  <a:pt x="402221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639800" y="6009132"/>
            <a:ext cx="4632960" cy="370636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1C24383B-6868-BE21-02C5-47B0AAB1A1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34200" y="1979606"/>
            <a:ext cx="4377307" cy="16033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80AEE50C-84E5-1484-D4A3-E85CEF069B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781300"/>
            <a:ext cx="14554200" cy="338271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3C0F7D5F-A7F0-548D-29B8-828C1CFF65C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31637" y="1793411"/>
            <a:ext cx="3426249" cy="38834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4691B3A-8703-A290-091A-46AF1CAFE64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77200" y="5676900"/>
            <a:ext cx="3950550" cy="10729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D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685800" y="419100"/>
            <a:ext cx="6599841" cy="8557330"/>
          </a:xfrm>
          <a:custGeom>
            <a:avLst/>
            <a:gdLst/>
            <a:ahLst/>
            <a:cxnLst/>
            <a:rect l="l" t="t" r="r" b="b"/>
            <a:pathLst>
              <a:path w="6599841" h="8557330">
                <a:moveTo>
                  <a:pt x="0" y="0"/>
                </a:moveTo>
                <a:lnTo>
                  <a:pt x="6599840" y="0"/>
                </a:lnTo>
                <a:lnTo>
                  <a:pt x="6599840" y="8557329"/>
                </a:lnTo>
                <a:lnTo>
                  <a:pt x="0" y="85573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4554200" y="7048500"/>
            <a:ext cx="3400455" cy="2533339"/>
          </a:xfrm>
          <a:custGeom>
            <a:avLst/>
            <a:gdLst/>
            <a:ahLst/>
            <a:cxnLst/>
            <a:rect l="l" t="t" r="r" b="b"/>
            <a:pathLst>
              <a:path w="3400455" h="2533339">
                <a:moveTo>
                  <a:pt x="0" y="0"/>
                </a:moveTo>
                <a:lnTo>
                  <a:pt x="3400455" y="0"/>
                </a:lnTo>
                <a:lnTo>
                  <a:pt x="3400455" y="2533339"/>
                </a:lnTo>
                <a:lnTo>
                  <a:pt x="0" y="25333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BF3A161-AB09-19A0-0470-75A170A0E7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1638299"/>
            <a:ext cx="10591800" cy="793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740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4">
            <a:extLst>
              <a:ext uri="{FF2B5EF4-FFF2-40B4-BE49-F238E27FC236}">
                <a16:creationId xmlns="" xmlns:a16="http://schemas.microsoft.com/office/drawing/2014/main" id="{21909817-3CB9-06A6-DD0C-4E4022B23807}"/>
              </a:ext>
            </a:extLst>
          </p:cNvPr>
          <p:cNvSpPr/>
          <p:nvPr/>
        </p:nvSpPr>
        <p:spPr>
          <a:xfrm>
            <a:off x="2514600" y="1866900"/>
            <a:ext cx="13411200" cy="3886200"/>
          </a:xfrm>
          <a:custGeom>
            <a:avLst/>
            <a:gdLst/>
            <a:ahLst/>
            <a:cxnLst/>
            <a:rect l="l" t="t" r="r" b="b"/>
            <a:pathLst>
              <a:path w="8958177" h="2182538">
                <a:moveTo>
                  <a:pt x="0" y="0"/>
                </a:moveTo>
                <a:lnTo>
                  <a:pt x="8958177" y="0"/>
                </a:lnTo>
                <a:lnTo>
                  <a:pt x="8958177" y="2182538"/>
                </a:lnTo>
                <a:lnTo>
                  <a:pt x="0" y="21825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" name="Picture 15">
            <a:extLst>
              <a:ext uri="{FF2B5EF4-FFF2-40B4-BE49-F238E27FC236}">
                <a16:creationId xmlns="" xmlns:a16="http://schemas.microsoft.com/office/drawing/2014/main" id="{FCF99DD3-D622-F9EC-AAC8-CE16603FD19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81200" y="5753100"/>
            <a:ext cx="5013960" cy="401116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E87448AF-1AAE-20C8-8ED8-DEC6E5E0C62D}"/>
              </a:ext>
            </a:extLst>
          </p:cNvPr>
          <p:cNvSpPr txBox="1"/>
          <p:nvPr/>
        </p:nvSpPr>
        <p:spPr>
          <a:xfrm>
            <a:off x="3505200" y="2476500"/>
            <a:ext cx="10591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/>
              <a:t>2. CÁC CÔNG VIỆC CHÍNH CỦA THIẾT KẾ</a:t>
            </a:r>
          </a:p>
        </p:txBody>
      </p:sp>
      <p:sp>
        <p:nvSpPr>
          <p:cNvPr id="22" name="Freeform 10">
            <a:extLst>
              <a:ext uri="{FF2B5EF4-FFF2-40B4-BE49-F238E27FC236}">
                <a16:creationId xmlns="" xmlns:a16="http://schemas.microsoft.com/office/drawing/2014/main" id="{F0503A4F-5A0F-27A6-40E3-47D006C2B8BA}"/>
              </a:ext>
            </a:extLst>
          </p:cNvPr>
          <p:cNvSpPr/>
          <p:nvPr/>
        </p:nvSpPr>
        <p:spPr>
          <a:xfrm>
            <a:off x="12344400" y="4206240"/>
            <a:ext cx="5784742" cy="6057900"/>
          </a:xfrm>
          <a:custGeom>
            <a:avLst/>
            <a:gdLst/>
            <a:ahLst/>
            <a:cxnLst/>
            <a:rect l="l" t="t" r="r" b="b"/>
            <a:pathLst>
              <a:path w="4184542" h="4114800">
                <a:moveTo>
                  <a:pt x="0" y="0"/>
                </a:moveTo>
                <a:lnTo>
                  <a:pt x="4184543" y="0"/>
                </a:lnTo>
                <a:lnTo>
                  <a:pt x="41845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59063" y="-387579"/>
            <a:ext cx="22704840" cy="2102079"/>
            <a:chOff x="0" y="0"/>
            <a:chExt cx="7087847" cy="1100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087846" cy="1100800"/>
            </a:xfrm>
            <a:custGeom>
              <a:avLst/>
              <a:gdLst/>
              <a:ahLst/>
              <a:cxnLst/>
              <a:rect l="l" t="t" r="r" b="b"/>
              <a:pathLst>
                <a:path w="7087846" h="1100800">
                  <a:moveTo>
                    <a:pt x="34098" y="0"/>
                  </a:moveTo>
                  <a:lnTo>
                    <a:pt x="7053749" y="0"/>
                  </a:lnTo>
                  <a:cubicBezTo>
                    <a:pt x="7072580" y="0"/>
                    <a:pt x="7087846" y="15266"/>
                    <a:pt x="7087846" y="34098"/>
                  </a:cubicBezTo>
                  <a:lnTo>
                    <a:pt x="7087846" y="1066702"/>
                  </a:lnTo>
                  <a:cubicBezTo>
                    <a:pt x="7087846" y="1075745"/>
                    <a:pt x="7084254" y="1084418"/>
                    <a:pt x="7077859" y="1090813"/>
                  </a:cubicBezTo>
                  <a:cubicBezTo>
                    <a:pt x="7071464" y="1097208"/>
                    <a:pt x="7062791" y="1100800"/>
                    <a:pt x="7053749" y="1100800"/>
                  </a:cubicBezTo>
                  <a:lnTo>
                    <a:pt x="34098" y="1100800"/>
                  </a:lnTo>
                  <a:cubicBezTo>
                    <a:pt x="15266" y="1100800"/>
                    <a:pt x="0" y="1085534"/>
                    <a:pt x="0" y="1066702"/>
                  </a:cubicBezTo>
                  <a:lnTo>
                    <a:pt x="0" y="34098"/>
                  </a:lnTo>
                  <a:cubicBezTo>
                    <a:pt x="0" y="15266"/>
                    <a:pt x="15266" y="0"/>
                    <a:pt x="34098" y="0"/>
                  </a:cubicBezTo>
                  <a:close/>
                </a:path>
              </a:pathLst>
            </a:custGeom>
            <a:solidFill>
              <a:srgbClr val="89D2C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7087847" cy="1138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A4568B2B-61EB-C4DC-244A-B9FE7621A98A}"/>
              </a:ext>
            </a:extLst>
          </p:cNvPr>
          <p:cNvSpPr txBox="1"/>
          <p:nvPr/>
        </p:nvSpPr>
        <p:spPr>
          <a:xfrm>
            <a:off x="1371600" y="114300"/>
            <a:ext cx="15925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endParaRPr lang="en-US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D594C1C-E074-E2DF-C2B6-3B992F95DF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1" y="1714500"/>
            <a:ext cx="14353734" cy="84807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어린이, 어린이집, 가정통신문, 배경, 테두리, 사진,이미지,일러스트,캘리그라피 - 핑크하트작가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5" y="48264"/>
            <a:ext cx="18465422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1000" y="392451"/>
            <a:ext cx="17678400" cy="1187355"/>
          </a:xfrm>
          <a:prstGeom prst="roundRect">
            <a:avLst/>
          </a:prstGeom>
          <a:solidFill>
            <a:srgbClr val="98D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000000"/>
                </a:solidFill>
                <a:latin typeface="Open Sans"/>
              </a:rPr>
              <a:t>Các</a:t>
            </a:r>
            <a:r>
              <a:rPr lang="en-US" sz="4800" b="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Open Sans"/>
              </a:rPr>
              <a:t>công</a:t>
            </a:r>
            <a:r>
              <a:rPr lang="en-US" sz="4800" b="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Open Sans"/>
              </a:rPr>
              <a:t>việc</a:t>
            </a:r>
            <a:r>
              <a:rPr lang="en-US" sz="4800" b="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Open Sans"/>
              </a:rPr>
              <a:t>chính</a:t>
            </a:r>
            <a:r>
              <a:rPr lang="en-US" sz="4800" b="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Open Sans"/>
              </a:rPr>
              <a:t>của</a:t>
            </a:r>
            <a:r>
              <a:rPr lang="en-US" sz="4800" b="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Open Sans"/>
              </a:rPr>
              <a:t>thiết</a:t>
            </a:r>
            <a:r>
              <a:rPr lang="en-US" sz="4800" b="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Open Sans"/>
              </a:rPr>
              <a:t>kế</a:t>
            </a:r>
            <a:r>
              <a:rPr lang="en-US" sz="4800" b="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Open Sans"/>
              </a:rPr>
              <a:t>trong</a:t>
            </a:r>
            <a:r>
              <a:rPr lang="en-US" sz="4800" b="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Open Sans"/>
              </a:rPr>
              <a:t>Hình</a:t>
            </a:r>
            <a:r>
              <a:rPr lang="en-US" sz="4800" b="1" dirty="0">
                <a:solidFill>
                  <a:srgbClr val="000000"/>
                </a:solidFill>
                <a:latin typeface="Open Sans"/>
              </a:rPr>
              <a:t> 3 </a:t>
            </a:r>
            <a:r>
              <a:rPr lang="en-US" sz="4800" b="1" dirty="0" err="1">
                <a:solidFill>
                  <a:srgbClr val="000000"/>
                </a:solidFill>
                <a:latin typeface="Open Sans"/>
              </a:rPr>
              <a:t>theo</a:t>
            </a:r>
            <a:r>
              <a:rPr lang="en-US" sz="4800" b="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Open Sans"/>
              </a:rPr>
              <a:t>thứ</a:t>
            </a:r>
            <a:r>
              <a:rPr lang="en-US" sz="4800" b="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Open Sans"/>
              </a:rPr>
              <a:t>tự</a:t>
            </a:r>
            <a:r>
              <a:rPr lang="en-US" sz="4800" b="1" dirty="0">
                <a:solidFill>
                  <a:srgbClr val="000000"/>
                </a:solidFill>
                <a:latin typeface="Open Sans"/>
              </a:rPr>
              <a:t>:</a:t>
            </a:r>
            <a:endParaRPr lang="en-US" sz="4800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6770893" y="1579806"/>
            <a:ext cx="9959425" cy="1667439"/>
            <a:chOff x="6544040" y="1688672"/>
            <a:chExt cx="5356807" cy="954261"/>
          </a:xfrm>
        </p:grpSpPr>
        <p:sp>
          <p:nvSpPr>
            <p:cNvPr id="7" name="Flowchart: Stored Data 6"/>
            <p:cNvSpPr/>
            <p:nvPr/>
          </p:nvSpPr>
          <p:spPr>
            <a:xfrm rot="10800000">
              <a:off x="6714696" y="1688672"/>
              <a:ext cx="5186151" cy="890557"/>
            </a:xfrm>
            <a:prstGeom prst="flowChartOnlineStorag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t="5308" r="2476" b="4376"/>
            <a:stretch/>
          </p:blipFill>
          <p:spPr>
            <a:xfrm>
              <a:off x="6544040" y="1688673"/>
              <a:ext cx="995500" cy="954260"/>
            </a:xfrm>
            <a:prstGeom prst="flowChartConnector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7539539" y="1878758"/>
              <a:ext cx="4361307" cy="619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b="1" dirty="0">
                  <a:solidFill>
                    <a:srgbClr val="000000"/>
                  </a:solidFill>
                  <a:latin typeface="Open Sans"/>
                </a:rPr>
                <a:t>Hình thành ý tưởng về sản phẩm.</a:t>
              </a:r>
            </a:p>
            <a:p>
              <a:endParaRPr lang="en-US" sz="3000" b="1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653819" y="3297443"/>
            <a:ext cx="10116862" cy="2132446"/>
            <a:chOff x="5308800" y="2928951"/>
            <a:chExt cx="5568464" cy="1261870"/>
          </a:xfrm>
        </p:grpSpPr>
        <p:sp>
          <p:nvSpPr>
            <p:cNvPr id="11" name="Flowchart: Stored Data 10"/>
            <p:cNvSpPr/>
            <p:nvPr/>
          </p:nvSpPr>
          <p:spPr>
            <a:xfrm rot="10800000">
              <a:off x="5411293" y="2983720"/>
              <a:ext cx="5465971" cy="890557"/>
            </a:xfrm>
            <a:prstGeom prst="flowChartOnlineStorag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236136" y="3163516"/>
              <a:ext cx="4641128" cy="10273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b="1" dirty="0">
                  <a:solidFill>
                    <a:srgbClr val="000000"/>
                  </a:solidFill>
                  <a:latin typeface="Open Sans"/>
                </a:rPr>
                <a:t>Vẽ phác thảo sản phẩm và lựa chọn vật liệu, dụng cụ.</a:t>
              </a:r>
            </a:p>
            <a:p>
              <a:endParaRPr lang="vi-VN" sz="3000" b="1" dirty="0">
                <a:solidFill>
                  <a:srgbClr val="000000"/>
                </a:solidFill>
                <a:latin typeface="Open Sans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08800" y="2928951"/>
              <a:ext cx="1007449" cy="990079"/>
            </a:xfrm>
            <a:prstGeom prst="flowChartConnector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6578998" y="5090145"/>
            <a:ext cx="10413601" cy="2094868"/>
            <a:chOff x="5487771" y="4283655"/>
            <a:chExt cx="5671548" cy="1362402"/>
          </a:xfrm>
        </p:grpSpPr>
        <p:sp>
          <p:nvSpPr>
            <p:cNvPr id="15" name="Flowchart: Stored Data 14"/>
            <p:cNvSpPr/>
            <p:nvPr/>
          </p:nvSpPr>
          <p:spPr>
            <a:xfrm rot="10800000">
              <a:off x="5550503" y="4349744"/>
              <a:ext cx="5465971" cy="890557"/>
            </a:xfrm>
            <a:prstGeom prst="flowChartOnlineStorag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518191" y="4585192"/>
              <a:ext cx="4641128" cy="1060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b="1" dirty="0">
                  <a:solidFill>
                    <a:srgbClr val="000000"/>
                  </a:solidFill>
                  <a:latin typeface="Open Sans"/>
                </a:rPr>
                <a:t>Làm sản phẩm mẫu.</a:t>
              </a:r>
            </a:p>
            <a:p>
              <a:endParaRPr lang="vi-VN" sz="3000" b="1" dirty="0">
                <a:solidFill>
                  <a:srgbClr val="000000"/>
                </a:solidFill>
                <a:latin typeface="Open Sans"/>
              </a:endParaRPr>
            </a:p>
            <a:p>
              <a:endParaRPr lang="vi-VN" sz="3000" b="1" dirty="0">
                <a:solidFill>
                  <a:srgbClr val="000000"/>
                </a:solidFill>
                <a:latin typeface="Open Sans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87771" y="4283655"/>
              <a:ext cx="1093152" cy="1037230"/>
            </a:xfrm>
            <a:prstGeom prst="flowChartConnector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6354278" y="6685017"/>
            <a:ext cx="11019321" cy="2171190"/>
            <a:chOff x="2926000" y="4433023"/>
            <a:chExt cx="5772736" cy="1422291"/>
          </a:xfrm>
        </p:grpSpPr>
        <p:grpSp>
          <p:nvGrpSpPr>
            <p:cNvPr id="22" name="Group 21"/>
            <p:cNvGrpSpPr/>
            <p:nvPr/>
          </p:nvGrpSpPr>
          <p:grpSpPr>
            <a:xfrm>
              <a:off x="2926000" y="4433023"/>
              <a:ext cx="5465971" cy="1072263"/>
              <a:chOff x="5464484" y="5438767"/>
              <a:chExt cx="5465971" cy="1072263"/>
            </a:xfrm>
          </p:grpSpPr>
          <p:sp>
            <p:nvSpPr>
              <p:cNvPr id="24" name="Flowchart: Stored Data 23"/>
              <p:cNvSpPr/>
              <p:nvPr/>
            </p:nvSpPr>
            <p:spPr>
              <a:xfrm rot="10800000">
                <a:off x="5464484" y="5561804"/>
                <a:ext cx="5465971" cy="890557"/>
              </a:xfrm>
              <a:prstGeom prst="flowChartOnlineStorag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524260" y="5438767"/>
                <a:ext cx="1019529" cy="1072263"/>
              </a:xfrm>
              <a:prstGeom prst="flowChartConnector">
                <a:avLst/>
              </a:prstGeom>
            </p:spPr>
          </p:pic>
        </p:grpSp>
        <p:sp>
          <p:nvSpPr>
            <p:cNvPr id="23" name="TextBox 22"/>
            <p:cNvSpPr txBox="1"/>
            <p:nvPr/>
          </p:nvSpPr>
          <p:spPr>
            <a:xfrm>
              <a:off x="4057608" y="4786746"/>
              <a:ext cx="4641128" cy="10685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b="1" dirty="0">
                  <a:solidFill>
                    <a:srgbClr val="000000"/>
                  </a:solidFill>
                  <a:latin typeface="Open Sans"/>
                </a:rPr>
                <a:t>Đánh giá và hoàn thiện sản phẩm</a:t>
              </a:r>
              <a:r>
                <a:rPr lang="en-US" sz="3600" b="1" dirty="0">
                  <a:solidFill>
                    <a:srgbClr val="000000"/>
                  </a:solidFill>
                  <a:latin typeface="Open Sans"/>
                </a:rPr>
                <a:t>.</a:t>
              </a:r>
              <a:endParaRPr lang="vi-VN" sz="3600" b="1" dirty="0">
                <a:solidFill>
                  <a:srgbClr val="000000"/>
                </a:solidFill>
                <a:latin typeface="Open Sans"/>
              </a:endParaRPr>
            </a:p>
            <a:p>
              <a:endParaRPr lang="vi-VN" sz="3000" b="1" dirty="0">
                <a:solidFill>
                  <a:srgbClr val="000000"/>
                </a:solidFill>
                <a:latin typeface="Open Sans"/>
              </a:endParaRPr>
            </a:p>
            <a:p>
              <a:endParaRPr lang="vi-VN" sz="3000" b="1" dirty="0">
                <a:solidFill>
                  <a:srgbClr val="000000"/>
                </a:solidFill>
                <a:latin typeface="Open Sans"/>
              </a:endParaRPr>
            </a:p>
          </p:txBody>
        </p:sp>
      </p:grpSp>
      <p:cxnSp>
        <p:nvCxnSpPr>
          <p:cNvPr id="26" name="Straight Arrow Connector 25"/>
          <p:cNvCxnSpPr/>
          <p:nvPr/>
        </p:nvCxnSpPr>
        <p:spPr>
          <a:xfrm flipV="1">
            <a:off x="5476519" y="2613742"/>
            <a:ext cx="1102481" cy="6335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endCxn id="17" idx="2"/>
          </p:cNvCxnSpPr>
          <p:nvPr/>
        </p:nvCxnSpPr>
        <p:spPr>
          <a:xfrm>
            <a:off x="5279435" y="5352299"/>
            <a:ext cx="1299564" cy="5641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endCxn id="13" idx="2"/>
          </p:cNvCxnSpPr>
          <p:nvPr/>
        </p:nvCxnSpPr>
        <p:spPr>
          <a:xfrm>
            <a:off x="5764157" y="4068906"/>
            <a:ext cx="849299" cy="1271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4648055" y="5701102"/>
            <a:ext cx="1716677" cy="1550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l="1401" t="13540" r="5435" b="7197"/>
          <a:stretch/>
        </p:blipFill>
        <p:spPr>
          <a:xfrm>
            <a:off x="1186208" y="1958732"/>
            <a:ext cx="4786882" cy="4726285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1001675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2817A7EF-A4C5-CF49-5846-13AE64A64A26}"/>
              </a:ext>
            </a:extLst>
          </p:cNvPr>
          <p:cNvGrpSpPr/>
          <p:nvPr/>
        </p:nvGrpSpPr>
        <p:grpSpPr>
          <a:xfrm>
            <a:off x="762000" y="2247900"/>
            <a:ext cx="16383000" cy="7239000"/>
            <a:chOff x="5080000" y="744289"/>
            <a:chExt cx="6111165" cy="5965865"/>
          </a:xfrm>
        </p:grpSpPr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3AC3EDC5-55FC-5C6C-D242-BCFAC656C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80000" y="744289"/>
              <a:ext cx="6111165" cy="596586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313B9C35-9B68-D7C5-5A1A-312E2B0036A3}"/>
                </a:ext>
              </a:extLst>
            </p:cNvPr>
            <p:cNvSpPr txBox="1"/>
            <p:nvPr/>
          </p:nvSpPr>
          <p:spPr>
            <a:xfrm>
              <a:off x="5272035" y="1021771"/>
              <a:ext cx="5628287" cy="48700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Để thiết kế một sản phẩm, em cần thực hiện 4 bước chính, gồm: </a:t>
              </a:r>
              <a:endPara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just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</a:t>
              </a:r>
              <a:r>
                <a:rPr lang="en-US" sz="5400" b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1: </a:t>
              </a:r>
              <a:r>
                <a:rPr kumimoji="0" lang="vi-VN" sz="5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Hình </a:t>
              </a: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thành ý tưởng về sản phẩm</a:t>
              </a:r>
              <a:r>
                <a:rPr kumimoji="0" lang="vi-VN" sz="5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;</a:t>
              </a:r>
              <a:endPara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just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5400" b="1" noProof="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</a:t>
              </a:r>
              <a:r>
                <a:rPr lang="en-US" sz="5400" b="1" noProof="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2:</a:t>
              </a:r>
              <a:r>
                <a:rPr kumimoji="0" lang="vi-VN" sz="5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Vẽ </a:t>
              </a: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phác thảo sản phẩm và lựa chọn vật liệu, dụng cụ; </a:t>
              </a:r>
              <a:endPara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just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</a:t>
              </a:r>
              <a:r>
                <a:rPr lang="en-US" sz="5400" b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3: </a:t>
              </a:r>
              <a:r>
                <a:rPr kumimoji="0" lang="vi-VN" sz="5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Làm </a:t>
              </a: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sản phẩm mẫu</a:t>
              </a:r>
              <a:r>
                <a:rPr kumimoji="0" lang="vi-VN" sz="5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;</a:t>
              </a:r>
              <a:endPara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just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noProof="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</a:t>
              </a:r>
              <a:r>
                <a:rPr lang="en-US" sz="5400" b="1" noProof="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4:</a:t>
              </a:r>
              <a:r>
                <a:rPr kumimoji="0" lang="vi-VN" sz="5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Đánh giá và hoàn thiện sản phẩm. </a:t>
              </a:r>
              <a:endPara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8DB0E00-B13D-0DD8-86E4-6D416B157C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7" t="73491" r="-2725"/>
          <a:stretch/>
        </p:blipFill>
        <p:spPr>
          <a:xfrm>
            <a:off x="15152582" y="176588"/>
            <a:ext cx="3205136" cy="2472153"/>
          </a:xfrm>
          <a:prstGeom prst="rect">
            <a:avLst/>
          </a:prstGeom>
        </p:spPr>
      </p:pic>
      <p:pic>
        <p:nvPicPr>
          <p:cNvPr id="5" name="Picture 4" descr="A cartoon of a child holding a pencil and a notebook&#10;&#10;Description automatically generated">
            <a:extLst>
              <a:ext uri="{FF2B5EF4-FFF2-40B4-BE49-F238E27FC236}">
                <a16:creationId xmlns="" xmlns:a16="http://schemas.microsoft.com/office/drawing/2014/main" id="{68487913-C6F7-5C8C-7EFD-426094F99B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6518" y="6840010"/>
            <a:ext cx="2615793" cy="3143386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="" xmlns:a16="http://schemas.microsoft.com/office/drawing/2014/main" id="{49D819D1-EE25-6CD9-3B39-4AF1E118C3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42900"/>
            <a:ext cx="7422726" cy="213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17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D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685800" y="419100"/>
            <a:ext cx="6599841" cy="8557330"/>
          </a:xfrm>
          <a:custGeom>
            <a:avLst/>
            <a:gdLst/>
            <a:ahLst/>
            <a:cxnLst/>
            <a:rect l="l" t="t" r="r" b="b"/>
            <a:pathLst>
              <a:path w="6599841" h="8557330">
                <a:moveTo>
                  <a:pt x="0" y="0"/>
                </a:moveTo>
                <a:lnTo>
                  <a:pt x="6599840" y="0"/>
                </a:lnTo>
                <a:lnTo>
                  <a:pt x="6599840" y="8557329"/>
                </a:lnTo>
                <a:lnTo>
                  <a:pt x="0" y="85573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4554200" y="7048500"/>
            <a:ext cx="3400455" cy="2533339"/>
          </a:xfrm>
          <a:custGeom>
            <a:avLst/>
            <a:gdLst/>
            <a:ahLst/>
            <a:cxnLst/>
            <a:rect l="l" t="t" r="r" b="b"/>
            <a:pathLst>
              <a:path w="3400455" h="2533339">
                <a:moveTo>
                  <a:pt x="0" y="0"/>
                </a:moveTo>
                <a:lnTo>
                  <a:pt x="3400455" y="0"/>
                </a:lnTo>
                <a:lnTo>
                  <a:pt x="3400455" y="2533339"/>
                </a:lnTo>
                <a:lnTo>
                  <a:pt x="0" y="25333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F734C91-20C2-F01A-3157-3E9204BF90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367441"/>
            <a:ext cx="11592265" cy="895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513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90CCB43C-AA4E-D0CA-EA8D-01737569EDB8}"/>
              </a:ext>
            </a:extLst>
          </p:cNvPr>
          <p:cNvGrpSpPr/>
          <p:nvPr/>
        </p:nvGrpSpPr>
        <p:grpSpPr>
          <a:xfrm>
            <a:off x="1219200" y="571500"/>
            <a:ext cx="16535400" cy="1981200"/>
            <a:chOff x="1594337" y="1602154"/>
            <a:chExt cx="9003323" cy="3477846"/>
          </a:xfrm>
        </p:grpSpPr>
        <p:sp>
          <p:nvSpPr>
            <p:cNvPr id="3" name="Rounded Rectangle 8">
              <a:extLst>
                <a:ext uri="{FF2B5EF4-FFF2-40B4-BE49-F238E27FC236}">
                  <a16:creationId xmlns="" xmlns:a16="http://schemas.microsoft.com/office/drawing/2014/main" id="{5D666EC0-44A4-EC5C-02A0-0CE92C5655DB}"/>
                </a:ext>
              </a:extLst>
            </p:cNvPr>
            <p:cNvSpPr/>
            <p:nvPr/>
          </p:nvSpPr>
          <p:spPr>
            <a:xfrm>
              <a:off x="1594337" y="1602154"/>
              <a:ext cx="9003323" cy="3477846"/>
            </a:xfrm>
            <a:prstGeom prst="roundRect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" name="Rounded Rectangle 9">
              <a:extLst>
                <a:ext uri="{FF2B5EF4-FFF2-40B4-BE49-F238E27FC236}">
                  <a16:creationId xmlns="" xmlns:a16="http://schemas.microsoft.com/office/drawing/2014/main" id="{C2AA3367-AB38-39AB-25B1-BEC07D6E68A8}"/>
                </a:ext>
              </a:extLst>
            </p:cNvPr>
            <p:cNvSpPr/>
            <p:nvPr/>
          </p:nvSpPr>
          <p:spPr>
            <a:xfrm>
              <a:off x="1825851" y="1733931"/>
              <a:ext cx="8540294" cy="3175729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8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 hãy vẽ phác thảo và trình bày ý tưởng thiết kế một sản phẩm công nghệ theo một số gợi ý trong hình 4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6D47609-12CA-4B8E-45B9-F5A5A78619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3162300"/>
            <a:ext cx="9545106" cy="5715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214693C8-4750-4AC3-CF30-9890AEC840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15800" y="3390899"/>
            <a:ext cx="4343400" cy="5739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70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2817A7EF-A4C5-CF49-5846-13AE64A64A26}"/>
              </a:ext>
            </a:extLst>
          </p:cNvPr>
          <p:cNvGrpSpPr/>
          <p:nvPr/>
        </p:nvGrpSpPr>
        <p:grpSpPr>
          <a:xfrm>
            <a:off x="990600" y="2705100"/>
            <a:ext cx="12986285" cy="4953000"/>
            <a:chOff x="5080000" y="744289"/>
            <a:chExt cx="6111165" cy="5965865"/>
          </a:xfrm>
        </p:grpSpPr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3AC3EDC5-55FC-5C6C-D242-BCFAC656C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80000" y="744289"/>
              <a:ext cx="6111165" cy="596586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313B9C35-9B68-D7C5-5A1A-312E2B0036A3}"/>
                </a:ext>
              </a:extLst>
            </p:cNvPr>
            <p:cNvSpPr txBox="1"/>
            <p:nvPr/>
          </p:nvSpPr>
          <p:spPr>
            <a:xfrm>
              <a:off x="5272035" y="1021771"/>
              <a:ext cx="5628287" cy="36700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 Vẽ phác thảo hình sản phẩm vào giấy </a:t>
              </a:r>
              <a:r>
                <a:rPr kumimoji="0" lang="vi-VN" sz="480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</a:t>
              </a:r>
              <a:r>
                <a:rPr kumimoji="0" lang="en-US" sz="480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  <a:r>
                <a:rPr kumimoji="0" lang="vi-VN" sz="480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vi-VN" sz="4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just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 Ghi các nội dung: tên sản phẩm; chức năng vật liệu của sản phẩm đó.</a:t>
              </a:r>
            </a:p>
            <a:p>
              <a:pPr marL="0" marR="0" lvl="0" indent="0" algn="just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 Trình bày ý tưởng của mình trước lớp. 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8DB0E00-B13D-0DD8-86E4-6D416B157C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7" t="73491" r="-2725"/>
          <a:stretch/>
        </p:blipFill>
        <p:spPr>
          <a:xfrm>
            <a:off x="13305184" y="404477"/>
            <a:ext cx="4370600" cy="3371087"/>
          </a:xfrm>
          <a:prstGeom prst="rect">
            <a:avLst/>
          </a:prstGeom>
        </p:spPr>
      </p:pic>
      <p:pic>
        <p:nvPicPr>
          <p:cNvPr id="5" name="Picture 4" descr="A cartoon of a child holding a pencil and a notebook&#10;&#10;Description automatically generated">
            <a:extLst>
              <a:ext uri="{FF2B5EF4-FFF2-40B4-BE49-F238E27FC236}">
                <a16:creationId xmlns="" xmlns:a16="http://schemas.microsoft.com/office/drawing/2014/main" id="{68487913-C6F7-5C8C-7EFD-426094F99B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6885" y="4685070"/>
            <a:ext cx="4370601" cy="5252130"/>
          </a:xfrm>
          <a:prstGeom prst="rect">
            <a:avLst/>
          </a:prstGeom>
        </p:spPr>
      </p:pic>
      <p:sp>
        <p:nvSpPr>
          <p:cNvPr id="2" name="Rectangular Callout 1"/>
          <p:cNvSpPr/>
          <p:nvPr/>
        </p:nvSpPr>
        <p:spPr>
          <a:xfrm>
            <a:off x="2829951" y="1028700"/>
            <a:ext cx="4114800" cy="1676400"/>
          </a:xfrm>
          <a:prstGeom prst="wedgeRect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Cambria" panose="02040503050406030204" pitchFamily="18" charset="0"/>
              </a:rPr>
              <a:t>YÊU CẦU</a:t>
            </a:r>
            <a:endParaRPr 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25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D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685800" y="419100"/>
            <a:ext cx="6599841" cy="8557330"/>
          </a:xfrm>
          <a:custGeom>
            <a:avLst/>
            <a:gdLst/>
            <a:ahLst/>
            <a:cxnLst/>
            <a:rect l="l" t="t" r="r" b="b"/>
            <a:pathLst>
              <a:path w="6599841" h="8557330">
                <a:moveTo>
                  <a:pt x="0" y="0"/>
                </a:moveTo>
                <a:lnTo>
                  <a:pt x="6599840" y="0"/>
                </a:lnTo>
                <a:lnTo>
                  <a:pt x="6599840" y="8557329"/>
                </a:lnTo>
                <a:lnTo>
                  <a:pt x="0" y="85573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4554200" y="7048500"/>
            <a:ext cx="3400455" cy="2533339"/>
          </a:xfrm>
          <a:custGeom>
            <a:avLst/>
            <a:gdLst/>
            <a:ahLst/>
            <a:cxnLst/>
            <a:rect l="l" t="t" r="r" b="b"/>
            <a:pathLst>
              <a:path w="3400455" h="2533339">
                <a:moveTo>
                  <a:pt x="0" y="0"/>
                </a:moveTo>
                <a:lnTo>
                  <a:pt x="3400455" y="0"/>
                </a:lnTo>
                <a:lnTo>
                  <a:pt x="3400455" y="2533339"/>
                </a:lnTo>
                <a:lnTo>
                  <a:pt x="0" y="25333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724643B4-FBB8-B54E-9F76-3D690F6F11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028700"/>
            <a:ext cx="10364561" cy="79862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62898" y="3963296"/>
            <a:ext cx="1341401" cy="1788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" y="2"/>
            <a:ext cx="18288002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2157" y="1582627"/>
            <a:ext cx="3175452" cy="3474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35300" y="2"/>
            <a:ext cx="4144152" cy="155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95701" y="2"/>
            <a:ext cx="4144152" cy="155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212851" y="2"/>
            <a:ext cx="4144152" cy="155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143850" y="2"/>
            <a:ext cx="4144152" cy="155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75852" y="-150123"/>
            <a:ext cx="2000999" cy="2000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10877" y="5558951"/>
            <a:ext cx="3496100" cy="349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=""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597670" y="1461995"/>
            <a:ext cx="9557562" cy="5686844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=""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4984289" y="1696116"/>
            <a:ext cx="8784201" cy="485459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algn="ctr" defTabSz="1828755">
              <a:buClr>
                <a:srgbClr val="000000"/>
              </a:buClr>
              <a:defRPr/>
            </a:pPr>
            <a:endParaRPr sz="7001" b="1" kern="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=""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6417445" y="1792286"/>
            <a:ext cx="1636556" cy="1993263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=""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14494884" y="1817454"/>
            <a:ext cx="1636557" cy="204109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62600" y="3162300"/>
            <a:ext cx="7418399" cy="998627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7601" y="4261240"/>
            <a:ext cx="5773841" cy="635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D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685800" y="419100"/>
            <a:ext cx="6599841" cy="8557330"/>
          </a:xfrm>
          <a:custGeom>
            <a:avLst/>
            <a:gdLst/>
            <a:ahLst/>
            <a:cxnLst/>
            <a:rect l="l" t="t" r="r" b="b"/>
            <a:pathLst>
              <a:path w="6599841" h="8557330">
                <a:moveTo>
                  <a:pt x="0" y="0"/>
                </a:moveTo>
                <a:lnTo>
                  <a:pt x="6599840" y="0"/>
                </a:lnTo>
                <a:lnTo>
                  <a:pt x="6599840" y="8557329"/>
                </a:lnTo>
                <a:lnTo>
                  <a:pt x="0" y="85573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4554200" y="7048500"/>
            <a:ext cx="3400455" cy="2533339"/>
          </a:xfrm>
          <a:custGeom>
            <a:avLst/>
            <a:gdLst/>
            <a:ahLst/>
            <a:cxnLst/>
            <a:rect l="l" t="t" r="r" b="b"/>
            <a:pathLst>
              <a:path w="3400455" h="2533339">
                <a:moveTo>
                  <a:pt x="0" y="0"/>
                </a:moveTo>
                <a:lnTo>
                  <a:pt x="3400455" y="0"/>
                </a:lnTo>
                <a:lnTo>
                  <a:pt x="3400455" y="2533339"/>
                </a:lnTo>
                <a:lnTo>
                  <a:pt x="0" y="25333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103F6B2-DBA9-12A3-4097-D6E74D64DB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800100"/>
            <a:ext cx="10127692" cy="815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518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89000"/>
              </a:schemeClr>
            </a:gs>
            <a:gs pos="23000">
              <a:schemeClr val="accent1">
                <a:lumMod val="89000"/>
              </a:schemeClr>
            </a:gs>
            <a:gs pos="69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rao thuong_Beethoven Viru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677785" y="6097462"/>
            <a:ext cx="350549" cy="35054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270411" y="4834398"/>
            <a:ext cx="8457122" cy="3360920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1371600">
              <a:lnSpc>
                <a:spcPct val="120000"/>
              </a:lnSpc>
              <a:spcBef>
                <a:spcPts val="900"/>
              </a:spcBef>
              <a:spcAft>
                <a:spcPts val="900"/>
              </a:spcAft>
              <a:defRPr/>
            </a:pPr>
            <a:r>
              <a:rPr lang="en-US" sz="8100" b="1" dirty="0">
                <a:ln w="9525">
                  <a:noFill/>
                  <a:prstDash val="solid"/>
                </a:ln>
                <a:solidFill>
                  <a:prstClr val="white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</a:effectLst>
                <a:latin typeface="UTM Avenida" panose="02040603050506020204" pitchFamily="18" charset="0"/>
              </a:rPr>
              <a:t>ĐƯỜNG LÊN ĐỈNH</a:t>
            </a:r>
          </a:p>
          <a:p>
            <a:pPr algn="ctr" defTabSz="1371600">
              <a:lnSpc>
                <a:spcPct val="120000"/>
              </a:lnSpc>
              <a:spcBef>
                <a:spcPts val="900"/>
              </a:spcBef>
              <a:spcAft>
                <a:spcPts val="900"/>
              </a:spcAft>
              <a:defRPr/>
            </a:pPr>
            <a:r>
              <a:rPr lang="en-US" sz="8100" b="1" dirty="0">
                <a:ln w="9525">
                  <a:noFill/>
                  <a:prstDash val="solid"/>
                </a:ln>
                <a:solidFill>
                  <a:prstClr val="white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</a:effectLst>
                <a:latin typeface="UTM Avenida" panose="02040603050506020204" pitchFamily="18" charset="0"/>
              </a:rPr>
              <a:t>OLYMPIA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381" y="175260"/>
            <a:ext cx="6222619" cy="3586131"/>
          </a:xfrm>
          <a:prstGeom prst="rect">
            <a:avLst/>
          </a:prstGeom>
          <a:noFill/>
        </p:spPr>
      </p:pic>
      <p:sp>
        <p:nvSpPr>
          <p:cNvPr id="2" name="Hexagon 1">
            <a:hlinkClick r:id="" action="ppaction://noaction"/>
          </p:cNvPr>
          <p:cNvSpPr/>
          <p:nvPr/>
        </p:nvSpPr>
        <p:spPr>
          <a:xfrm>
            <a:off x="16276320" y="8819931"/>
            <a:ext cx="1413144" cy="1133967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 err="1"/>
              <a:t>Bắt</a:t>
            </a:r>
            <a:r>
              <a:rPr lang="en-US" sz="2700" b="1" dirty="0"/>
              <a:t> </a:t>
            </a:r>
            <a:r>
              <a:rPr lang="en-US" sz="2700" b="1" dirty="0" err="1"/>
              <a:t>đầu</a:t>
            </a:r>
            <a:endParaRPr lang="en-US" sz="2700" b="1" dirty="0"/>
          </a:p>
        </p:txBody>
      </p:sp>
    </p:spTree>
    <p:extLst>
      <p:ext uri="{BB962C8B-B14F-4D97-AF65-F5344CB8AC3E}">
        <p14:creationId xmlns:p14="http://schemas.microsoft.com/office/powerpoint/2010/main" val="1686678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9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4992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9992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oup 68"/>
          <p:cNvGrpSpPr/>
          <p:nvPr/>
        </p:nvGrpSpPr>
        <p:grpSpPr>
          <a:xfrm>
            <a:off x="1737148" y="3840168"/>
            <a:ext cx="11363471" cy="1395879"/>
            <a:chOff x="1139780" y="2822887"/>
            <a:chExt cx="7597820" cy="1063311"/>
          </a:xfrm>
        </p:grpSpPr>
        <p:grpSp>
          <p:nvGrpSpPr>
            <p:cNvPr id="23" name="Group 22"/>
            <p:cNvGrpSpPr/>
            <p:nvPr/>
          </p:nvGrpSpPr>
          <p:grpSpPr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endParaRPr lang="en-US" sz="4200" b="1" kern="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>
                  <a:defRPr/>
                </a:pPr>
                <a:r>
                  <a:rPr lang="vi-VN" sz="4200" b="1" kern="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Bảo dưỡng, sửa chữa</a:t>
                </a:r>
              </a:p>
              <a:p>
                <a:pPr defTabSz="1371600">
                  <a:defRPr/>
                </a:pPr>
                <a:endParaRPr lang="en-US" sz="4200" b="1" kern="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147960" y="2790695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r>
                  <a:rPr lang="en-US" sz="3000" b="1" kern="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</p:grpSp>
        <p:cxnSp>
          <p:nvCxnSpPr>
            <p:cNvPr id="42" name="Straight Connector 41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/>
          <p:cNvGrpSpPr/>
          <p:nvPr/>
        </p:nvGrpSpPr>
        <p:grpSpPr>
          <a:xfrm>
            <a:off x="2177417" y="183053"/>
            <a:ext cx="581685" cy="3558248"/>
            <a:chOff x="1322576" y="181190"/>
            <a:chExt cx="387790" cy="2372165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227176"/>
              <a:ext cx="286946" cy="286946"/>
              <a:chOff x="505017" y="3509933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50993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 kern="0" dirty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58926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5654" y="181190"/>
              <a:ext cx="244712" cy="2372165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kern="0">
                <a:solidFill>
                  <a:sysClr val="windowText" lastClr="000000"/>
                </a:solidFill>
                <a:latin typeface="Calibri"/>
              </a:endParaRPr>
            </a:p>
          </p:txBody>
        </p:sp>
      </p:grpSp>
      <p:grpSp>
        <p:nvGrpSpPr>
          <p:cNvPr id="121" name="Group 120"/>
          <p:cNvGrpSpPr/>
          <p:nvPr/>
        </p:nvGrpSpPr>
        <p:grpSpPr>
          <a:xfrm>
            <a:off x="1737148" y="5506875"/>
            <a:ext cx="11363471" cy="1395879"/>
            <a:chOff x="1139780" y="2822887"/>
            <a:chExt cx="7597820" cy="1063311"/>
          </a:xfrm>
        </p:grpSpPr>
        <p:grpSp>
          <p:nvGrpSpPr>
            <p:cNvPr id="122" name="Group 121"/>
            <p:cNvGrpSpPr/>
            <p:nvPr/>
          </p:nvGrpSpPr>
          <p:grpSpPr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24" name="Parallelogram 123"/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1371600">
                  <a:defRPr/>
                </a:pPr>
                <a:r>
                  <a:rPr lang="en-US" sz="4200" b="1" kern="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kern="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Thiết</a:t>
                </a:r>
                <a:r>
                  <a:rPr lang="en-US" sz="4200" b="1" kern="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kern="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kế</a:t>
                </a:r>
                <a:endParaRPr lang="en-US" sz="4200" b="1" kern="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5" name="Parallelogram 124"/>
              <p:cNvSpPr/>
              <p:nvPr/>
            </p:nvSpPr>
            <p:spPr>
              <a:xfrm flipH="1">
                <a:off x="1147960" y="2790695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r>
                  <a:rPr lang="en-US" sz="3000" b="1" kern="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126" name="Rectangle 125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</p:grpSp>
        <p:cxnSp>
          <p:nvCxnSpPr>
            <p:cNvPr id="123" name="Straight Connector 122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7" name="Group 126"/>
          <p:cNvGrpSpPr/>
          <p:nvPr/>
        </p:nvGrpSpPr>
        <p:grpSpPr>
          <a:xfrm>
            <a:off x="1737148" y="7135812"/>
            <a:ext cx="11363471" cy="1395882"/>
            <a:chOff x="1139780" y="2822885"/>
            <a:chExt cx="7597820" cy="1063314"/>
          </a:xfrm>
        </p:grpSpPr>
        <p:grpSp>
          <p:nvGrpSpPr>
            <p:cNvPr id="128" name="Group 127"/>
            <p:cNvGrpSpPr/>
            <p:nvPr/>
          </p:nvGrpSpPr>
          <p:grpSpPr>
            <a:xfrm>
              <a:off x="1139780" y="2822885"/>
              <a:ext cx="7597820" cy="1063314"/>
              <a:chOff x="1139780" y="2790695"/>
              <a:chExt cx="4733934" cy="863213"/>
            </a:xfrm>
          </p:grpSpPr>
          <p:sp>
            <p:nvSpPr>
              <p:cNvPr id="130" name="Parallelogram 129"/>
              <p:cNvSpPr/>
              <p:nvPr/>
            </p:nvSpPr>
            <p:spPr>
              <a:xfrm>
                <a:off x="1139780" y="3102578"/>
                <a:ext cx="4733934" cy="551330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1371600">
                  <a:defRPr/>
                </a:pPr>
                <a:r>
                  <a:rPr lang="en-US" sz="4200" b="1" kern="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Vận</a:t>
                </a:r>
                <a:r>
                  <a:rPr lang="en-US" sz="4200" b="1" kern="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kern="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hành</a:t>
                </a:r>
                <a:r>
                  <a:rPr lang="en-US" sz="4200" b="1" kern="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4200" b="1" kern="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sử</a:t>
                </a:r>
                <a:r>
                  <a:rPr lang="en-US" sz="4200" b="1" kern="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kern="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dụng</a:t>
                </a:r>
                <a:endParaRPr lang="en-US" sz="4200" b="1" kern="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1" name="Parallelogram 130"/>
              <p:cNvSpPr/>
              <p:nvPr/>
            </p:nvSpPr>
            <p:spPr>
              <a:xfrm flipH="1">
                <a:off x="1147960" y="2790695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r>
                  <a:rPr lang="en-US" sz="3000" b="1" kern="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132" name="Rectangle 131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</p:grpSp>
        <p:cxnSp>
          <p:nvCxnSpPr>
            <p:cNvPr id="129" name="Straight Connector 128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3" name="Group 152"/>
          <p:cNvGrpSpPr/>
          <p:nvPr/>
        </p:nvGrpSpPr>
        <p:grpSpPr>
          <a:xfrm>
            <a:off x="1737148" y="8766048"/>
            <a:ext cx="11363471" cy="1395879"/>
            <a:chOff x="1139780" y="2822887"/>
            <a:chExt cx="7597820" cy="1063311"/>
          </a:xfrm>
        </p:grpSpPr>
        <p:grpSp>
          <p:nvGrpSpPr>
            <p:cNvPr id="154" name="Group 153"/>
            <p:cNvGrpSpPr/>
            <p:nvPr/>
          </p:nvGrpSpPr>
          <p:grpSpPr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56" name="Parallelogram 155"/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1371600">
                  <a:defRPr/>
                </a:pPr>
                <a:r>
                  <a:rPr lang="vi-VN" sz="4200" b="1" kern="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kern="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Sản</a:t>
                </a:r>
                <a:r>
                  <a:rPr lang="en-US" sz="4200" b="1" kern="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kern="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xuất</a:t>
                </a:r>
                <a:endParaRPr lang="en-US" sz="4200" b="1" kern="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7" name="Parallelogram 156"/>
              <p:cNvSpPr/>
              <p:nvPr/>
            </p:nvSpPr>
            <p:spPr>
              <a:xfrm flipH="1">
                <a:off x="1147960" y="2790695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r>
                  <a:rPr lang="en-US" sz="3000" b="1" kern="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</a:p>
            </p:txBody>
          </p:sp>
          <p:sp>
            <p:nvSpPr>
              <p:cNvPr id="158" name="Rectangle 157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</p:grpSp>
        <p:cxnSp>
          <p:nvCxnSpPr>
            <p:cNvPr id="155" name="Straight Connector 154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9" name="Group 158"/>
          <p:cNvGrpSpPr/>
          <p:nvPr/>
        </p:nvGrpSpPr>
        <p:grpSpPr>
          <a:xfrm>
            <a:off x="1251212" y="7841973"/>
            <a:ext cx="430419" cy="1630230"/>
            <a:chOff x="471240" y="3618653"/>
            <a:chExt cx="286946" cy="1086820"/>
          </a:xfrm>
        </p:grpSpPr>
        <p:cxnSp>
          <p:nvCxnSpPr>
            <p:cNvPr id="160" name="Straight Connector 159"/>
            <p:cNvCxnSpPr>
              <a:stCxn id="141" idx="4"/>
              <a:endCxn id="162" idx="0"/>
            </p:cNvCxnSpPr>
            <p:nvPr/>
          </p:nvCxnSpPr>
          <p:spPr>
            <a:xfrm>
              <a:off x="614713" y="3618653"/>
              <a:ext cx="0" cy="799874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1" name="Group 160"/>
            <p:cNvGrpSpPr/>
            <p:nvPr/>
          </p:nvGrpSpPr>
          <p:grpSpPr>
            <a:xfrm>
              <a:off x="471240" y="4418527"/>
              <a:ext cx="286946" cy="286946"/>
              <a:chOff x="452190" y="3163606"/>
              <a:chExt cx="286946" cy="286946"/>
            </a:xfrm>
          </p:grpSpPr>
          <p:sp>
            <p:nvSpPr>
              <p:cNvPr id="162" name="Oval 161"/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 kern="0" dirty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163" name="Oval 162"/>
              <p:cNvSpPr/>
              <p:nvPr/>
            </p:nvSpPr>
            <p:spPr>
              <a:xfrm>
                <a:off x="536586" y="3245621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742079" y="133938"/>
            <a:ext cx="1434590" cy="1434589"/>
            <a:chOff x="83662" y="159259"/>
            <a:chExt cx="1082288" cy="1082288"/>
          </a:xfrm>
        </p:grpSpPr>
        <p:sp>
          <p:nvSpPr>
            <p:cNvPr id="10" name="Oval 9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9000" b="1" kern="0" dirty="0">
                <a:solidFill>
                  <a:srgbClr val="008CF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356126" y="267725"/>
              <a:ext cx="543237" cy="9403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371600">
                <a:defRPr/>
              </a:pPr>
              <a:r>
                <a:rPr lang="en-US" sz="7500" b="1" kern="0" dirty="0">
                  <a:solidFill>
                    <a:srgbClr val="008CF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62" name="Parallelogram 61"/>
          <p:cNvSpPr/>
          <p:nvPr/>
        </p:nvSpPr>
        <p:spPr>
          <a:xfrm flipH="1">
            <a:off x="13962767" y="9611759"/>
            <a:ext cx="1503656" cy="457415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2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</a:t>
            </a:r>
          </a:p>
        </p:txBody>
      </p:sp>
      <p:grpSp>
        <p:nvGrpSpPr>
          <p:cNvPr id="151" name="Group 150"/>
          <p:cNvGrpSpPr/>
          <p:nvPr/>
        </p:nvGrpSpPr>
        <p:grpSpPr>
          <a:xfrm>
            <a:off x="1251212" y="6057198"/>
            <a:ext cx="430419" cy="1784775"/>
            <a:chOff x="471240" y="3515623"/>
            <a:chExt cx="286946" cy="1189850"/>
          </a:xfrm>
        </p:grpSpPr>
        <p:cxnSp>
          <p:nvCxnSpPr>
            <p:cNvPr id="139" name="Straight Connector 138"/>
            <p:cNvCxnSpPr>
              <a:endCxn id="141" idx="0"/>
            </p:cNvCxnSpPr>
            <p:nvPr/>
          </p:nvCxnSpPr>
          <p:spPr>
            <a:xfrm>
              <a:off x="614713" y="3515623"/>
              <a:ext cx="0" cy="902904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0" name="Group 139"/>
            <p:cNvGrpSpPr/>
            <p:nvPr/>
          </p:nvGrpSpPr>
          <p:grpSpPr>
            <a:xfrm>
              <a:off x="471240" y="4418527"/>
              <a:ext cx="286946" cy="286946"/>
              <a:chOff x="452190" y="3163606"/>
              <a:chExt cx="286946" cy="286946"/>
            </a:xfrm>
          </p:grpSpPr>
          <p:sp>
            <p:nvSpPr>
              <p:cNvPr id="141" name="Oval 140"/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 kern="0" dirty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142" name="Oval 141"/>
              <p:cNvSpPr/>
              <p:nvPr/>
            </p:nvSpPr>
            <p:spPr>
              <a:xfrm>
                <a:off x="531824" y="3245621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</p:grpSp>
      </p:grpSp>
      <p:grpSp>
        <p:nvGrpSpPr>
          <p:cNvPr id="150" name="Group 149"/>
          <p:cNvGrpSpPr/>
          <p:nvPr/>
        </p:nvGrpSpPr>
        <p:grpSpPr>
          <a:xfrm>
            <a:off x="1251212" y="4535264"/>
            <a:ext cx="430419" cy="1712439"/>
            <a:chOff x="471240" y="2500997"/>
            <a:chExt cx="286946" cy="1141626"/>
          </a:xfrm>
        </p:grpSpPr>
        <p:cxnSp>
          <p:nvCxnSpPr>
            <p:cNvPr id="116" name="Straight Connector 115"/>
            <p:cNvCxnSpPr>
              <a:stCxn id="20" idx="4"/>
              <a:endCxn id="118" idx="0"/>
            </p:cNvCxnSpPr>
            <p:nvPr/>
          </p:nvCxnSpPr>
          <p:spPr>
            <a:xfrm>
              <a:off x="603956" y="2500997"/>
              <a:ext cx="10757" cy="85468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7" name="Group 116"/>
            <p:cNvGrpSpPr/>
            <p:nvPr/>
          </p:nvGrpSpPr>
          <p:grpSpPr>
            <a:xfrm>
              <a:off x="471240" y="3355677"/>
              <a:ext cx="286946" cy="286946"/>
              <a:chOff x="452190" y="3163606"/>
              <a:chExt cx="286946" cy="286946"/>
            </a:xfrm>
          </p:grpSpPr>
          <p:sp>
            <p:nvSpPr>
              <p:cNvPr id="118" name="Oval 117"/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 kern="0" dirty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119" name="Oval 118"/>
              <p:cNvSpPr/>
              <p:nvPr/>
            </p:nvSpPr>
            <p:spPr>
              <a:xfrm>
                <a:off x="531824" y="3245621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</p:grpSp>
      </p:grpSp>
      <p:grpSp>
        <p:nvGrpSpPr>
          <p:cNvPr id="149" name="Group 148"/>
          <p:cNvGrpSpPr/>
          <p:nvPr/>
        </p:nvGrpSpPr>
        <p:grpSpPr>
          <a:xfrm flipH="1">
            <a:off x="1328745" y="1568528"/>
            <a:ext cx="128973" cy="2966736"/>
            <a:chOff x="471240" y="564056"/>
            <a:chExt cx="2489669" cy="1977824"/>
          </a:xfrm>
        </p:grpSpPr>
        <p:cxnSp>
          <p:nvCxnSpPr>
            <p:cNvPr id="13" name="Straight Connector 12"/>
            <p:cNvCxnSpPr>
              <a:stCxn id="82" idx="2"/>
              <a:endCxn id="20" idx="0"/>
            </p:cNvCxnSpPr>
            <p:nvPr/>
          </p:nvCxnSpPr>
          <p:spPr>
            <a:xfrm flipH="1">
              <a:off x="614710" y="564056"/>
              <a:ext cx="2346199" cy="1690878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6" name="Group 65"/>
            <p:cNvGrpSpPr/>
            <p:nvPr/>
          </p:nvGrpSpPr>
          <p:grpSpPr>
            <a:xfrm>
              <a:off x="471240" y="2254934"/>
              <a:ext cx="286946" cy="286946"/>
              <a:chOff x="452190" y="3133126"/>
              <a:chExt cx="286946" cy="286946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452190" y="313312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 kern="0" dirty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531824" y="3217049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</p:grpSp>
      </p:grpSp>
      <p:sp>
        <p:nvSpPr>
          <p:cNvPr id="64" name="Parallelogram 63"/>
          <p:cNvSpPr/>
          <p:nvPr/>
        </p:nvSpPr>
        <p:spPr>
          <a:xfrm flipH="1">
            <a:off x="13865476" y="8879546"/>
            <a:ext cx="1503656" cy="457415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2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</a:p>
        </p:txBody>
      </p:sp>
      <p:sp>
        <p:nvSpPr>
          <p:cNvPr id="65" name="Rectangle 64"/>
          <p:cNvSpPr/>
          <p:nvPr/>
        </p:nvSpPr>
        <p:spPr>
          <a:xfrm>
            <a:off x="527602" y="1853381"/>
            <a:ext cx="1905191" cy="1905191"/>
          </a:xfrm>
          <a:prstGeom prst="rect">
            <a:avLst/>
          </a:prstGeom>
          <a:solidFill>
            <a:srgbClr val="00FF4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9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10</a:t>
            </a:r>
          </a:p>
        </p:txBody>
      </p:sp>
      <p:grpSp>
        <p:nvGrpSpPr>
          <p:cNvPr id="165" name="Group 164"/>
          <p:cNvGrpSpPr/>
          <p:nvPr/>
        </p:nvGrpSpPr>
        <p:grpSpPr>
          <a:xfrm>
            <a:off x="497205" y="1857137"/>
            <a:ext cx="1905192" cy="1906935"/>
            <a:chOff x="-1408548" y="1801832"/>
            <a:chExt cx="1270128" cy="1271290"/>
          </a:xfrm>
        </p:grpSpPr>
        <p:sp>
          <p:nvSpPr>
            <p:cNvPr id="166" name="Rectangle 165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9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7" name="Rectangle 166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9000" b="1" kern="0" dirty="0">
                  <a:solidFill>
                    <a:sysClr val="windowText" lastClr="00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</p:grpSp>
      <p:grpSp>
        <p:nvGrpSpPr>
          <p:cNvPr id="168" name="Group 167"/>
          <p:cNvGrpSpPr/>
          <p:nvPr/>
        </p:nvGrpSpPr>
        <p:grpSpPr>
          <a:xfrm>
            <a:off x="527600" y="1834907"/>
            <a:ext cx="1905192" cy="1906935"/>
            <a:chOff x="-1408548" y="1801832"/>
            <a:chExt cx="1270128" cy="1271290"/>
          </a:xfrm>
        </p:grpSpPr>
        <p:sp>
          <p:nvSpPr>
            <p:cNvPr id="169" name="Rectangle 168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9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0" name="Rectangle 169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9000" b="1" kern="0" dirty="0">
                  <a:solidFill>
                    <a:sysClr val="windowText" lastClr="00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171" name="Group 170"/>
          <p:cNvGrpSpPr/>
          <p:nvPr/>
        </p:nvGrpSpPr>
        <p:grpSpPr>
          <a:xfrm>
            <a:off x="491855" y="1828468"/>
            <a:ext cx="1905191" cy="1924604"/>
            <a:chOff x="7517380" y="2624300"/>
            <a:chExt cx="1270127" cy="1283069"/>
          </a:xfrm>
        </p:grpSpPr>
        <p:sp>
          <p:nvSpPr>
            <p:cNvPr id="172" name="Rectangle 171"/>
            <p:cNvSpPr/>
            <p:nvPr/>
          </p:nvSpPr>
          <p:spPr>
            <a:xfrm>
              <a:off x="7517380" y="2624300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9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3" name="Rectangle 172"/>
            <p:cNvSpPr/>
            <p:nvPr/>
          </p:nvSpPr>
          <p:spPr>
            <a:xfrm>
              <a:off x="7517380" y="2637242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9000" b="1" kern="0" dirty="0">
                  <a:solidFill>
                    <a:sysClr val="windowText" lastClr="00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grpSp>
        <p:nvGrpSpPr>
          <p:cNvPr id="174" name="Group 173"/>
          <p:cNvGrpSpPr/>
          <p:nvPr/>
        </p:nvGrpSpPr>
        <p:grpSpPr>
          <a:xfrm>
            <a:off x="548421" y="1858881"/>
            <a:ext cx="1905192" cy="1906935"/>
            <a:chOff x="-1408548" y="1801832"/>
            <a:chExt cx="1270128" cy="1271290"/>
          </a:xfrm>
        </p:grpSpPr>
        <p:sp>
          <p:nvSpPr>
            <p:cNvPr id="175" name="Rectangle 174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9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6" name="Rectangle 175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9000" b="1" kern="0" dirty="0">
                  <a:solidFill>
                    <a:sysClr val="windowText" lastClr="00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507604" y="1880472"/>
            <a:ext cx="1922792" cy="1907439"/>
            <a:chOff x="-2733209" y="5973517"/>
            <a:chExt cx="1281861" cy="1271626"/>
          </a:xfrm>
        </p:grpSpPr>
        <p:sp>
          <p:nvSpPr>
            <p:cNvPr id="178" name="Rectangle 177"/>
            <p:cNvSpPr/>
            <p:nvPr/>
          </p:nvSpPr>
          <p:spPr>
            <a:xfrm>
              <a:off x="-2721475" y="5975016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9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9" name="Rectangle 178"/>
            <p:cNvSpPr/>
            <p:nvPr/>
          </p:nvSpPr>
          <p:spPr>
            <a:xfrm>
              <a:off x="-2733209" y="5973517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9000" b="1" kern="0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180" name="Group 179"/>
          <p:cNvGrpSpPr/>
          <p:nvPr/>
        </p:nvGrpSpPr>
        <p:grpSpPr>
          <a:xfrm>
            <a:off x="452046" y="1763381"/>
            <a:ext cx="1905192" cy="1906935"/>
            <a:chOff x="-1408548" y="1801832"/>
            <a:chExt cx="1270128" cy="1271290"/>
          </a:xfrm>
        </p:grpSpPr>
        <p:sp>
          <p:nvSpPr>
            <p:cNvPr id="181" name="Rectangle 180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9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2" name="Rectangle 181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9000" b="1" kern="0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183" name="Group 182"/>
          <p:cNvGrpSpPr/>
          <p:nvPr/>
        </p:nvGrpSpPr>
        <p:grpSpPr>
          <a:xfrm>
            <a:off x="516404" y="1837130"/>
            <a:ext cx="1906784" cy="1912625"/>
            <a:chOff x="-2793938" y="4100675"/>
            <a:chExt cx="1271189" cy="1275083"/>
          </a:xfrm>
        </p:grpSpPr>
        <p:sp>
          <p:nvSpPr>
            <p:cNvPr id="184" name="Rectangle 183"/>
            <p:cNvSpPr/>
            <p:nvPr/>
          </p:nvSpPr>
          <p:spPr>
            <a:xfrm>
              <a:off x="-2792876" y="4105631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9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5" name="Rectangle 184"/>
            <p:cNvSpPr/>
            <p:nvPr/>
          </p:nvSpPr>
          <p:spPr>
            <a:xfrm>
              <a:off x="-2793938" y="410067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9000" b="1" kern="0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86" name="Group 185"/>
          <p:cNvGrpSpPr/>
          <p:nvPr/>
        </p:nvGrpSpPr>
        <p:grpSpPr>
          <a:xfrm>
            <a:off x="425397" y="1784580"/>
            <a:ext cx="1905192" cy="1906935"/>
            <a:chOff x="-1408548" y="1801832"/>
            <a:chExt cx="1270128" cy="1271290"/>
          </a:xfrm>
        </p:grpSpPr>
        <p:sp>
          <p:nvSpPr>
            <p:cNvPr id="187" name="Rectangle 186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9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8" name="Rectangle 187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9000" b="1" kern="0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89" name="Group 188"/>
          <p:cNvGrpSpPr/>
          <p:nvPr/>
        </p:nvGrpSpPr>
        <p:grpSpPr>
          <a:xfrm>
            <a:off x="454223" y="1841758"/>
            <a:ext cx="1916046" cy="1936196"/>
            <a:chOff x="-2855025" y="2431980"/>
            <a:chExt cx="1277364" cy="1290797"/>
          </a:xfrm>
        </p:grpSpPr>
        <p:sp>
          <p:nvSpPr>
            <p:cNvPr id="190" name="Rectangle 189"/>
            <p:cNvSpPr/>
            <p:nvPr/>
          </p:nvSpPr>
          <p:spPr>
            <a:xfrm>
              <a:off x="-2847788" y="2452650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9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1" name="Rectangle 190"/>
            <p:cNvSpPr/>
            <p:nvPr/>
          </p:nvSpPr>
          <p:spPr>
            <a:xfrm>
              <a:off x="-2855025" y="2431980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9000" b="1" kern="0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92" name="Group 191"/>
          <p:cNvGrpSpPr/>
          <p:nvPr/>
        </p:nvGrpSpPr>
        <p:grpSpPr>
          <a:xfrm>
            <a:off x="404409" y="1699389"/>
            <a:ext cx="2137569" cy="2036373"/>
            <a:chOff x="-2849532" y="1184207"/>
            <a:chExt cx="1275844" cy="1289276"/>
          </a:xfrm>
        </p:grpSpPr>
        <p:sp>
          <p:nvSpPr>
            <p:cNvPr id="193" name="Rectangle 192"/>
            <p:cNvSpPr/>
            <p:nvPr/>
          </p:nvSpPr>
          <p:spPr>
            <a:xfrm>
              <a:off x="-2843815" y="1184207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9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4" name="Rectangle 193"/>
            <p:cNvSpPr/>
            <p:nvPr/>
          </p:nvSpPr>
          <p:spPr>
            <a:xfrm>
              <a:off x="-2849532" y="1203356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9000" b="1" kern="0" dirty="0">
                  <a:solidFill>
                    <a:srgbClr val="FFFF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</p:grpSp>
      <p:sp>
        <p:nvSpPr>
          <p:cNvPr id="195" name="Left Brace 194"/>
          <p:cNvSpPr/>
          <p:nvPr/>
        </p:nvSpPr>
        <p:spPr>
          <a:xfrm rot="16200000">
            <a:off x="1262860" y="2705872"/>
            <a:ext cx="368897" cy="2152793"/>
          </a:xfrm>
          <a:prstGeom prst="leftBrace">
            <a:avLst>
              <a:gd name="adj1" fmla="val 0"/>
              <a:gd name="adj2" fmla="val 50000"/>
            </a:avLst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96" name="Left Brace 195"/>
          <p:cNvSpPr/>
          <p:nvPr/>
        </p:nvSpPr>
        <p:spPr>
          <a:xfrm rot="5400000">
            <a:off x="1260762" y="630383"/>
            <a:ext cx="364182" cy="2153862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80" name="Parallelogram 79"/>
          <p:cNvSpPr/>
          <p:nvPr/>
        </p:nvSpPr>
        <p:spPr>
          <a:xfrm>
            <a:off x="1705074" y="4417700"/>
            <a:ext cx="11373723" cy="891543"/>
          </a:xfrm>
          <a:prstGeom prst="parallelogram">
            <a:avLst/>
          </a:prstGeom>
          <a:solidFill>
            <a:srgbClr val="0ABD41">
              <a:alpha val="4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3000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466140" y="149132"/>
            <a:ext cx="15282310" cy="3609821"/>
            <a:chOff x="1757616" y="210366"/>
            <a:chExt cx="10188206" cy="2406547"/>
          </a:xfrm>
        </p:grpSpPr>
        <p:sp>
          <p:nvSpPr>
            <p:cNvPr id="60" name="Rectangle 59"/>
            <p:cNvSpPr/>
            <p:nvPr/>
          </p:nvSpPr>
          <p:spPr>
            <a:xfrm>
              <a:off x="1757616" y="210366"/>
              <a:ext cx="9995226" cy="2308269"/>
            </a:xfrm>
            <a:prstGeom prst="rect">
              <a:avLst/>
            </a:prstGeom>
            <a:solidFill>
              <a:srgbClr val="008CF5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Aft>
                  <a:spcPts val="1200"/>
                </a:spcAft>
              </a:pPr>
              <a:endParaRPr lang="nl-NL" sz="4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spcAft>
                  <a:spcPts val="1200"/>
                </a:spcAft>
              </a:pPr>
              <a:endParaRPr lang="nl-NL" sz="4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spcAft>
                  <a:spcPts val="1200"/>
                </a:spcAft>
              </a:pPr>
              <a:r>
                <a:rPr lang="nl-NL" sz="42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nl-NL" sz="44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Hoạt động trong hình bên phù hợp với mô tả nào?</a:t>
              </a:r>
              <a:endPara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defTabSz="1371600">
                <a:defRPr/>
              </a:pPr>
              <a:endParaRPr lang="en-US" sz="6000" b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spcAft>
                  <a:spcPts val="1200"/>
                </a:spcAft>
              </a:pPr>
              <a:endPara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defTabSz="1371600">
                <a:defRPr/>
              </a:pPr>
              <a:endParaRPr lang="en-US" sz="5400" b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defTabSz="1371600">
                <a:defRPr/>
              </a:pPr>
              <a:endParaRPr lang="en-US" sz="5400" b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Left Bracket 57"/>
            <p:cNvSpPr/>
            <p:nvPr/>
          </p:nvSpPr>
          <p:spPr>
            <a:xfrm flipH="1">
              <a:off x="11678194" y="244748"/>
              <a:ext cx="220651" cy="2372165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pic>
          <p:nvPicPr>
            <p:cNvPr id="197" name="Picture 196"/>
            <p:cNvPicPr/>
            <p:nvPr/>
          </p:nvPicPr>
          <p:blipFill>
            <a:blip r:embed="rId12"/>
            <a:stretch>
              <a:fillRect/>
            </a:stretch>
          </p:blipFill>
          <p:spPr>
            <a:xfrm>
              <a:off x="10148442" y="484673"/>
              <a:ext cx="1797380" cy="18985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394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02901__bluebloomers__electronic-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3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enu_toggle_t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000"/>
                            </p:stCondLst>
                            <p:childTnLst>
                              <p:par>
                                <p:cTn id="9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000"/>
                            </p:stCondLst>
                            <p:childTnLst>
                              <p:par>
                                <p:cTn id="9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0"/>
                            </p:stCondLst>
                            <p:childTnLst>
                              <p:par>
                                <p:cTn id="10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6000"/>
                            </p:stCondLst>
                            <p:childTnLst>
                              <p:par>
                                <p:cTn id="10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7000"/>
                            </p:stCondLst>
                            <p:childTnLst>
                              <p:par>
                                <p:cTn id="11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8000"/>
                            </p:stCondLst>
                            <p:childTnLst>
                              <p:par>
                                <p:cTn id="11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9000"/>
                            </p:stCondLst>
                            <p:childTnLst>
                              <p:par>
                                <p:cTn id="11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0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u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65" grpId="0" animBg="1"/>
      <p:bldP spid="195" grpId="0" animBg="1"/>
      <p:bldP spid="196" grpId="0" animBg="1"/>
      <p:bldP spid="8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oup 68"/>
          <p:cNvGrpSpPr/>
          <p:nvPr/>
        </p:nvGrpSpPr>
        <p:grpSpPr>
          <a:xfrm>
            <a:off x="1737148" y="3840168"/>
            <a:ext cx="11363471" cy="1395879"/>
            <a:chOff x="1139780" y="2822887"/>
            <a:chExt cx="7597820" cy="1063311"/>
          </a:xfrm>
        </p:grpSpPr>
        <p:grpSp>
          <p:nvGrpSpPr>
            <p:cNvPr id="23" name="Group 22"/>
            <p:cNvGrpSpPr/>
            <p:nvPr/>
          </p:nvGrpSpPr>
          <p:grpSpPr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endParaRPr lang="en-US" sz="4200" b="1" kern="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>
                  <a:defRPr/>
                </a:pPr>
                <a:r>
                  <a:rPr lang="en-US" sz="4200" b="1" kern="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Thiết</a:t>
                </a:r>
                <a:r>
                  <a:rPr lang="en-US" sz="4200" b="1" kern="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kern="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kế</a:t>
                </a:r>
                <a:endParaRPr lang="vi-VN" sz="4200" b="1" kern="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defTabSz="1371600">
                  <a:defRPr/>
                </a:pPr>
                <a:endParaRPr lang="en-US" sz="4200" b="1" kern="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147960" y="2790695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r>
                  <a:rPr lang="en-US" sz="3000" b="1" kern="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</p:grpSp>
        <p:cxnSp>
          <p:nvCxnSpPr>
            <p:cNvPr id="42" name="Straight Connector 41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/>
          <p:cNvGrpSpPr/>
          <p:nvPr/>
        </p:nvGrpSpPr>
        <p:grpSpPr>
          <a:xfrm>
            <a:off x="2270396" y="245312"/>
            <a:ext cx="581685" cy="3558248"/>
            <a:chOff x="1322576" y="181190"/>
            <a:chExt cx="387790" cy="2372165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227176"/>
              <a:ext cx="286946" cy="286946"/>
              <a:chOff x="505017" y="3509933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50993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 kern="0" dirty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58926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5654" y="181190"/>
              <a:ext cx="244712" cy="2372165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kern="0">
                <a:solidFill>
                  <a:sysClr val="windowText" lastClr="000000"/>
                </a:solidFill>
                <a:latin typeface="Calibri"/>
              </a:endParaRPr>
            </a:p>
          </p:txBody>
        </p:sp>
      </p:grpSp>
      <p:grpSp>
        <p:nvGrpSpPr>
          <p:cNvPr id="121" name="Group 120"/>
          <p:cNvGrpSpPr/>
          <p:nvPr/>
        </p:nvGrpSpPr>
        <p:grpSpPr>
          <a:xfrm>
            <a:off x="1737148" y="5506875"/>
            <a:ext cx="11363471" cy="1395879"/>
            <a:chOff x="1139780" y="2822887"/>
            <a:chExt cx="7597820" cy="1063311"/>
          </a:xfrm>
        </p:grpSpPr>
        <p:grpSp>
          <p:nvGrpSpPr>
            <p:cNvPr id="122" name="Group 121"/>
            <p:cNvGrpSpPr/>
            <p:nvPr/>
          </p:nvGrpSpPr>
          <p:grpSpPr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24" name="Parallelogram 123"/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1371600">
                  <a:defRPr/>
                </a:pPr>
                <a:r>
                  <a:rPr lang="en-US" sz="4200" b="1" kern="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kern="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Sản</a:t>
                </a:r>
                <a:r>
                  <a:rPr lang="en-US" sz="4200" b="1" kern="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kern="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xuất</a:t>
                </a:r>
                <a:endParaRPr lang="en-US" sz="4200" b="1" kern="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5" name="Parallelogram 124"/>
              <p:cNvSpPr/>
              <p:nvPr/>
            </p:nvSpPr>
            <p:spPr>
              <a:xfrm flipH="1">
                <a:off x="1147960" y="2790695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r>
                  <a:rPr lang="en-US" sz="3000" b="1" kern="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126" name="Rectangle 125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</p:grpSp>
        <p:cxnSp>
          <p:nvCxnSpPr>
            <p:cNvPr id="123" name="Straight Connector 122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7" name="Group 126"/>
          <p:cNvGrpSpPr/>
          <p:nvPr/>
        </p:nvGrpSpPr>
        <p:grpSpPr>
          <a:xfrm>
            <a:off x="1737148" y="7135812"/>
            <a:ext cx="11363471" cy="1395882"/>
            <a:chOff x="1139780" y="2822885"/>
            <a:chExt cx="7597820" cy="1063314"/>
          </a:xfrm>
        </p:grpSpPr>
        <p:grpSp>
          <p:nvGrpSpPr>
            <p:cNvPr id="128" name="Group 127"/>
            <p:cNvGrpSpPr/>
            <p:nvPr/>
          </p:nvGrpSpPr>
          <p:grpSpPr>
            <a:xfrm>
              <a:off x="1139780" y="2822885"/>
              <a:ext cx="7597820" cy="1063314"/>
              <a:chOff x="1139780" y="2790695"/>
              <a:chExt cx="4733934" cy="863213"/>
            </a:xfrm>
          </p:grpSpPr>
          <p:sp>
            <p:nvSpPr>
              <p:cNvPr id="130" name="Parallelogram 129"/>
              <p:cNvSpPr/>
              <p:nvPr/>
            </p:nvSpPr>
            <p:spPr>
              <a:xfrm>
                <a:off x="1139780" y="3102578"/>
                <a:ext cx="4733934" cy="551330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1371600">
                  <a:defRPr/>
                </a:pPr>
                <a:r>
                  <a:rPr lang="en-US" sz="4200" b="1" kern="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Bảo</a:t>
                </a:r>
                <a:r>
                  <a:rPr lang="en-US" sz="4200" b="1" kern="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kern="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dưỡng</a:t>
                </a:r>
                <a:r>
                  <a:rPr lang="en-US" sz="4200" b="1" kern="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4200" b="1" kern="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sửa</a:t>
                </a:r>
                <a:r>
                  <a:rPr lang="en-US" sz="4200" b="1" kern="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kern="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chữa</a:t>
                </a:r>
                <a:endParaRPr lang="en-US" sz="4200" b="1" kern="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1" name="Parallelogram 130"/>
              <p:cNvSpPr/>
              <p:nvPr/>
            </p:nvSpPr>
            <p:spPr>
              <a:xfrm flipH="1">
                <a:off x="1147960" y="2790695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r>
                  <a:rPr lang="en-US" sz="3000" b="1" kern="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132" name="Rectangle 131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</p:grpSp>
        <p:cxnSp>
          <p:nvCxnSpPr>
            <p:cNvPr id="129" name="Straight Connector 128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3" name="Group 152"/>
          <p:cNvGrpSpPr/>
          <p:nvPr/>
        </p:nvGrpSpPr>
        <p:grpSpPr>
          <a:xfrm>
            <a:off x="1737148" y="8766048"/>
            <a:ext cx="11363471" cy="1395879"/>
            <a:chOff x="1139780" y="2822887"/>
            <a:chExt cx="7597820" cy="1063311"/>
          </a:xfrm>
        </p:grpSpPr>
        <p:grpSp>
          <p:nvGrpSpPr>
            <p:cNvPr id="154" name="Group 153"/>
            <p:cNvGrpSpPr/>
            <p:nvPr/>
          </p:nvGrpSpPr>
          <p:grpSpPr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56" name="Parallelogram 155"/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1371600">
                  <a:defRPr/>
                </a:pPr>
                <a:r>
                  <a:rPr lang="vi-VN" sz="4200" b="1" kern="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kern="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Vận</a:t>
                </a:r>
                <a:r>
                  <a:rPr lang="en-US" sz="4200" b="1" kern="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kern="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hành</a:t>
                </a:r>
                <a:r>
                  <a:rPr lang="en-US" sz="4200" b="1" kern="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4200" b="1" kern="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sử</a:t>
                </a:r>
                <a:r>
                  <a:rPr lang="en-US" sz="4200" b="1" kern="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kern="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dụng</a:t>
                </a:r>
                <a:endParaRPr lang="en-US" sz="4200" b="1" kern="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7" name="Parallelogram 156"/>
              <p:cNvSpPr/>
              <p:nvPr/>
            </p:nvSpPr>
            <p:spPr>
              <a:xfrm flipH="1">
                <a:off x="1147960" y="2790695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r>
                  <a:rPr lang="en-US" sz="3000" b="1" kern="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</a:p>
            </p:txBody>
          </p:sp>
          <p:sp>
            <p:nvSpPr>
              <p:cNvPr id="158" name="Rectangle 157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</p:grpSp>
        <p:cxnSp>
          <p:nvCxnSpPr>
            <p:cNvPr id="155" name="Straight Connector 154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9" name="Group 158"/>
          <p:cNvGrpSpPr/>
          <p:nvPr/>
        </p:nvGrpSpPr>
        <p:grpSpPr>
          <a:xfrm>
            <a:off x="1251212" y="7841973"/>
            <a:ext cx="430419" cy="1630230"/>
            <a:chOff x="471240" y="3618653"/>
            <a:chExt cx="286946" cy="1086820"/>
          </a:xfrm>
        </p:grpSpPr>
        <p:cxnSp>
          <p:nvCxnSpPr>
            <p:cNvPr id="160" name="Straight Connector 159"/>
            <p:cNvCxnSpPr>
              <a:stCxn id="141" idx="4"/>
              <a:endCxn id="162" idx="0"/>
            </p:cNvCxnSpPr>
            <p:nvPr/>
          </p:nvCxnSpPr>
          <p:spPr>
            <a:xfrm>
              <a:off x="614713" y="3618653"/>
              <a:ext cx="0" cy="799874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1" name="Group 160"/>
            <p:cNvGrpSpPr/>
            <p:nvPr/>
          </p:nvGrpSpPr>
          <p:grpSpPr>
            <a:xfrm>
              <a:off x="471240" y="4418527"/>
              <a:ext cx="286946" cy="286946"/>
              <a:chOff x="452190" y="3163606"/>
              <a:chExt cx="286946" cy="286946"/>
            </a:xfrm>
          </p:grpSpPr>
          <p:sp>
            <p:nvSpPr>
              <p:cNvPr id="162" name="Oval 161"/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 kern="0" dirty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163" name="Oval 162"/>
              <p:cNvSpPr/>
              <p:nvPr/>
            </p:nvSpPr>
            <p:spPr>
              <a:xfrm>
                <a:off x="536586" y="3245621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742079" y="133938"/>
            <a:ext cx="1434590" cy="1434589"/>
            <a:chOff x="83662" y="159259"/>
            <a:chExt cx="1082288" cy="1082288"/>
          </a:xfrm>
        </p:grpSpPr>
        <p:sp>
          <p:nvSpPr>
            <p:cNvPr id="10" name="Oval 9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9000" b="1" kern="0" dirty="0">
                <a:solidFill>
                  <a:srgbClr val="008CF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356126" y="267725"/>
              <a:ext cx="543237" cy="9403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371600">
                <a:defRPr/>
              </a:pPr>
              <a:r>
                <a:rPr lang="en-US" sz="7500" b="1" kern="0" dirty="0">
                  <a:solidFill>
                    <a:srgbClr val="008CF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62" name="Parallelogram 61"/>
          <p:cNvSpPr/>
          <p:nvPr/>
        </p:nvSpPr>
        <p:spPr>
          <a:xfrm flipH="1">
            <a:off x="13962767" y="9611759"/>
            <a:ext cx="1503656" cy="457415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2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</a:t>
            </a:r>
          </a:p>
        </p:txBody>
      </p:sp>
      <p:grpSp>
        <p:nvGrpSpPr>
          <p:cNvPr id="151" name="Group 150"/>
          <p:cNvGrpSpPr/>
          <p:nvPr/>
        </p:nvGrpSpPr>
        <p:grpSpPr>
          <a:xfrm>
            <a:off x="1251212" y="6057198"/>
            <a:ext cx="430419" cy="1784775"/>
            <a:chOff x="471240" y="3515623"/>
            <a:chExt cx="286946" cy="1189850"/>
          </a:xfrm>
        </p:grpSpPr>
        <p:cxnSp>
          <p:nvCxnSpPr>
            <p:cNvPr id="139" name="Straight Connector 138"/>
            <p:cNvCxnSpPr>
              <a:endCxn id="141" idx="0"/>
            </p:cNvCxnSpPr>
            <p:nvPr/>
          </p:nvCxnSpPr>
          <p:spPr>
            <a:xfrm>
              <a:off x="614713" y="3515623"/>
              <a:ext cx="0" cy="902904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0" name="Group 139"/>
            <p:cNvGrpSpPr/>
            <p:nvPr/>
          </p:nvGrpSpPr>
          <p:grpSpPr>
            <a:xfrm>
              <a:off x="471240" y="4418527"/>
              <a:ext cx="286946" cy="286946"/>
              <a:chOff x="452190" y="3163606"/>
              <a:chExt cx="286946" cy="286946"/>
            </a:xfrm>
          </p:grpSpPr>
          <p:sp>
            <p:nvSpPr>
              <p:cNvPr id="141" name="Oval 140"/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 kern="0" dirty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142" name="Oval 141"/>
              <p:cNvSpPr/>
              <p:nvPr/>
            </p:nvSpPr>
            <p:spPr>
              <a:xfrm>
                <a:off x="531824" y="3245621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</p:grpSp>
      </p:grpSp>
      <p:grpSp>
        <p:nvGrpSpPr>
          <p:cNvPr id="150" name="Group 149"/>
          <p:cNvGrpSpPr/>
          <p:nvPr/>
        </p:nvGrpSpPr>
        <p:grpSpPr>
          <a:xfrm>
            <a:off x="1251212" y="4535264"/>
            <a:ext cx="430419" cy="1712439"/>
            <a:chOff x="471240" y="2500997"/>
            <a:chExt cx="286946" cy="1141626"/>
          </a:xfrm>
        </p:grpSpPr>
        <p:cxnSp>
          <p:nvCxnSpPr>
            <p:cNvPr id="116" name="Straight Connector 115"/>
            <p:cNvCxnSpPr>
              <a:stCxn id="20" idx="4"/>
              <a:endCxn id="118" idx="0"/>
            </p:cNvCxnSpPr>
            <p:nvPr/>
          </p:nvCxnSpPr>
          <p:spPr>
            <a:xfrm>
              <a:off x="603956" y="2500997"/>
              <a:ext cx="10757" cy="85468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7" name="Group 116"/>
            <p:cNvGrpSpPr/>
            <p:nvPr/>
          </p:nvGrpSpPr>
          <p:grpSpPr>
            <a:xfrm>
              <a:off x="471240" y="3355677"/>
              <a:ext cx="286946" cy="286946"/>
              <a:chOff x="452190" y="3163606"/>
              <a:chExt cx="286946" cy="286946"/>
            </a:xfrm>
          </p:grpSpPr>
          <p:sp>
            <p:nvSpPr>
              <p:cNvPr id="118" name="Oval 117"/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 kern="0" dirty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119" name="Oval 118"/>
              <p:cNvSpPr/>
              <p:nvPr/>
            </p:nvSpPr>
            <p:spPr>
              <a:xfrm>
                <a:off x="531824" y="3245621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</p:grpSp>
      </p:grpSp>
      <p:grpSp>
        <p:nvGrpSpPr>
          <p:cNvPr id="149" name="Group 148"/>
          <p:cNvGrpSpPr/>
          <p:nvPr/>
        </p:nvGrpSpPr>
        <p:grpSpPr>
          <a:xfrm flipH="1">
            <a:off x="1328745" y="1568528"/>
            <a:ext cx="128973" cy="2966736"/>
            <a:chOff x="471240" y="564056"/>
            <a:chExt cx="2489669" cy="1977824"/>
          </a:xfrm>
        </p:grpSpPr>
        <p:cxnSp>
          <p:nvCxnSpPr>
            <p:cNvPr id="13" name="Straight Connector 12"/>
            <p:cNvCxnSpPr>
              <a:stCxn id="82" idx="2"/>
              <a:endCxn id="20" idx="0"/>
            </p:cNvCxnSpPr>
            <p:nvPr/>
          </p:nvCxnSpPr>
          <p:spPr>
            <a:xfrm flipH="1">
              <a:off x="614710" y="564056"/>
              <a:ext cx="2346199" cy="1690878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6" name="Group 65"/>
            <p:cNvGrpSpPr/>
            <p:nvPr/>
          </p:nvGrpSpPr>
          <p:grpSpPr>
            <a:xfrm>
              <a:off x="471240" y="2254934"/>
              <a:ext cx="286946" cy="286946"/>
              <a:chOff x="452190" y="3133126"/>
              <a:chExt cx="286946" cy="286946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452190" y="313312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 kern="0" dirty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531824" y="3217049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</p:grpSp>
      </p:grpSp>
      <p:sp>
        <p:nvSpPr>
          <p:cNvPr id="64" name="Parallelogram 63"/>
          <p:cNvSpPr/>
          <p:nvPr/>
        </p:nvSpPr>
        <p:spPr>
          <a:xfrm flipH="1">
            <a:off x="13865476" y="8879546"/>
            <a:ext cx="1503656" cy="457415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2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</a:p>
        </p:txBody>
      </p:sp>
      <p:sp>
        <p:nvSpPr>
          <p:cNvPr id="65" name="Rectangle 64"/>
          <p:cNvSpPr/>
          <p:nvPr/>
        </p:nvSpPr>
        <p:spPr>
          <a:xfrm>
            <a:off x="527602" y="1853381"/>
            <a:ext cx="1905191" cy="1905191"/>
          </a:xfrm>
          <a:prstGeom prst="rect">
            <a:avLst/>
          </a:prstGeom>
          <a:solidFill>
            <a:srgbClr val="00FF4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9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10</a:t>
            </a:r>
          </a:p>
        </p:txBody>
      </p:sp>
      <p:grpSp>
        <p:nvGrpSpPr>
          <p:cNvPr id="165" name="Group 164"/>
          <p:cNvGrpSpPr/>
          <p:nvPr/>
        </p:nvGrpSpPr>
        <p:grpSpPr>
          <a:xfrm>
            <a:off x="497205" y="1857137"/>
            <a:ext cx="1905192" cy="1906935"/>
            <a:chOff x="-1408548" y="1801832"/>
            <a:chExt cx="1270128" cy="1271290"/>
          </a:xfrm>
        </p:grpSpPr>
        <p:sp>
          <p:nvSpPr>
            <p:cNvPr id="166" name="Rectangle 165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9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7" name="Rectangle 166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9000" b="1" kern="0" dirty="0">
                  <a:solidFill>
                    <a:sysClr val="windowText" lastClr="00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</p:grpSp>
      <p:grpSp>
        <p:nvGrpSpPr>
          <p:cNvPr id="168" name="Group 167"/>
          <p:cNvGrpSpPr/>
          <p:nvPr/>
        </p:nvGrpSpPr>
        <p:grpSpPr>
          <a:xfrm>
            <a:off x="527600" y="1834907"/>
            <a:ext cx="1905192" cy="1906935"/>
            <a:chOff x="-1408548" y="1801832"/>
            <a:chExt cx="1270128" cy="1271290"/>
          </a:xfrm>
        </p:grpSpPr>
        <p:sp>
          <p:nvSpPr>
            <p:cNvPr id="169" name="Rectangle 168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9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0" name="Rectangle 169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9000" b="1" kern="0" dirty="0">
                  <a:solidFill>
                    <a:sysClr val="windowText" lastClr="00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171" name="Group 170"/>
          <p:cNvGrpSpPr/>
          <p:nvPr/>
        </p:nvGrpSpPr>
        <p:grpSpPr>
          <a:xfrm>
            <a:off x="491855" y="1828468"/>
            <a:ext cx="1905191" cy="1924604"/>
            <a:chOff x="7517380" y="2624300"/>
            <a:chExt cx="1270127" cy="1283069"/>
          </a:xfrm>
        </p:grpSpPr>
        <p:sp>
          <p:nvSpPr>
            <p:cNvPr id="172" name="Rectangle 171"/>
            <p:cNvSpPr/>
            <p:nvPr/>
          </p:nvSpPr>
          <p:spPr>
            <a:xfrm>
              <a:off x="7517380" y="2624300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9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3" name="Rectangle 172"/>
            <p:cNvSpPr/>
            <p:nvPr/>
          </p:nvSpPr>
          <p:spPr>
            <a:xfrm>
              <a:off x="7517380" y="2637242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9000" b="1" kern="0" dirty="0">
                  <a:solidFill>
                    <a:sysClr val="windowText" lastClr="00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grpSp>
        <p:nvGrpSpPr>
          <p:cNvPr id="174" name="Group 173"/>
          <p:cNvGrpSpPr/>
          <p:nvPr/>
        </p:nvGrpSpPr>
        <p:grpSpPr>
          <a:xfrm>
            <a:off x="548421" y="1858881"/>
            <a:ext cx="1905192" cy="1906935"/>
            <a:chOff x="-1408548" y="1801832"/>
            <a:chExt cx="1270128" cy="1271290"/>
          </a:xfrm>
        </p:grpSpPr>
        <p:sp>
          <p:nvSpPr>
            <p:cNvPr id="175" name="Rectangle 174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9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6" name="Rectangle 175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9000" b="1" kern="0" dirty="0">
                  <a:solidFill>
                    <a:sysClr val="windowText" lastClr="00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507604" y="1880472"/>
            <a:ext cx="1922792" cy="1907439"/>
            <a:chOff x="-2733209" y="5973517"/>
            <a:chExt cx="1281861" cy="1271626"/>
          </a:xfrm>
        </p:grpSpPr>
        <p:sp>
          <p:nvSpPr>
            <p:cNvPr id="178" name="Rectangle 177"/>
            <p:cNvSpPr/>
            <p:nvPr/>
          </p:nvSpPr>
          <p:spPr>
            <a:xfrm>
              <a:off x="-2721475" y="5975016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9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9" name="Rectangle 178"/>
            <p:cNvSpPr/>
            <p:nvPr/>
          </p:nvSpPr>
          <p:spPr>
            <a:xfrm>
              <a:off x="-2733209" y="5973517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9000" b="1" kern="0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180" name="Group 179"/>
          <p:cNvGrpSpPr/>
          <p:nvPr/>
        </p:nvGrpSpPr>
        <p:grpSpPr>
          <a:xfrm>
            <a:off x="452046" y="1763381"/>
            <a:ext cx="1905192" cy="1906935"/>
            <a:chOff x="-1408548" y="1801832"/>
            <a:chExt cx="1270128" cy="1271290"/>
          </a:xfrm>
        </p:grpSpPr>
        <p:sp>
          <p:nvSpPr>
            <p:cNvPr id="181" name="Rectangle 180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9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2" name="Rectangle 181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9000" b="1" kern="0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183" name="Group 182"/>
          <p:cNvGrpSpPr/>
          <p:nvPr/>
        </p:nvGrpSpPr>
        <p:grpSpPr>
          <a:xfrm>
            <a:off x="516404" y="1837130"/>
            <a:ext cx="1906784" cy="1912625"/>
            <a:chOff x="-2793938" y="4100675"/>
            <a:chExt cx="1271189" cy="1275083"/>
          </a:xfrm>
        </p:grpSpPr>
        <p:sp>
          <p:nvSpPr>
            <p:cNvPr id="184" name="Rectangle 183"/>
            <p:cNvSpPr/>
            <p:nvPr/>
          </p:nvSpPr>
          <p:spPr>
            <a:xfrm>
              <a:off x="-2792876" y="4105631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9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5" name="Rectangle 184"/>
            <p:cNvSpPr/>
            <p:nvPr/>
          </p:nvSpPr>
          <p:spPr>
            <a:xfrm>
              <a:off x="-2793938" y="410067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9000" b="1" kern="0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86" name="Group 185"/>
          <p:cNvGrpSpPr/>
          <p:nvPr/>
        </p:nvGrpSpPr>
        <p:grpSpPr>
          <a:xfrm>
            <a:off x="425397" y="1784580"/>
            <a:ext cx="1905192" cy="1906935"/>
            <a:chOff x="-1408548" y="1801832"/>
            <a:chExt cx="1270128" cy="1271290"/>
          </a:xfrm>
        </p:grpSpPr>
        <p:sp>
          <p:nvSpPr>
            <p:cNvPr id="187" name="Rectangle 186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9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8" name="Rectangle 187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9000" b="1" kern="0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89" name="Group 188"/>
          <p:cNvGrpSpPr/>
          <p:nvPr/>
        </p:nvGrpSpPr>
        <p:grpSpPr>
          <a:xfrm>
            <a:off x="454223" y="1841758"/>
            <a:ext cx="1916046" cy="1936196"/>
            <a:chOff x="-2855025" y="2431980"/>
            <a:chExt cx="1277364" cy="1290797"/>
          </a:xfrm>
        </p:grpSpPr>
        <p:sp>
          <p:nvSpPr>
            <p:cNvPr id="190" name="Rectangle 189"/>
            <p:cNvSpPr/>
            <p:nvPr/>
          </p:nvSpPr>
          <p:spPr>
            <a:xfrm>
              <a:off x="-2847788" y="2452650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9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1" name="Rectangle 190"/>
            <p:cNvSpPr/>
            <p:nvPr/>
          </p:nvSpPr>
          <p:spPr>
            <a:xfrm>
              <a:off x="-2855025" y="2431980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9000" b="1" kern="0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92" name="Group 191"/>
          <p:cNvGrpSpPr/>
          <p:nvPr/>
        </p:nvGrpSpPr>
        <p:grpSpPr>
          <a:xfrm>
            <a:off x="404409" y="1699389"/>
            <a:ext cx="2137569" cy="2036373"/>
            <a:chOff x="-2849532" y="1184207"/>
            <a:chExt cx="1275844" cy="1289276"/>
          </a:xfrm>
        </p:grpSpPr>
        <p:sp>
          <p:nvSpPr>
            <p:cNvPr id="193" name="Rectangle 192"/>
            <p:cNvSpPr/>
            <p:nvPr/>
          </p:nvSpPr>
          <p:spPr>
            <a:xfrm>
              <a:off x="-2843815" y="1184207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9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4" name="Rectangle 193"/>
            <p:cNvSpPr/>
            <p:nvPr/>
          </p:nvSpPr>
          <p:spPr>
            <a:xfrm>
              <a:off x="-2849532" y="1203356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9000" b="1" kern="0" dirty="0">
                  <a:solidFill>
                    <a:srgbClr val="FFFF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</p:grpSp>
      <p:sp>
        <p:nvSpPr>
          <p:cNvPr id="195" name="Left Brace 194"/>
          <p:cNvSpPr/>
          <p:nvPr/>
        </p:nvSpPr>
        <p:spPr>
          <a:xfrm rot="16200000">
            <a:off x="1262860" y="2705872"/>
            <a:ext cx="368897" cy="2152793"/>
          </a:xfrm>
          <a:prstGeom prst="leftBrace">
            <a:avLst>
              <a:gd name="adj1" fmla="val 0"/>
              <a:gd name="adj2" fmla="val 50000"/>
            </a:avLst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96" name="Left Brace 195"/>
          <p:cNvSpPr/>
          <p:nvPr/>
        </p:nvSpPr>
        <p:spPr>
          <a:xfrm rot="5400000">
            <a:off x="1260762" y="630383"/>
            <a:ext cx="364182" cy="2153862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80" name="Parallelogram 79"/>
          <p:cNvSpPr/>
          <p:nvPr/>
        </p:nvSpPr>
        <p:spPr>
          <a:xfrm>
            <a:off x="1726895" y="9256992"/>
            <a:ext cx="11373723" cy="891543"/>
          </a:xfrm>
          <a:prstGeom prst="parallelogram">
            <a:avLst/>
          </a:prstGeom>
          <a:solidFill>
            <a:srgbClr val="0ABD41">
              <a:alpha val="4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3000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546922" y="305832"/>
            <a:ext cx="15106452" cy="3594939"/>
            <a:chOff x="1740791" y="220287"/>
            <a:chExt cx="10070968" cy="2396626"/>
          </a:xfrm>
        </p:grpSpPr>
        <p:grpSp>
          <p:nvGrpSpPr>
            <p:cNvPr id="4" name="Group 3"/>
            <p:cNvGrpSpPr/>
            <p:nvPr/>
          </p:nvGrpSpPr>
          <p:grpSpPr>
            <a:xfrm>
              <a:off x="1740791" y="220287"/>
              <a:ext cx="10070968" cy="2396626"/>
              <a:chOff x="1827877" y="220287"/>
              <a:chExt cx="10070968" cy="2396626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1827877" y="220287"/>
                <a:ext cx="9995226" cy="2308269"/>
              </a:xfrm>
              <a:prstGeom prst="rect">
                <a:avLst/>
              </a:prstGeom>
              <a:solidFill>
                <a:srgbClr val="008CF5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spcAft>
                    <a:spcPts val="1200"/>
                  </a:spcAft>
                </a:pPr>
                <a:endParaRPr lang="nl-NL" sz="42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1200"/>
                  </a:spcAft>
                </a:pPr>
                <a:endParaRPr lang="nl-NL" sz="42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1200"/>
                  </a:spcAft>
                </a:pPr>
                <a:r>
                  <a:rPr lang="nl-NL" sz="42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Hoạt động trong hình bên phù hợp với mô tả nào?</a:t>
                </a:r>
                <a:endParaRPr lang="en-US" sz="36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defTabSz="1371600">
                  <a:defRPr/>
                </a:pPr>
                <a:endParaRPr lang="en-US" sz="5400" b="1" kern="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 defTabSz="1371600">
                  <a:defRPr/>
                </a:pPr>
                <a:endParaRPr lang="en-US" sz="5400" b="1" kern="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8" name="Left Bracket 57"/>
              <p:cNvSpPr/>
              <p:nvPr/>
            </p:nvSpPr>
            <p:spPr>
              <a:xfrm flipH="1">
                <a:off x="11678194" y="244748"/>
                <a:ext cx="220651" cy="2372165"/>
              </a:xfrm>
              <a:prstGeom prst="leftBracket">
                <a:avLst/>
              </a:prstGeom>
              <a:ln w="38100">
                <a:solidFill>
                  <a:srgbClr val="008CF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</p:grpSp>
        <p:pic>
          <p:nvPicPr>
            <p:cNvPr id="96" name="Picture 95"/>
            <p:cNvPicPr/>
            <p:nvPr/>
          </p:nvPicPr>
          <p:blipFill>
            <a:blip r:embed="rId12"/>
            <a:stretch>
              <a:fillRect/>
            </a:stretch>
          </p:blipFill>
          <p:spPr>
            <a:xfrm>
              <a:off x="9996867" y="496389"/>
              <a:ext cx="1739149" cy="20189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43131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02901__bluebloomers__electronic-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3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enu_toggle_t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000"/>
                            </p:stCondLst>
                            <p:childTnLst>
                              <p:par>
                                <p:cTn id="9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000"/>
                            </p:stCondLst>
                            <p:childTnLst>
                              <p:par>
                                <p:cTn id="9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0"/>
                            </p:stCondLst>
                            <p:childTnLst>
                              <p:par>
                                <p:cTn id="10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6000"/>
                            </p:stCondLst>
                            <p:childTnLst>
                              <p:par>
                                <p:cTn id="10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7000"/>
                            </p:stCondLst>
                            <p:childTnLst>
                              <p:par>
                                <p:cTn id="11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8000"/>
                            </p:stCondLst>
                            <p:childTnLst>
                              <p:par>
                                <p:cTn id="11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9000"/>
                            </p:stCondLst>
                            <p:childTnLst>
                              <p:par>
                                <p:cTn id="11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0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u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65" grpId="0" animBg="1"/>
      <p:bldP spid="195" grpId="0" animBg="1"/>
      <p:bldP spid="196" grpId="0" animBg="1"/>
      <p:bldP spid="8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oup 68"/>
          <p:cNvGrpSpPr/>
          <p:nvPr/>
        </p:nvGrpSpPr>
        <p:grpSpPr>
          <a:xfrm>
            <a:off x="1737148" y="3840168"/>
            <a:ext cx="11363471" cy="1395879"/>
            <a:chOff x="1139780" y="2822887"/>
            <a:chExt cx="7597820" cy="1063311"/>
          </a:xfrm>
        </p:grpSpPr>
        <p:grpSp>
          <p:nvGrpSpPr>
            <p:cNvPr id="23" name="Group 22"/>
            <p:cNvGrpSpPr/>
            <p:nvPr/>
          </p:nvGrpSpPr>
          <p:grpSpPr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endParaRPr lang="en-US" sz="4200" b="1" kern="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>
                  <a:defRPr/>
                </a:pPr>
                <a:r>
                  <a:rPr lang="vi-VN" sz="4200" b="1" kern="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Bảo dưỡng, sửa chữa.</a:t>
                </a:r>
              </a:p>
              <a:p>
                <a:pPr defTabSz="1371600">
                  <a:defRPr/>
                </a:pPr>
                <a:endParaRPr lang="en-US" sz="4200" b="1" kern="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147960" y="2790695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r>
                  <a:rPr lang="en-US" sz="3000" b="1" kern="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</p:grpSp>
        <p:cxnSp>
          <p:nvCxnSpPr>
            <p:cNvPr id="42" name="Straight Connector 41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/>
          <p:cNvGrpSpPr/>
          <p:nvPr/>
        </p:nvGrpSpPr>
        <p:grpSpPr>
          <a:xfrm>
            <a:off x="2281653" y="255793"/>
            <a:ext cx="581685" cy="3558248"/>
            <a:chOff x="1322576" y="181190"/>
            <a:chExt cx="387790" cy="2372165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227176"/>
              <a:ext cx="286946" cy="286946"/>
              <a:chOff x="505017" y="3509933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50993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 kern="0" dirty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58926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5654" y="181190"/>
              <a:ext cx="244712" cy="2372165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kern="0">
                <a:solidFill>
                  <a:sysClr val="windowText" lastClr="000000"/>
                </a:solidFill>
                <a:latin typeface="Calibri"/>
              </a:endParaRPr>
            </a:p>
          </p:txBody>
        </p:sp>
      </p:grpSp>
      <p:grpSp>
        <p:nvGrpSpPr>
          <p:cNvPr id="121" name="Group 120"/>
          <p:cNvGrpSpPr/>
          <p:nvPr/>
        </p:nvGrpSpPr>
        <p:grpSpPr>
          <a:xfrm>
            <a:off x="1737148" y="5506875"/>
            <a:ext cx="11363471" cy="1395879"/>
            <a:chOff x="1139780" y="2822887"/>
            <a:chExt cx="7597820" cy="1063311"/>
          </a:xfrm>
        </p:grpSpPr>
        <p:grpSp>
          <p:nvGrpSpPr>
            <p:cNvPr id="122" name="Group 121"/>
            <p:cNvGrpSpPr/>
            <p:nvPr/>
          </p:nvGrpSpPr>
          <p:grpSpPr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24" name="Parallelogram 123"/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1371600">
                  <a:defRPr/>
                </a:pPr>
                <a:r>
                  <a:rPr lang="en-US" sz="4200" b="1" kern="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kern="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Sản</a:t>
                </a:r>
                <a:r>
                  <a:rPr lang="en-US" sz="4200" b="1" kern="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kern="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xuất</a:t>
                </a:r>
                <a:endParaRPr lang="en-US" sz="4200" b="1" kern="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5" name="Parallelogram 124"/>
              <p:cNvSpPr/>
              <p:nvPr/>
            </p:nvSpPr>
            <p:spPr>
              <a:xfrm flipH="1">
                <a:off x="1147960" y="2790695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r>
                  <a:rPr lang="en-US" sz="3000" b="1" kern="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126" name="Rectangle 125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</p:grpSp>
        <p:cxnSp>
          <p:nvCxnSpPr>
            <p:cNvPr id="123" name="Straight Connector 122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7" name="Group 126"/>
          <p:cNvGrpSpPr/>
          <p:nvPr/>
        </p:nvGrpSpPr>
        <p:grpSpPr>
          <a:xfrm>
            <a:off x="1737148" y="7135812"/>
            <a:ext cx="11363471" cy="1395882"/>
            <a:chOff x="1139780" y="2822885"/>
            <a:chExt cx="7597820" cy="1063314"/>
          </a:xfrm>
        </p:grpSpPr>
        <p:grpSp>
          <p:nvGrpSpPr>
            <p:cNvPr id="128" name="Group 127"/>
            <p:cNvGrpSpPr/>
            <p:nvPr/>
          </p:nvGrpSpPr>
          <p:grpSpPr>
            <a:xfrm>
              <a:off x="1139780" y="2822885"/>
              <a:ext cx="7597820" cy="1063314"/>
              <a:chOff x="1139780" y="2790695"/>
              <a:chExt cx="4733934" cy="863213"/>
            </a:xfrm>
          </p:grpSpPr>
          <p:sp>
            <p:nvSpPr>
              <p:cNvPr id="130" name="Parallelogram 129"/>
              <p:cNvSpPr/>
              <p:nvPr/>
            </p:nvSpPr>
            <p:spPr>
              <a:xfrm>
                <a:off x="1139780" y="3102578"/>
                <a:ext cx="4733934" cy="551330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1371600">
                  <a:defRPr/>
                </a:pPr>
                <a:r>
                  <a:rPr lang="en-US" sz="4200" b="1" kern="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Vận</a:t>
                </a:r>
                <a:r>
                  <a:rPr lang="en-US" sz="4200" b="1" kern="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kern="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hành</a:t>
                </a:r>
                <a:r>
                  <a:rPr lang="en-US" sz="4200" b="1" kern="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4200" b="1" kern="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sử</a:t>
                </a:r>
                <a:r>
                  <a:rPr lang="en-US" sz="4200" b="1" kern="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kern="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dụng</a:t>
                </a:r>
                <a:endParaRPr lang="en-US" sz="4200" b="1" kern="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1" name="Parallelogram 130"/>
              <p:cNvSpPr/>
              <p:nvPr/>
            </p:nvSpPr>
            <p:spPr>
              <a:xfrm flipH="1">
                <a:off x="1147960" y="2790695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r>
                  <a:rPr lang="en-US" sz="3000" b="1" kern="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132" name="Rectangle 131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</p:grpSp>
        <p:cxnSp>
          <p:nvCxnSpPr>
            <p:cNvPr id="129" name="Straight Connector 128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3" name="Group 152"/>
          <p:cNvGrpSpPr/>
          <p:nvPr/>
        </p:nvGrpSpPr>
        <p:grpSpPr>
          <a:xfrm>
            <a:off x="1737148" y="8766048"/>
            <a:ext cx="11363471" cy="1395879"/>
            <a:chOff x="1139780" y="2822887"/>
            <a:chExt cx="7597820" cy="1063311"/>
          </a:xfrm>
        </p:grpSpPr>
        <p:grpSp>
          <p:nvGrpSpPr>
            <p:cNvPr id="154" name="Group 153"/>
            <p:cNvGrpSpPr/>
            <p:nvPr/>
          </p:nvGrpSpPr>
          <p:grpSpPr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56" name="Parallelogram 155"/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1371600">
                  <a:defRPr/>
                </a:pPr>
                <a:r>
                  <a:rPr lang="vi-VN" sz="4200" b="1" kern="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kern="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Thiết</a:t>
                </a:r>
                <a:r>
                  <a:rPr lang="en-US" sz="4200" b="1" kern="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kern="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kế</a:t>
                </a:r>
                <a:endParaRPr lang="en-US" sz="4200" b="1" kern="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7" name="Parallelogram 156"/>
              <p:cNvSpPr/>
              <p:nvPr/>
            </p:nvSpPr>
            <p:spPr>
              <a:xfrm flipH="1">
                <a:off x="1147960" y="2790695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r>
                  <a:rPr lang="en-US" sz="3000" b="1" kern="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</a:p>
            </p:txBody>
          </p:sp>
          <p:sp>
            <p:nvSpPr>
              <p:cNvPr id="158" name="Rectangle 157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</p:grpSp>
        <p:cxnSp>
          <p:nvCxnSpPr>
            <p:cNvPr id="155" name="Straight Connector 154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9" name="Group 158"/>
          <p:cNvGrpSpPr/>
          <p:nvPr/>
        </p:nvGrpSpPr>
        <p:grpSpPr>
          <a:xfrm>
            <a:off x="1251212" y="7841973"/>
            <a:ext cx="430419" cy="1630230"/>
            <a:chOff x="471240" y="3618653"/>
            <a:chExt cx="286946" cy="1086820"/>
          </a:xfrm>
        </p:grpSpPr>
        <p:cxnSp>
          <p:nvCxnSpPr>
            <p:cNvPr id="160" name="Straight Connector 159"/>
            <p:cNvCxnSpPr>
              <a:stCxn id="141" idx="4"/>
              <a:endCxn id="162" idx="0"/>
            </p:cNvCxnSpPr>
            <p:nvPr/>
          </p:nvCxnSpPr>
          <p:spPr>
            <a:xfrm>
              <a:off x="614713" y="3618653"/>
              <a:ext cx="0" cy="799874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1" name="Group 160"/>
            <p:cNvGrpSpPr/>
            <p:nvPr/>
          </p:nvGrpSpPr>
          <p:grpSpPr>
            <a:xfrm>
              <a:off x="471240" y="4418527"/>
              <a:ext cx="286946" cy="286946"/>
              <a:chOff x="452190" y="3163606"/>
              <a:chExt cx="286946" cy="286946"/>
            </a:xfrm>
          </p:grpSpPr>
          <p:sp>
            <p:nvSpPr>
              <p:cNvPr id="162" name="Oval 161"/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 kern="0" dirty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163" name="Oval 162"/>
              <p:cNvSpPr/>
              <p:nvPr/>
            </p:nvSpPr>
            <p:spPr>
              <a:xfrm>
                <a:off x="536586" y="3245621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742079" y="133938"/>
            <a:ext cx="1434590" cy="1434589"/>
            <a:chOff x="83662" y="159259"/>
            <a:chExt cx="1082288" cy="1082288"/>
          </a:xfrm>
        </p:grpSpPr>
        <p:sp>
          <p:nvSpPr>
            <p:cNvPr id="10" name="Oval 9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9000" b="1" kern="0" dirty="0">
                <a:solidFill>
                  <a:srgbClr val="008CF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356126" y="267725"/>
              <a:ext cx="543237" cy="9403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371600">
                <a:defRPr/>
              </a:pPr>
              <a:r>
                <a:rPr lang="en-US" sz="7500" b="1" kern="0" dirty="0">
                  <a:solidFill>
                    <a:srgbClr val="008CF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62" name="Parallelogram 61"/>
          <p:cNvSpPr/>
          <p:nvPr/>
        </p:nvSpPr>
        <p:spPr>
          <a:xfrm flipH="1">
            <a:off x="13962767" y="9611759"/>
            <a:ext cx="1503656" cy="457415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2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</a:t>
            </a:r>
          </a:p>
        </p:txBody>
      </p:sp>
      <p:grpSp>
        <p:nvGrpSpPr>
          <p:cNvPr id="151" name="Group 150"/>
          <p:cNvGrpSpPr/>
          <p:nvPr/>
        </p:nvGrpSpPr>
        <p:grpSpPr>
          <a:xfrm>
            <a:off x="1251212" y="6057198"/>
            <a:ext cx="430419" cy="1784775"/>
            <a:chOff x="471240" y="3515623"/>
            <a:chExt cx="286946" cy="1189850"/>
          </a:xfrm>
        </p:grpSpPr>
        <p:cxnSp>
          <p:nvCxnSpPr>
            <p:cNvPr id="139" name="Straight Connector 138"/>
            <p:cNvCxnSpPr>
              <a:endCxn id="141" idx="0"/>
            </p:cNvCxnSpPr>
            <p:nvPr/>
          </p:nvCxnSpPr>
          <p:spPr>
            <a:xfrm>
              <a:off x="614713" y="3515623"/>
              <a:ext cx="0" cy="902904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0" name="Group 139"/>
            <p:cNvGrpSpPr/>
            <p:nvPr/>
          </p:nvGrpSpPr>
          <p:grpSpPr>
            <a:xfrm>
              <a:off x="471240" y="4418527"/>
              <a:ext cx="286946" cy="286946"/>
              <a:chOff x="452190" y="3163606"/>
              <a:chExt cx="286946" cy="286946"/>
            </a:xfrm>
          </p:grpSpPr>
          <p:sp>
            <p:nvSpPr>
              <p:cNvPr id="141" name="Oval 140"/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 kern="0" dirty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142" name="Oval 141"/>
              <p:cNvSpPr/>
              <p:nvPr/>
            </p:nvSpPr>
            <p:spPr>
              <a:xfrm>
                <a:off x="531824" y="3245621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</p:grpSp>
      </p:grpSp>
      <p:grpSp>
        <p:nvGrpSpPr>
          <p:cNvPr id="150" name="Group 149"/>
          <p:cNvGrpSpPr/>
          <p:nvPr/>
        </p:nvGrpSpPr>
        <p:grpSpPr>
          <a:xfrm>
            <a:off x="1251212" y="4535264"/>
            <a:ext cx="430419" cy="1712439"/>
            <a:chOff x="471240" y="2500997"/>
            <a:chExt cx="286946" cy="1141626"/>
          </a:xfrm>
        </p:grpSpPr>
        <p:cxnSp>
          <p:nvCxnSpPr>
            <p:cNvPr id="116" name="Straight Connector 115"/>
            <p:cNvCxnSpPr>
              <a:stCxn id="20" idx="4"/>
              <a:endCxn id="118" idx="0"/>
            </p:cNvCxnSpPr>
            <p:nvPr/>
          </p:nvCxnSpPr>
          <p:spPr>
            <a:xfrm>
              <a:off x="603956" y="2500997"/>
              <a:ext cx="10757" cy="85468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7" name="Group 116"/>
            <p:cNvGrpSpPr/>
            <p:nvPr/>
          </p:nvGrpSpPr>
          <p:grpSpPr>
            <a:xfrm>
              <a:off x="471240" y="3355677"/>
              <a:ext cx="286946" cy="286946"/>
              <a:chOff x="452190" y="3163606"/>
              <a:chExt cx="286946" cy="286946"/>
            </a:xfrm>
          </p:grpSpPr>
          <p:sp>
            <p:nvSpPr>
              <p:cNvPr id="118" name="Oval 117"/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 kern="0" dirty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119" name="Oval 118"/>
              <p:cNvSpPr/>
              <p:nvPr/>
            </p:nvSpPr>
            <p:spPr>
              <a:xfrm>
                <a:off x="531824" y="3245621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</p:grpSp>
      </p:grpSp>
      <p:grpSp>
        <p:nvGrpSpPr>
          <p:cNvPr id="149" name="Group 148"/>
          <p:cNvGrpSpPr/>
          <p:nvPr/>
        </p:nvGrpSpPr>
        <p:grpSpPr>
          <a:xfrm flipH="1">
            <a:off x="1328745" y="1568528"/>
            <a:ext cx="128973" cy="2966736"/>
            <a:chOff x="471240" y="564056"/>
            <a:chExt cx="2489669" cy="1977824"/>
          </a:xfrm>
        </p:grpSpPr>
        <p:cxnSp>
          <p:nvCxnSpPr>
            <p:cNvPr id="13" name="Straight Connector 12"/>
            <p:cNvCxnSpPr>
              <a:stCxn id="82" idx="2"/>
              <a:endCxn id="20" idx="0"/>
            </p:cNvCxnSpPr>
            <p:nvPr/>
          </p:nvCxnSpPr>
          <p:spPr>
            <a:xfrm flipH="1">
              <a:off x="614710" y="564056"/>
              <a:ext cx="2346199" cy="1690878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6" name="Group 65"/>
            <p:cNvGrpSpPr/>
            <p:nvPr/>
          </p:nvGrpSpPr>
          <p:grpSpPr>
            <a:xfrm>
              <a:off x="471240" y="2254934"/>
              <a:ext cx="286946" cy="286946"/>
              <a:chOff x="452190" y="3133126"/>
              <a:chExt cx="286946" cy="286946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452190" y="313312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 kern="0" dirty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531824" y="3217049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</p:grpSp>
      </p:grpSp>
      <p:sp>
        <p:nvSpPr>
          <p:cNvPr id="64" name="Parallelogram 63"/>
          <p:cNvSpPr/>
          <p:nvPr/>
        </p:nvSpPr>
        <p:spPr>
          <a:xfrm flipH="1">
            <a:off x="13865476" y="8879546"/>
            <a:ext cx="1503656" cy="457415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2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</a:p>
        </p:txBody>
      </p:sp>
      <p:sp>
        <p:nvSpPr>
          <p:cNvPr id="65" name="Rectangle 64"/>
          <p:cNvSpPr/>
          <p:nvPr/>
        </p:nvSpPr>
        <p:spPr>
          <a:xfrm>
            <a:off x="527602" y="1853381"/>
            <a:ext cx="1905191" cy="1905191"/>
          </a:xfrm>
          <a:prstGeom prst="rect">
            <a:avLst/>
          </a:prstGeom>
          <a:solidFill>
            <a:srgbClr val="00FF4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9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10</a:t>
            </a:r>
          </a:p>
        </p:txBody>
      </p:sp>
      <p:grpSp>
        <p:nvGrpSpPr>
          <p:cNvPr id="165" name="Group 164"/>
          <p:cNvGrpSpPr/>
          <p:nvPr/>
        </p:nvGrpSpPr>
        <p:grpSpPr>
          <a:xfrm>
            <a:off x="497205" y="1857137"/>
            <a:ext cx="1905192" cy="1906935"/>
            <a:chOff x="-1408548" y="1801832"/>
            <a:chExt cx="1270128" cy="1271290"/>
          </a:xfrm>
        </p:grpSpPr>
        <p:sp>
          <p:nvSpPr>
            <p:cNvPr id="166" name="Rectangle 165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9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7" name="Rectangle 166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9000" b="1" kern="0" dirty="0">
                  <a:solidFill>
                    <a:sysClr val="windowText" lastClr="00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</p:grpSp>
      <p:grpSp>
        <p:nvGrpSpPr>
          <p:cNvPr id="168" name="Group 167"/>
          <p:cNvGrpSpPr/>
          <p:nvPr/>
        </p:nvGrpSpPr>
        <p:grpSpPr>
          <a:xfrm>
            <a:off x="527600" y="1834907"/>
            <a:ext cx="1905192" cy="1906935"/>
            <a:chOff x="-1408548" y="1801832"/>
            <a:chExt cx="1270128" cy="1271290"/>
          </a:xfrm>
        </p:grpSpPr>
        <p:sp>
          <p:nvSpPr>
            <p:cNvPr id="169" name="Rectangle 168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9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0" name="Rectangle 169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9000" b="1" kern="0" dirty="0">
                  <a:solidFill>
                    <a:sysClr val="windowText" lastClr="00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171" name="Group 170"/>
          <p:cNvGrpSpPr/>
          <p:nvPr/>
        </p:nvGrpSpPr>
        <p:grpSpPr>
          <a:xfrm>
            <a:off x="491855" y="1828468"/>
            <a:ext cx="1905191" cy="1924604"/>
            <a:chOff x="7517380" y="2624300"/>
            <a:chExt cx="1270127" cy="1283069"/>
          </a:xfrm>
        </p:grpSpPr>
        <p:sp>
          <p:nvSpPr>
            <p:cNvPr id="172" name="Rectangle 171"/>
            <p:cNvSpPr/>
            <p:nvPr/>
          </p:nvSpPr>
          <p:spPr>
            <a:xfrm>
              <a:off x="7517380" y="2624300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9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3" name="Rectangle 172"/>
            <p:cNvSpPr/>
            <p:nvPr/>
          </p:nvSpPr>
          <p:spPr>
            <a:xfrm>
              <a:off x="7517380" y="2637242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9000" b="1" kern="0" dirty="0">
                  <a:solidFill>
                    <a:sysClr val="windowText" lastClr="00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grpSp>
        <p:nvGrpSpPr>
          <p:cNvPr id="174" name="Group 173"/>
          <p:cNvGrpSpPr/>
          <p:nvPr/>
        </p:nvGrpSpPr>
        <p:grpSpPr>
          <a:xfrm>
            <a:off x="548421" y="1858881"/>
            <a:ext cx="1905192" cy="1906935"/>
            <a:chOff x="-1408548" y="1801832"/>
            <a:chExt cx="1270128" cy="1271290"/>
          </a:xfrm>
        </p:grpSpPr>
        <p:sp>
          <p:nvSpPr>
            <p:cNvPr id="175" name="Rectangle 174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9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6" name="Rectangle 175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9000" b="1" kern="0" dirty="0">
                  <a:solidFill>
                    <a:sysClr val="windowText" lastClr="00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507604" y="1880472"/>
            <a:ext cx="1922792" cy="1907439"/>
            <a:chOff x="-2733209" y="5973517"/>
            <a:chExt cx="1281861" cy="1271626"/>
          </a:xfrm>
        </p:grpSpPr>
        <p:sp>
          <p:nvSpPr>
            <p:cNvPr id="178" name="Rectangle 177"/>
            <p:cNvSpPr/>
            <p:nvPr/>
          </p:nvSpPr>
          <p:spPr>
            <a:xfrm>
              <a:off x="-2721475" y="5975016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9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9" name="Rectangle 178"/>
            <p:cNvSpPr/>
            <p:nvPr/>
          </p:nvSpPr>
          <p:spPr>
            <a:xfrm>
              <a:off x="-2733209" y="5973517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9000" b="1" kern="0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180" name="Group 179"/>
          <p:cNvGrpSpPr/>
          <p:nvPr/>
        </p:nvGrpSpPr>
        <p:grpSpPr>
          <a:xfrm>
            <a:off x="452046" y="1763381"/>
            <a:ext cx="1905192" cy="1906935"/>
            <a:chOff x="-1408548" y="1801832"/>
            <a:chExt cx="1270128" cy="1271290"/>
          </a:xfrm>
        </p:grpSpPr>
        <p:sp>
          <p:nvSpPr>
            <p:cNvPr id="181" name="Rectangle 180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9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2" name="Rectangle 181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9000" b="1" kern="0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183" name="Group 182"/>
          <p:cNvGrpSpPr/>
          <p:nvPr/>
        </p:nvGrpSpPr>
        <p:grpSpPr>
          <a:xfrm>
            <a:off x="516404" y="1837130"/>
            <a:ext cx="1906784" cy="1912625"/>
            <a:chOff x="-2793938" y="4100675"/>
            <a:chExt cx="1271189" cy="1275083"/>
          </a:xfrm>
        </p:grpSpPr>
        <p:sp>
          <p:nvSpPr>
            <p:cNvPr id="184" name="Rectangle 183"/>
            <p:cNvSpPr/>
            <p:nvPr/>
          </p:nvSpPr>
          <p:spPr>
            <a:xfrm>
              <a:off x="-2792876" y="4105631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9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5" name="Rectangle 184"/>
            <p:cNvSpPr/>
            <p:nvPr/>
          </p:nvSpPr>
          <p:spPr>
            <a:xfrm>
              <a:off x="-2793938" y="410067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9000" b="1" kern="0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86" name="Group 185"/>
          <p:cNvGrpSpPr/>
          <p:nvPr/>
        </p:nvGrpSpPr>
        <p:grpSpPr>
          <a:xfrm>
            <a:off x="425397" y="1784580"/>
            <a:ext cx="1905192" cy="1906935"/>
            <a:chOff x="-1408548" y="1801832"/>
            <a:chExt cx="1270128" cy="1271290"/>
          </a:xfrm>
        </p:grpSpPr>
        <p:sp>
          <p:nvSpPr>
            <p:cNvPr id="187" name="Rectangle 186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9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8" name="Rectangle 187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9000" b="1" kern="0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89" name="Group 188"/>
          <p:cNvGrpSpPr/>
          <p:nvPr/>
        </p:nvGrpSpPr>
        <p:grpSpPr>
          <a:xfrm>
            <a:off x="454223" y="1841758"/>
            <a:ext cx="1916046" cy="1936196"/>
            <a:chOff x="-2855025" y="2431980"/>
            <a:chExt cx="1277364" cy="1290797"/>
          </a:xfrm>
        </p:grpSpPr>
        <p:sp>
          <p:nvSpPr>
            <p:cNvPr id="190" name="Rectangle 189"/>
            <p:cNvSpPr/>
            <p:nvPr/>
          </p:nvSpPr>
          <p:spPr>
            <a:xfrm>
              <a:off x="-2847788" y="2452650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9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1" name="Rectangle 190"/>
            <p:cNvSpPr/>
            <p:nvPr/>
          </p:nvSpPr>
          <p:spPr>
            <a:xfrm>
              <a:off x="-2855025" y="2431980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9000" b="1" kern="0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92" name="Group 191"/>
          <p:cNvGrpSpPr/>
          <p:nvPr/>
        </p:nvGrpSpPr>
        <p:grpSpPr>
          <a:xfrm>
            <a:off x="404409" y="1699389"/>
            <a:ext cx="2137569" cy="2036373"/>
            <a:chOff x="-2849532" y="1184207"/>
            <a:chExt cx="1275844" cy="1289276"/>
          </a:xfrm>
        </p:grpSpPr>
        <p:sp>
          <p:nvSpPr>
            <p:cNvPr id="193" name="Rectangle 192"/>
            <p:cNvSpPr/>
            <p:nvPr/>
          </p:nvSpPr>
          <p:spPr>
            <a:xfrm>
              <a:off x="-2843815" y="1184207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9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4" name="Rectangle 193"/>
            <p:cNvSpPr/>
            <p:nvPr/>
          </p:nvSpPr>
          <p:spPr>
            <a:xfrm>
              <a:off x="-2849532" y="1203356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9000" b="1" kern="0" dirty="0">
                  <a:solidFill>
                    <a:srgbClr val="FFFF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</p:grpSp>
      <p:sp>
        <p:nvSpPr>
          <p:cNvPr id="195" name="Left Brace 194"/>
          <p:cNvSpPr/>
          <p:nvPr/>
        </p:nvSpPr>
        <p:spPr>
          <a:xfrm rot="16200000">
            <a:off x="1262860" y="2705872"/>
            <a:ext cx="368897" cy="2152793"/>
          </a:xfrm>
          <a:prstGeom prst="leftBrace">
            <a:avLst>
              <a:gd name="adj1" fmla="val 0"/>
              <a:gd name="adj2" fmla="val 50000"/>
            </a:avLst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96" name="Left Brace 195"/>
          <p:cNvSpPr/>
          <p:nvPr/>
        </p:nvSpPr>
        <p:spPr>
          <a:xfrm rot="5400000">
            <a:off x="1260762" y="630383"/>
            <a:ext cx="364182" cy="2153862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80" name="Parallelogram 79"/>
          <p:cNvSpPr/>
          <p:nvPr/>
        </p:nvSpPr>
        <p:spPr>
          <a:xfrm>
            <a:off x="1726895" y="6001044"/>
            <a:ext cx="11373723" cy="891543"/>
          </a:xfrm>
          <a:prstGeom prst="parallelogram">
            <a:avLst/>
          </a:prstGeom>
          <a:solidFill>
            <a:srgbClr val="0ABD41">
              <a:alpha val="4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3000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611187" y="330431"/>
            <a:ext cx="15106452" cy="3594939"/>
            <a:chOff x="1827877" y="220287"/>
            <a:chExt cx="10070968" cy="2396626"/>
          </a:xfrm>
        </p:grpSpPr>
        <p:sp>
          <p:nvSpPr>
            <p:cNvPr id="60" name="Rectangle 59"/>
            <p:cNvSpPr/>
            <p:nvPr/>
          </p:nvSpPr>
          <p:spPr>
            <a:xfrm>
              <a:off x="1827877" y="220287"/>
              <a:ext cx="9995226" cy="2308269"/>
            </a:xfrm>
            <a:prstGeom prst="rect">
              <a:avLst/>
            </a:prstGeom>
            <a:solidFill>
              <a:srgbClr val="008CF5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Aft>
                  <a:spcPts val="1200"/>
                </a:spcAft>
              </a:pPr>
              <a:endParaRPr lang="nl-NL" sz="4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spcAft>
                  <a:spcPts val="1200"/>
                </a:spcAft>
              </a:pPr>
              <a:endParaRPr lang="nl-NL" sz="4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spcAft>
                  <a:spcPts val="1200"/>
                </a:spcAft>
              </a:pPr>
              <a:r>
                <a:rPr lang="nl-NL" sz="42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Hoạt động trong hình bên phù hợp với mô tả nào?</a:t>
              </a:r>
              <a:endPara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defTabSz="1371600">
                <a:defRPr/>
              </a:pPr>
              <a:endParaRPr lang="en-US" sz="5400" b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defTabSz="1371600">
                <a:defRPr/>
              </a:pPr>
              <a:endParaRPr lang="en-US" sz="5400" b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Left Bracket 57"/>
            <p:cNvSpPr/>
            <p:nvPr/>
          </p:nvSpPr>
          <p:spPr>
            <a:xfrm flipH="1">
              <a:off x="11678194" y="244748"/>
              <a:ext cx="220651" cy="2372165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kern="0">
                <a:solidFill>
                  <a:sysClr val="windowText" lastClr="000000"/>
                </a:solidFill>
                <a:latin typeface="Calibri"/>
              </a:endParaRPr>
            </a:p>
          </p:txBody>
        </p:sp>
      </p:grpSp>
      <p:pic>
        <p:nvPicPr>
          <p:cNvPr id="96" name="Picture 95"/>
          <p:cNvPicPr/>
          <p:nvPr/>
        </p:nvPicPr>
        <p:blipFill>
          <a:blip r:embed="rId12"/>
          <a:stretch>
            <a:fillRect/>
          </a:stretch>
        </p:blipFill>
        <p:spPr>
          <a:xfrm>
            <a:off x="14714140" y="367122"/>
            <a:ext cx="2803241" cy="3344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03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02901__bluebloomers__electronic-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3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enu_toggle_t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000"/>
                            </p:stCondLst>
                            <p:childTnLst>
                              <p:par>
                                <p:cTn id="9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000"/>
                            </p:stCondLst>
                            <p:childTnLst>
                              <p:par>
                                <p:cTn id="9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0"/>
                            </p:stCondLst>
                            <p:childTnLst>
                              <p:par>
                                <p:cTn id="10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6000"/>
                            </p:stCondLst>
                            <p:childTnLst>
                              <p:par>
                                <p:cTn id="10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7000"/>
                            </p:stCondLst>
                            <p:childTnLst>
                              <p:par>
                                <p:cTn id="11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8000"/>
                            </p:stCondLst>
                            <p:childTnLst>
                              <p:par>
                                <p:cTn id="11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9000"/>
                            </p:stCondLst>
                            <p:childTnLst>
                              <p:par>
                                <p:cTn id="11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0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u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65" grpId="0" animBg="1"/>
      <p:bldP spid="195" grpId="0" animBg="1"/>
      <p:bldP spid="196" grpId="0" animBg="1"/>
      <p:bldP spid="8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2591705" y="238009"/>
            <a:ext cx="12853314" cy="3462404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en-US" sz="5400" b="1" kern="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5400" b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5400" b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gì cần phải bắt đầu khi muốn  tạo ra</a:t>
            </a:r>
          </a:p>
          <a:p>
            <a:pPr>
              <a:defRPr/>
            </a:pPr>
            <a:r>
              <a:rPr lang="nl-NL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sản phẩm công nghệ?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>
              <a:defRPr/>
            </a:pPr>
            <a:r>
              <a:rPr lang="en-US" sz="5400" b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1371600">
              <a:defRPr/>
            </a:pPr>
            <a:endParaRPr lang="en-US" sz="5400" b="1" kern="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1645709" y="3840164"/>
            <a:ext cx="11363471" cy="1395879"/>
            <a:chOff x="1139780" y="2822887"/>
            <a:chExt cx="7597820" cy="1063311"/>
          </a:xfrm>
        </p:grpSpPr>
        <p:grpSp>
          <p:nvGrpSpPr>
            <p:cNvPr id="23" name="Group 22"/>
            <p:cNvGrpSpPr/>
            <p:nvPr/>
          </p:nvGrpSpPr>
          <p:grpSpPr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1371600">
                  <a:defRPr/>
                </a:pPr>
                <a:r>
                  <a:rPr lang="en-US" sz="4200" b="1" kern="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Sản</a:t>
                </a:r>
                <a:r>
                  <a:rPr lang="en-US" sz="4200" b="1" kern="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kern="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xuất</a:t>
                </a:r>
                <a:endParaRPr lang="en-US" sz="4200" b="1" kern="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147960" y="2790695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r>
                  <a:rPr lang="en-US" sz="3000" b="1" kern="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</p:grpSp>
        <p:cxnSp>
          <p:nvCxnSpPr>
            <p:cNvPr id="42" name="Straight Connector 41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/>
          <p:cNvGrpSpPr/>
          <p:nvPr/>
        </p:nvGrpSpPr>
        <p:grpSpPr>
          <a:xfrm>
            <a:off x="2284310" y="157486"/>
            <a:ext cx="581685" cy="3558248"/>
            <a:chOff x="1322576" y="181190"/>
            <a:chExt cx="387790" cy="2372165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227176"/>
              <a:ext cx="286946" cy="286946"/>
              <a:chOff x="505017" y="3509933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50993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 kern="0" dirty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58926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5654" y="181190"/>
              <a:ext cx="244712" cy="2372165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kern="0">
                <a:solidFill>
                  <a:sysClr val="windowText" lastClr="000000"/>
                </a:solidFill>
                <a:latin typeface="Calibri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5005060" y="179631"/>
            <a:ext cx="532736" cy="3520782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kern="0">
              <a:solidFill>
                <a:sysClr val="windowText" lastClr="000000"/>
              </a:solidFill>
              <a:latin typeface="Calibri"/>
            </a:endParaRPr>
          </a:p>
        </p:txBody>
      </p:sp>
      <p:grpSp>
        <p:nvGrpSpPr>
          <p:cNvPr id="121" name="Group 120"/>
          <p:cNvGrpSpPr/>
          <p:nvPr/>
        </p:nvGrpSpPr>
        <p:grpSpPr>
          <a:xfrm>
            <a:off x="1645709" y="5506871"/>
            <a:ext cx="11363471" cy="1395879"/>
            <a:chOff x="1139780" y="2822887"/>
            <a:chExt cx="7597820" cy="1063311"/>
          </a:xfrm>
        </p:grpSpPr>
        <p:grpSp>
          <p:nvGrpSpPr>
            <p:cNvPr id="122" name="Group 121"/>
            <p:cNvGrpSpPr/>
            <p:nvPr/>
          </p:nvGrpSpPr>
          <p:grpSpPr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24" name="Parallelogram 123"/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1371600">
                  <a:defRPr/>
                </a:pPr>
                <a:r>
                  <a:rPr lang="en-US" sz="4200" b="1" kern="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Sửa</a:t>
                </a:r>
                <a:r>
                  <a:rPr lang="en-US" sz="4200" b="1" kern="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kern="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chữa</a:t>
                </a:r>
                <a:r>
                  <a:rPr lang="en-US" sz="4200" b="1" kern="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4200" b="1" kern="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bảo</a:t>
                </a:r>
                <a:r>
                  <a:rPr lang="en-US" sz="4200" b="1" kern="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kern="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dưỡng</a:t>
                </a:r>
                <a:endParaRPr lang="en-US" sz="4200" b="1" kern="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5" name="Parallelogram 124"/>
              <p:cNvSpPr/>
              <p:nvPr/>
            </p:nvSpPr>
            <p:spPr>
              <a:xfrm flipH="1">
                <a:off x="1147960" y="2790695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r>
                  <a:rPr lang="en-US" sz="3000" b="1" kern="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126" name="Rectangle 125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</p:grpSp>
        <p:cxnSp>
          <p:nvCxnSpPr>
            <p:cNvPr id="123" name="Straight Connector 122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7" name="Group 126"/>
          <p:cNvGrpSpPr/>
          <p:nvPr/>
        </p:nvGrpSpPr>
        <p:grpSpPr>
          <a:xfrm>
            <a:off x="1645709" y="7135808"/>
            <a:ext cx="11363471" cy="1395882"/>
            <a:chOff x="1139780" y="2822885"/>
            <a:chExt cx="7597820" cy="1063314"/>
          </a:xfrm>
        </p:grpSpPr>
        <p:grpSp>
          <p:nvGrpSpPr>
            <p:cNvPr id="128" name="Group 127"/>
            <p:cNvGrpSpPr/>
            <p:nvPr/>
          </p:nvGrpSpPr>
          <p:grpSpPr>
            <a:xfrm>
              <a:off x="1139780" y="2822885"/>
              <a:ext cx="7597820" cy="1063314"/>
              <a:chOff x="1139780" y="2790695"/>
              <a:chExt cx="4733934" cy="863213"/>
            </a:xfrm>
          </p:grpSpPr>
          <p:sp>
            <p:nvSpPr>
              <p:cNvPr id="130" name="Parallelogram 129"/>
              <p:cNvSpPr/>
              <p:nvPr/>
            </p:nvSpPr>
            <p:spPr>
              <a:xfrm>
                <a:off x="1139780" y="3102578"/>
                <a:ext cx="4733934" cy="551330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1371600">
                  <a:defRPr/>
                </a:pPr>
                <a:r>
                  <a:rPr lang="en-US" sz="4200" b="1" kern="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Thiết</a:t>
                </a:r>
                <a:r>
                  <a:rPr lang="en-US" sz="4200" b="1" kern="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kern="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kế</a:t>
                </a:r>
                <a:endParaRPr lang="en-US" sz="4200" b="1" kern="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1" name="Parallelogram 130"/>
              <p:cNvSpPr/>
              <p:nvPr/>
            </p:nvSpPr>
            <p:spPr>
              <a:xfrm flipH="1">
                <a:off x="1147960" y="2790695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r>
                  <a:rPr lang="en-US" sz="3000" b="1" kern="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132" name="Rectangle 131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</p:grpSp>
        <p:cxnSp>
          <p:nvCxnSpPr>
            <p:cNvPr id="129" name="Straight Connector 128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3" name="Group 152"/>
          <p:cNvGrpSpPr/>
          <p:nvPr/>
        </p:nvGrpSpPr>
        <p:grpSpPr>
          <a:xfrm>
            <a:off x="1645709" y="8766044"/>
            <a:ext cx="11363471" cy="1395879"/>
            <a:chOff x="1139780" y="2822887"/>
            <a:chExt cx="7597820" cy="1063311"/>
          </a:xfrm>
        </p:grpSpPr>
        <p:grpSp>
          <p:nvGrpSpPr>
            <p:cNvPr id="154" name="Group 153"/>
            <p:cNvGrpSpPr/>
            <p:nvPr/>
          </p:nvGrpSpPr>
          <p:grpSpPr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56" name="Parallelogram 155"/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1371600">
                  <a:defRPr/>
                </a:pPr>
                <a:r>
                  <a:rPr lang="vi-VN" sz="4200" b="1" kern="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kern="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Vận</a:t>
                </a:r>
                <a:r>
                  <a:rPr lang="en-US" sz="4200" b="1" kern="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kern="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hành</a:t>
                </a:r>
                <a:r>
                  <a:rPr lang="en-US" sz="4200" b="1" kern="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4200" b="1" kern="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sử</a:t>
                </a:r>
                <a:r>
                  <a:rPr lang="en-US" sz="4200" b="1" kern="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kern="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dụng</a:t>
                </a:r>
                <a:endParaRPr lang="en-US" sz="4200" b="1" kern="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7" name="Parallelogram 156"/>
              <p:cNvSpPr/>
              <p:nvPr/>
            </p:nvSpPr>
            <p:spPr>
              <a:xfrm flipH="1">
                <a:off x="1147960" y="2790695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r>
                  <a:rPr lang="en-US" sz="3000" b="1" kern="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</a:p>
            </p:txBody>
          </p:sp>
          <p:sp>
            <p:nvSpPr>
              <p:cNvPr id="158" name="Rectangle 157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</p:grpSp>
        <p:cxnSp>
          <p:nvCxnSpPr>
            <p:cNvPr id="155" name="Straight Connector 154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9" name="Group 158"/>
          <p:cNvGrpSpPr/>
          <p:nvPr/>
        </p:nvGrpSpPr>
        <p:grpSpPr>
          <a:xfrm>
            <a:off x="1159773" y="7841969"/>
            <a:ext cx="430419" cy="1630230"/>
            <a:chOff x="471240" y="3618653"/>
            <a:chExt cx="286946" cy="1086820"/>
          </a:xfrm>
        </p:grpSpPr>
        <p:cxnSp>
          <p:nvCxnSpPr>
            <p:cNvPr id="160" name="Straight Connector 159"/>
            <p:cNvCxnSpPr>
              <a:stCxn id="141" idx="4"/>
              <a:endCxn id="162" idx="0"/>
            </p:cNvCxnSpPr>
            <p:nvPr/>
          </p:nvCxnSpPr>
          <p:spPr>
            <a:xfrm>
              <a:off x="600199" y="3618653"/>
              <a:ext cx="14514" cy="799874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1" name="Group 160"/>
            <p:cNvGrpSpPr/>
            <p:nvPr/>
          </p:nvGrpSpPr>
          <p:grpSpPr>
            <a:xfrm>
              <a:off x="471240" y="4418527"/>
              <a:ext cx="286946" cy="286946"/>
              <a:chOff x="452190" y="3163606"/>
              <a:chExt cx="286946" cy="286946"/>
            </a:xfrm>
          </p:grpSpPr>
          <p:sp>
            <p:nvSpPr>
              <p:cNvPr id="162" name="Oval 161"/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 kern="0" dirty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163" name="Oval 162"/>
              <p:cNvSpPr/>
              <p:nvPr/>
            </p:nvSpPr>
            <p:spPr>
              <a:xfrm>
                <a:off x="536586" y="3245621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650641" y="133934"/>
            <a:ext cx="1434590" cy="1434589"/>
            <a:chOff x="83662" y="159259"/>
            <a:chExt cx="1082288" cy="1082288"/>
          </a:xfrm>
        </p:grpSpPr>
        <p:sp>
          <p:nvSpPr>
            <p:cNvPr id="10" name="Oval 9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9000" b="1" kern="0" dirty="0">
                <a:solidFill>
                  <a:srgbClr val="008CF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356126" y="267725"/>
              <a:ext cx="543237" cy="9403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371600">
                <a:defRPr/>
              </a:pPr>
              <a:r>
                <a:rPr lang="en-US" sz="7500" b="1" kern="0" dirty="0">
                  <a:solidFill>
                    <a:srgbClr val="008CF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62" name="Parallelogram 61"/>
          <p:cNvSpPr/>
          <p:nvPr/>
        </p:nvSpPr>
        <p:spPr>
          <a:xfrm flipH="1">
            <a:off x="14281682" y="9715074"/>
            <a:ext cx="1777733" cy="446430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2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</a:t>
            </a:r>
          </a:p>
        </p:txBody>
      </p:sp>
      <p:grpSp>
        <p:nvGrpSpPr>
          <p:cNvPr id="151" name="Group 150"/>
          <p:cNvGrpSpPr/>
          <p:nvPr/>
        </p:nvGrpSpPr>
        <p:grpSpPr>
          <a:xfrm>
            <a:off x="1159773" y="6057194"/>
            <a:ext cx="430419" cy="1784775"/>
            <a:chOff x="471240" y="3515623"/>
            <a:chExt cx="286946" cy="1189850"/>
          </a:xfrm>
        </p:grpSpPr>
        <p:cxnSp>
          <p:nvCxnSpPr>
            <p:cNvPr id="139" name="Straight Connector 138"/>
            <p:cNvCxnSpPr>
              <a:endCxn id="141" idx="0"/>
            </p:cNvCxnSpPr>
            <p:nvPr/>
          </p:nvCxnSpPr>
          <p:spPr>
            <a:xfrm>
              <a:off x="614713" y="3515623"/>
              <a:ext cx="0" cy="902904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0" name="Group 139"/>
            <p:cNvGrpSpPr/>
            <p:nvPr/>
          </p:nvGrpSpPr>
          <p:grpSpPr>
            <a:xfrm>
              <a:off x="471240" y="4418527"/>
              <a:ext cx="286946" cy="286946"/>
              <a:chOff x="452190" y="3163606"/>
              <a:chExt cx="286946" cy="286946"/>
            </a:xfrm>
          </p:grpSpPr>
          <p:sp>
            <p:nvSpPr>
              <p:cNvPr id="141" name="Oval 140"/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 kern="0" dirty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142" name="Oval 141"/>
              <p:cNvSpPr/>
              <p:nvPr/>
            </p:nvSpPr>
            <p:spPr>
              <a:xfrm>
                <a:off x="531824" y="3245621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</p:grpSp>
      </p:grpSp>
      <p:grpSp>
        <p:nvGrpSpPr>
          <p:cNvPr id="150" name="Group 149"/>
          <p:cNvGrpSpPr/>
          <p:nvPr/>
        </p:nvGrpSpPr>
        <p:grpSpPr>
          <a:xfrm>
            <a:off x="1159773" y="4520066"/>
            <a:ext cx="430419" cy="1727633"/>
            <a:chOff x="471240" y="2490868"/>
            <a:chExt cx="286946" cy="1151755"/>
          </a:xfrm>
        </p:grpSpPr>
        <p:cxnSp>
          <p:nvCxnSpPr>
            <p:cNvPr id="116" name="Straight Connector 115"/>
            <p:cNvCxnSpPr>
              <a:stCxn id="20" idx="4"/>
              <a:endCxn id="118" idx="0"/>
            </p:cNvCxnSpPr>
            <p:nvPr/>
          </p:nvCxnSpPr>
          <p:spPr>
            <a:xfrm>
              <a:off x="600199" y="2490868"/>
              <a:ext cx="14514" cy="864809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7" name="Group 116"/>
            <p:cNvGrpSpPr/>
            <p:nvPr/>
          </p:nvGrpSpPr>
          <p:grpSpPr>
            <a:xfrm>
              <a:off x="471240" y="3355677"/>
              <a:ext cx="286946" cy="286946"/>
              <a:chOff x="452190" y="3163606"/>
              <a:chExt cx="286946" cy="286946"/>
            </a:xfrm>
          </p:grpSpPr>
          <p:sp>
            <p:nvSpPr>
              <p:cNvPr id="118" name="Oval 117"/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 kern="0" dirty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119" name="Oval 118"/>
              <p:cNvSpPr/>
              <p:nvPr/>
            </p:nvSpPr>
            <p:spPr>
              <a:xfrm>
                <a:off x="531824" y="3245621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</p:grpSp>
      </p:grpSp>
      <p:grpSp>
        <p:nvGrpSpPr>
          <p:cNvPr id="149" name="Group 148"/>
          <p:cNvGrpSpPr/>
          <p:nvPr/>
        </p:nvGrpSpPr>
        <p:grpSpPr>
          <a:xfrm>
            <a:off x="1159773" y="1568524"/>
            <a:ext cx="430419" cy="2951543"/>
            <a:chOff x="471240" y="574185"/>
            <a:chExt cx="286946" cy="1967695"/>
          </a:xfrm>
        </p:grpSpPr>
        <p:cxnSp>
          <p:nvCxnSpPr>
            <p:cNvPr id="13" name="Straight Connector 12"/>
            <p:cNvCxnSpPr>
              <a:stCxn id="82" idx="2"/>
              <a:endCxn id="20" idx="0"/>
            </p:cNvCxnSpPr>
            <p:nvPr/>
          </p:nvCxnSpPr>
          <p:spPr>
            <a:xfrm>
              <a:off x="610012" y="574185"/>
              <a:ext cx="4701" cy="1680749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6" name="Group 65"/>
            <p:cNvGrpSpPr/>
            <p:nvPr/>
          </p:nvGrpSpPr>
          <p:grpSpPr>
            <a:xfrm>
              <a:off x="471240" y="2254934"/>
              <a:ext cx="286946" cy="286946"/>
              <a:chOff x="452190" y="3133126"/>
              <a:chExt cx="286946" cy="286946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452190" y="313312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 kern="0" dirty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531824" y="3217049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</p:grpSp>
      </p:grpSp>
      <p:sp>
        <p:nvSpPr>
          <p:cNvPr id="64" name="Parallelogram 63"/>
          <p:cNvSpPr/>
          <p:nvPr/>
        </p:nvSpPr>
        <p:spPr>
          <a:xfrm flipH="1">
            <a:off x="14234593" y="9018212"/>
            <a:ext cx="1777733" cy="446430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2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</a:p>
        </p:txBody>
      </p:sp>
      <p:sp>
        <p:nvSpPr>
          <p:cNvPr id="65" name="Rectangle 64"/>
          <p:cNvSpPr/>
          <p:nvPr/>
        </p:nvSpPr>
        <p:spPr>
          <a:xfrm>
            <a:off x="436163" y="1853377"/>
            <a:ext cx="1905191" cy="1905191"/>
          </a:xfrm>
          <a:prstGeom prst="rect">
            <a:avLst/>
          </a:prstGeom>
          <a:solidFill>
            <a:srgbClr val="00FF4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9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10</a:t>
            </a:r>
          </a:p>
        </p:txBody>
      </p:sp>
      <p:grpSp>
        <p:nvGrpSpPr>
          <p:cNvPr id="165" name="Group 164"/>
          <p:cNvGrpSpPr/>
          <p:nvPr/>
        </p:nvGrpSpPr>
        <p:grpSpPr>
          <a:xfrm>
            <a:off x="397977" y="1866521"/>
            <a:ext cx="1905192" cy="1906935"/>
            <a:chOff x="-1408548" y="1801832"/>
            <a:chExt cx="1270128" cy="1271290"/>
          </a:xfrm>
        </p:grpSpPr>
        <p:sp>
          <p:nvSpPr>
            <p:cNvPr id="166" name="Rectangle 165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9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7" name="Rectangle 166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9000" b="1" kern="0" dirty="0">
                  <a:solidFill>
                    <a:sysClr val="windowText" lastClr="00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</p:grpSp>
      <p:grpSp>
        <p:nvGrpSpPr>
          <p:cNvPr id="168" name="Group 167"/>
          <p:cNvGrpSpPr/>
          <p:nvPr/>
        </p:nvGrpSpPr>
        <p:grpSpPr>
          <a:xfrm>
            <a:off x="518144" y="1885220"/>
            <a:ext cx="1905192" cy="1906935"/>
            <a:chOff x="-1408548" y="1801832"/>
            <a:chExt cx="1270128" cy="1271290"/>
          </a:xfrm>
        </p:grpSpPr>
        <p:sp>
          <p:nvSpPr>
            <p:cNvPr id="169" name="Rectangle 168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9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0" name="Rectangle 169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9000" b="1" kern="0" dirty="0">
                  <a:solidFill>
                    <a:sysClr val="windowText" lastClr="00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171" name="Group 170"/>
          <p:cNvGrpSpPr/>
          <p:nvPr/>
        </p:nvGrpSpPr>
        <p:grpSpPr>
          <a:xfrm>
            <a:off x="318552" y="1812284"/>
            <a:ext cx="1905192" cy="1906935"/>
            <a:chOff x="-1408548" y="1801832"/>
            <a:chExt cx="1270128" cy="1271290"/>
          </a:xfrm>
        </p:grpSpPr>
        <p:sp>
          <p:nvSpPr>
            <p:cNvPr id="172" name="Rectangle 171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9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3" name="Rectangle 172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9000" b="1" kern="0" dirty="0">
                  <a:solidFill>
                    <a:sysClr val="windowText" lastClr="00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grpSp>
        <p:nvGrpSpPr>
          <p:cNvPr id="174" name="Group 173"/>
          <p:cNvGrpSpPr/>
          <p:nvPr/>
        </p:nvGrpSpPr>
        <p:grpSpPr>
          <a:xfrm>
            <a:off x="426548" y="1880120"/>
            <a:ext cx="1905192" cy="1906935"/>
            <a:chOff x="-1408548" y="1801832"/>
            <a:chExt cx="1270128" cy="1271290"/>
          </a:xfrm>
        </p:grpSpPr>
        <p:sp>
          <p:nvSpPr>
            <p:cNvPr id="175" name="Rectangle 174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9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6" name="Rectangle 175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9000" b="1" kern="0" dirty="0">
                  <a:solidFill>
                    <a:sysClr val="windowText" lastClr="00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452615" y="1776095"/>
            <a:ext cx="1905192" cy="1906935"/>
            <a:chOff x="-1408548" y="1801832"/>
            <a:chExt cx="1270128" cy="1271290"/>
          </a:xfrm>
        </p:grpSpPr>
        <p:sp>
          <p:nvSpPr>
            <p:cNvPr id="178" name="Rectangle 17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9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9" name="Rectangle 178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9000" b="1" kern="0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180" name="Group 179"/>
          <p:cNvGrpSpPr/>
          <p:nvPr/>
        </p:nvGrpSpPr>
        <p:grpSpPr>
          <a:xfrm>
            <a:off x="398291" y="1759953"/>
            <a:ext cx="1905192" cy="1906935"/>
            <a:chOff x="-1408548" y="1801832"/>
            <a:chExt cx="1270128" cy="1271290"/>
          </a:xfrm>
        </p:grpSpPr>
        <p:sp>
          <p:nvSpPr>
            <p:cNvPr id="181" name="Rectangle 180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9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2" name="Rectangle 181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9000" b="1" kern="0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183" name="Group 182"/>
          <p:cNvGrpSpPr/>
          <p:nvPr/>
        </p:nvGrpSpPr>
        <p:grpSpPr>
          <a:xfrm>
            <a:off x="326030" y="1823091"/>
            <a:ext cx="1905192" cy="1906935"/>
            <a:chOff x="-1408548" y="1801832"/>
            <a:chExt cx="1270128" cy="1271290"/>
          </a:xfrm>
        </p:grpSpPr>
        <p:sp>
          <p:nvSpPr>
            <p:cNvPr id="184" name="Rectangle 183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9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5" name="Rectangle 184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9000" b="1" kern="0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86" name="Group 185"/>
          <p:cNvGrpSpPr/>
          <p:nvPr/>
        </p:nvGrpSpPr>
        <p:grpSpPr>
          <a:xfrm>
            <a:off x="407589" y="1827219"/>
            <a:ext cx="1905192" cy="1906935"/>
            <a:chOff x="-1408548" y="1801832"/>
            <a:chExt cx="1270128" cy="1271290"/>
          </a:xfrm>
        </p:grpSpPr>
        <p:sp>
          <p:nvSpPr>
            <p:cNvPr id="187" name="Rectangle 186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9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8" name="Rectangle 187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9000" b="1" kern="0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89" name="Group 188"/>
          <p:cNvGrpSpPr/>
          <p:nvPr/>
        </p:nvGrpSpPr>
        <p:grpSpPr>
          <a:xfrm>
            <a:off x="447503" y="1891613"/>
            <a:ext cx="1905192" cy="1906935"/>
            <a:chOff x="-1408548" y="1801832"/>
            <a:chExt cx="1270128" cy="1271290"/>
          </a:xfrm>
        </p:grpSpPr>
        <p:sp>
          <p:nvSpPr>
            <p:cNvPr id="190" name="Rectangle 189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9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1" name="Rectangle 190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9000" b="1" kern="0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92" name="Group 191"/>
          <p:cNvGrpSpPr/>
          <p:nvPr/>
        </p:nvGrpSpPr>
        <p:grpSpPr>
          <a:xfrm>
            <a:off x="407588" y="1801658"/>
            <a:ext cx="1905192" cy="1906935"/>
            <a:chOff x="-1408548" y="1801832"/>
            <a:chExt cx="1270128" cy="1271290"/>
          </a:xfrm>
        </p:grpSpPr>
        <p:sp>
          <p:nvSpPr>
            <p:cNvPr id="193" name="Rectangle 192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9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4" name="Rectangle 193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9000" b="1" kern="0" dirty="0">
                  <a:solidFill>
                    <a:srgbClr val="FFFF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</p:grpSp>
      <p:sp>
        <p:nvSpPr>
          <p:cNvPr id="195" name="Left Brace 194"/>
          <p:cNvSpPr/>
          <p:nvPr/>
        </p:nvSpPr>
        <p:spPr>
          <a:xfrm rot="16200000">
            <a:off x="1209788" y="2793801"/>
            <a:ext cx="327548" cy="1935579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96" name="Left Brace 195"/>
          <p:cNvSpPr/>
          <p:nvPr/>
        </p:nvSpPr>
        <p:spPr>
          <a:xfrm rot="5400000">
            <a:off x="1209788" y="878193"/>
            <a:ext cx="327548" cy="1935579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80" name="Parallelogram 79"/>
          <p:cNvSpPr/>
          <p:nvPr/>
        </p:nvSpPr>
        <p:spPr>
          <a:xfrm>
            <a:off x="1657035" y="7680897"/>
            <a:ext cx="11373723" cy="891543"/>
          </a:xfrm>
          <a:prstGeom prst="parallelogram">
            <a:avLst/>
          </a:prstGeom>
          <a:solidFill>
            <a:srgbClr val="0ABD41">
              <a:alpha val="4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3000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355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02901__bluebloomers__electronic-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3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enu_toggle_t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000"/>
                            </p:stCondLst>
                            <p:childTnLst>
                              <p:par>
                                <p:cTn id="10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000"/>
                            </p:stCondLst>
                            <p:childTnLst>
                              <p:par>
                                <p:cTn id="10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1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1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8000"/>
                            </p:stCondLst>
                            <p:childTnLst>
                              <p:par>
                                <p:cTn id="12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5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9000"/>
                            </p:stCondLst>
                            <p:childTnLst>
                              <p:par>
                                <p:cTn id="12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9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u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65" grpId="0" animBg="1"/>
      <p:bldP spid="195" grpId="0" animBg="1"/>
      <p:bldP spid="196" grpId="0" animBg="1"/>
      <p:bldP spid="8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2759285" y="414292"/>
            <a:ext cx="15258423" cy="5546546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500"/>
              </a:spcAft>
            </a:pPr>
            <a:endParaRPr lang="nl-NL" sz="5400" b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500"/>
              </a:spcAft>
            </a:pPr>
            <a:endParaRPr lang="nl-NL" sz="5400" b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500"/>
              </a:spcAft>
            </a:pPr>
            <a:endParaRPr lang="nl-NL" sz="5400" b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500"/>
              </a:spcAft>
            </a:pPr>
            <a:endParaRPr lang="nl-NL" sz="5400" b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500"/>
              </a:spcAft>
            </a:pPr>
            <a:endParaRPr lang="nl-NL" sz="5400" b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500"/>
              </a:spcAft>
            </a:pPr>
            <a:r>
              <a:rPr lang="nl-NL" sz="4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Sắp xếp các công việc chính của thiết kế dưới đây theo thứ tự hợp lí.</a:t>
            </a:r>
          </a:p>
          <a:p>
            <a:pPr>
              <a:spcAft>
                <a:spcPts val="1500"/>
              </a:spcAft>
            </a:pPr>
            <a:r>
              <a:rPr lang="nl-NL" sz="4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1.Làm sản phẩm</a:t>
            </a:r>
          </a:p>
          <a:p>
            <a:pPr>
              <a:spcAft>
                <a:spcPts val="1500"/>
              </a:spcAft>
            </a:pPr>
            <a:r>
              <a:rPr lang="nl-NL" sz="4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2.Đánh giá và hoàn thiện sản phẩm</a:t>
            </a:r>
          </a:p>
          <a:p>
            <a:pPr>
              <a:spcAft>
                <a:spcPts val="1500"/>
              </a:spcAft>
            </a:pPr>
            <a:r>
              <a:rPr lang="nl-NL" sz="4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3.Hình thành ý tưởng sản phẩm</a:t>
            </a:r>
          </a:p>
          <a:p>
            <a:pPr>
              <a:spcAft>
                <a:spcPts val="1500"/>
              </a:spcAft>
            </a:pPr>
            <a:r>
              <a:rPr lang="nl-NL" sz="4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4.Vẽ phác thảo sản phẩm và lựa chọn vật liệu, dụng cụ</a:t>
            </a:r>
          </a:p>
          <a:p>
            <a:pPr>
              <a:spcAft>
                <a:spcPts val="1500"/>
              </a:spcAft>
            </a:pPr>
            <a:endParaRPr lang="nl-NL" sz="5400" b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500"/>
              </a:spcAft>
            </a:pPr>
            <a:endParaRPr lang="nl-NL" sz="5400" b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500"/>
              </a:spcAft>
            </a:pPr>
            <a:endParaRPr lang="nl-NL" sz="5400" dirty="0">
              <a:solidFill>
                <a:schemeClr val="bg1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spcAft>
                <a:spcPts val="1500"/>
              </a:spcAft>
            </a:pPr>
            <a:endParaRPr lang="en-US" sz="5400" dirty="0">
              <a:solidFill>
                <a:schemeClr val="bg1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ctr" defTabSz="1371600">
              <a:defRPr/>
            </a:pPr>
            <a:r>
              <a:rPr lang="en-US" sz="5400" dirty="0">
                <a:solidFill>
                  <a:schemeClr val="bg1"/>
                </a:solidFill>
                <a:latin typeface="Calibri"/>
              </a:rPr>
              <a:t> </a:t>
            </a:r>
          </a:p>
        </p:txBody>
      </p:sp>
      <p:grpSp>
        <p:nvGrpSpPr>
          <p:cNvPr id="61" name="Group 60"/>
          <p:cNvGrpSpPr/>
          <p:nvPr/>
        </p:nvGrpSpPr>
        <p:grpSpPr>
          <a:xfrm>
            <a:off x="2551221" y="423704"/>
            <a:ext cx="581685" cy="5613378"/>
            <a:chOff x="1322576" y="181189"/>
            <a:chExt cx="387790" cy="3742252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912984"/>
              <a:ext cx="286946" cy="286946"/>
              <a:chOff x="505017" y="4195741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4195741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2269" y="4275076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3742252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7704589" y="347460"/>
            <a:ext cx="313119" cy="5613378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231620" y="1977446"/>
            <a:ext cx="683922" cy="5189858"/>
            <a:chOff x="393013" y="827349"/>
            <a:chExt cx="455948" cy="3459905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7" y="827349"/>
              <a:ext cx="11340" cy="300395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sp>
        <p:nvSpPr>
          <p:cNvPr id="35" name="Parallelogram 34"/>
          <p:cNvSpPr/>
          <p:nvPr/>
        </p:nvSpPr>
        <p:spPr>
          <a:xfrm flipH="1">
            <a:off x="14707754" y="9565403"/>
            <a:ext cx="1596908" cy="561222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</a:t>
            </a:r>
          </a:p>
        </p:txBody>
      </p:sp>
      <p:sp>
        <p:nvSpPr>
          <p:cNvPr id="40" name="Parallelogram 39"/>
          <p:cNvSpPr/>
          <p:nvPr/>
        </p:nvSpPr>
        <p:spPr>
          <a:xfrm flipH="1">
            <a:off x="14465061" y="8867481"/>
            <a:ext cx="1620918" cy="561222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</a:p>
        </p:txBody>
      </p:sp>
      <p:sp>
        <p:nvSpPr>
          <p:cNvPr id="2" name="Rectangle 1"/>
          <p:cNvSpPr/>
          <p:nvPr/>
        </p:nvSpPr>
        <p:spPr>
          <a:xfrm>
            <a:off x="646033" y="3629669"/>
            <a:ext cx="1905191" cy="1905191"/>
          </a:xfrm>
          <a:prstGeom prst="rect">
            <a:avLst/>
          </a:prstGeom>
          <a:solidFill>
            <a:srgbClr val="00FF4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9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10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784602" y="371588"/>
            <a:ext cx="1623432" cy="1623432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9000" b="1" dirty="0">
                <a:solidFill>
                  <a:srgbClr val="008CF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156417" y="272545"/>
              <a:ext cx="944564" cy="830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7500" b="1" dirty="0">
                  <a:solidFill>
                    <a:srgbClr val="0070C0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607494" y="3585647"/>
            <a:ext cx="1905192" cy="1906935"/>
            <a:chOff x="-1408548" y="1801832"/>
            <a:chExt cx="1270128" cy="1271290"/>
          </a:xfrm>
        </p:grpSpPr>
        <p:sp>
          <p:nvSpPr>
            <p:cNvPr id="85" name="Rectangle 84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9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9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676970" y="3657672"/>
            <a:ext cx="1905192" cy="1906935"/>
            <a:chOff x="-1408548" y="1801832"/>
            <a:chExt cx="1270128" cy="1271290"/>
          </a:xfrm>
        </p:grpSpPr>
        <p:sp>
          <p:nvSpPr>
            <p:cNvPr id="91" name="Rectangle 90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9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" name="Rectangle 91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9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568956" y="3579431"/>
            <a:ext cx="1905192" cy="1906935"/>
            <a:chOff x="-1408548" y="1801832"/>
            <a:chExt cx="1270128" cy="1271290"/>
          </a:xfrm>
        </p:grpSpPr>
        <p:sp>
          <p:nvSpPr>
            <p:cNvPr id="94" name="Rectangle 93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9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" name="Rectangle 94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9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643722" y="3572852"/>
            <a:ext cx="1905192" cy="1906935"/>
            <a:chOff x="-1408548" y="1801832"/>
            <a:chExt cx="1270128" cy="1271290"/>
          </a:xfrm>
        </p:grpSpPr>
        <p:sp>
          <p:nvSpPr>
            <p:cNvPr id="97" name="Rectangle 96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9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" name="Rectangle 97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9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102" name="Group 101"/>
          <p:cNvGrpSpPr/>
          <p:nvPr/>
        </p:nvGrpSpPr>
        <p:grpSpPr>
          <a:xfrm>
            <a:off x="625000" y="3632267"/>
            <a:ext cx="1912130" cy="1910250"/>
            <a:chOff x="8665860" y="4247396"/>
            <a:chExt cx="1274753" cy="1273500"/>
          </a:xfrm>
        </p:grpSpPr>
        <p:sp>
          <p:nvSpPr>
            <p:cNvPr id="103" name="Rectangle 102"/>
            <p:cNvSpPr/>
            <p:nvPr/>
          </p:nvSpPr>
          <p:spPr>
            <a:xfrm>
              <a:off x="8670486" y="4247396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9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8665860" y="4250769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9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108" name="Group 107"/>
          <p:cNvGrpSpPr/>
          <p:nvPr/>
        </p:nvGrpSpPr>
        <p:grpSpPr>
          <a:xfrm>
            <a:off x="647183" y="3629669"/>
            <a:ext cx="1905192" cy="1906935"/>
            <a:chOff x="-1408548" y="1801832"/>
            <a:chExt cx="1270128" cy="1271290"/>
          </a:xfrm>
        </p:grpSpPr>
        <p:sp>
          <p:nvSpPr>
            <p:cNvPr id="109" name="Rectangle 108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9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9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114" name="Group 113"/>
          <p:cNvGrpSpPr/>
          <p:nvPr/>
        </p:nvGrpSpPr>
        <p:grpSpPr>
          <a:xfrm>
            <a:off x="668823" y="3563480"/>
            <a:ext cx="1905192" cy="1992326"/>
            <a:chOff x="8815174" y="2948449"/>
            <a:chExt cx="1270128" cy="1328217"/>
          </a:xfrm>
        </p:grpSpPr>
        <p:sp>
          <p:nvSpPr>
            <p:cNvPr id="115" name="Rectangle 114"/>
            <p:cNvSpPr/>
            <p:nvPr/>
          </p:nvSpPr>
          <p:spPr>
            <a:xfrm>
              <a:off x="8815175" y="2948449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9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8815174" y="3006539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9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17" name="Group 116"/>
          <p:cNvGrpSpPr/>
          <p:nvPr/>
        </p:nvGrpSpPr>
        <p:grpSpPr>
          <a:xfrm>
            <a:off x="606338" y="3607578"/>
            <a:ext cx="1905192" cy="1906935"/>
            <a:chOff x="-1408548" y="1801832"/>
            <a:chExt cx="1270128" cy="1271290"/>
          </a:xfrm>
        </p:grpSpPr>
        <p:sp>
          <p:nvSpPr>
            <p:cNvPr id="118" name="Rectangle 11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9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9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652649" y="3635619"/>
            <a:ext cx="1905192" cy="1906935"/>
            <a:chOff x="-1408548" y="1801832"/>
            <a:chExt cx="1270128" cy="1271290"/>
          </a:xfrm>
        </p:grpSpPr>
        <p:sp>
          <p:nvSpPr>
            <p:cNvPr id="121" name="Rectangle 120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9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9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23" name="Group 122"/>
          <p:cNvGrpSpPr/>
          <p:nvPr/>
        </p:nvGrpSpPr>
        <p:grpSpPr>
          <a:xfrm>
            <a:off x="657038" y="3584039"/>
            <a:ext cx="1905192" cy="1906935"/>
            <a:chOff x="-1408548" y="1801832"/>
            <a:chExt cx="1270128" cy="1271290"/>
          </a:xfrm>
        </p:grpSpPr>
        <p:sp>
          <p:nvSpPr>
            <p:cNvPr id="124" name="Rectangle 123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9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9000" b="1" dirty="0">
                  <a:solidFill>
                    <a:srgbClr val="FFFF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</p:grpSp>
      <p:sp>
        <p:nvSpPr>
          <p:cNvPr id="3" name="Left Brace 2"/>
          <p:cNvSpPr/>
          <p:nvPr/>
        </p:nvSpPr>
        <p:spPr>
          <a:xfrm rot="5400000">
            <a:off x="1419658" y="2652291"/>
            <a:ext cx="327548" cy="1935579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Left Brace 37"/>
          <p:cNvSpPr/>
          <p:nvPr/>
        </p:nvSpPr>
        <p:spPr>
          <a:xfrm rot="16200000">
            <a:off x="1419658" y="4580811"/>
            <a:ext cx="327548" cy="1935579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471658" y="1995020"/>
            <a:ext cx="221160" cy="1729734"/>
            <a:chOff x="589219" y="712067"/>
            <a:chExt cx="147440" cy="1153156"/>
          </a:xfrm>
        </p:grpSpPr>
        <p:grpSp>
          <p:nvGrpSpPr>
            <p:cNvPr id="12" name="Group 11"/>
            <p:cNvGrpSpPr/>
            <p:nvPr/>
          </p:nvGrpSpPr>
          <p:grpSpPr>
            <a:xfrm>
              <a:off x="589219" y="1717783"/>
              <a:ext cx="147440" cy="147440"/>
              <a:chOff x="286255" y="1260952"/>
              <a:chExt cx="286946" cy="286946"/>
            </a:xfrm>
          </p:grpSpPr>
          <p:sp>
            <p:nvSpPr>
              <p:cNvPr id="41" name="Oval 40"/>
              <p:cNvSpPr/>
              <p:nvPr/>
            </p:nvSpPr>
            <p:spPr>
              <a:xfrm>
                <a:off x="286255" y="1260952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FF4E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368270" y="1340287"/>
                <a:ext cx="122915" cy="122915"/>
              </a:xfrm>
              <a:prstGeom prst="ellipse">
                <a:avLst/>
              </a:prstGeom>
              <a:solidFill>
                <a:srgbClr val="00FF4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cxnSp>
          <p:nvCxnSpPr>
            <p:cNvPr id="43" name="Straight Connector 42"/>
            <p:cNvCxnSpPr>
              <a:stCxn id="32" idx="2"/>
              <a:endCxn id="41" idx="0"/>
            </p:cNvCxnSpPr>
            <p:nvPr/>
          </p:nvCxnSpPr>
          <p:spPr>
            <a:xfrm flipH="1">
              <a:off x="662939" y="712067"/>
              <a:ext cx="9387" cy="1005716"/>
            </a:xfrm>
            <a:prstGeom prst="line">
              <a:avLst/>
            </a:prstGeom>
            <a:ln w="12700">
              <a:solidFill>
                <a:srgbClr val="00FF4E"/>
              </a:solidFill>
            </a:ln>
            <a:effectLst>
              <a:glow rad="127000">
                <a:srgbClr val="00FF4E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894938" y="6544528"/>
            <a:ext cx="12542474" cy="3421871"/>
            <a:chOff x="611244" y="4388148"/>
            <a:chExt cx="8361649" cy="2281247"/>
          </a:xfrm>
        </p:grpSpPr>
        <p:grpSp>
          <p:nvGrpSpPr>
            <p:cNvPr id="31" name="Group 30"/>
            <p:cNvGrpSpPr/>
            <p:nvPr/>
          </p:nvGrpSpPr>
          <p:grpSpPr>
            <a:xfrm>
              <a:off x="611244" y="4388148"/>
              <a:ext cx="8361649" cy="2281247"/>
              <a:chOff x="612048" y="3922541"/>
              <a:chExt cx="7672438" cy="2281247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620986" y="4078800"/>
                <a:ext cx="7597821" cy="2124988"/>
                <a:chOff x="1139780" y="3102581"/>
                <a:chExt cx="4733934" cy="1971135"/>
              </a:xfrm>
            </p:grpSpPr>
            <p:sp>
              <p:nvSpPr>
                <p:cNvPr id="18" name="Parallelogram 17"/>
                <p:cNvSpPr/>
                <p:nvPr/>
              </p:nvSpPr>
              <p:spPr>
                <a:xfrm>
                  <a:off x="1139780" y="3102581"/>
                  <a:ext cx="4733934" cy="1874096"/>
                </a:xfrm>
                <a:prstGeom prst="parallelogram">
                  <a:avLst/>
                </a:prstGeom>
                <a:solidFill>
                  <a:srgbClr val="212121"/>
                </a:solidFill>
                <a:ln>
                  <a:noFill/>
                </a:ln>
                <a:effectLst>
                  <a:glow rad="127000">
                    <a:srgbClr val="008CF5"/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1371600">
                    <a:defRPr/>
                  </a:pPr>
                  <a:endParaRPr lang="en-US" sz="30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2" name="Rectangle 21"/>
                <p:cNvSpPr/>
                <p:nvPr/>
              </p:nvSpPr>
              <p:spPr>
                <a:xfrm>
                  <a:off x="1418483" y="4847084"/>
                  <a:ext cx="3113455" cy="226632"/>
                </a:xfrm>
                <a:prstGeom prst="rect">
                  <a:avLst/>
                </a:prstGeom>
                <a:solidFill>
                  <a:srgbClr val="21212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>
                    <a:defRPr/>
                  </a:pPr>
                  <a:endParaRPr lang="en-US" sz="27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cxnSp>
            <p:nvCxnSpPr>
              <p:cNvPr id="75" name="Straight Connector 74"/>
              <p:cNvCxnSpPr>
                <a:stCxn id="15" idx="3"/>
                <a:endCxn id="15" idx="1"/>
              </p:cNvCxnSpPr>
              <p:nvPr/>
            </p:nvCxnSpPr>
            <p:spPr>
              <a:xfrm>
                <a:off x="3221801" y="4074416"/>
                <a:ext cx="4997003" cy="0"/>
              </a:xfrm>
              <a:prstGeom prst="line">
                <a:avLst/>
              </a:prstGeom>
              <a:ln>
                <a:solidFill>
                  <a:srgbClr val="008CF5"/>
                </a:solidFill>
              </a:ln>
              <a:effectLst>
                <a:glow rad="127000">
                  <a:srgbClr val="008CF5">
                    <a:alpha val="50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>
                <a:off x="878650" y="6032145"/>
                <a:ext cx="5519746" cy="0"/>
              </a:xfrm>
              <a:prstGeom prst="line">
                <a:avLst/>
              </a:prstGeom>
              <a:ln>
                <a:solidFill>
                  <a:srgbClr val="008CF5"/>
                </a:solidFill>
              </a:ln>
              <a:effectLst>
                <a:glow rad="127000">
                  <a:srgbClr val="008CF5">
                    <a:alpha val="50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Parallelogram 29"/>
              <p:cNvSpPr/>
              <p:nvPr/>
            </p:nvSpPr>
            <p:spPr>
              <a:xfrm>
                <a:off x="612048" y="4020735"/>
                <a:ext cx="7672438" cy="2067626"/>
              </a:xfrm>
              <a:prstGeom prst="parallelogram">
                <a:avLst/>
              </a:prstGeom>
              <a:solidFill>
                <a:srgbClr val="008CF5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81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10800000">
                <a:off x="3221801" y="3922541"/>
                <a:ext cx="4997003" cy="303750"/>
              </a:xfrm>
              <a:prstGeom prst="rect">
                <a:avLst/>
              </a:prstGeom>
            </p:spPr>
          </p:pic>
        </p:grpSp>
        <p:grpSp>
          <p:nvGrpSpPr>
            <p:cNvPr id="14" name="Group 13"/>
            <p:cNvGrpSpPr/>
            <p:nvPr/>
          </p:nvGrpSpPr>
          <p:grpSpPr>
            <a:xfrm>
              <a:off x="2939962" y="4728376"/>
              <a:ext cx="3391109" cy="1673689"/>
              <a:chOff x="2939962" y="4728376"/>
              <a:chExt cx="3391109" cy="1673689"/>
            </a:xfrm>
          </p:grpSpPr>
          <p:sp>
            <p:nvSpPr>
              <p:cNvPr id="148" name="Rectangle 147"/>
              <p:cNvSpPr/>
              <p:nvPr/>
            </p:nvSpPr>
            <p:spPr>
              <a:xfrm>
                <a:off x="2985417" y="5208209"/>
                <a:ext cx="658906" cy="658906"/>
              </a:xfrm>
              <a:prstGeom prst="rect">
                <a:avLst/>
              </a:prstGeom>
              <a:noFill/>
              <a:ln w="158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675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" name="Rectangle 148"/>
              <p:cNvSpPr/>
              <p:nvPr/>
            </p:nvSpPr>
            <p:spPr>
              <a:xfrm>
                <a:off x="3640498" y="5208209"/>
                <a:ext cx="658906" cy="658906"/>
              </a:xfrm>
              <a:prstGeom prst="rect">
                <a:avLst/>
              </a:prstGeom>
              <a:noFill/>
              <a:ln w="158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675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2" name="Rectangle 161"/>
              <p:cNvSpPr/>
              <p:nvPr/>
            </p:nvSpPr>
            <p:spPr>
              <a:xfrm>
                <a:off x="4306064" y="5208209"/>
                <a:ext cx="658906" cy="658906"/>
              </a:xfrm>
              <a:prstGeom prst="rect">
                <a:avLst/>
              </a:prstGeom>
              <a:noFill/>
              <a:ln w="158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675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3" name="Rectangle 162"/>
                  <p:cNvSpPr/>
                  <p:nvPr/>
                </p:nvSpPr>
                <p:spPr>
                  <a:xfrm>
                    <a:off x="2939962" y="4728376"/>
                    <a:ext cx="3391109" cy="1673689"/>
                  </a:xfrm>
                  <a:prstGeom prst="rect">
                    <a:avLst/>
                  </a:prstGeom>
                  <a:solidFill>
                    <a:schemeClr val="accent4">
                      <a:lumMod val="20000"/>
                      <a:lumOff val="80000"/>
                      <a:alpha val="80000"/>
                    </a:schemeClr>
                  </a:solidFill>
                  <a:ln w="158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r>
                      <a:rPr lang="nl-NL" sz="4200" b="1" dirty="0">
                        <a:solidFill>
                          <a:schemeClr val="tx1"/>
                        </a:solidFill>
                      </a:rPr>
                      <a:t>A. 4 </a:t>
                    </a:r>
                    <a14:m>
                      <m:oMath xmlns:m="http://schemas.openxmlformats.org/officeDocument/2006/math">
                        <m:r>
                          <a:rPr lang="nl-NL" sz="4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⟶</m:t>
                        </m:r>
                      </m:oMath>
                    </a14:m>
                    <a:r>
                      <a:rPr lang="nl-NL" sz="4200" b="1" dirty="0">
                        <a:solidFill>
                          <a:schemeClr val="tx1"/>
                        </a:solidFill>
                      </a:rPr>
                      <a:t> 3 </a:t>
                    </a:r>
                    <a14:m>
                      <m:oMath xmlns:m="http://schemas.openxmlformats.org/officeDocument/2006/math">
                        <m:r>
                          <a:rPr lang="nl-NL" sz="4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⟶</m:t>
                        </m:r>
                      </m:oMath>
                    </a14:m>
                    <a:r>
                      <a:rPr lang="nl-NL" sz="4200" b="1" dirty="0">
                        <a:solidFill>
                          <a:schemeClr val="tx1"/>
                        </a:solidFill>
                      </a:rPr>
                      <a:t> 2 </a:t>
                    </a:r>
                    <a14:m>
                      <m:oMath xmlns:m="http://schemas.openxmlformats.org/officeDocument/2006/math">
                        <m:r>
                          <a:rPr lang="nl-NL" sz="4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⟶</m:t>
                        </m:r>
                      </m:oMath>
                    </a14:m>
                    <a:r>
                      <a:rPr lang="nl-NL" sz="4200" b="1" dirty="0">
                        <a:solidFill>
                          <a:schemeClr val="tx1"/>
                        </a:solidFill>
                      </a:rPr>
                      <a:t> 1.</a:t>
                    </a:r>
                    <a:endParaRPr lang="en-US" sz="4200" b="1" dirty="0">
                      <a:solidFill>
                        <a:schemeClr val="tx1"/>
                      </a:solidFill>
                    </a:endParaRPr>
                  </a:p>
                  <a:p>
                    <a:r>
                      <a:rPr lang="nl-NL" sz="4200" b="1" dirty="0">
                        <a:solidFill>
                          <a:schemeClr val="tx1"/>
                        </a:solidFill>
                      </a:rPr>
                      <a:t>B. 4 </a:t>
                    </a:r>
                    <a14:m>
                      <m:oMath xmlns:m="http://schemas.openxmlformats.org/officeDocument/2006/math">
                        <m:r>
                          <a:rPr lang="nl-NL" sz="4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⟶</m:t>
                        </m:r>
                      </m:oMath>
                    </a14:m>
                    <a:r>
                      <a:rPr lang="nl-NL" sz="4200" b="1" dirty="0">
                        <a:solidFill>
                          <a:schemeClr val="tx1"/>
                        </a:solidFill>
                      </a:rPr>
                      <a:t> 3 </a:t>
                    </a:r>
                    <a14:m>
                      <m:oMath xmlns:m="http://schemas.openxmlformats.org/officeDocument/2006/math">
                        <m:r>
                          <a:rPr lang="nl-NL" sz="4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⟶</m:t>
                        </m:r>
                      </m:oMath>
                    </a14:m>
                    <a:r>
                      <a:rPr lang="nl-NL" sz="4200" b="1" dirty="0">
                        <a:solidFill>
                          <a:schemeClr val="tx1"/>
                        </a:solidFill>
                      </a:rPr>
                      <a:t> 1 </a:t>
                    </a:r>
                    <a14:m>
                      <m:oMath xmlns:m="http://schemas.openxmlformats.org/officeDocument/2006/math">
                        <m:r>
                          <a:rPr lang="nl-NL" sz="4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⟶</m:t>
                        </m:r>
                      </m:oMath>
                    </a14:m>
                    <a:r>
                      <a:rPr lang="nl-NL" sz="4200" b="1" dirty="0">
                        <a:solidFill>
                          <a:schemeClr val="tx1"/>
                        </a:solidFill>
                      </a:rPr>
                      <a:t> 2.</a:t>
                    </a:r>
                    <a:endParaRPr lang="en-US" sz="4200" b="1" dirty="0">
                      <a:solidFill>
                        <a:schemeClr val="tx1"/>
                      </a:solidFill>
                    </a:endParaRPr>
                  </a:p>
                  <a:p>
                    <a:r>
                      <a:rPr lang="nl-NL" sz="4200" b="1" dirty="0">
                        <a:solidFill>
                          <a:schemeClr val="tx1"/>
                        </a:solidFill>
                      </a:rPr>
                      <a:t>C. 3 </a:t>
                    </a:r>
                    <a14:m>
                      <m:oMath xmlns:m="http://schemas.openxmlformats.org/officeDocument/2006/math">
                        <m:r>
                          <a:rPr lang="nl-NL" sz="4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⟶</m:t>
                        </m:r>
                      </m:oMath>
                    </a14:m>
                    <a:r>
                      <a:rPr lang="nl-NL" sz="4200" b="1" dirty="0">
                        <a:solidFill>
                          <a:schemeClr val="tx1"/>
                        </a:solidFill>
                      </a:rPr>
                      <a:t> 4 </a:t>
                    </a:r>
                    <a14:m>
                      <m:oMath xmlns:m="http://schemas.openxmlformats.org/officeDocument/2006/math">
                        <m:r>
                          <a:rPr lang="nl-NL" sz="4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⟶</m:t>
                        </m:r>
                      </m:oMath>
                    </a14:m>
                    <a:r>
                      <a:rPr lang="nl-NL" sz="4200" b="1" dirty="0">
                        <a:solidFill>
                          <a:schemeClr val="tx1"/>
                        </a:solidFill>
                      </a:rPr>
                      <a:t> 1 </a:t>
                    </a:r>
                    <a14:m>
                      <m:oMath xmlns:m="http://schemas.openxmlformats.org/officeDocument/2006/math">
                        <m:r>
                          <a:rPr lang="nl-NL" sz="4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⟶</m:t>
                        </m:r>
                      </m:oMath>
                    </a14:m>
                    <a:r>
                      <a:rPr lang="nl-NL" sz="4200" b="1" dirty="0">
                        <a:solidFill>
                          <a:schemeClr val="tx1"/>
                        </a:solidFill>
                      </a:rPr>
                      <a:t> 2. </a:t>
                    </a:r>
                    <a:endParaRPr lang="en-US" sz="4200" b="1" dirty="0">
                      <a:solidFill>
                        <a:schemeClr val="tx1"/>
                      </a:solidFill>
                    </a:endParaRPr>
                  </a:p>
                  <a:p>
                    <a:r>
                      <a:rPr lang="nl-NL" sz="4200" b="1" dirty="0">
                        <a:solidFill>
                          <a:schemeClr val="tx1"/>
                        </a:solidFill>
                      </a:rPr>
                      <a:t>D. 3 </a:t>
                    </a:r>
                    <a14:m>
                      <m:oMath xmlns:m="http://schemas.openxmlformats.org/officeDocument/2006/math">
                        <m:r>
                          <a:rPr lang="nl-NL" sz="4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⟶</m:t>
                        </m:r>
                      </m:oMath>
                    </a14:m>
                    <a:r>
                      <a:rPr lang="nl-NL" sz="4200" b="1" dirty="0">
                        <a:solidFill>
                          <a:schemeClr val="tx1"/>
                        </a:solidFill>
                      </a:rPr>
                      <a:t> 4 </a:t>
                    </a:r>
                    <a14:m>
                      <m:oMath xmlns:m="http://schemas.openxmlformats.org/officeDocument/2006/math">
                        <m:r>
                          <a:rPr lang="nl-NL" sz="4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⟶</m:t>
                        </m:r>
                      </m:oMath>
                    </a14:m>
                    <a:r>
                      <a:rPr lang="nl-NL" sz="4200" b="1" dirty="0">
                        <a:solidFill>
                          <a:schemeClr val="tx1"/>
                        </a:solidFill>
                      </a:rPr>
                      <a:t> 2 </a:t>
                    </a:r>
                    <a14:m>
                      <m:oMath xmlns:m="http://schemas.openxmlformats.org/officeDocument/2006/math">
                        <m:r>
                          <a:rPr lang="nl-NL" sz="4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⟶</m:t>
                        </m:r>
                      </m:oMath>
                    </a14:m>
                    <a:r>
                      <a:rPr lang="nl-NL" sz="4200" b="1" dirty="0">
                        <a:solidFill>
                          <a:schemeClr val="tx1"/>
                        </a:solidFill>
                      </a:rPr>
                      <a:t> 1</a:t>
                    </a:r>
                    <a:endParaRPr lang="en-US" sz="4200" b="1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63" name="Rectangle 162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939962" y="4728376"/>
                    <a:ext cx="3391109" cy="1673689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3777" t="-7299" b="-14234"/>
                    </a:stretch>
                  </a:blipFill>
                  <a:ln w="15875"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64" name="Rectangle 163"/>
              <p:cNvSpPr/>
              <p:nvPr/>
            </p:nvSpPr>
            <p:spPr>
              <a:xfrm>
                <a:off x="5627671" y="5208209"/>
                <a:ext cx="658906" cy="658906"/>
              </a:xfrm>
              <a:prstGeom prst="rect">
                <a:avLst/>
              </a:prstGeom>
              <a:noFill/>
              <a:ln w="158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675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65" name="Group 164"/>
          <p:cNvGrpSpPr/>
          <p:nvPr/>
        </p:nvGrpSpPr>
        <p:grpSpPr>
          <a:xfrm>
            <a:off x="3189054" y="6204601"/>
            <a:ext cx="8937561" cy="3392030"/>
            <a:chOff x="2459215" y="4520874"/>
            <a:chExt cx="5958374" cy="2261353"/>
          </a:xfrm>
        </p:grpSpPr>
        <p:sp>
          <p:nvSpPr>
            <p:cNvPr id="172" name="Rectangle 171"/>
            <p:cNvSpPr/>
            <p:nvPr/>
          </p:nvSpPr>
          <p:spPr>
            <a:xfrm>
              <a:off x="5116429" y="4520874"/>
              <a:ext cx="658906" cy="658906"/>
            </a:xfrm>
            <a:prstGeom prst="rect">
              <a:avLst/>
            </a:prstGeom>
            <a:noFill/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675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3" name="Rectangle 172"/>
            <p:cNvSpPr/>
            <p:nvPr/>
          </p:nvSpPr>
          <p:spPr>
            <a:xfrm>
              <a:off x="5771510" y="4520874"/>
              <a:ext cx="658906" cy="658906"/>
            </a:xfrm>
            <a:prstGeom prst="rect">
              <a:avLst/>
            </a:prstGeom>
            <a:noFill/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675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4" name="Rectangle 173"/>
            <p:cNvSpPr/>
            <p:nvPr/>
          </p:nvSpPr>
          <p:spPr>
            <a:xfrm>
              <a:off x="6440871" y="4520874"/>
              <a:ext cx="658906" cy="658906"/>
            </a:xfrm>
            <a:prstGeom prst="rect">
              <a:avLst/>
            </a:prstGeom>
            <a:noFill/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675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5" name="Rectangle 174"/>
                <p:cNvSpPr/>
                <p:nvPr/>
              </p:nvSpPr>
              <p:spPr>
                <a:xfrm>
                  <a:off x="2459215" y="5115099"/>
                  <a:ext cx="5420216" cy="1667128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  <a:alpha val="80000"/>
                  </a:schemeClr>
                </a:solidFill>
                <a:ln w="158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>
                    <a:lnSpc>
                      <a:spcPct val="115000"/>
                    </a:lnSpc>
                    <a:spcAft>
                      <a:spcPts val="1500"/>
                    </a:spcAft>
                  </a:pPr>
                  <a:endParaRPr lang="nl-NL" sz="54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 algn="ctr">
                    <a:lnSpc>
                      <a:spcPct val="115000"/>
                    </a:lnSpc>
                    <a:spcAft>
                      <a:spcPts val="1500"/>
                    </a:spcAft>
                  </a:pPr>
                  <a:r>
                    <a:rPr lang="nl-NL" sz="54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C. 3 </a:t>
                  </a:r>
                  <a14:m>
                    <m:oMath xmlns:m="http://schemas.openxmlformats.org/officeDocument/2006/math">
                      <m:r>
                        <a:rPr lang="nl-NL" sz="54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⟶</m:t>
                      </m:r>
                    </m:oMath>
                  </a14:m>
                  <a:r>
                    <a:rPr lang="nl-NL" sz="54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4 </a:t>
                  </a:r>
                  <a14:m>
                    <m:oMath xmlns:m="http://schemas.openxmlformats.org/officeDocument/2006/math">
                      <m:r>
                        <a:rPr lang="nl-NL" sz="54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⟶</m:t>
                      </m:r>
                    </m:oMath>
                  </a14:m>
                  <a:r>
                    <a:rPr lang="nl-NL" sz="54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1 </a:t>
                  </a:r>
                  <a14:m>
                    <m:oMath xmlns:m="http://schemas.openxmlformats.org/officeDocument/2006/math">
                      <m:r>
                        <a:rPr lang="nl-NL" sz="54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⟶</m:t>
                      </m:r>
                    </m:oMath>
                  </a14:m>
                  <a:r>
                    <a:rPr lang="nl-NL" sz="54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2. </a:t>
                  </a:r>
                  <a:endParaRPr lang="en-US" sz="54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endParaRPr>
                </a:p>
                <a:p>
                  <a:pPr defTabSz="1371600">
                    <a:defRPr/>
                  </a:pPr>
                  <a:endParaRPr lang="en-US" sz="5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75" name="Rectangle 17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59215" y="5115099"/>
                  <a:ext cx="5420216" cy="1667128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 w="15875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6" name="Rectangle 175"/>
            <p:cNvSpPr/>
            <p:nvPr/>
          </p:nvSpPr>
          <p:spPr>
            <a:xfrm>
              <a:off x="7758683" y="4520874"/>
              <a:ext cx="658906" cy="658906"/>
            </a:xfrm>
            <a:prstGeom prst="rect">
              <a:avLst/>
            </a:prstGeom>
            <a:noFill/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675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509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500"/>
                            </p:stCondLst>
                            <p:childTnLst>
                              <p:par>
                                <p:cTn id="7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500"/>
                            </p:stCondLst>
                            <p:childTnLst>
                              <p:par>
                                <p:cTn id="7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500"/>
                            </p:stCondLst>
                            <p:childTnLst>
                              <p:par>
                                <p:cTn id="8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500"/>
                            </p:stCondLst>
                            <p:childTnLst>
                              <p:par>
                                <p:cTn id="8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500"/>
                            </p:stCondLst>
                            <p:childTnLst>
                              <p:par>
                                <p:cTn id="8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9500"/>
                            </p:stCondLst>
                            <p:childTnLst>
                              <p:par>
                                <p:cTn id="9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500"/>
                            </p:stCondLst>
                            <p:childTnLst>
                              <p:par>
                                <p:cTn id="9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u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2" grpId="0" animBg="1"/>
      <p:bldP spid="3" grpId="0" animBg="1"/>
      <p:bldP spid="3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43940" y="121880"/>
            <a:ext cx="16725900" cy="28553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204"/>
              </a:lnSpc>
            </a:pPr>
            <a:r>
              <a:rPr lang="en-US" sz="11500" b="1" dirty="0" err="1" smtClean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Pagkaki"/>
                <a:sym typeface="Pagkaki"/>
              </a:rPr>
              <a:t>Tạm</a:t>
            </a:r>
            <a:r>
              <a:rPr lang="en-US" sz="11500" b="1" dirty="0" smtClean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Pagkaki"/>
                <a:sym typeface="Pagkaki"/>
              </a:rPr>
              <a:t> </a:t>
            </a:r>
            <a:r>
              <a:rPr lang="en-US" sz="11500" b="1" dirty="0" err="1" smtClean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Pagkaki"/>
                <a:sym typeface="Pagkaki"/>
              </a:rPr>
              <a:t>biệt</a:t>
            </a:r>
            <a:r>
              <a:rPr lang="en-US" sz="11500" b="1" dirty="0" smtClean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Pagkaki"/>
                <a:sym typeface="Pagkaki"/>
              </a:rPr>
              <a:t> </a:t>
            </a:r>
            <a:r>
              <a:rPr lang="en-US" sz="11500" b="1" dirty="0" err="1" smtClean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Pagkaki"/>
                <a:sym typeface="Pagkaki"/>
              </a:rPr>
              <a:t>và</a:t>
            </a:r>
            <a:r>
              <a:rPr lang="en-US" sz="11500" b="1" dirty="0" smtClean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Pagkaki"/>
                <a:sym typeface="Pagkaki"/>
              </a:rPr>
              <a:t> </a:t>
            </a:r>
            <a:r>
              <a:rPr lang="en-US" sz="11500" b="1" dirty="0" err="1" smtClean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Pagkaki"/>
                <a:sym typeface="Pagkaki"/>
              </a:rPr>
              <a:t>hẹn</a:t>
            </a:r>
            <a:r>
              <a:rPr lang="en-US" sz="11500" b="1" dirty="0" smtClean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Pagkaki"/>
                <a:sym typeface="Pagkaki"/>
              </a:rPr>
              <a:t> </a:t>
            </a:r>
            <a:r>
              <a:rPr lang="en-US" sz="115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Pagkaki"/>
                <a:sym typeface="Pagkaki"/>
              </a:rPr>
              <a:t>gặp</a:t>
            </a:r>
            <a:r>
              <a:rPr lang="en-US" sz="115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Pagkaki"/>
                <a:sym typeface="Pagkaki"/>
              </a:rPr>
              <a:t> </a:t>
            </a:r>
            <a:r>
              <a:rPr lang="en-US" sz="115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Pagkaki"/>
                <a:sym typeface="Pagkaki"/>
              </a:rPr>
              <a:t>lại</a:t>
            </a:r>
            <a:r>
              <a:rPr lang="en-US" sz="115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Pagkaki"/>
                <a:sym typeface="Pagkaki"/>
              </a:rPr>
              <a:t> !</a:t>
            </a:r>
          </a:p>
        </p:txBody>
      </p:sp>
      <p:sp>
        <p:nvSpPr>
          <p:cNvPr id="3" name="Freeform 3"/>
          <p:cNvSpPr/>
          <p:nvPr/>
        </p:nvSpPr>
        <p:spPr>
          <a:xfrm rot="-386524">
            <a:off x="1456695" y="4725758"/>
            <a:ext cx="5953292" cy="7964271"/>
          </a:xfrm>
          <a:custGeom>
            <a:avLst/>
            <a:gdLst/>
            <a:ahLst/>
            <a:cxnLst/>
            <a:rect l="l" t="t" r="r" b="b"/>
            <a:pathLst>
              <a:path w="5953292" h="7964271">
                <a:moveTo>
                  <a:pt x="0" y="0"/>
                </a:moveTo>
                <a:lnTo>
                  <a:pt x="5953292" y="0"/>
                </a:lnTo>
                <a:lnTo>
                  <a:pt x="5953292" y="7964271"/>
                </a:lnTo>
                <a:lnTo>
                  <a:pt x="0" y="79642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208754">
            <a:off x="7449733" y="4033999"/>
            <a:ext cx="1862617" cy="5360049"/>
          </a:xfrm>
          <a:custGeom>
            <a:avLst/>
            <a:gdLst/>
            <a:ahLst/>
            <a:cxnLst/>
            <a:rect l="l" t="t" r="r" b="b"/>
            <a:pathLst>
              <a:path w="1862617" h="5360049">
                <a:moveTo>
                  <a:pt x="0" y="0"/>
                </a:moveTo>
                <a:lnTo>
                  <a:pt x="1862617" y="0"/>
                </a:lnTo>
                <a:lnTo>
                  <a:pt x="1862617" y="5360049"/>
                </a:lnTo>
                <a:lnTo>
                  <a:pt x="0" y="53600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348989">
            <a:off x="10954494" y="4350037"/>
            <a:ext cx="2048768" cy="2622423"/>
          </a:xfrm>
          <a:custGeom>
            <a:avLst/>
            <a:gdLst/>
            <a:ahLst/>
            <a:cxnLst/>
            <a:rect l="l" t="t" r="r" b="b"/>
            <a:pathLst>
              <a:path w="2048768" h="2622423">
                <a:moveTo>
                  <a:pt x="0" y="0"/>
                </a:moveTo>
                <a:lnTo>
                  <a:pt x="2048768" y="0"/>
                </a:lnTo>
                <a:lnTo>
                  <a:pt x="2048768" y="2622423"/>
                </a:lnTo>
                <a:lnTo>
                  <a:pt x="0" y="26224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357697">
            <a:off x="8203543" y="7574844"/>
            <a:ext cx="5246686" cy="1291996"/>
          </a:xfrm>
          <a:custGeom>
            <a:avLst/>
            <a:gdLst/>
            <a:ahLst/>
            <a:cxnLst/>
            <a:rect l="l" t="t" r="r" b="b"/>
            <a:pathLst>
              <a:path w="5246686" h="1291996">
                <a:moveTo>
                  <a:pt x="0" y="0"/>
                </a:moveTo>
                <a:lnTo>
                  <a:pt x="5246686" y="0"/>
                </a:lnTo>
                <a:lnTo>
                  <a:pt x="5246686" y="1291996"/>
                </a:lnTo>
                <a:lnTo>
                  <a:pt x="0" y="12919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865589" y="4252974"/>
            <a:ext cx="2782070" cy="2916981"/>
          </a:xfrm>
          <a:custGeom>
            <a:avLst/>
            <a:gdLst/>
            <a:ahLst/>
            <a:cxnLst/>
            <a:rect l="l" t="t" r="r" b="b"/>
            <a:pathLst>
              <a:path w="2782070" h="2916981">
                <a:moveTo>
                  <a:pt x="0" y="0"/>
                </a:moveTo>
                <a:lnTo>
                  <a:pt x="2782070" y="0"/>
                </a:lnTo>
                <a:lnTo>
                  <a:pt x="2782070" y="2916980"/>
                </a:lnTo>
                <a:lnTo>
                  <a:pt x="0" y="29169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868912">
            <a:off x="13291666" y="7355057"/>
            <a:ext cx="3506976" cy="1731570"/>
          </a:xfrm>
          <a:custGeom>
            <a:avLst/>
            <a:gdLst/>
            <a:ahLst/>
            <a:cxnLst/>
            <a:rect l="l" t="t" r="r" b="b"/>
            <a:pathLst>
              <a:path w="3506976" h="1731570">
                <a:moveTo>
                  <a:pt x="0" y="0"/>
                </a:moveTo>
                <a:lnTo>
                  <a:pt x="3506976" y="0"/>
                </a:lnTo>
                <a:lnTo>
                  <a:pt x="3506976" y="1731570"/>
                </a:lnTo>
                <a:lnTo>
                  <a:pt x="0" y="17315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icture 1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6" y="0"/>
            <a:ext cx="18280904" cy="10288151"/>
          </a:xfrm>
          <a:prstGeom prst="rect">
            <a:avLst/>
          </a:prstGeom>
        </p:spPr>
      </p:pic>
      <p:pic>
        <p:nvPicPr>
          <p:cNvPr id="124" name="den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299" y="1109270"/>
            <a:ext cx="3977985" cy="3977985"/>
          </a:xfrm>
          <a:prstGeom prst="rect">
            <a:avLst/>
          </a:prstGeom>
        </p:spPr>
      </p:pic>
      <p:pic>
        <p:nvPicPr>
          <p:cNvPr id="125" name="den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1489" y="1635995"/>
            <a:ext cx="3959715" cy="3959715"/>
          </a:xfrm>
          <a:prstGeom prst="rect">
            <a:avLst/>
          </a:prstGeom>
        </p:spPr>
      </p:pic>
      <p:pic>
        <p:nvPicPr>
          <p:cNvPr id="126" name="den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5567" y="1107004"/>
            <a:ext cx="3959715" cy="3968840"/>
          </a:xfrm>
          <a:prstGeom prst="rect">
            <a:avLst/>
          </a:prstGeom>
        </p:spPr>
      </p:pic>
      <p:pic>
        <p:nvPicPr>
          <p:cNvPr id="127" name="den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939" y="4530090"/>
            <a:ext cx="3977985" cy="3977985"/>
          </a:xfrm>
          <a:prstGeom prst="rect">
            <a:avLst/>
          </a:prstGeom>
        </p:spPr>
      </p:pic>
      <p:pic>
        <p:nvPicPr>
          <p:cNvPr id="128" name="den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488" y="5057228"/>
            <a:ext cx="3959715" cy="3959715"/>
          </a:xfrm>
          <a:prstGeom prst="rect">
            <a:avLst/>
          </a:prstGeom>
        </p:spPr>
      </p:pic>
      <p:pic>
        <p:nvPicPr>
          <p:cNvPr id="129" name="den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2491" y="4528185"/>
            <a:ext cx="3977985" cy="3977985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953" y="1652179"/>
            <a:ext cx="1752893" cy="1752893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4" y="1325963"/>
            <a:ext cx="1591661" cy="1591661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376" y="2607253"/>
            <a:ext cx="1691357" cy="1691357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037" y="-1462249"/>
            <a:ext cx="2642846" cy="9089924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909" y="7627675"/>
            <a:ext cx="971550" cy="1357313"/>
          </a:xfrm>
          <a:prstGeom prst="rect">
            <a:avLst/>
          </a:prstGeom>
        </p:spPr>
      </p:pic>
      <p:pic>
        <p:nvPicPr>
          <p:cNvPr id="159" name="Picture 158">
            <a:hlinkClick r:id="" action="ppaction://noaction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5129" y="8778240"/>
            <a:ext cx="1771232" cy="1497330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9055" y="-1007324"/>
            <a:ext cx="914400" cy="914400"/>
          </a:xfrm>
          <a:prstGeom prst="rect">
            <a:avLst/>
          </a:prstGeom>
        </p:spPr>
      </p:pic>
      <p:pic>
        <p:nvPicPr>
          <p:cNvPr id="139" name="mau1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299" y="1109270"/>
            <a:ext cx="3977985" cy="3977985"/>
          </a:xfrm>
          <a:prstGeom prst="rect">
            <a:avLst/>
          </a:prstGeom>
        </p:spPr>
      </p:pic>
      <p:pic>
        <p:nvPicPr>
          <p:cNvPr id="140" name="mau2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1490" y="1635995"/>
            <a:ext cx="3950612" cy="3959715"/>
          </a:xfrm>
          <a:prstGeom prst="rect">
            <a:avLst/>
          </a:prstGeom>
        </p:spPr>
      </p:pic>
      <p:pic>
        <p:nvPicPr>
          <p:cNvPr id="141" name="mau3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5567" y="1107003"/>
            <a:ext cx="3959715" cy="3959715"/>
          </a:xfrm>
          <a:prstGeom prst="rect">
            <a:avLst/>
          </a:prstGeom>
        </p:spPr>
      </p:pic>
      <p:pic>
        <p:nvPicPr>
          <p:cNvPr id="142" name="mau4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939" y="4530090"/>
            <a:ext cx="3977985" cy="3977985"/>
          </a:xfrm>
          <a:prstGeom prst="rect">
            <a:avLst/>
          </a:prstGeom>
        </p:spPr>
      </p:pic>
      <p:pic>
        <p:nvPicPr>
          <p:cNvPr id="143" name="mau5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489" y="5071517"/>
            <a:ext cx="3950612" cy="3959715"/>
          </a:xfrm>
          <a:prstGeom prst="rect">
            <a:avLst/>
          </a:prstGeom>
        </p:spPr>
      </p:pic>
      <p:pic>
        <p:nvPicPr>
          <p:cNvPr id="144" name="mau6">
            <a:hlinkClick r:id="rId29" action="ppaction://hlinksldjump"/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2491" y="4528185"/>
            <a:ext cx="3977985" cy="3977985"/>
          </a:xfrm>
          <a:prstGeom prst="rect">
            <a:avLst/>
          </a:prstGeom>
        </p:spPr>
      </p:pic>
      <p:sp>
        <p:nvSpPr>
          <p:cNvPr id="3" name="Left-Right Arrow 2"/>
          <p:cNvSpPr/>
          <p:nvPr/>
        </p:nvSpPr>
        <p:spPr>
          <a:xfrm>
            <a:off x="4862985" y="9334054"/>
            <a:ext cx="3584946" cy="636270"/>
          </a:xfrm>
          <a:prstGeom prst="left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Explosion 1 4"/>
          <p:cNvSpPr/>
          <p:nvPr/>
        </p:nvSpPr>
        <p:spPr>
          <a:xfrm>
            <a:off x="412714" y="8497150"/>
            <a:ext cx="1797085" cy="827884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872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1251858" y="616403"/>
            <a:ext cx="16422731" cy="2135066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5400" b="1" dirty="0" err="1" smtClean="0">
                <a:solidFill>
                  <a:prstClr val="white"/>
                </a:solidFill>
              </a:rPr>
              <a:t>Bạn</a:t>
            </a:r>
            <a:r>
              <a:rPr lang="en-US" sz="5400" b="1" dirty="0" smtClean="0">
                <a:solidFill>
                  <a:prstClr val="white"/>
                </a:solidFill>
              </a:rPr>
              <a:t> </a:t>
            </a:r>
            <a:r>
              <a:rPr lang="en-US" sz="5400" b="1" dirty="0" err="1" smtClean="0">
                <a:solidFill>
                  <a:prstClr val="white"/>
                </a:solidFill>
              </a:rPr>
              <a:t>hãy</a:t>
            </a:r>
            <a:r>
              <a:rPr lang="en-US" sz="5400" b="1" dirty="0" smtClean="0">
                <a:solidFill>
                  <a:prstClr val="white"/>
                </a:solidFill>
              </a:rPr>
              <a:t> </a:t>
            </a:r>
            <a:r>
              <a:rPr lang="en-US" sz="5400" b="1" dirty="0" err="1" smtClean="0">
                <a:solidFill>
                  <a:prstClr val="white"/>
                </a:solidFill>
              </a:rPr>
              <a:t>nêu</a:t>
            </a:r>
            <a:r>
              <a:rPr lang="en-US" sz="5400" b="1" dirty="0" smtClean="0">
                <a:solidFill>
                  <a:prstClr val="white"/>
                </a:solidFill>
              </a:rPr>
              <a:t> </a:t>
            </a:r>
            <a:r>
              <a:rPr lang="en-US" sz="5400" b="1" dirty="0" err="1">
                <a:solidFill>
                  <a:prstClr val="white"/>
                </a:solidFill>
              </a:rPr>
              <a:t>tên</a:t>
            </a:r>
            <a:r>
              <a:rPr lang="en-US" sz="5400" b="1" dirty="0">
                <a:solidFill>
                  <a:prstClr val="white"/>
                </a:solidFill>
              </a:rPr>
              <a:t> </a:t>
            </a:r>
            <a:r>
              <a:rPr lang="en-US" sz="5400" b="1" dirty="0" err="1">
                <a:solidFill>
                  <a:prstClr val="white"/>
                </a:solidFill>
              </a:rPr>
              <a:t>sản</a:t>
            </a:r>
            <a:r>
              <a:rPr lang="en-US" sz="5400" b="1" dirty="0">
                <a:solidFill>
                  <a:prstClr val="white"/>
                </a:solidFill>
              </a:rPr>
              <a:t> </a:t>
            </a:r>
            <a:r>
              <a:rPr lang="en-US" sz="5400" b="1" dirty="0" err="1">
                <a:solidFill>
                  <a:prstClr val="white"/>
                </a:solidFill>
              </a:rPr>
              <a:t>phẩm</a:t>
            </a:r>
            <a:r>
              <a:rPr lang="en-US" sz="5400" b="1" dirty="0">
                <a:solidFill>
                  <a:prstClr val="white"/>
                </a:solidFill>
              </a:rPr>
              <a:t>, </a:t>
            </a:r>
            <a:r>
              <a:rPr lang="en-US" sz="5400" b="1" dirty="0" err="1">
                <a:solidFill>
                  <a:prstClr val="white"/>
                </a:solidFill>
              </a:rPr>
              <a:t>vật</a:t>
            </a:r>
            <a:r>
              <a:rPr lang="en-US" sz="5400" b="1" dirty="0">
                <a:solidFill>
                  <a:prstClr val="white"/>
                </a:solidFill>
              </a:rPr>
              <a:t> </a:t>
            </a:r>
            <a:r>
              <a:rPr lang="en-US" sz="5400" b="1" dirty="0" err="1">
                <a:solidFill>
                  <a:prstClr val="white"/>
                </a:solidFill>
              </a:rPr>
              <a:t>liệu</a:t>
            </a:r>
            <a:r>
              <a:rPr lang="en-US" sz="5400" b="1" dirty="0">
                <a:solidFill>
                  <a:prstClr val="white"/>
                </a:solidFill>
              </a:rPr>
              <a:t> </a:t>
            </a:r>
            <a:r>
              <a:rPr lang="en-US" sz="5400" b="1" dirty="0" err="1">
                <a:solidFill>
                  <a:prstClr val="white"/>
                </a:solidFill>
              </a:rPr>
              <a:t>và</a:t>
            </a:r>
            <a:r>
              <a:rPr lang="en-US" sz="5400" b="1" dirty="0">
                <a:solidFill>
                  <a:prstClr val="white"/>
                </a:solidFill>
              </a:rPr>
              <a:t> </a:t>
            </a:r>
            <a:r>
              <a:rPr lang="en-US" sz="5400" b="1" dirty="0" err="1">
                <a:solidFill>
                  <a:prstClr val="white"/>
                </a:solidFill>
              </a:rPr>
              <a:t>chức</a:t>
            </a:r>
            <a:r>
              <a:rPr lang="en-US" sz="5400" b="1" dirty="0">
                <a:solidFill>
                  <a:prstClr val="white"/>
                </a:solidFill>
              </a:rPr>
              <a:t> </a:t>
            </a:r>
            <a:r>
              <a:rPr lang="en-US" sz="5400" b="1" dirty="0" err="1">
                <a:solidFill>
                  <a:prstClr val="white"/>
                </a:solidFill>
              </a:rPr>
              <a:t>năng</a:t>
            </a:r>
            <a:r>
              <a:rPr lang="en-US" sz="5400" b="1" dirty="0">
                <a:solidFill>
                  <a:prstClr val="white"/>
                </a:solidFill>
              </a:rPr>
              <a:t> </a:t>
            </a:r>
            <a:r>
              <a:rPr lang="en-US" sz="5400" b="1" dirty="0" err="1">
                <a:solidFill>
                  <a:prstClr val="white"/>
                </a:solidFill>
              </a:rPr>
              <a:t>của</a:t>
            </a:r>
            <a:r>
              <a:rPr lang="en-US" sz="5400" b="1" dirty="0">
                <a:solidFill>
                  <a:prstClr val="white"/>
                </a:solidFill>
              </a:rPr>
              <a:t> </a:t>
            </a:r>
            <a:r>
              <a:rPr lang="en-US" sz="5400" b="1" dirty="0" err="1">
                <a:solidFill>
                  <a:prstClr val="white"/>
                </a:solidFill>
              </a:rPr>
              <a:t>sản</a:t>
            </a:r>
            <a:r>
              <a:rPr lang="en-US" sz="5400" b="1" dirty="0">
                <a:solidFill>
                  <a:prstClr val="white"/>
                </a:solidFill>
              </a:rPr>
              <a:t> </a:t>
            </a:r>
            <a:r>
              <a:rPr lang="en-US" sz="5400" b="1" dirty="0" err="1" smtClean="0">
                <a:solidFill>
                  <a:prstClr val="white"/>
                </a:solidFill>
              </a:rPr>
              <a:t>phẩm</a:t>
            </a:r>
            <a:r>
              <a:rPr lang="en-US" sz="5400" b="1" dirty="0">
                <a:solidFill>
                  <a:prstClr val="white"/>
                </a:solidFill>
              </a:rPr>
              <a:t> </a:t>
            </a:r>
            <a:r>
              <a:rPr lang="en-US" sz="5400" b="1" dirty="0" err="1" smtClean="0">
                <a:solidFill>
                  <a:prstClr val="white"/>
                </a:solidFill>
              </a:rPr>
              <a:t>hình</a:t>
            </a:r>
            <a:r>
              <a:rPr lang="en-US" sz="5400" b="1" dirty="0" smtClean="0">
                <a:solidFill>
                  <a:prstClr val="white"/>
                </a:solidFill>
              </a:rPr>
              <a:t> </a:t>
            </a:r>
            <a:r>
              <a:rPr lang="en-US" sz="5400" b="1" dirty="0" err="1" smtClean="0">
                <a:solidFill>
                  <a:prstClr val="white"/>
                </a:solidFill>
              </a:rPr>
              <a:t>bên</a:t>
            </a:r>
            <a:r>
              <a:rPr lang="en-US" sz="5400" b="1" dirty="0" smtClean="0">
                <a:solidFill>
                  <a:prstClr val="white"/>
                </a:solidFill>
              </a:rPr>
              <a:t>.</a:t>
            </a:r>
            <a:endParaRPr lang="en-US" sz="54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7953647" y="3695700"/>
            <a:ext cx="9677400" cy="4000165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chì</a:t>
            </a:r>
            <a:endParaRPr lang="en-US" sz="40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1371600"/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õi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than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chì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vỏ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gỗ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ép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1371600"/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endParaRPr lang="en-US" sz="40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0" y="8082308"/>
            <a:ext cx="3600450" cy="22023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162300"/>
            <a:ext cx="6549389" cy="660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44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39">
            <a:extLst>
              <a:ext uri="{FF2B5EF4-FFF2-40B4-BE49-F238E27FC236}">
                <a16:creationId xmlns="" xmlns:a16="http://schemas.microsoft.com/office/drawing/2014/main" id="{C3525965-92F6-DC38-57DE-C215D009E1EC}"/>
              </a:ext>
            </a:extLst>
          </p:cNvPr>
          <p:cNvSpPr/>
          <p:nvPr/>
        </p:nvSpPr>
        <p:spPr>
          <a:xfrm>
            <a:off x="1251859" y="616403"/>
            <a:ext cx="15784286" cy="1860097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 err="1">
                <a:solidFill>
                  <a:prstClr val="white"/>
                </a:solidFill>
              </a:rPr>
              <a:t>Nêu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tên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, </a:t>
            </a:r>
            <a:r>
              <a:rPr lang="en-US" sz="4800" b="1" dirty="0" err="1">
                <a:solidFill>
                  <a:prstClr val="white"/>
                </a:solidFill>
              </a:rPr>
              <a:t>vật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liệu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và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chức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năng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của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.</a:t>
            </a:r>
            <a:endParaRPr lang="en-US" sz="48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Snip Diagonal Corner Rectangle 49">
            <a:extLst>
              <a:ext uri="{FF2B5EF4-FFF2-40B4-BE49-F238E27FC236}">
                <a16:creationId xmlns="" xmlns:a16="http://schemas.microsoft.com/office/drawing/2014/main" id="{8D13E22A-CB51-FD56-8AD3-DFBAAF7E24A2}"/>
              </a:ext>
            </a:extLst>
          </p:cNvPr>
          <p:cNvSpPr/>
          <p:nvPr/>
        </p:nvSpPr>
        <p:spPr>
          <a:xfrm>
            <a:off x="8763000" y="4991100"/>
            <a:ext cx="8966959" cy="3341915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000" b="1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4000" b="1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4000" b="1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000" b="1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cọ</a:t>
            </a:r>
            <a:r>
              <a:rPr lang="en-US" sz="4000" b="1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endParaRPr lang="en-US" sz="40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1371600"/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trúc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nhựa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lông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 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1371600"/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endParaRPr lang="en-US" sz="40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="" xmlns:a16="http://schemas.microsoft.com/office/drawing/2014/main" id="{2F9C3ABF-57F7-CFBE-84DE-3DCF60368A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12" y="7566812"/>
            <a:ext cx="4623558" cy="22023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2569971"/>
            <a:ext cx="6159472" cy="546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13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39">
            <a:extLst>
              <a:ext uri="{FF2B5EF4-FFF2-40B4-BE49-F238E27FC236}">
                <a16:creationId xmlns="" xmlns:a16="http://schemas.microsoft.com/office/drawing/2014/main" id="{BDAA59F5-06C4-F986-3B6D-5438B331B916}"/>
              </a:ext>
            </a:extLst>
          </p:cNvPr>
          <p:cNvSpPr/>
          <p:nvPr/>
        </p:nvSpPr>
        <p:spPr>
          <a:xfrm>
            <a:off x="1251859" y="616403"/>
            <a:ext cx="15784286" cy="1860097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 err="1">
                <a:solidFill>
                  <a:prstClr val="white"/>
                </a:solidFill>
              </a:rPr>
              <a:t>Nêu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tên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, </a:t>
            </a:r>
            <a:r>
              <a:rPr lang="en-US" sz="4800" b="1" dirty="0" err="1">
                <a:solidFill>
                  <a:prstClr val="white"/>
                </a:solidFill>
              </a:rPr>
              <a:t>vật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liệu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và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chức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năng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của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.</a:t>
            </a:r>
            <a:endParaRPr lang="en-US" sz="48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Snip Diagonal Corner Rectangle 49">
            <a:extLst>
              <a:ext uri="{FF2B5EF4-FFF2-40B4-BE49-F238E27FC236}">
                <a16:creationId xmlns="" xmlns:a16="http://schemas.microsoft.com/office/drawing/2014/main" id="{959461E3-809B-BD94-5FBE-78BEA6E149A1}"/>
              </a:ext>
            </a:extLst>
          </p:cNvPr>
          <p:cNvSpPr/>
          <p:nvPr/>
        </p:nvSpPr>
        <p:spPr>
          <a:xfrm>
            <a:off x="9113522" y="3320080"/>
            <a:ext cx="8501745" cy="3341915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bi</a:t>
            </a:r>
          </a:p>
          <a:p>
            <a:pPr algn="just" defTabSz="1371600"/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nhựa</a:t>
            </a:r>
            <a:endParaRPr lang="en-US"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1371600"/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endParaRPr lang="en-US" sz="48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="" xmlns:a16="http://schemas.microsoft.com/office/drawing/2014/main" id="{F2AF7F02-C2FD-2D89-7713-4E338E3A76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0" y="7505575"/>
            <a:ext cx="3600450" cy="22023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859" y="3390900"/>
            <a:ext cx="7130141" cy="6418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33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39">
            <a:extLst>
              <a:ext uri="{FF2B5EF4-FFF2-40B4-BE49-F238E27FC236}">
                <a16:creationId xmlns="" xmlns:a16="http://schemas.microsoft.com/office/drawing/2014/main" id="{335CF1B4-7E0C-5809-07C9-704D2F107366}"/>
              </a:ext>
            </a:extLst>
          </p:cNvPr>
          <p:cNvSpPr/>
          <p:nvPr/>
        </p:nvSpPr>
        <p:spPr>
          <a:xfrm>
            <a:off x="1251859" y="616403"/>
            <a:ext cx="15784286" cy="1860097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 err="1">
                <a:solidFill>
                  <a:prstClr val="white"/>
                </a:solidFill>
              </a:rPr>
              <a:t>Nêu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tên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, </a:t>
            </a:r>
            <a:r>
              <a:rPr lang="en-US" sz="4800" b="1" dirty="0" err="1">
                <a:solidFill>
                  <a:prstClr val="white"/>
                </a:solidFill>
              </a:rPr>
              <a:t>vật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liệu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và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chức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năng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của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.</a:t>
            </a:r>
            <a:endParaRPr lang="en-US" sz="48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Snip Diagonal Corner Rectangle 49">
            <a:extLst>
              <a:ext uri="{FF2B5EF4-FFF2-40B4-BE49-F238E27FC236}">
                <a16:creationId xmlns="" xmlns:a16="http://schemas.microsoft.com/office/drawing/2014/main" id="{45C0F373-1846-C323-B1F3-04BA49AA11C4}"/>
              </a:ext>
            </a:extLst>
          </p:cNvPr>
          <p:cNvSpPr/>
          <p:nvPr/>
        </p:nvSpPr>
        <p:spPr>
          <a:xfrm>
            <a:off x="2133600" y="4507952"/>
            <a:ext cx="8966959" cy="3341915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endParaRPr lang="en-US" sz="40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1371600"/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Kim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nhựa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1371600"/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endParaRPr lang="en-US" sz="40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="" xmlns:a16="http://schemas.microsoft.com/office/drawing/2014/main" id="{22BD5093-82A3-91D4-1C02-9AB5894669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96" y="7849867"/>
            <a:ext cx="3866241" cy="22023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0" y="3086100"/>
            <a:ext cx="5590905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62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39">
            <a:extLst>
              <a:ext uri="{FF2B5EF4-FFF2-40B4-BE49-F238E27FC236}">
                <a16:creationId xmlns="" xmlns:a16="http://schemas.microsoft.com/office/drawing/2014/main" id="{B3735303-F966-1E73-523F-90CB68F6D1C7}"/>
              </a:ext>
            </a:extLst>
          </p:cNvPr>
          <p:cNvSpPr/>
          <p:nvPr/>
        </p:nvSpPr>
        <p:spPr>
          <a:xfrm>
            <a:off x="1251859" y="616403"/>
            <a:ext cx="15784286" cy="1860097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 err="1">
                <a:solidFill>
                  <a:prstClr val="white"/>
                </a:solidFill>
              </a:rPr>
              <a:t>Nêu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tên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, </a:t>
            </a:r>
            <a:r>
              <a:rPr lang="en-US" sz="4800" b="1" dirty="0" err="1">
                <a:solidFill>
                  <a:prstClr val="white"/>
                </a:solidFill>
              </a:rPr>
              <a:t>vật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liệu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và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chức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năng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của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.</a:t>
            </a:r>
            <a:endParaRPr lang="en-US" sz="48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Snip Diagonal Corner Rectangle 49">
            <a:extLst>
              <a:ext uri="{FF2B5EF4-FFF2-40B4-BE49-F238E27FC236}">
                <a16:creationId xmlns="" xmlns:a16="http://schemas.microsoft.com/office/drawing/2014/main" id="{93E70E2C-A761-8168-35B3-D46F5E9F594C}"/>
              </a:ext>
            </a:extLst>
          </p:cNvPr>
          <p:cNvSpPr/>
          <p:nvPr/>
        </p:nvSpPr>
        <p:spPr>
          <a:xfrm>
            <a:off x="8084426" y="3314700"/>
            <a:ext cx="8966959" cy="3341915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</a:t>
            </a:r>
            <a:endParaRPr lang="en-US" sz="48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1371600"/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nhựa</a:t>
            </a:r>
            <a:endParaRPr lang="en-US"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1371600"/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endParaRPr lang="en-US" sz="48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="" xmlns:a16="http://schemas.microsoft.com/office/drawing/2014/main" id="{3F1635C4-87ED-2DD8-5590-2E8F9E1356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0" y="8082308"/>
            <a:ext cx="3600450" cy="22023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859" y="2857500"/>
            <a:ext cx="6751659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8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39">
            <a:extLst>
              <a:ext uri="{FF2B5EF4-FFF2-40B4-BE49-F238E27FC236}">
                <a16:creationId xmlns="" xmlns:a16="http://schemas.microsoft.com/office/drawing/2014/main" id="{DC74B70F-6F4F-EFBF-59CB-9D1907A499C0}"/>
              </a:ext>
            </a:extLst>
          </p:cNvPr>
          <p:cNvSpPr/>
          <p:nvPr/>
        </p:nvSpPr>
        <p:spPr>
          <a:xfrm>
            <a:off x="1251859" y="616403"/>
            <a:ext cx="15784286" cy="1860097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 err="1">
                <a:solidFill>
                  <a:prstClr val="white"/>
                </a:solidFill>
              </a:rPr>
              <a:t>Nêu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tên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, </a:t>
            </a:r>
            <a:r>
              <a:rPr lang="en-US" sz="4800" b="1" dirty="0" err="1">
                <a:solidFill>
                  <a:prstClr val="white"/>
                </a:solidFill>
              </a:rPr>
              <a:t>vật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liệu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và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chức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năng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của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.</a:t>
            </a:r>
            <a:endParaRPr lang="en-US" sz="48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Snip Diagonal Corner Rectangle 49">
            <a:extLst>
              <a:ext uri="{FF2B5EF4-FFF2-40B4-BE49-F238E27FC236}">
                <a16:creationId xmlns="" xmlns:a16="http://schemas.microsoft.com/office/drawing/2014/main" id="{7C7B3608-E2D3-BAB2-4DB9-9F980620F292}"/>
              </a:ext>
            </a:extLst>
          </p:cNvPr>
          <p:cNvSpPr/>
          <p:nvPr/>
        </p:nvSpPr>
        <p:spPr>
          <a:xfrm>
            <a:off x="8001000" y="3488581"/>
            <a:ext cx="9576559" cy="3341915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endParaRPr lang="en-US" sz="48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1371600"/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sáp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nhuộm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endParaRPr lang="en-US"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1371600"/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endParaRPr lang="en-US" sz="48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="" xmlns:a16="http://schemas.microsoft.com/office/drawing/2014/main" id="{5DB1500D-0729-4375-1ED1-B642044906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0" y="8082308"/>
            <a:ext cx="3600450" cy="2202305"/>
          </a:xfrm>
          <a:prstGeom prst="rect">
            <a:avLst/>
          </a:prstGeom>
        </p:spPr>
      </p:pic>
      <p:pic>
        <p:nvPicPr>
          <p:cNvPr id="6" name="Picture 5" descr="Bút sáp màu CR-C05/DO 16 màu - VPP Khai Trí">
            <a:extLst>
              <a:ext uri="{FF2B5EF4-FFF2-40B4-BE49-F238E27FC236}">
                <a16:creationId xmlns="" xmlns:a16="http://schemas.microsoft.com/office/drawing/2014/main" id="{F03284A5-0765-3D77-9658-3EBD8B8F414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238500"/>
            <a:ext cx="6481595" cy="64815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7413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3953</TotalTime>
  <Words>1010</Words>
  <Application>Microsoft Office PowerPoint</Application>
  <PresentationFormat>Custom</PresentationFormat>
  <Paragraphs>211</Paragraphs>
  <Slides>28</Slides>
  <Notes>13</Notes>
  <HiddenSlides>5</HiddenSlides>
  <MMClips>3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Office Theme</vt:lpstr>
      <vt:lpstr>Office 主题​​</vt:lpstr>
      <vt:lpstr>1_Simple Light</vt:lpstr>
      <vt:lpstr>Custom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keywords>Hương Thảo - 0972115126</cp:keywords>
  <cp:lastModifiedBy>USER</cp:lastModifiedBy>
  <cp:revision>76</cp:revision>
  <dcterms:created xsi:type="dcterms:W3CDTF">2006-08-16T00:00:00Z</dcterms:created>
  <dcterms:modified xsi:type="dcterms:W3CDTF">2024-12-12T01:31:51Z</dcterms:modified>
  <dc:identifier>DAGGBMTwqNQ</dc:identifier>
</cp:coreProperties>
</file>