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Lst>
  <p:notesMasterIdLst>
    <p:notesMasterId r:id="rId20"/>
  </p:notesMasterIdLst>
  <p:sldIdLst>
    <p:sldId id="275" r:id="rId4"/>
    <p:sldId id="360" r:id="rId5"/>
    <p:sldId id="294" r:id="rId6"/>
    <p:sldId id="324" r:id="rId7"/>
    <p:sldId id="361" r:id="rId8"/>
    <p:sldId id="362" r:id="rId9"/>
    <p:sldId id="334" r:id="rId10"/>
    <p:sldId id="341" r:id="rId11"/>
    <p:sldId id="353" r:id="rId12"/>
    <p:sldId id="354" r:id="rId13"/>
    <p:sldId id="356" r:id="rId14"/>
    <p:sldId id="358" r:id="rId15"/>
    <p:sldId id="359" r:id="rId16"/>
    <p:sldId id="348" r:id="rId17"/>
    <p:sldId id="357" r:id="rId18"/>
    <p:sldId id="29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581"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F6FCC-97D8-4051-A40F-417230175740}" type="datetimeFigureOut">
              <a:rPr lang="en-US" smtClean="0"/>
              <a:t>26/1/2026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F9C39-5C3A-4C82-BF64-54FB3956A1DC}" type="slidenum">
              <a:rPr lang="en-US" smtClean="0"/>
              <a:t>‹#›</a:t>
            </a:fld>
            <a:endParaRPr lang="en-US"/>
          </a:p>
        </p:txBody>
      </p:sp>
    </p:spTree>
    <p:extLst>
      <p:ext uri="{BB962C8B-B14F-4D97-AF65-F5344CB8AC3E}">
        <p14:creationId xmlns:p14="http://schemas.microsoft.com/office/powerpoint/2010/main" val="37890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850842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8636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05832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645914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9986379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98305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624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9374317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6929277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5473479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5537240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403174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6458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1975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529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5069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96702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0860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0282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5442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888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4758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54550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25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3808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01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0942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553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148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8672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8447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5635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3716000"/>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282224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412782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5559137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51045942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171689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236979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389659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72178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252557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11" name="Picture 10">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5"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7" name="Picture 16">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2" name="TextBox 21">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3978842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35737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6" name="Picture 5">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622167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64255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2539285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57696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10799679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363616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3" name="Picture 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5"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7"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8"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0" name="Picture 9">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1" name="Picture 10">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2" name="Picture 11">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3" name="TextBox 12">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506058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2026/1/26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36062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2026/1/26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678514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2026/1/26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110341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215866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fld id="{530820CF-B880-4189-942D-D702A7CBA730}" type="datetimeFigureOut">
              <a:rPr lang="zh-CN" altLang="en-US" smtClean="0"/>
              <a:t>2026/1/26</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45D46AF-9958-B668-AE87-A24300A3A143}"/>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2325350" y="142875"/>
            <a:ext cx="1238249" cy="1238249"/>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08629218-5400-415A-DF65-E9DDA3F02A92}"/>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924550" y="8693317"/>
            <a:ext cx="1238249" cy="1238249"/>
          </a:xfrm>
          <a:prstGeom prst="rect">
            <a:avLst/>
          </a:prstGeom>
        </p:spPr>
      </p:pic>
    </p:spTree>
    <p:extLst>
      <p:ext uri="{BB962C8B-B14F-4D97-AF65-F5344CB8AC3E}">
        <p14:creationId xmlns:p14="http://schemas.microsoft.com/office/powerpoint/2010/main" val="603577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36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0768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6"/>
          <a:stretch>
            <a:fillRect/>
          </a:stretch>
        </p:blipFill>
        <p:spPr>
          <a:xfrm>
            <a:off x="0" y="0"/>
            <a:ext cx="12182475" cy="5796915"/>
          </a:xfrm>
          <a:prstGeom prst="rect">
            <a:avLst/>
          </a:prstGeom>
        </p:spPr>
      </p:pic>
      <p:pic>
        <p:nvPicPr>
          <p:cNvPr id="5" name="图片 4" descr="34"/>
          <p:cNvPicPr>
            <a:picLocks noChangeAspect="1"/>
          </p:cNvPicPr>
          <p:nvPr/>
        </p:nvPicPr>
        <p:blipFill>
          <a:blip r:embed="rId7"/>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9"/>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10"/>
          <a:srcRect l="8432" r="7434" b="24976"/>
          <a:stretch/>
        </p:blipFill>
        <p:spPr>
          <a:xfrm>
            <a:off x="1755227" y="1061085"/>
            <a:ext cx="8776139" cy="2511053"/>
          </a:xfrm>
          <a:prstGeom prst="rect">
            <a:avLst/>
          </a:prstGeom>
        </p:spPr>
      </p:pic>
      <p:pic>
        <p:nvPicPr>
          <p:cNvPr id="2" name="videoplayb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78828" y="6210607"/>
            <a:ext cx="487363" cy="48736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5511"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ạo_Video_Tiếp_Nối_Video_Trướ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3337560" y="850392"/>
            <a:ext cx="2313432" cy="26517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98654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_Tắt_Vòi_Nước_Video_Sẵn_Sà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4008"/>
            <a:ext cx="12192000" cy="6858000"/>
          </a:xfrm>
          <a:prstGeom prst="rect">
            <a:avLst/>
          </a:prstGeom>
        </p:spPr>
      </p:pic>
    </p:spTree>
    <p:extLst>
      <p:ext uri="{BB962C8B-B14F-4D97-AF65-F5344CB8AC3E}">
        <p14:creationId xmlns:p14="http://schemas.microsoft.com/office/powerpoint/2010/main" val="2539493233"/>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4"/>
          <a:stretch>
            <a:fillRect/>
          </a:stretch>
        </p:blipFill>
        <p:spPr>
          <a:xfrm>
            <a:off x="-687735" y="6157343"/>
            <a:ext cx="2188654" cy="890093"/>
          </a:xfrm>
          <a:prstGeom prst="rect">
            <a:avLst/>
          </a:prstGeom>
        </p:spPr>
      </p:pic>
      <p:sp>
        <p:nvSpPr>
          <p:cNvPr id="10" name="Rectangle: Rounded Corners 9">
            <a:extLst>
              <a:ext uri="{FF2B5EF4-FFF2-40B4-BE49-F238E27FC236}">
                <a16:creationId xmlns:a16="http://schemas.microsoft.com/office/drawing/2014/main" id="{5DFD3896-6FB5-4C7B-5FF5-854B066B75FA}"/>
              </a:ext>
            </a:extLst>
          </p:cNvPr>
          <p:cNvSpPr/>
          <p:nvPr/>
        </p:nvSpPr>
        <p:spPr>
          <a:xfrm>
            <a:off x="832104" y="831798"/>
            <a:ext cx="10259568" cy="4691177"/>
          </a:xfrm>
          <a:custGeom>
            <a:avLst/>
            <a:gdLst>
              <a:gd name="connsiteX0" fmla="*/ 0 w 6114753"/>
              <a:gd name="connsiteY0" fmla="*/ 359913 h 2159432"/>
              <a:gd name="connsiteX1" fmla="*/ 359913 w 6114753"/>
              <a:gd name="connsiteY1" fmla="*/ 0 h 2159432"/>
              <a:gd name="connsiteX2" fmla="*/ 1142177 w 6114753"/>
              <a:gd name="connsiteY2" fmla="*/ 0 h 2159432"/>
              <a:gd name="connsiteX3" fmla="*/ 1870493 w 6114753"/>
              <a:gd name="connsiteY3" fmla="*/ 0 h 2159432"/>
              <a:gd name="connsiteX4" fmla="*/ 2544858 w 6114753"/>
              <a:gd name="connsiteY4" fmla="*/ 0 h 2159432"/>
              <a:gd name="connsiteX5" fmla="*/ 3219224 w 6114753"/>
              <a:gd name="connsiteY5" fmla="*/ 0 h 2159432"/>
              <a:gd name="connsiteX6" fmla="*/ 3731742 w 6114753"/>
              <a:gd name="connsiteY6" fmla="*/ 0 h 2159432"/>
              <a:gd name="connsiteX7" fmla="*/ 4298210 w 6114753"/>
              <a:gd name="connsiteY7" fmla="*/ 0 h 2159432"/>
              <a:gd name="connsiteX8" fmla="*/ 4918626 w 6114753"/>
              <a:gd name="connsiteY8" fmla="*/ 0 h 2159432"/>
              <a:gd name="connsiteX9" fmla="*/ 5754840 w 6114753"/>
              <a:gd name="connsiteY9" fmla="*/ 0 h 2159432"/>
              <a:gd name="connsiteX10" fmla="*/ 6114753 w 6114753"/>
              <a:gd name="connsiteY10" fmla="*/ 359913 h 2159432"/>
              <a:gd name="connsiteX11" fmla="*/ 6114753 w 6114753"/>
              <a:gd name="connsiteY11" fmla="*/ 810990 h 2159432"/>
              <a:gd name="connsiteX12" fmla="*/ 6114753 w 6114753"/>
              <a:gd name="connsiteY12" fmla="*/ 1305254 h 2159432"/>
              <a:gd name="connsiteX13" fmla="*/ 6114753 w 6114753"/>
              <a:gd name="connsiteY13" fmla="*/ 1799519 h 2159432"/>
              <a:gd name="connsiteX14" fmla="*/ 5754840 w 6114753"/>
              <a:gd name="connsiteY14" fmla="*/ 2159432 h 2159432"/>
              <a:gd name="connsiteX15" fmla="*/ 4972576 w 6114753"/>
              <a:gd name="connsiteY15" fmla="*/ 2159432 h 2159432"/>
              <a:gd name="connsiteX16" fmla="*/ 4352159 w 6114753"/>
              <a:gd name="connsiteY16" fmla="*/ 2159432 h 2159432"/>
              <a:gd name="connsiteX17" fmla="*/ 3731742 w 6114753"/>
              <a:gd name="connsiteY17" fmla="*/ 2159432 h 2159432"/>
              <a:gd name="connsiteX18" fmla="*/ 3003427 w 6114753"/>
              <a:gd name="connsiteY18" fmla="*/ 2159432 h 2159432"/>
              <a:gd name="connsiteX19" fmla="*/ 2490909 w 6114753"/>
              <a:gd name="connsiteY19" fmla="*/ 2159432 h 2159432"/>
              <a:gd name="connsiteX20" fmla="*/ 1708645 w 6114753"/>
              <a:gd name="connsiteY20" fmla="*/ 2159432 h 2159432"/>
              <a:gd name="connsiteX21" fmla="*/ 1196127 w 6114753"/>
              <a:gd name="connsiteY21" fmla="*/ 2159432 h 2159432"/>
              <a:gd name="connsiteX22" fmla="*/ 359913 w 6114753"/>
              <a:gd name="connsiteY22" fmla="*/ 2159432 h 2159432"/>
              <a:gd name="connsiteX23" fmla="*/ 0 w 6114753"/>
              <a:gd name="connsiteY23" fmla="*/ 1799519 h 2159432"/>
              <a:gd name="connsiteX24" fmla="*/ 0 w 6114753"/>
              <a:gd name="connsiteY24" fmla="*/ 1319650 h 2159432"/>
              <a:gd name="connsiteX25" fmla="*/ 0 w 6114753"/>
              <a:gd name="connsiteY25" fmla="*/ 825386 h 2159432"/>
              <a:gd name="connsiteX26" fmla="*/ 0 w 6114753"/>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4753" h="2159432" fill="none" extrusionOk="0">
                <a:moveTo>
                  <a:pt x="0" y="359913"/>
                </a:moveTo>
                <a:cubicBezTo>
                  <a:pt x="10100" y="127597"/>
                  <a:pt x="167492" y="-14504"/>
                  <a:pt x="359913" y="0"/>
                </a:cubicBezTo>
                <a:cubicBezTo>
                  <a:pt x="559347" y="-13746"/>
                  <a:pt x="977965" y="26090"/>
                  <a:pt x="1142177" y="0"/>
                </a:cubicBezTo>
                <a:cubicBezTo>
                  <a:pt x="1306389" y="-26090"/>
                  <a:pt x="1684790" y="-16328"/>
                  <a:pt x="1870493" y="0"/>
                </a:cubicBezTo>
                <a:cubicBezTo>
                  <a:pt x="2056196" y="16328"/>
                  <a:pt x="2228745" y="-6152"/>
                  <a:pt x="2544858" y="0"/>
                </a:cubicBezTo>
                <a:cubicBezTo>
                  <a:pt x="2860972" y="6152"/>
                  <a:pt x="2935497" y="8666"/>
                  <a:pt x="3219224" y="0"/>
                </a:cubicBezTo>
                <a:cubicBezTo>
                  <a:pt x="3502951" y="-8666"/>
                  <a:pt x="3576221" y="598"/>
                  <a:pt x="3731742" y="0"/>
                </a:cubicBezTo>
                <a:cubicBezTo>
                  <a:pt x="3887263" y="-598"/>
                  <a:pt x="4116053" y="5563"/>
                  <a:pt x="4298210" y="0"/>
                </a:cubicBezTo>
                <a:cubicBezTo>
                  <a:pt x="4480367" y="-5563"/>
                  <a:pt x="4751794" y="9333"/>
                  <a:pt x="4918626" y="0"/>
                </a:cubicBezTo>
                <a:cubicBezTo>
                  <a:pt x="5085458" y="-9333"/>
                  <a:pt x="5346611" y="26966"/>
                  <a:pt x="5754840" y="0"/>
                </a:cubicBezTo>
                <a:cubicBezTo>
                  <a:pt x="5915539" y="-10528"/>
                  <a:pt x="6136563" y="153161"/>
                  <a:pt x="6114753" y="359913"/>
                </a:cubicBezTo>
                <a:cubicBezTo>
                  <a:pt x="6102233" y="557188"/>
                  <a:pt x="6098453" y="690561"/>
                  <a:pt x="6114753" y="810990"/>
                </a:cubicBezTo>
                <a:cubicBezTo>
                  <a:pt x="6131053" y="931419"/>
                  <a:pt x="6120789" y="1153244"/>
                  <a:pt x="6114753" y="1305254"/>
                </a:cubicBezTo>
                <a:cubicBezTo>
                  <a:pt x="6108717" y="1457264"/>
                  <a:pt x="6114825" y="1653431"/>
                  <a:pt x="6114753" y="1799519"/>
                </a:cubicBezTo>
                <a:cubicBezTo>
                  <a:pt x="6070255" y="1991905"/>
                  <a:pt x="5978007" y="2125151"/>
                  <a:pt x="5754840" y="2159432"/>
                </a:cubicBezTo>
                <a:cubicBezTo>
                  <a:pt x="5501710" y="2177240"/>
                  <a:pt x="5263401" y="2134704"/>
                  <a:pt x="4972576" y="2159432"/>
                </a:cubicBezTo>
                <a:cubicBezTo>
                  <a:pt x="4681751" y="2184160"/>
                  <a:pt x="4522429" y="2173108"/>
                  <a:pt x="4352159" y="2159432"/>
                </a:cubicBezTo>
                <a:cubicBezTo>
                  <a:pt x="4181889" y="2145756"/>
                  <a:pt x="3880314" y="2151627"/>
                  <a:pt x="3731742" y="2159432"/>
                </a:cubicBezTo>
                <a:cubicBezTo>
                  <a:pt x="3583170" y="2167237"/>
                  <a:pt x="3255781" y="2152471"/>
                  <a:pt x="3003427" y="2159432"/>
                </a:cubicBezTo>
                <a:cubicBezTo>
                  <a:pt x="2751074" y="2166393"/>
                  <a:pt x="2669739" y="2176978"/>
                  <a:pt x="2490909" y="2159432"/>
                </a:cubicBezTo>
                <a:cubicBezTo>
                  <a:pt x="2312079" y="2141886"/>
                  <a:pt x="1979620" y="2176437"/>
                  <a:pt x="1708645" y="2159432"/>
                </a:cubicBezTo>
                <a:cubicBezTo>
                  <a:pt x="1437670" y="2142427"/>
                  <a:pt x="1438888" y="2135379"/>
                  <a:pt x="1196127" y="2159432"/>
                </a:cubicBezTo>
                <a:cubicBezTo>
                  <a:pt x="953366" y="2183485"/>
                  <a:pt x="549225" y="219222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114753" h="2159432" stroke="0" extrusionOk="0">
                <a:moveTo>
                  <a:pt x="0" y="359913"/>
                </a:moveTo>
                <a:cubicBezTo>
                  <a:pt x="-2640" y="146270"/>
                  <a:pt x="205665" y="-18697"/>
                  <a:pt x="359913" y="0"/>
                </a:cubicBezTo>
                <a:cubicBezTo>
                  <a:pt x="684356" y="-7382"/>
                  <a:pt x="921505" y="-22257"/>
                  <a:pt x="1088228" y="0"/>
                </a:cubicBezTo>
                <a:cubicBezTo>
                  <a:pt x="1254952" y="22257"/>
                  <a:pt x="1462097" y="-9102"/>
                  <a:pt x="1708645" y="0"/>
                </a:cubicBezTo>
                <a:cubicBezTo>
                  <a:pt x="1955193" y="9102"/>
                  <a:pt x="2268888" y="19261"/>
                  <a:pt x="2490909" y="0"/>
                </a:cubicBezTo>
                <a:cubicBezTo>
                  <a:pt x="2712930" y="-19261"/>
                  <a:pt x="2988062" y="28839"/>
                  <a:pt x="3219224" y="0"/>
                </a:cubicBezTo>
                <a:cubicBezTo>
                  <a:pt x="3450387" y="-28839"/>
                  <a:pt x="3758129" y="-26227"/>
                  <a:pt x="3893590" y="0"/>
                </a:cubicBezTo>
                <a:cubicBezTo>
                  <a:pt x="4029051" y="26227"/>
                  <a:pt x="4252798" y="21469"/>
                  <a:pt x="4406108" y="0"/>
                </a:cubicBezTo>
                <a:cubicBezTo>
                  <a:pt x="4559418" y="-21469"/>
                  <a:pt x="4767908" y="-9462"/>
                  <a:pt x="4918626" y="0"/>
                </a:cubicBezTo>
                <a:cubicBezTo>
                  <a:pt x="5069344" y="9462"/>
                  <a:pt x="5469003" y="-3244"/>
                  <a:pt x="5754840" y="0"/>
                </a:cubicBezTo>
                <a:cubicBezTo>
                  <a:pt x="5956069" y="9290"/>
                  <a:pt x="6120040" y="207810"/>
                  <a:pt x="6114753" y="359913"/>
                </a:cubicBezTo>
                <a:cubicBezTo>
                  <a:pt x="6093290" y="541046"/>
                  <a:pt x="6126356" y="676882"/>
                  <a:pt x="6114753" y="796593"/>
                </a:cubicBezTo>
                <a:cubicBezTo>
                  <a:pt x="6103150" y="916304"/>
                  <a:pt x="6126428" y="1110810"/>
                  <a:pt x="6114753" y="1262066"/>
                </a:cubicBezTo>
                <a:cubicBezTo>
                  <a:pt x="6103078" y="1413322"/>
                  <a:pt x="6092026" y="1534888"/>
                  <a:pt x="6114753" y="1799519"/>
                </a:cubicBezTo>
                <a:cubicBezTo>
                  <a:pt x="6075332" y="2002292"/>
                  <a:pt x="5927990" y="2125332"/>
                  <a:pt x="5754840" y="2159432"/>
                </a:cubicBezTo>
                <a:cubicBezTo>
                  <a:pt x="5552836" y="2171111"/>
                  <a:pt x="5462311" y="2136300"/>
                  <a:pt x="5242322" y="2159432"/>
                </a:cubicBezTo>
                <a:cubicBezTo>
                  <a:pt x="5022333" y="2182564"/>
                  <a:pt x="4705434" y="2183368"/>
                  <a:pt x="4514007" y="2159432"/>
                </a:cubicBezTo>
                <a:cubicBezTo>
                  <a:pt x="4322581" y="2135496"/>
                  <a:pt x="4118944" y="2138235"/>
                  <a:pt x="3947539" y="2159432"/>
                </a:cubicBezTo>
                <a:cubicBezTo>
                  <a:pt x="3776134" y="2180629"/>
                  <a:pt x="3537662" y="2184743"/>
                  <a:pt x="3327123" y="2159432"/>
                </a:cubicBezTo>
                <a:cubicBezTo>
                  <a:pt x="3116584" y="2134121"/>
                  <a:pt x="2912209" y="2165393"/>
                  <a:pt x="2598808" y="2159432"/>
                </a:cubicBezTo>
                <a:cubicBezTo>
                  <a:pt x="2285408" y="2153471"/>
                  <a:pt x="2180927" y="2152719"/>
                  <a:pt x="2032340" y="2159432"/>
                </a:cubicBezTo>
                <a:cubicBezTo>
                  <a:pt x="1883753" y="2166145"/>
                  <a:pt x="1648549" y="2169104"/>
                  <a:pt x="1465873" y="2159432"/>
                </a:cubicBezTo>
                <a:cubicBezTo>
                  <a:pt x="1283197" y="2149760"/>
                  <a:pt x="697088" y="216274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5400" dirty="0" err="1" smtClean="0">
                <a:solidFill>
                  <a:srgbClr val="000000"/>
                </a:solidFill>
                <a:latin typeface="Times New Roman" panose="02020603050405020304" pitchFamily="18" charset="0"/>
                <a:cs typeface="Times New Roman" panose="02020603050405020304" pitchFamily="18" charset="0"/>
                <a:sym typeface="Arial"/>
              </a:rPr>
              <a:t>Em</a:t>
            </a:r>
            <a:r>
              <a:rPr lang="en-US" sz="5400" dirty="0" smtClean="0">
                <a:solidFill>
                  <a:srgbClr val="000000"/>
                </a:solidFill>
                <a:latin typeface="Times New Roman" panose="02020603050405020304" pitchFamily="18" charset="0"/>
                <a:cs typeface="Times New Roman" panose="02020603050405020304" pitchFamily="18" charset="0"/>
                <a:sym typeface="Arial"/>
              </a:rPr>
              <a:t> </a:t>
            </a:r>
            <a:r>
              <a:rPr lang="en-US" sz="5400" dirty="0" err="1" smtClean="0">
                <a:solidFill>
                  <a:srgbClr val="000000"/>
                </a:solidFill>
                <a:latin typeface="Times New Roman" panose="02020603050405020304" pitchFamily="18" charset="0"/>
                <a:cs typeface="Times New Roman" panose="02020603050405020304" pitchFamily="18" charset="0"/>
                <a:sym typeface="Arial"/>
              </a:rPr>
              <a:t>cần</a:t>
            </a:r>
            <a:r>
              <a:rPr lang="en-US" sz="5400" dirty="0" smtClean="0">
                <a:solidFill>
                  <a:srgbClr val="000000"/>
                </a:solidFill>
                <a:latin typeface="Times New Roman" panose="02020603050405020304" pitchFamily="18" charset="0"/>
                <a:cs typeface="Times New Roman" panose="02020603050405020304" pitchFamily="18" charset="0"/>
                <a:sym typeface="Arial"/>
              </a:rPr>
              <a:t> </a:t>
            </a:r>
            <a:r>
              <a:rPr lang="en-US" sz="5400" dirty="0" err="1" smtClean="0">
                <a:solidFill>
                  <a:srgbClr val="000000"/>
                </a:solidFill>
                <a:latin typeface="Times New Roman" panose="02020603050405020304" pitchFamily="18" charset="0"/>
                <a:cs typeface="Times New Roman" panose="02020603050405020304" pitchFamily="18" charset="0"/>
                <a:sym typeface="Arial"/>
              </a:rPr>
              <a:t>làm</a:t>
            </a:r>
            <a:r>
              <a:rPr lang="en-US" sz="5400" dirty="0" smtClean="0">
                <a:solidFill>
                  <a:srgbClr val="000000"/>
                </a:solidFill>
                <a:latin typeface="Times New Roman" panose="02020603050405020304" pitchFamily="18" charset="0"/>
                <a:cs typeface="Times New Roman" panose="02020603050405020304" pitchFamily="18" charset="0"/>
                <a:sym typeface="Arial"/>
              </a:rPr>
              <a:t> </a:t>
            </a:r>
            <a:r>
              <a:rPr lang="en-US" sz="5400" dirty="0" err="1" smtClean="0">
                <a:solidFill>
                  <a:srgbClr val="000000"/>
                </a:solidFill>
                <a:latin typeface="Times New Roman" panose="02020603050405020304" pitchFamily="18" charset="0"/>
                <a:cs typeface="Times New Roman" panose="02020603050405020304" pitchFamily="18" charset="0"/>
                <a:sym typeface="Arial"/>
              </a:rPr>
              <a:t>gì</a:t>
            </a:r>
            <a:r>
              <a:rPr lang="en-US" sz="5400" dirty="0" smtClean="0">
                <a:solidFill>
                  <a:srgbClr val="000000"/>
                </a:solidFill>
                <a:latin typeface="Times New Roman" panose="02020603050405020304" pitchFamily="18" charset="0"/>
                <a:cs typeface="Times New Roman" panose="02020603050405020304" pitchFamily="18" charset="0"/>
                <a:sym typeface="Arial"/>
              </a:rPr>
              <a:t> </a:t>
            </a:r>
            <a:r>
              <a:rPr lang="en-US" sz="5400" dirty="0" err="1" smtClean="0">
                <a:solidFill>
                  <a:srgbClr val="000000"/>
                </a:solidFill>
                <a:latin typeface="Times New Roman" panose="02020603050405020304" pitchFamily="18" charset="0"/>
                <a:cs typeface="Times New Roman" panose="02020603050405020304" pitchFamily="18" charset="0"/>
                <a:sym typeface="Arial"/>
              </a:rPr>
              <a:t>để</a:t>
            </a:r>
            <a:r>
              <a:rPr lang="en-US" sz="5400" dirty="0" smtClean="0">
                <a:solidFill>
                  <a:srgbClr val="000000"/>
                </a:solidFill>
                <a:latin typeface="Times New Roman" panose="02020603050405020304" pitchFamily="18" charset="0"/>
                <a:cs typeface="Times New Roman" panose="02020603050405020304" pitchFamily="18" charset="0"/>
                <a:sym typeface="Arial"/>
              </a:rPr>
              <a:t> </a:t>
            </a:r>
            <a:r>
              <a:rPr lang="en-US" sz="5400" dirty="0" err="1" smtClean="0">
                <a:solidFill>
                  <a:srgbClr val="000000"/>
                </a:solidFill>
                <a:latin typeface="Times New Roman" panose="02020603050405020304" pitchFamily="18" charset="0"/>
                <a:cs typeface="Times New Roman" panose="02020603050405020304" pitchFamily="18" charset="0"/>
                <a:sym typeface="Arial"/>
              </a:rPr>
              <a:t>tiết</a:t>
            </a:r>
            <a:r>
              <a:rPr lang="en-US" sz="5400" dirty="0" smtClean="0">
                <a:solidFill>
                  <a:srgbClr val="000000"/>
                </a:solidFill>
                <a:latin typeface="Times New Roman" panose="02020603050405020304" pitchFamily="18" charset="0"/>
                <a:cs typeface="Times New Roman" panose="02020603050405020304" pitchFamily="18" charset="0"/>
                <a:sym typeface="Arial"/>
              </a:rPr>
              <a:t> </a:t>
            </a:r>
            <a:r>
              <a:rPr lang="en-US" sz="5400" dirty="0" err="1" smtClean="0">
                <a:solidFill>
                  <a:srgbClr val="000000"/>
                </a:solidFill>
                <a:latin typeface="Times New Roman" panose="02020603050405020304" pitchFamily="18" charset="0"/>
                <a:cs typeface="Times New Roman" panose="02020603050405020304" pitchFamily="18" charset="0"/>
                <a:sym typeface="Arial"/>
              </a:rPr>
              <a:t>kiệm</a:t>
            </a:r>
            <a:r>
              <a:rPr lang="en-US" sz="5400" dirty="0" smtClean="0">
                <a:solidFill>
                  <a:srgbClr val="000000"/>
                </a:solidFill>
                <a:latin typeface="Times New Roman" panose="02020603050405020304" pitchFamily="18" charset="0"/>
                <a:cs typeface="Times New Roman" panose="02020603050405020304" pitchFamily="18" charset="0"/>
                <a:sym typeface="Arial"/>
              </a:rPr>
              <a:t> </a:t>
            </a:r>
            <a:r>
              <a:rPr lang="en-US" sz="5400" dirty="0" err="1" smtClean="0">
                <a:solidFill>
                  <a:srgbClr val="000000"/>
                </a:solidFill>
                <a:latin typeface="Times New Roman" panose="02020603050405020304" pitchFamily="18" charset="0"/>
                <a:cs typeface="Times New Roman" panose="02020603050405020304" pitchFamily="18" charset="0"/>
                <a:sym typeface="Arial"/>
              </a:rPr>
              <a:t>nước</a:t>
            </a:r>
            <a:r>
              <a:rPr lang="en-US" sz="5400" smtClean="0">
                <a:solidFill>
                  <a:srgbClr val="000000"/>
                </a:solidFill>
                <a:latin typeface="Times New Roman" panose="02020603050405020304" pitchFamily="18" charset="0"/>
                <a:cs typeface="Times New Roman" panose="02020603050405020304" pitchFamily="18" charset="0"/>
                <a:sym typeface="Arial"/>
              </a:rPr>
              <a:t>?</a:t>
            </a:r>
            <a:endParaRPr kumimoji="0" lang="en-US" sz="54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7246190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EFC23F3-0127-114E-1CF4-C01308B92F9C}"/>
              </a:ext>
            </a:extLst>
          </p:cNvPr>
          <p:cNvGrpSpPr/>
          <p:nvPr/>
        </p:nvGrpSpPr>
        <p:grpSpPr>
          <a:xfrm>
            <a:off x="406592" y="251744"/>
            <a:ext cx="10826495" cy="6029549"/>
            <a:chOff x="-2527669" y="2599787"/>
            <a:chExt cx="7396233" cy="2849543"/>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2241252" y="2773550"/>
              <a:ext cx="6950739" cy="3729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2060"/>
                </a:solidFill>
                <a:effectLst/>
                <a:uLnTx/>
                <a:uFillTx/>
                <a:latin typeface="等线 Light"/>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7896" y="4389732"/>
            <a:ext cx="2053719" cy="2468268"/>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4"/>
          <a:stretch>
            <a:fillRect/>
          </a:stretch>
        </p:blipFill>
        <p:spPr>
          <a:xfrm>
            <a:off x="-687735" y="6157343"/>
            <a:ext cx="2188654" cy="890093"/>
          </a:xfrm>
          <a:prstGeom prst="rect">
            <a:avLst/>
          </a:prstGeom>
        </p:spPr>
      </p:pic>
      <p:sp>
        <p:nvSpPr>
          <p:cNvPr id="3" name="Rectangle 2"/>
          <p:cNvSpPr/>
          <p:nvPr/>
        </p:nvSpPr>
        <p:spPr>
          <a:xfrm>
            <a:off x="475488" y="251744"/>
            <a:ext cx="10122408" cy="5693866"/>
          </a:xfrm>
          <a:prstGeom prst="rect">
            <a:avLst/>
          </a:prstGeom>
        </p:spPr>
        <p:txBody>
          <a:bodyPr wrap="square">
            <a:spAutoFit/>
          </a:bodyPr>
          <a:lstStyle/>
          <a:p>
            <a:pPr indent="804863"/>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nên</a:t>
            </a:r>
            <a:r>
              <a:rPr lang="en-US" sz="2800" dirty="0" smtClean="0">
                <a:latin typeface="Times New Roman" panose="02020603050405020304" pitchFamily="18" charset="0"/>
                <a:cs typeface="Times New Roman" panose="02020603050405020304" pitchFamily="18" charset="0"/>
              </a:rPr>
              <a:t>: </a:t>
            </a:r>
          </a:p>
          <a:p>
            <a:pPr indent="457200"/>
            <a:r>
              <a:rPr lang="en-US" sz="2800" dirty="0" smtClean="0">
                <a:latin typeface="Times New Roman" panose="02020603050405020304" pitchFamily="18" charset="0"/>
                <a:cs typeface="Times New Roman" panose="02020603050405020304" pitchFamily="18" charset="0"/>
              </a:rPr>
              <a:t>1. </a:t>
            </a:r>
            <a:r>
              <a:rPr lang="vi-VN" sz="2800" dirty="0" smtClean="0">
                <a:latin typeface="Times New Roman" panose="02020603050405020304" pitchFamily="18" charset="0"/>
                <a:cs typeface="Times New Roman" panose="02020603050405020304" pitchFamily="18" charset="0"/>
              </a:rPr>
              <a:t>Tại </a:t>
            </a:r>
            <a:r>
              <a:rPr lang="vi-VN" sz="2800" dirty="0">
                <a:latin typeface="Times New Roman" panose="02020603050405020304" pitchFamily="18" charset="0"/>
                <a:cs typeface="Times New Roman" panose="02020603050405020304" pitchFamily="18" charset="0"/>
              </a:rPr>
              <a:t>trường </a:t>
            </a:r>
            <a:r>
              <a:rPr lang="vi-VN" sz="2800" dirty="0" smtClean="0">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a:p>
            <a:pPr indent="512763"/>
            <a:r>
              <a:rPr lang="vi-VN" sz="2800" dirty="0" smtClean="0">
                <a:latin typeface="Times New Roman" panose="02020603050405020304" pitchFamily="18" charset="0"/>
                <a:cs typeface="Times New Roman" panose="02020603050405020304" pitchFamily="18" charset="0"/>
              </a:rPr>
              <a:t>Luôn </a:t>
            </a:r>
            <a:r>
              <a:rPr lang="vi-VN" sz="2800" dirty="0">
                <a:latin typeface="Times New Roman" panose="02020603050405020304" pitchFamily="18" charset="0"/>
                <a:cs typeface="Times New Roman" panose="02020603050405020304" pitchFamily="18" charset="0"/>
              </a:rPr>
              <a:t>vặn chặt vòi nước ngay sau khi các em rửa tay xong để tránh lãng phí</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indent="512763"/>
            <a:r>
              <a:rPr lang="vi-VN" sz="2800" dirty="0" smtClean="0">
                <a:latin typeface="Times New Roman" panose="02020603050405020304" pitchFamily="18" charset="0"/>
                <a:cs typeface="Times New Roman" panose="02020603050405020304" pitchFamily="18" charset="0"/>
              </a:rPr>
              <a:t>Báo </a:t>
            </a:r>
            <a:r>
              <a:rPr lang="vi-VN" sz="2800" dirty="0">
                <a:latin typeface="Times New Roman" panose="02020603050405020304" pitchFamily="18" charset="0"/>
                <a:cs typeface="Times New Roman" panose="02020603050405020304" pitchFamily="18" charset="0"/>
              </a:rPr>
              <a:t>ngay cho thầy cô hoặc bác bảo vệ nếu em phát hiện vòi nước bị rò rỉ hoặc hỏng để nhà trường kịp thời sửa chữa</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indent="512763"/>
            <a:r>
              <a:rPr lang="vi-VN" sz="2800" dirty="0" smtClean="0">
                <a:latin typeface="Times New Roman" panose="02020603050405020304" pitchFamily="18" charset="0"/>
                <a:cs typeface="Times New Roman" panose="02020603050405020304" pitchFamily="18" charset="0"/>
              </a:rPr>
              <a:t>Sử </a:t>
            </a:r>
            <a:r>
              <a:rPr lang="vi-VN" sz="2800" dirty="0">
                <a:latin typeface="Times New Roman" panose="02020603050405020304" pitchFamily="18" charset="0"/>
                <a:cs typeface="Times New Roman" panose="02020603050405020304" pitchFamily="18" charset="0"/>
              </a:rPr>
              <a:t>dụng lượng nước vừa đủ và hợp lý khi vệ sinh cá nhân, không để nước chảy tràn lãng phí</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indent="512763"/>
            <a:r>
              <a:rPr lang="vi-VN" sz="2800" dirty="0" smtClean="0">
                <a:latin typeface="Times New Roman" panose="02020603050405020304" pitchFamily="18" charset="0"/>
                <a:cs typeface="Times New Roman" panose="02020603050405020304" pitchFamily="18" charset="0"/>
              </a:rPr>
              <a:t>2</a:t>
            </a:r>
            <a:r>
              <a:rPr lang="vi-VN" sz="2800" dirty="0">
                <a:latin typeface="Times New Roman" panose="02020603050405020304" pitchFamily="18" charset="0"/>
                <a:cs typeface="Times New Roman" panose="02020603050405020304" pitchFamily="18" charset="0"/>
              </a:rPr>
              <a:t>. Tại nơi công cộng</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indent="512763"/>
            <a:r>
              <a:rPr lang="vi-VN" sz="2800" dirty="0" smtClean="0">
                <a:latin typeface="Times New Roman" panose="02020603050405020304" pitchFamily="18" charset="0"/>
                <a:cs typeface="Times New Roman" panose="02020603050405020304" pitchFamily="18" charset="0"/>
              </a:rPr>
              <a:t>Tuân </a:t>
            </a:r>
            <a:r>
              <a:rPr lang="vi-VN" sz="2800" dirty="0">
                <a:latin typeface="Times New Roman" panose="02020603050405020304" pitchFamily="18" charset="0"/>
                <a:cs typeface="Times New Roman" panose="02020603050405020304" pitchFamily="18" charset="0"/>
              </a:rPr>
              <a:t>thủ nghiêm túc các quy định tại công viên hoặc các khu vui chơi giải trí </a:t>
            </a:r>
            <a:r>
              <a:rPr lang="vi-VN" sz="2800" dirty="0" smtClean="0">
                <a:latin typeface="Times New Roman" panose="02020603050405020304" pitchFamily="18" charset="0"/>
                <a:cs typeface="Times New Roman" panose="02020603050405020304" pitchFamily="18" charset="0"/>
              </a:rPr>
              <a:t>chung.</a:t>
            </a:r>
            <a:endParaRPr lang="en-US" sz="2800" dirty="0" smtClean="0">
              <a:latin typeface="Times New Roman" panose="02020603050405020304" pitchFamily="18" charset="0"/>
              <a:cs typeface="Times New Roman" panose="02020603050405020304" pitchFamily="18" charset="0"/>
            </a:endParaRPr>
          </a:p>
          <a:p>
            <a:pPr indent="512763"/>
            <a:r>
              <a:rPr lang="vi-VN" sz="2800" dirty="0" smtClean="0">
                <a:latin typeface="Times New Roman" panose="02020603050405020304" pitchFamily="18" charset="0"/>
                <a:cs typeface="Times New Roman" panose="02020603050405020304" pitchFamily="18" charset="0"/>
              </a:rPr>
              <a:t>Tuyệt </a:t>
            </a:r>
            <a:r>
              <a:rPr lang="vi-VN" sz="2800" dirty="0">
                <a:latin typeface="Times New Roman" panose="02020603050405020304" pitchFamily="18" charset="0"/>
                <a:cs typeface="Times New Roman" panose="02020603050405020304" pitchFamily="18" charset="0"/>
              </a:rPr>
              <a:t>đối không nghịch phá các vòi phun nước tưới cây hay hệ thống nước công cộng vì đó là tài sản của mọi người</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6559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3"/>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225" y="209550"/>
            <a:ext cx="11544300" cy="2246125"/>
          </a:xfrm>
          <a:prstGeom prst="rect">
            <a:avLst/>
          </a:prstGeom>
        </p:spPr>
      </p:pic>
    </p:spTree>
    <p:extLst>
      <p:ext uri="{BB962C8B-B14F-4D97-AF65-F5344CB8AC3E}">
        <p14:creationId xmlns:p14="http://schemas.microsoft.com/office/powerpoint/2010/main" val="206129701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70080" cy="6858000"/>
          </a:xfrm>
          <a:prstGeom prst="rect">
            <a:avLst/>
          </a:prstGeom>
        </p:spPr>
      </p:pic>
      <p:sp>
        <p:nvSpPr>
          <p:cNvPr id="5" name="Rectangle 4"/>
          <p:cNvSpPr/>
          <p:nvPr/>
        </p:nvSpPr>
        <p:spPr>
          <a:xfrm>
            <a:off x="2578608" y="5413247"/>
            <a:ext cx="6912864" cy="830997"/>
          </a:xfrm>
          <a:prstGeom prst="rect">
            <a:avLst/>
          </a:prstGeom>
          <a:ln>
            <a:solidFill>
              <a:schemeClr val="bg1"/>
            </a:solidFill>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endParaRPr lang="en-US" sz="2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pitchFamily="34" charset="0"/>
              <a:cs typeface="Calibri" panose="020F0502020204030204" pitchFamily="34" charset="0"/>
            </a:endParaRPr>
          </a:p>
          <a:p>
            <a:pPr algn="ctr"/>
            <a:r>
              <a:rPr lang="en-US" sz="2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pitchFamily="34" charset="0"/>
                <a:cs typeface="Calibri" panose="020F0502020204030204" pitchFamily="34" charset="0"/>
              </a:rPr>
              <a:t>HÀNH ĐỘNG NHỎ - Ý NGHĨA LỚN</a:t>
            </a:r>
            <a:endParaRPr lang="en-US" sz="2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8284467"/>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grpSp>
        <p:nvGrpSpPr>
          <p:cNvPr id="16" name="Group 15">
            <a:extLst>
              <a:ext uri="{FF2B5EF4-FFF2-40B4-BE49-F238E27FC236}">
                <a16:creationId xmlns:a16="http://schemas.microsoft.com/office/drawing/2014/main" id="{14BB32AD-1AFC-A4F5-BAA9-6164CCB66AE3}"/>
              </a:ext>
            </a:extLst>
          </p:cNvPr>
          <p:cNvGrpSpPr/>
          <p:nvPr/>
        </p:nvGrpSpPr>
        <p:grpSpPr>
          <a:xfrm>
            <a:off x="1368287" y="767118"/>
            <a:ext cx="9147063" cy="3054119"/>
            <a:chOff x="1116283" y="827782"/>
            <a:chExt cx="9533125" cy="18463977"/>
          </a:xfrm>
        </p:grpSpPr>
        <p:sp>
          <p:nvSpPr>
            <p:cNvPr id="17" name="TextBox 16">
              <a:extLst>
                <a:ext uri="{FF2B5EF4-FFF2-40B4-BE49-F238E27FC236}">
                  <a16:creationId xmlns:a16="http://schemas.microsoft.com/office/drawing/2014/main" id="{BB8CAA13-C5FC-9199-E1FB-7C3587E21195}"/>
                </a:ext>
              </a:extLst>
            </p:cNvPr>
            <p:cNvSpPr txBox="1"/>
            <p:nvPr/>
          </p:nvSpPr>
          <p:spPr>
            <a:xfrm>
              <a:off x="1130803" y="827782"/>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w="228600">
                  <a:solidFill>
                    <a:srgbClr val="3F938B"/>
                  </a:solidFill>
                </a:ln>
                <a:solidFill>
                  <a:srgbClr val="3F938B"/>
                </a:solidFill>
                <a:effectLst/>
                <a:uLnTx/>
                <a:uFillTx/>
                <a:latin typeface="#9Slide07 Cadena" panose="02000503000000020004" pitchFamily="2" charset="0"/>
                <a:ea typeface="+mn-ea"/>
                <a:cs typeface="+mn-cs"/>
              </a:endParaRPr>
            </a:p>
          </p:txBody>
        </p:sp>
        <p:sp>
          <p:nvSpPr>
            <p:cNvPr id="18" name="TextBox 17">
              <a:extLst>
                <a:ext uri="{FF2B5EF4-FFF2-40B4-BE49-F238E27FC236}">
                  <a16:creationId xmlns:a16="http://schemas.microsoft.com/office/drawing/2014/main" id="{A67BAC0A-CD1A-052B-BD97-B989FFBE54F4}"/>
                </a:ext>
              </a:extLst>
            </p:cNvPr>
            <p:cNvSpPr txBox="1"/>
            <p:nvPr/>
          </p:nvSpPr>
          <p:spPr>
            <a:xfrm>
              <a:off x="1116283" y="870893"/>
              <a:ext cx="9518605" cy="18420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rPr>
                <a:t>CHÚC CÁC EM HỌC TỐT!</a:t>
              </a:r>
              <a:endParaRPr kumimoji="0" lang="vi-VN" sz="9600" b="0" i="0" u="none" strike="noStrike" kern="1200" cap="none" spc="0" normalizeH="0" baseline="0" noProof="0" dirty="0">
                <a:ln>
                  <a:noFill/>
                </a:ln>
                <a:solidFill>
                  <a:prstClr val="white"/>
                </a:solidFill>
                <a:effectLst/>
                <a:uLnTx/>
                <a:uFillTx/>
                <a:latin typeface="#9Slide07 Cadena" panose="02000503000000020004" pitchFamily="2" charset="0"/>
                <a:ea typeface="+mn-ea"/>
                <a:cs typeface="+mn-cs"/>
              </a:endParaRPr>
            </a:p>
          </p:txBody>
        </p:sp>
      </p:grpSp>
      <p:pic>
        <p:nvPicPr>
          <p:cNvPr id="2" name="Picture 1">
            <a:extLst>
              <a:ext uri="{FF2B5EF4-FFF2-40B4-BE49-F238E27FC236}">
                <a16:creationId xmlns:a16="http://schemas.microsoft.com/office/drawing/2014/main" id="{49F58F7A-BA9A-EF9C-BE65-B3CC68EDAE23}"/>
              </a:ext>
            </a:extLst>
          </p:cNvPr>
          <p:cNvPicPr>
            <a:picLocks noChangeAspect="1"/>
          </p:cNvPicPr>
          <p:nvPr/>
        </p:nvPicPr>
        <p:blipFill>
          <a:blip r:embed="rId8"/>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39991826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5" name="Rectangle 4"/>
          <p:cNvSpPr/>
          <p:nvPr/>
        </p:nvSpPr>
        <p:spPr>
          <a:xfrm>
            <a:off x="630936" y="741767"/>
            <a:ext cx="10808208" cy="2825389"/>
          </a:xfrm>
          <a:prstGeom prst="rect">
            <a:avLst/>
          </a:prstGeom>
        </p:spPr>
        <p:txBody>
          <a:bodyPr wrap="square">
            <a:spAutoFit/>
          </a:bodyPr>
          <a:lstStyle/>
          <a:p>
            <a:pPr algn="ctr">
              <a:lnSpc>
                <a:spcPct val="120000"/>
              </a:lnSpc>
              <a:tabLst>
                <a:tab pos="443230" algn="l"/>
              </a:tabLst>
            </a:pPr>
            <a:r>
              <a:rPr kumimoji="0" lang="en-US" sz="4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Thứ</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Hai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ngày</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26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tháng</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 </a:t>
            </a:r>
            <a:r>
              <a:rPr kumimoji="0" lang="en-US" sz="4000" b="0" i="0" u="none" strike="noStrike" kern="1200" cap="none" spc="0" normalizeH="0" noProof="0" dirty="0" err="1"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năm</a:t>
            </a:r>
            <a:r>
              <a:rPr kumimoji="0" lang="en-US" sz="4000" b="0" i="0" u="none" strike="noStrike" kern="1200" cap="none" spc="0" normalizeH="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2026</a:t>
            </a:r>
          </a:p>
          <a:p>
            <a:pPr algn="ctr">
              <a:lnSpc>
                <a:spcPct val="120000"/>
              </a:lnSpc>
              <a:tabLst>
                <a:tab pos="443230" algn="l"/>
              </a:tabLst>
            </a:pPr>
            <a:r>
              <a:rPr lang="en-US" sz="4000" u="sng"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Môn</a:t>
            </a:r>
            <a:r>
              <a:rPr lang="en-US" sz="4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Đạo</a:t>
            </a:r>
            <a:r>
              <a:rPr lang="en-US" sz="4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đức</a:t>
            </a:r>
            <a:endParaRPr lang="en-US" sz="4000"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algn="ctr">
              <a:lnSpc>
                <a:spcPct val="120000"/>
              </a:lnSpc>
              <a:tabLst>
                <a:tab pos="443230" algn="l"/>
              </a:tabLst>
            </a:pPr>
            <a:r>
              <a:rPr lang="en-US" sz="4000" u="sng" dirty="0" err="1" smtClean="0">
                <a:latin typeface="Times New Roman" panose="02020603050405020304" pitchFamily="18" charset="0"/>
                <a:ea typeface="Cambria" panose="02040503050406030204" pitchFamily="18" charset="0"/>
                <a:cs typeface="Times New Roman" panose="02020603050405020304" pitchFamily="18" charset="0"/>
              </a:rPr>
              <a:t>Bài</a:t>
            </a:r>
            <a:r>
              <a:rPr lang="en-US" sz="4000" u="sng" dirty="0" smtClean="0">
                <a:latin typeface="Times New Roman" panose="02020603050405020304" pitchFamily="18" charset="0"/>
                <a:ea typeface="Cambria" panose="02040503050406030204" pitchFamily="18" charset="0"/>
                <a:cs typeface="Times New Roman" panose="02020603050405020304" pitchFamily="18" charset="0"/>
              </a:rPr>
              <a:t> 11</a:t>
            </a:r>
            <a:r>
              <a:rPr lang="en-US" sz="4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Em</a:t>
            </a:r>
            <a:r>
              <a:rPr 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bảo</a:t>
            </a:r>
            <a:r>
              <a:rPr 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vệ</a:t>
            </a:r>
            <a:r>
              <a:rPr 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công</a:t>
            </a:r>
            <a:r>
              <a:rPr 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Tiết</a:t>
            </a:r>
            <a:r>
              <a:rPr lang="en-US" sz="4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3)</a:t>
            </a:r>
            <a:endPar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tab pos="443230" algn="l"/>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816582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id="{1EEBC2DB-6040-E8B3-6A56-443591201020}"/>
              </a:ext>
            </a:extLst>
          </p:cNvPr>
          <p:cNvPicPr>
            <a:picLocks noChangeAspect="1"/>
          </p:cNvPicPr>
          <p:nvPr/>
        </p:nvPicPr>
        <p:blipFill rotWithShape="1">
          <a:blip r:embed="rId6"/>
          <a:srcRect l="7782" t="3464" r="7596" b="27724"/>
          <a:stretch/>
        </p:blipFill>
        <p:spPr>
          <a:xfrm>
            <a:off x="1482664" y="1058594"/>
            <a:ext cx="8460829" cy="2303143"/>
          </a:xfrm>
          <a:prstGeom prst="rect">
            <a:avLst/>
          </a:prstGeom>
        </p:spPr>
      </p:pic>
    </p:spTree>
    <p:extLst>
      <p:ext uri="{BB962C8B-B14F-4D97-AF65-F5344CB8AC3E}">
        <p14:creationId xmlns:p14="http://schemas.microsoft.com/office/powerpoint/2010/main" val="957712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0" y="2980400"/>
            <a:ext cx="12182475" cy="390490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55" y="195808"/>
            <a:ext cx="11269165" cy="6433592"/>
          </a:xfrm>
          <a:prstGeom prst="rect">
            <a:avLst/>
          </a:prstGeom>
        </p:spPr>
      </p:pic>
    </p:spTree>
    <p:extLst>
      <p:ext uri="{BB962C8B-B14F-4D97-AF65-F5344CB8AC3E}">
        <p14:creationId xmlns:p14="http://schemas.microsoft.com/office/powerpoint/2010/main" val="32968334"/>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9217152" y="4425696"/>
            <a:ext cx="2057400" cy="1636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KHÔNG ĐƯỢC DẪM LÊN CỎ</a:t>
            </a:r>
            <a:endParaRPr lang="en-US" dirty="0"/>
          </a:p>
        </p:txBody>
      </p:sp>
    </p:spTree>
    <p:extLst>
      <p:ext uri="{BB962C8B-B14F-4D97-AF65-F5344CB8AC3E}">
        <p14:creationId xmlns:p14="http://schemas.microsoft.com/office/powerpoint/2010/main" val="20045953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53337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EFC23F3-0127-114E-1CF4-C01308B92F9C}"/>
              </a:ext>
            </a:extLst>
          </p:cNvPr>
          <p:cNvGrpSpPr/>
          <p:nvPr/>
        </p:nvGrpSpPr>
        <p:grpSpPr>
          <a:xfrm>
            <a:off x="406592" y="402336"/>
            <a:ext cx="10826495" cy="5878957"/>
            <a:chOff x="-2527669" y="2599787"/>
            <a:chExt cx="7396233" cy="2849543"/>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2241252" y="2773550"/>
              <a:ext cx="6950739" cy="2342125"/>
            </a:xfrm>
            <a:prstGeom prst="rect">
              <a:avLst/>
            </a:prstGeom>
            <a:noFill/>
          </p:spPr>
          <p:txBody>
            <a:bodyPr wrap="square">
              <a:spAutoFit/>
            </a:bodyPr>
            <a:lstStyle/>
            <a:p>
              <a:pPr lvl="0" algn="just">
                <a:defRPr/>
              </a:pPr>
              <a:r>
                <a:rPr lang="vi-VN" sz="4400" dirty="0">
                  <a:solidFill>
                    <a:srgbClr val="002060"/>
                  </a:solidFill>
                  <a:latin typeface="+mj-lt"/>
                </a:rPr>
                <a:t>Thông thường, khi nói đến 'của công' tại những nơi như trường học, công viên, chúng ta thường nghĩ ngay đến bàn ghế, sách vở hay cây cối.Tuy nhiên, có một loại 'của công' vô cùng đặc biệt và quý giá hiện diện ở tất cả những nơi này, đó chính là hệ thống nước sạch.</a:t>
              </a: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38281" y="4389732"/>
            <a:ext cx="2053719" cy="2468268"/>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4"/>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1025385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4"/>
          <a:stretch>
            <a:fillRect/>
          </a:stretch>
        </p:blipFill>
        <p:spPr>
          <a:xfrm>
            <a:off x="-687735" y="6157343"/>
            <a:ext cx="2188654" cy="890093"/>
          </a:xfrm>
          <a:prstGeom prst="rect">
            <a:avLst/>
          </a:prstGeom>
        </p:spPr>
      </p:pic>
      <p:sp>
        <p:nvSpPr>
          <p:cNvPr id="10" name="Rectangle: Rounded Corners 9">
            <a:extLst>
              <a:ext uri="{FF2B5EF4-FFF2-40B4-BE49-F238E27FC236}">
                <a16:creationId xmlns:a16="http://schemas.microsoft.com/office/drawing/2014/main" id="{5DFD3896-6FB5-4C7B-5FF5-854B066B75FA}"/>
              </a:ext>
            </a:extLst>
          </p:cNvPr>
          <p:cNvSpPr/>
          <p:nvPr/>
        </p:nvSpPr>
        <p:spPr>
          <a:xfrm>
            <a:off x="832104" y="831798"/>
            <a:ext cx="10259568" cy="4691177"/>
          </a:xfrm>
          <a:custGeom>
            <a:avLst/>
            <a:gdLst>
              <a:gd name="connsiteX0" fmla="*/ 0 w 6114753"/>
              <a:gd name="connsiteY0" fmla="*/ 359913 h 2159432"/>
              <a:gd name="connsiteX1" fmla="*/ 359913 w 6114753"/>
              <a:gd name="connsiteY1" fmla="*/ 0 h 2159432"/>
              <a:gd name="connsiteX2" fmla="*/ 1142177 w 6114753"/>
              <a:gd name="connsiteY2" fmla="*/ 0 h 2159432"/>
              <a:gd name="connsiteX3" fmla="*/ 1870493 w 6114753"/>
              <a:gd name="connsiteY3" fmla="*/ 0 h 2159432"/>
              <a:gd name="connsiteX4" fmla="*/ 2544858 w 6114753"/>
              <a:gd name="connsiteY4" fmla="*/ 0 h 2159432"/>
              <a:gd name="connsiteX5" fmla="*/ 3219224 w 6114753"/>
              <a:gd name="connsiteY5" fmla="*/ 0 h 2159432"/>
              <a:gd name="connsiteX6" fmla="*/ 3731742 w 6114753"/>
              <a:gd name="connsiteY6" fmla="*/ 0 h 2159432"/>
              <a:gd name="connsiteX7" fmla="*/ 4298210 w 6114753"/>
              <a:gd name="connsiteY7" fmla="*/ 0 h 2159432"/>
              <a:gd name="connsiteX8" fmla="*/ 4918626 w 6114753"/>
              <a:gd name="connsiteY8" fmla="*/ 0 h 2159432"/>
              <a:gd name="connsiteX9" fmla="*/ 5754840 w 6114753"/>
              <a:gd name="connsiteY9" fmla="*/ 0 h 2159432"/>
              <a:gd name="connsiteX10" fmla="*/ 6114753 w 6114753"/>
              <a:gd name="connsiteY10" fmla="*/ 359913 h 2159432"/>
              <a:gd name="connsiteX11" fmla="*/ 6114753 w 6114753"/>
              <a:gd name="connsiteY11" fmla="*/ 810990 h 2159432"/>
              <a:gd name="connsiteX12" fmla="*/ 6114753 w 6114753"/>
              <a:gd name="connsiteY12" fmla="*/ 1305254 h 2159432"/>
              <a:gd name="connsiteX13" fmla="*/ 6114753 w 6114753"/>
              <a:gd name="connsiteY13" fmla="*/ 1799519 h 2159432"/>
              <a:gd name="connsiteX14" fmla="*/ 5754840 w 6114753"/>
              <a:gd name="connsiteY14" fmla="*/ 2159432 h 2159432"/>
              <a:gd name="connsiteX15" fmla="*/ 4972576 w 6114753"/>
              <a:gd name="connsiteY15" fmla="*/ 2159432 h 2159432"/>
              <a:gd name="connsiteX16" fmla="*/ 4352159 w 6114753"/>
              <a:gd name="connsiteY16" fmla="*/ 2159432 h 2159432"/>
              <a:gd name="connsiteX17" fmla="*/ 3731742 w 6114753"/>
              <a:gd name="connsiteY17" fmla="*/ 2159432 h 2159432"/>
              <a:gd name="connsiteX18" fmla="*/ 3003427 w 6114753"/>
              <a:gd name="connsiteY18" fmla="*/ 2159432 h 2159432"/>
              <a:gd name="connsiteX19" fmla="*/ 2490909 w 6114753"/>
              <a:gd name="connsiteY19" fmla="*/ 2159432 h 2159432"/>
              <a:gd name="connsiteX20" fmla="*/ 1708645 w 6114753"/>
              <a:gd name="connsiteY20" fmla="*/ 2159432 h 2159432"/>
              <a:gd name="connsiteX21" fmla="*/ 1196127 w 6114753"/>
              <a:gd name="connsiteY21" fmla="*/ 2159432 h 2159432"/>
              <a:gd name="connsiteX22" fmla="*/ 359913 w 6114753"/>
              <a:gd name="connsiteY22" fmla="*/ 2159432 h 2159432"/>
              <a:gd name="connsiteX23" fmla="*/ 0 w 6114753"/>
              <a:gd name="connsiteY23" fmla="*/ 1799519 h 2159432"/>
              <a:gd name="connsiteX24" fmla="*/ 0 w 6114753"/>
              <a:gd name="connsiteY24" fmla="*/ 1319650 h 2159432"/>
              <a:gd name="connsiteX25" fmla="*/ 0 w 6114753"/>
              <a:gd name="connsiteY25" fmla="*/ 825386 h 2159432"/>
              <a:gd name="connsiteX26" fmla="*/ 0 w 6114753"/>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4753" h="2159432" fill="none" extrusionOk="0">
                <a:moveTo>
                  <a:pt x="0" y="359913"/>
                </a:moveTo>
                <a:cubicBezTo>
                  <a:pt x="10100" y="127597"/>
                  <a:pt x="167492" y="-14504"/>
                  <a:pt x="359913" y="0"/>
                </a:cubicBezTo>
                <a:cubicBezTo>
                  <a:pt x="559347" y="-13746"/>
                  <a:pt x="977965" y="26090"/>
                  <a:pt x="1142177" y="0"/>
                </a:cubicBezTo>
                <a:cubicBezTo>
                  <a:pt x="1306389" y="-26090"/>
                  <a:pt x="1684790" y="-16328"/>
                  <a:pt x="1870493" y="0"/>
                </a:cubicBezTo>
                <a:cubicBezTo>
                  <a:pt x="2056196" y="16328"/>
                  <a:pt x="2228745" y="-6152"/>
                  <a:pt x="2544858" y="0"/>
                </a:cubicBezTo>
                <a:cubicBezTo>
                  <a:pt x="2860972" y="6152"/>
                  <a:pt x="2935497" y="8666"/>
                  <a:pt x="3219224" y="0"/>
                </a:cubicBezTo>
                <a:cubicBezTo>
                  <a:pt x="3502951" y="-8666"/>
                  <a:pt x="3576221" y="598"/>
                  <a:pt x="3731742" y="0"/>
                </a:cubicBezTo>
                <a:cubicBezTo>
                  <a:pt x="3887263" y="-598"/>
                  <a:pt x="4116053" y="5563"/>
                  <a:pt x="4298210" y="0"/>
                </a:cubicBezTo>
                <a:cubicBezTo>
                  <a:pt x="4480367" y="-5563"/>
                  <a:pt x="4751794" y="9333"/>
                  <a:pt x="4918626" y="0"/>
                </a:cubicBezTo>
                <a:cubicBezTo>
                  <a:pt x="5085458" y="-9333"/>
                  <a:pt x="5346611" y="26966"/>
                  <a:pt x="5754840" y="0"/>
                </a:cubicBezTo>
                <a:cubicBezTo>
                  <a:pt x="5915539" y="-10528"/>
                  <a:pt x="6136563" y="153161"/>
                  <a:pt x="6114753" y="359913"/>
                </a:cubicBezTo>
                <a:cubicBezTo>
                  <a:pt x="6102233" y="557188"/>
                  <a:pt x="6098453" y="690561"/>
                  <a:pt x="6114753" y="810990"/>
                </a:cubicBezTo>
                <a:cubicBezTo>
                  <a:pt x="6131053" y="931419"/>
                  <a:pt x="6120789" y="1153244"/>
                  <a:pt x="6114753" y="1305254"/>
                </a:cubicBezTo>
                <a:cubicBezTo>
                  <a:pt x="6108717" y="1457264"/>
                  <a:pt x="6114825" y="1653431"/>
                  <a:pt x="6114753" y="1799519"/>
                </a:cubicBezTo>
                <a:cubicBezTo>
                  <a:pt x="6070255" y="1991905"/>
                  <a:pt x="5978007" y="2125151"/>
                  <a:pt x="5754840" y="2159432"/>
                </a:cubicBezTo>
                <a:cubicBezTo>
                  <a:pt x="5501710" y="2177240"/>
                  <a:pt x="5263401" y="2134704"/>
                  <a:pt x="4972576" y="2159432"/>
                </a:cubicBezTo>
                <a:cubicBezTo>
                  <a:pt x="4681751" y="2184160"/>
                  <a:pt x="4522429" y="2173108"/>
                  <a:pt x="4352159" y="2159432"/>
                </a:cubicBezTo>
                <a:cubicBezTo>
                  <a:pt x="4181889" y="2145756"/>
                  <a:pt x="3880314" y="2151627"/>
                  <a:pt x="3731742" y="2159432"/>
                </a:cubicBezTo>
                <a:cubicBezTo>
                  <a:pt x="3583170" y="2167237"/>
                  <a:pt x="3255781" y="2152471"/>
                  <a:pt x="3003427" y="2159432"/>
                </a:cubicBezTo>
                <a:cubicBezTo>
                  <a:pt x="2751074" y="2166393"/>
                  <a:pt x="2669739" y="2176978"/>
                  <a:pt x="2490909" y="2159432"/>
                </a:cubicBezTo>
                <a:cubicBezTo>
                  <a:pt x="2312079" y="2141886"/>
                  <a:pt x="1979620" y="2176437"/>
                  <a:pt x="1708645" y="2159432"/>
                </a:cubicBezTo>
                <a:cubicBezTo>
                  <a:pt x="1437670" y="2142427"/>
                  <a:pt x="1438888" y="2135379"/>
                  <a:pt x="1196127" y="2159432"/>
                </a:cubicBezTo>
                <a:cubicBezTo>
                  <a:pt x="953366" y="2183485"/>
                  <a:pt x="549225" y="219222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114753" h="2159432" stroke="0" extrusionOk="0">
                <a:moveTo>
                  <a:pt x="0" y="359913"/>
                </a:moveTo>
                <a:cubicBezTo>
                  <a:pt x="-2640" y="146270"/>
                  <a:pt x="205665" y="-18697"/>
                  <a:pt x="359913" y="0"/>
                </a:cubicBezTo>
                <a:cubicBezTo>
                  <a:pt x="684356" y="-7382"/>
                  <a:pt x="921505" y="-22257"/>
                  <a:pt x="1088228" y="0"/>
                </a:cubicBezTo>
                <a:cubicBezTo>
                  <a:pt x="1254952" y="22257"/>
                  <a:pt x="1462097" y="-9102"/>
                  <a:pt x="1708645" y="0"/>
                </a:cubicBezTo>
                <a:cubicBezTo>
                  <a:pt x="1955193" y="9102"/>
                  <a:pt x="2268888" y="19261"/>
                  <a:pt x="2490909" y="0"/>
                </a:cubicBezTo>
                <a:cubicBezTo>
                  <a:pt x="2712930" y="-19261"/>
                  <a:pt x="2988062" y="28839"/>
                  <a:pt x="3219224" y="0"/>
                </a:cubicBezTo>
                <a:cubicBezTo>
                  <a:pt x="3450387" y="-28839"/>
                  <a:pt x="3758129" y="-26227"/>
                  <a:pt x="3893590" y="0"/>
                </a:cubicBezTo>
                <a:cubicBezTo>
                  <a:pt x="4029051" y="26227"/>
                  <a:pt x="4252798" y="21469"/>
                  <a:pt x="4406108" y="0"/>
                </a:cubicBezTo>
                <a:cubicBezTo>
                  <a:pt x="4559418" y="-21469"/>
                  <a:pt x="4767908" y="-9462"/>
                  <a:pt x="4918626" y="0"/>
                </a:cubicBezTo>
                <a:cubicBezTo>
                  <a:pt x="5069344" y="9462"/>
                  <a:pt x="5469003" y="-3244"/>
                  <a:pt x="5754840" y="0"/>
                </a:cubicBezTo>
                <a:cubicBezTo>
                  <a:pt x="5956069" y="9290"/>
                  <a:pt x="6120040" y="207810"/>
                  <a:pt x="6114753" y="359913"/>
                </a:cubicBezTo>
                <a:cubicBezTo>
                  <a:pt x="6093290" y="541046"/>
                  <a:pt x="6126356" y="676882"/>
                  <a:pt x="6114753" y="796593"/>
                </a:cubicBezTo>
                <a:cubicBezTo>
                  <a:pt x="6103150" y="916304"/>
                  <a:pt x="6126428" y="1110810"/>
                  <a:pt x="6114753" y="1262066"/>
                </a:cubicBezTo>
                <a:cubicBezTo>
                  <a:pt x="6103078" y="1413322"/>
                  <a:pt x="6092026" y="1534888"/>
                  <a:pt x="6114753" y="1799519"/>
                </a:cubicBezTo>
                <a:cubicBezTo>
                  <a:pt x="6075332" y="2002292"/>
                  <a:pt x="5927990" y="2125332"/>
                  <a:pt x="5754840" y="2159432"/>
                </a:cubicBezTo>
                <a:cubicBezTo>
                  <a:pt x="5552836" y="2171111"/>
                  <a:pt x="5462311" y="2136300"/>
                  <a:pt x="5242322" y="2159432"/>
                </a:cubicBezTo>
                <a:cubicBezTo>
                  <a:pt x="5022333" y="2182564"/>
                  <a:pt x="4705434" y="2183368"/>
                  <a:pt x="4514007" y="2159432"/>
                </a:cubicBezTo>
                <a:cubicBezTo>
                  <a:pt x="4322581" y="2135496"/>
                  <a:pt x="4118944" y="2138235"/>
                  <a:pt x="3947539" y="2159432"/>
                </a:cubicBezTo>
                <a:cubicBezTo>
                  <a:pt x="3776134" y="2180629"/>
                  <a:pt x="3537662" y="2184743"/>
                  <a:pt x="3327123" y="2159432"/>
                </a:cubicBezTo>
                <a:cubicBezTo>
                  <a:pt x="3116584" y="2134121"/>
                  <a:pt x="2912209" y="2165393"/>
                  <a:pt x="2598808" y="2159432"/>
                </a:cubicBezTo>
                <a:cubicBezTo>
                  <a:pt x="2285408" y="2153471"/>
                  <a:pt x="2180927" y="2152719"/>
                  <a:pt x="2032340" y="2159432"/>
                </a:cubicBezTo>
                <a:cubicBezTo>
                  <a:pt x="1883753" y="2166145"/>
                  <a:pt x="1648549" y="2169104"/>
                  <a:pt x="1465873" y="2159432"/>
                </a:cubicBezTo>
                <a:cubicBezTo>
                  <a:pt x="1283197" y="2149760"/>
                  <a:pt x="697088" y="216274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5400" dirty="0" err="1">
                <a:solidFill>
                  <a:schemeClr val="tx1"/>
                </a:solidFill>
                <a:latin typeface="Times New Roman" panose="02020603050405020304" pitchFamily="18" charset="0"/>
                <a:cs typeface="Times New Roman" panose="02020603050405020304" pitchFamily="18" charset="0"/>
              </a:rPr>
              <a:t>Nếu</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là</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em</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em</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sẽ</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chọn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làm</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giống</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bạn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nào</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nhất</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và</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tại</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sao</a:t>
            </a:r>
            <a:r>
              <a:rPr lang="en-US" sz="5400" dirty="0">
                <a:solidFill>
                  <a:schemeClr val="tx1"/>
                </a:solidFill>
                <a:latin typeface="Times New Roman" panose="02020603050405020304" pitchFamily="18" charset="0"/>
                <a:cs typeface="Times New Roman" panose="02020603050405020304" pitchFamily="18" charset="0"/>
              </a:rPr>
              <a:t>?</a:t>
            </a:r>
            <a:endParaRPr kumimoji="0" lang="en-US" sz="5400" b="1" i="0" u="none" strike="noStrike" kern="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5427536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ạo_Video_Bạn_Nhỏ_Xả_Nướ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45620356"/>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275</Words>
  <Application>Microsoft Office PowerPoint</Application>
  <PresentationFormat>Widescreen</PresentationFormat>
  <Paragraphs>20</Paragraphs>
  <Slides>16</Slides>
  <Notes>1</Notes>
  <HiddenSlides>0</HiddenSlides>
  <MMClips>4</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16</vt:i4>
      </vt:variant>
    </vt:vector>
  </HeadingPairs>
  <TitlesOfParts>
    <vt:vector size="34" baseType="lpstr">
      <vt:lpstr>#9Slide05 Aphrodite Pro</vt:lpstr>
      <vt:lpstr>#9Slide05 Bodega Script</vt:lpstr>
      <vt:lpstr>#9Slide07 Altus</vt:lpstr>
      <vt:lpstr>#9Slide07 Cadena</vt:lpstr>
      <vt:lpstr>#9Slide07 HoneyCream</vt:lpstr>
      <vt:lpstr>Arial</vt:lpstr>
      <vt:lpstr>Calibri</vt:lpstr>
      <vt:lpstr>Cambria</vt:lpstr>
      <vt:lpstr>等线</vt:lpstr>
      <vt:lpstr>等线 Light</vt:lpstr>
      <vt:lpstr>SVN-Newton</vt:lpstr>
      <vt:lpstr>Times New Roman</vt:lpstr>
      <vt:lpstr>字魂105号-简雅黑</vt:lpstr>
      <vt:lpstr>字魂59号-创粗黑</vt:lpstr>
      <vt:lpstr>思源黑体 CN Bold</vt:lpstr>
      <vt:lpstr>1_Office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UY</cp:lastModifiedBy>
  <cp:revision>48</cp:revision>
  <dcterms:created xsi:type="dcterms:W3CDTF">2023-10-18T11:21:33Z</dcterms:created>
  <dcterms:modified xsi:type="dcterms:W3CDTF">2026-01-26T07:33:02Z</dcterms:modified>
</cp:coreProperties>
</file>