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7" r:id="rId2"/>
    <p:sldId id="257" r:id="rId3"/>
    <p:sldId id="325" r:id="rId4"/>
    <p:sldId id="258" r:id="rId5"/>
    <p:sldId id="314" r:id="rId6"/>
    <p:sldId id="265" r:id="rId7"/>
    <p:sldId id="260" r:id="rId8"/>
    <p:sldId id="261" r:id="rId9"/>
    <p:sldId id="328" r:id="rId10"/>
    <p:sldId id="292" r:id="rId11"/>
    <p:sldId id="304" r:id="rId12"/>
    <p:sldId id="302" r:id="rId13"/>
    <p:sldId id="329" r:id="rId14"/>
    <p:sldId id="277" r:id="rId15"/>
    <p:sldId id="298" r:id="rId16"/>
    <p:sldId id="330" r:id="rId17"/>
    <p:sldId id="306" r:id="rId18"/>
    <p:sldId id="307" r:id="rId19"/>
    <p:sldId id="308" r:id="rId20"/>
    <p:sldId id="275" r:id="rId21"/>
    <p:sldId id="309" r:id="rId22"/>
    <p:sldId id="310" r:id="rId23"/>
    <p:sldId id="280" r:id="rId24"/>
    <p:sldId id="311" r:id="rId25"/>
    <p:sldId id="312" r:id="rId26"/>
    <p:sldId id="281" r:id="rId27"/>
    <p:sldId id="316" r:id="rId28"/>
    <p:sldId id="282" r:id="rId29"/>
    <p:sldId id="283" r:id="rId30"/>
    <p:sldId id="284" r:id="rId31"/>
    <p:sldId id="285" r:id="rId32"/>
    <p:sldId id="286" r:id="rId33"/>
    <p:sldId id="318" r:id="rId34"/>
    <p:sldId id="320" r:id="rId35"/>
    <p:sldId id="321" r:id="rId36"/>
    <p:sldId id="287" r:id="rId37"/>
    <p:sldId id="323" r:id="rId38"/>
    <p:sldId id="288" r:id="rId39"/>
    <p:sldId id="289" r:id="rId40"/>
    <p:sldId id="290" r:id="rId41"/>
    <p:sldId id="324" r:id="rId42"/>
    <p:sldId id="291"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7FA5"/>
    <a:srgbClr val="FBF8B8"/>
    <a:srgbClr val="D5CF3E"/>
    <a:srgbClr val="9C67D1"/>
    <a:srgbClr val="A8C1FA"/>
    <a:srgbClr val="ADDFEA"/>
    <a:srgbClr val="FBE619"/>
    <a:srgbClr val="FA5A64"/>
    <a:srgbClr val="6ED9D9"/>
    <a:srgbClr val="FEE0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927" autoAdjust="0"/>
  </p:normalViewPr>
  <p:slideViewPr>
    <p:cSldViewPr showGuides="1">
      <p:cViewPr varScale="1">
        <p:scale>
          <a:sx n="81" d="100"/>
          <a:sy n="81" d="100"/>
        </p:scale>
        <p:origin x="754" y="67"/>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hyperlink" Target="https://www.publicdomainpictures.net/en/view-image.php?image=243068&amp;picture=snow-background"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B3D6F8FC-B0B1-113D-1183-11E63A26EBDE}"/>
              </a:ext>
            </a:extLst>
          </p:cNvPr>
          <p:cNvGrpSpPr/>
          <p:nvPr userDrawn="1"/>
        </p:nvGrpSpPr>
        <p:grpSpPr>
          <a:xfrm>
            <a:off x="0" y="0"/>
            <a:ext cx="12188825" cy="2444115"/>
            <a:chOff x="5" y="-35"/>
            <a:chExt cx="19195" cy="3849"/>
          </a:xfrm>
        </p:grpSpPr>
        <p:pic>
          <p:nvPicPr>
            <p:cNvPr id="8" name="图片 7">
              <a:extLst>
                <a:ext uri="{FF2B5EF4-FFF2-40B4-BE49-F238E27FC236}">
                  <a16:creationId xmlns:a16="http://schemas.microsoft.com/office/drawing/2014/main" id="{33D32482-40BC-E904-EBFA-D715ACBE319C}"/>
                </a:ext>
              </a:extLst>
            </p:cNvPr>
            <p:cNvPicPr>
              <a:picLocks noChangeAspect="1"/>
            </p:cNvPicPr>
            <p:nvPr/>
          </p:nvPicPr>
          <p:blipFill>
            <a:blip r:embed="rId2" cstate="print"/>
            <a:stretch>
              <a:fillRect/>
            </a:stretch>
          </p:blipFill>
          <p:spPr>
            <a:xfrm>
              <a:off x="5" y="-32"/>
              <a:ext cx="7326" cy="3847"/>
            </a:xfrm>
            <a:prstGeom prst="rect">
              <a:avLst/>
            </a:prstGeom>
          </p:spPr>
        </p:pic>
        <p:pic>
          <p:nvPicPr>
            <p:cNvPr id="9" name="图片 8">
              <a:extLst>
                <a:ext uri="{FF2B5EF4-FFF2-40B4-BE49-F238E27FC236}">
                  <a16:creationId xmlns:a16="http://schemas.microsoft.com/office/drawing/2014/main" id="{55814E71-5CB1-0D26-372C-56CAD511DD79}"/>
                </a:ext>
              </a:extLst>
            </p:cNvPr>
            <p:cNvPicPr>
              <a:picLocks noChangeAspect="1"/>
            </p:cNvPicPr>
            <p:nvPr/>
          </p:nvPicPr>
          <p:blipFill>
            <a:blip r:embed="rId2" cstate="print"/>
            <a:stretch>
              <a:fillRect/>
            </a:stretch>
          </p:blipFill>
          <p:spPr>
            <a:xfrm flipH="1">
              <a:off x="11874" y="-35"/>
              <a:ext cx="7326" cy="3847"/>
            </a:xfrm>
            <a:prstGeom prst="rect">
              <a:avLst/>
            </a:prstGeom>
          </p:spPr>
        </p:pic>
      </p:gr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Trốn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C5A67422-9F10-5791-F7B1-CA363DE531D8}"/>
              </a:ext>
            </a:extLst>
          </p:cNvPr>
          <p:cNvSpPr/>
          <p:nvPr userDrawn="1"/>
        </p:nvSpPr>
        <p:spPr>
          <a:xfrm>
            <a:off x="-609600" y="-533400"/>
            <a:ext cx="13258800" cy="7924800"/>
          </a:xfrm>
          <a:prstGeom prst="rect">
            <a:avLst/>
          </a:prstGeom>
          <a:blipFill dpi="0"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组合 6">
            <a:extLst>
              <a:ext uri="{FF2B5EF4-FFF2-40B4-BE49-F238E27FC236}">
                <a16:creationId xmlns:a16="http://schemas.microsoft.com/office/drawing/2014/main" id="{B3D6F8FC-B0B1-113D-1183-11E63A26EBDE}"/>
              </a:ext>
            </a:extLst>
          </p:cNvPr>
          <p:cNvGrpSpPr/>
          <p:nvPr userDrawn="1"/>
        </p:nvGrpSpPr>
        <p:grpSpPr>
          <a:xfrm>
            <a:off x="0" y="0"/>
            <a:ext cx="12188825" cy="2444115"/>
            <a:chOff x="5" y="-35"/>
            <a:chExt cx="19195" cy="3849"/>
          </a:xfrm>
        </p:grpSpPr>
        <p:pic>
          <p:nvPicPr>
            <p:cNvPr id="8" name="图片 7">
              <a:extLst>
                <a:ext uri="{FF2B5EF4-FFF2-40B4-BE49-F238E27FC236}">
                  <a16:creationId xmlns:a16="http://schemas.microsoft.com/office/drawing/2014/main" id="{33D32482-40BC-E904-EBFA-D715ACBE319C}"/>
                </a:ext>
              </a:extLst>
            </p:cNvPr>
            <p:cNvPicPr>
              <a:picLocks noChangeAspect="1"/>
            </p:cNvPicPr>
            <p:nvPr/>
          </p:nvPicPr>
          <p:blipFill>
            <a:blip r:embed="rId5" cstate="print"/>
            <a:stretch>
              <a:fillRect/>
            </a:stretch>
          </p:blipFill>
          <p:spPr>
            <a:xfrm>
              <a:off x="5" y="-32"/>
              <a:ext cx="7326" cy="3847"/>
            </a:xfrm>
            <a:prstGeom prst="rect">
              <a:avLst/>
            </a:prstGeom>
          </p:spPr>
        </p:pic>
        <p:pic>
          <p:nvPicPr>
            <p:cNvPr id="9" name="图片 8">
              <a:extLst>
                <a:ext uri="{FF2B5EF4-FFF2-40B4-BE49-F238E27FC236}">
                  <a16:creationId xmlns:a16="http://schemas.microsoft.com/office/drawing/2014/main" id="{55814E71-5CB1-0D26-372C-56CAD511DD79}"/>
                </a:ext>
              </a:extLst>
            </p:cNvPr>
            <p:cNvPicPr>
              <a:picLocks noChangeAspect="1"/>
            </p:cNvPicPr>
            <p:nvPr/>
          </p:nvPicPr>
          <p:blipFill>
            <a:blip r:embed="rId5" cstate="print"/>
            <a:stretch>
              <a:fillRect/>
            </a:stretch>
          </p:blipFill>
          <p:spPr>
            <a:xfrm flipH="1">
              <a:off x="11874" y="-35"/>
              <a:ext cx="7326" cy="3847"/>
            </a:xfrm>
            <a:prstGeom prst="rect">
              <a:avLst/>
            </a:prstGeom>
          </p:spPr>
        </p:pic>
      </p:grpSp>
    </p:spTree>
    <p:extLst>
      <p:ext uri="{BB962C8B-B14F-4D97-AF65-F5344CB8AC3E}">
        <p14:creationId xmlns:p14="http://schemas.microsoft.com/office/powerpoint/2010/main" val="138630565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3_Trốn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111FE665-969E-3407-1522-35BA99E5E7AA}"/>
              </a:ext>
            </a:extLst>
          </p:cNvPr>
          <p:cNvSpPr/>
          <p:nvPr userDrawn="1"/>
        </p:nvSpPr>
        <p:spPr>
          <a:xfrm>
            <a:off x="266700" y="266700"/>
            <a:ext cx="11658600" cy="6324600"/>
          </a:xfrm>
          <a:prstGeom prst="roundRect">
            <a:avLst>
              <a:gd name="adj" fmla="val 491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85605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4_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36261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FFD69C"/>
          </a:solidFill>
        </p:spPr>
        <p:txBody>
          <a:bodyPr wrap="square" lIns="0" tIns="0" rIns="0" bIns="0" rtlCol="0"/>
          <a:lstStyle/>
          <a:p>
            <a:pPr defTabSz="1213660"/>
            <a:endParaRPr sz="2400">
              <a:solidFill>
                <a:prstClr val="black"/>
              </a:solidFill>
            </a:endParaRPr>
          </a:p>
        </p:txBody>
      </p:sp>
      <p:sp>
        <p:nvSpPr>
          <p:cNvPr id="2" name="Holder 2"/>
          <p:cNvSpPr>
            <a:spLocks noGrp="1"/>
          </p:cNvSpPr>
          <p:nvPr>
            <p:ph type="ftr" sz="quarter" idx="5"/>
          </p:nvPr>
        </p:nvSpPr>
        <p:spPr>
          <a:xfrm>
            <a:off x="4145280" y="6377991"/>
            <a:ext cx="3901440" cy="184665"/>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609600" y="6377991"/>
            <a:ext cx="2804160" cy="184665"/>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1/26/2026</a:t>
            </a:fld>
            <a:endParaRPr lang="en-US">
              <a:solidFill>
                <a:prstClr val="black">
                  <a:tint val="75000"/>
                </a:prstClr>
              </a:solidFill>
            </a:endParaRPr>
          </a:p>
        </p:txBody>
      </p:sp>
      <p:sp>
        <p:nvSpPr>
          <p:cNvPr id="4" name="Holder 4"/>
          <p:cNvSpPr>
            <a:spLocks noGrp="1"/>
          </p:cNvSpPr>
          <p:nvPr>
            <p:ph type="sldNum" sz="quarter" idx="7"/>
          </p:nvPr>
        </p:nvSpPr>
        <p:spPr>
          <a:xfrm>
            <a:off x="8778240" y="6377991"/>
            <a:ext cx="2804160" cy="184665"/>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83340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tags" Target="../tags/tag1.xml"/><Relationship Id="rId12"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ags" Target="../tags/tag3.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075E8171-3D19-49B7-571D-34ADB4B071D8}"/>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Hình ảnh 6">
            <a:extLst>
              <a:ext uri="{FF2B5EF4-FFF2-40B4-BE49-F238E27FC236}">
                <a16:creationId xmlns:a16="http://schemas.microsoft.com/office/drawing/2014/main" id="{B116087A-40BB-AFFD-9A75-CA742A6F9A20}"/>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778876" y="0"/>
            <a:ext cx="1752600" cy="1752600"/>
          </a:xfrm>
          <a:prstGeom prst="rect">
            <a:avLst/>
          </a:prstGeom>
        </p:spPr>
      </p:pic>
      <p:pic>
        <p:nvPicPr>
          <p:cNvPr id="9" name="Hình ảnh 8">
            <a:extLst>
              <a:ext uri="{FF2B5EF4-FFF2-40B4-BE49-F238E27FC236}">
                <a16:creationId xmlns:a16="http://schemas.microsoft.com/office/drawing/2014/main" id="{42C59F27-2978-0D14-65CA-7744989C31EB}"/>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778876" y="1752600"/>
            <a:ext cx="1752600" cy="1752600"/>
          </a:xfrm>
          <a:prstGeom prst="rect">
            <a:avLst/>
          </a:prstGeom>
        </p:spPr>
      </p:pic>
      <p:pic>
        <p:nvPicPr>
          <p:cNvPr id="16" name="Hình ảnh 15">
            <a:extLst>
              <a:ext uri="{FF2B5EF4-FFF2-40B4-BE49-F238E27FC236}">
                <a16:creationId xmlns:a16="http://schemas.microsoft.com/office/drawing/2014/main" id="{AFE4C67A-8978-E364-3A3B-AADD8C23C6B8}"/>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778876" y="3505200"/>
            <a:ext cx="1778876" cy="1778876"/>
          </a:xfrm>
          <a:prstGeom prst="rect">
            <a:avLst/>
          </a:prstGeom>
          <a:ln>
            <a:solidFill>
              <a:srgbClr val="CDB5FF"/>
            </a:solidFill>
          </a:ln>
        </p:spPr>
      </p:pic>
      <p:pic>
        <p:nvPicPr>
          <p:cNvPr id="47" name="Hình ảnh 46">
            <a:extLst>
              <a:ext uri="{FF2B5EF4-FFF2-40B4-BE49-F238E27FC236}">
                <a16:creationId xmlns:a16="http://schemas.microsoft.com/office/drawing/2014/main" id="{5D5510EB-DFC2-9EDD-9511-D72A062759C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192000" y="0"/>
            <a:ext cx="1471857" cy="1461683"/>
          </a:xfrm>
          <a:prstGeom prst="rect">
            <a:avLst/>
          </a:prstGeom>
        </p:spPr>
      </p:pic>
      <p:sp>
        <p:nvSpPr>
          <p:cNvPr id="48" name="Hình chữ nhật 47">
            <a:extLst>
              <a:ext uri="{FF2B5EF4-FFF2-40B4-BE49-F238E27FC236}">
                <a16:creationId xmlns:a16="http://schemas.microsoft.com/office/drawing/2014/main" id="{C41FEC2A-97DA-9488-413C-49E81B215AD5}"/>
              </a:ext>
            </a:extLst>
          </p:cNvPr>
          <p:cNvSpPr/>
          <p:nvPr userDrawn="1"/>
        </p:nvSpPr>
        <p:spPr>
          <a:xfrm>
            <a:off x="0" y="0"/>
            <a:ext cx="12192000" cy="6858000"/>
          </a:xfrm>
          <a:prstGeom prst="rect">
            <a:avLst/>
          </a:prstGeom>
          <a:solidFill>
            <a:srgbClr val="49B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图片 15" descr="组 13">
            <a:extLst>
              <a:ext uri="{FF2B5EF4-FFF2-40B4-BE49-F238E27FC236}">
                <a16:creationId xmlns:a16="http://schemas.microsoft.com/office/drawing/2014/main" id="{AB56ED29-A2FF-3BA9-5B85-866F53041F65}"/>
              </a:ext>
            </a:extLst>
          </p:cNvPr>
          <p:cNvPicPr>
            <a:picLocks noChangeAspect="1"/>
          </p:cNvPicPr>
          <p:nvPr userDrawn="1"/>
        </p:nvPicPr>
        <p:blipFill>
          <a:blip r:embed="rId14"/>
          <a:stretch>
            <a:fillRect/>
          </a:stretch>
        </p:blipFill>
        <p:spPr>
          <a:xfrm>
            <a:off x="39370" y="0"/>
            <a:ext cx="12113260" cy="6858000"/>
          </a:xfrm>
          <a:prstGeom prst="rect">
            <a:avLst/>
          </a:prstGeom>
        </p:spPr>
      </p:pic>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7" r:id="rId2"/>
    <p:sldLayoutId id="2147483658" r:id="rId3"/>
    <p:sldLayoutId id="2147483659" r:id="rId4"/>
    <p:sldLayoutId id="2147483660" r:id="rId5"/>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svg"/><Relationship Id="rId7" Type="http://schemas.openxmlformats.org/officeDocument/2006/relationships/hyperlink" Target="https://www.publicdomainpictures.net/en/view-image.php?image=243068&amp;picture=snow-background" TargetMode="External"/><Relationship Id="rId2" Type="http://schemas.openxmlformats.org/officeDocument/2006/relationships/image" Target="../media/image8.pn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s://www.publicdomainpictures.net/en/view-image.php?image=243068&amp;picture=snow-background" TargetMode="Externa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www.publicdomainpictures.net/en/view-image.php?image=243068&amp;picture=snow-background" TargetMode="Externa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6.png"/><Relationship Id="rId7" Type="http://schemas.openxmlformats.org/officeDocument/2006/relationships/image" Target="../media/image8.png"/><Relationship Id="rId2"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hyperlink" Target="https://www.publicdomainpictures.net/en/view-image.php?image=243068&amp;picture=snow-background" TargetMode="External"/><Relationship Id="rId5" Type="http://schemas.microsoft.com/office/2007/relationships/hdphoto" Target="../media/hdphoto1.wdp"/><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hyperlink" Target="https://www.publicdomainpictures.net/en/view-image.php?image=243068&amp;picture=snow-background" TargetMode="External"/><Relationship Id="rId5" Type="http://schemas.microsoft.com/office/2007/relationships/hdphoto" Target="../media/hdphoto1.wdp"/><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hyperlink" Target="https://www.publicdomainpictures.net/en/view-image.php?image=243068&amp;picture=snow-background" TargetMode="Externa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hyperlink" Target="https://www.publicdomainpictures.net/en/view-image.php?image=243068&amp;picture=snow-background" TargetMode="External"/><Relationship Id="rId5" Type="http://schemas.microsoft.com/office/2007/relationships/hdphoto" Target="../media/hdphoto1.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35326-5ABD-3B17-8653-2E509A2742FC}"/>
            </a:ext>
          </a:extLst>
        </p:cNvPr>
        <p:cNvGrpSpPr/>
        <p:nvPr/>
      </p:nvGrpSpPr>
      <p:grpSpPr>
        <a:xfrm>
          <a:off x="0" y="0"/>
          <a:ext cx="0" cy="0"/>
          <a:chOff x="0" y="0"/>
          <a:chExt cx="0" cy="0"/>
        </a:xfrm>
      </p:grpSpPr>
      <p:pic>
        <p:nvPicPr>
          <p:cNvPr id="3" name="Picture 8">
            <a:extLst>
              <a:ext uri="{FF2B5EF4-FFF2-40B4-BE49-F238E27FC236}">
                <a16:creationId xmlns:a16="http://schemas.microsoft.com/office/drawing/2014/main" id="{C4074FBB-CA25-841C-B036-E86765C99F3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5410200"/>
            <a:ext cx="3909873" cy="1092199"/>
          </a:xfrm>
          <a:prstGeom prst="rect">
            <a:avLst/>
          </a:prstGeom>
        </p:spPr>
      </p:pic>
      <p:pic>
        <p:nvPicPr>
          <p:cNvPr id="4" name="Picture 8">
            <a:extLst>
              <a:ext uri="{FF2B5EF4-FFF2-40B4-BE49-F238E27FC236}">
                <a16:creationId xmlns:a16="http://schemas.microsoft.com/office/drawing/2014/main" id="{49CD65A8-6D9A-1CCC-9B3E-B0CA590A790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67200" y="5414818"/>
            <a:ext cx="3909873" cy="1092199"/>
          </a:xfrm>
          <a:prstGeom prst="rect">
            <a:avLst/>
          </a:prstGeom>
        </p:spPr>
      </p:pic>
      <p:pic>
        <p:nvPicPr>
          <p:cNvPr id="5" name="Hình ảnh 3">
            <a:extLst>
              <a:ext uri="{FF2B5EF4-FFF2-40B4-BE49-F238E27FC236}">
                <a16:creationId xmlns:a16="http://schemas.microsoft.com/office/drawing/2014/main" id="{BC1C3463-4596-C461-F178-F22A38FDCD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6755" y="3809957"/>
            <a:ext cx="4106645" cy="3048043"/>
          </a:xfrm>
          <a:prstGeom prst="rect">
            <a:avLst/>
          </a:prstGeom>
        </p:spPr>
      </p:pic>
      <p:pic>
        <p:nvPicPr>
          <p:cNvPr id="7" name="Picture 8">
            <a:extLst>
              <a:ext uri="{FF2B5EF4-FFF2-40B4-BE49-F238E27FC236}">
                <a16:creationId xmlns:a16="http://schemas.microsoft.com/office/drawing/2014/main" id="{58F6C8AB-F755-B4F2-C0E6-A49A7EEB562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53400" y="5410199"/>
            <a:ext cx="3909873" cy="1092199"/>
          </a:xfrm>
          <a:prstGeom prst="rect">
            <a:avLst/>
          </a:prstGeom>
        </p:spPr>
      </p:pic>
      <p:sp>
        <p:nvSpPr>
          <p:cNvPr id="8" name="Rectangle 7">
            <a:extLst>
              <a:ext uri="{FF2B5EF4-FFF2-40B4-BE49-F238E27FC236}">
                <a16:creationId xmlns:a16="http://schemas.microsoft.com/office/drawing/2014/main" id="{E1878A26-12CC-244C-0049-3943A5149169}"/>
              </a:ext>
            </a:extLst>
          </p:cNvPr>
          <p:cNvSpPr/>
          <p:nvPr/>
        </p:nvSpPr>
        <p:spPr>
          <a:xfrm>
            <a:off x="1524000" y="1676400"/>
            <a:ext cx="9144000" cy="2667000"/>
          </a:xfrm>
          <a:prstGeom prst="rect">
            <a:avLst/>
          </a:prstGeom>
          <a:noFill/>
        </p:spPr>
        <p:txBody>
          <a:bodyPr wrap="none" lIns="91440" tIns="45720" rIns="91440" bIns="45720">
            <a:prstTxWarp prst="textChevron">
              <a:avLst/>
            </a:prstTxWarp>
            <a:spAutoFit/>
          </a:bodyPr>
          <a:lstStyle/>
          <a:p>
            <a:pPr algn="ctr"/>
            <a:r>
              <a:rPr lang="en-US"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Chào</a:t>
            </a: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mừng</a:t>
            </a: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quý</a:t>
            </a: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thầy</a:t>
            </a: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cô</a:t>
            </a: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đã</a:t>
            </a: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đến</a:t>
            </a: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với</a:t>
            </a: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tiết</a:t>
            </a: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học</a:t>
            </a: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hôm</a:t>
            </a: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nay!</a:t>
            </a: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9" name="Hình chữ nhật: Góc Tròn 5">
            <a:extLst>
              <a:ext uri="{FF2B5EF4-FFF2-40B4-BE49-F238E27FC236}">
                <a16:creationId xmlns:a16="http://schemas.microsoft.com/office/drawing/2014/main" id="{C94297FF-0FF5-F4AD-F27D-159C05620FE9}"/>
              </a:ext>
            </a:extLst>
          </p:cNvPr>
          <p:cNvSpPr/>
          <p:nvPr/>
        </p:nvSpPr>
        <p:spPr>
          <a:xfrm>
            <a:off x="762000" y="228600"/>
            <a:ext cx="11049000" cy="1676400"/>
          </a:xfrm>
          <a:prstGeom prst="roundRect">
            <a:avLst>
              <a:gd name="adj" fmla="val 0"/>
            </a:avLst>
          </a:prstGeom>
          <a:blipFill dpi="0" rotWithShape="1">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t="-474531" b="1"/>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图片 15" descr="组 13">
            <a:extLst>
              <a:ext uri="{FF2B5EF4-FFF2-40B4-BE49-F238E27FC236}">
                <a16:creationId xmlns:a16="http://schemas.microsoft.com/office/drawing/2014/main" id="{D9820AD0-9052-5170-B44A-C522FD72E346}"/>
              </a:ext>
            </a:extLst>
          </p:cNvPr>
          <p:cNvPicPr>
            <a:picLocks noChangeAspect="1"/>
          </p:cNvPicPr>
          <p:nvPr/>
        </p:nvPicPr>
        <p:blipFill>
          <a:blip r:embed="rId8"/>
          <a:stretch>
            <a:fillRect/>
          </a:stretch>
        </p:blipFill>
        <p:spPr>
          <a:xfrm>
            <a:off x="39370" y="0"/>
            <a:ext cx="12113260" cy="6858000"/>
          </a:xfrm>
          <a:prstGeom prst="rect">
            <a:avLst/>
          </a:prstGeom>
        </p:spPr>
      </p:pic>
    </p:spTree>
    <p:extLst>
      <p:ext uri="{BB962C8B-B14F-4D97-AF65-F5344CB8AC3E}">
        <p14:creationId xmlns:p14="http://schemas.microsoft.com/office/powerpoint/2010/main" val="104473128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29D95B2B-3CE4-BE4A-D80A-E5F0F6D1363F}"/>
              </a:ext>
            </a:extLst>
          </p:cNvPr>
          <p:cNvPicPr>
            <a:picLocks noChangeAspect="1"/>
          </p:cNvPicPr>
          <p:nvPr/>
        </p:nvPicPr>
        <p:blipFill rotWithShape="1">
          <a:blip r:embed="rId2">
            <a:alphaModFix amt="21000"/>
            <a:extLst>
              <a:ext uri="{28A0092B-C50C-407E-A947-70E740481C1C}">
                <a14:useLocalDpi xmlns:a14="http://schemas.microsoft.com/office/drawing/2010/main" val="0"/>
              </a:ext>
            </a:extLst>
          </a:blip>
          <a:srcRect t="21860" b="36744"/>
          <a:stretch/>
        </p:blipFill>
        <p:spPr>
          <a:xfrm>
            <a:off x="244549" y="228600"/>
            <a:ext cx="11718851" cy="6372300"/>
          </a:xfrm>
          <a:prstGeom prst="roundRect">
            <a:avLst>
              <a:gd name="adj" fmla="val 5488"/>
            </a:avLst>
          </a:prstGeom>
          <a:effectLst>
            <a:softEdge rad="63500"/>
          </a:effectLst>
        </p:spPr>
      </p:pic>
      <p:sp>
        <p:nvSpPr>
          <p:cNvPr id="3" name="Hộp Văn bản 2">
            <a:extLst>
              <a:ext uri="{FF2B5EF4-FFF2-40B4-BE49-F238E27FC236}">
                <a16:creationId xmlns:a16="http://schemas.microsoft.com/office/drawing/2014/main" id="{C35E69D4-FA2A-0127-A9B2-364FB661A73C}"/>
              </a:ext>
            </a:extLst>
          </p:cNvPr>
          <p:cNvSpPr txBox="1"/>
          <p:nvPr/>
        </p:nvSpPr>
        <p:spPr>
          <a:xfrm>
            <a:off x="4640475" y="289560"/>
            <a:ext cx="2911053" cy="615553"/>
          </a:xfrm>
          <a:prstGeom prst="rect">
            <a:avLst/>
          </a:prstGeom>
          <a:noFill/>
        </p:spPr>
        <p:txBody>
          <a:bodyPr wrap="none" lIns="0" tIns="0" rIns="0" bIns="0" rtlCol="0">
            <a:spAutoFit/>
          </a:bodyPr>
          <a:lstStyle/>
          <a:p>
            <a:pPr algn="ctr"/>
            <a:r>
              <a:rPr lang="en-US" sz="4000">
                <a:solidFill>
                  <a:schemeClr val="accent5">
                    <a:lumMod val="75000"/>
                  </a:schemeClr>
                </a:solidFill>
                <a:latin typeface="AvantGarde" panose="00000400000000000000" pitchFamily="2" charset="0"/>
                <a:ea typeface="AvantGarde" panose="00000400000000000000" pitchFamily="2" charset="0"/>
                <a:cs typeface="AvantGarde" panose="00000400000000000000" pitchFamily="2" charset="0"/>
              </a:rPr>
              <a:t>Hương làng</a:t>
            </a:r>
          </a:p>
        </p:txBody>
      </p:sp>
      <p:sp>
        <p:nvSpPr>
          <p:cNvPr id="4" name="Hộp Văn bản 3">
            <a:extLst>
              <a:ext uri="{FF2B5EF4-FFF2-40B4-BE49-F238E27FC236}">
                <a16:creationId xmlns:a16="http://schemas.microsoft.com/office/drawing/2014/main" id="{58A265F6-920C-D65C-5246-A6E1CFB9928E}"/>
              </a:ext>
            </a:extLst>
          </p:cNvPr>
          <p:cNvSpPr txBox="1"/>
          <p:nvPr/>
        </p:nvSpPr>
        <p:spPr>
          <a:xfrm>
            <a:off x="381000" y="1021086"/>
            <a:ext cx="11506200" cy="5778377"/>
          </a:xfrm>
          <a:prstGeom prst="rect">
            <a:avLst/>
          </a:prstGeom>
          <a:noFill/>
        </p:spPr>
        <p:txBody>
          <a:bodyPr wrap="square" lIns="0" tIns="0" rIns="0" bIns="0" rtlCol="0">
            <a:spAutoFit/>
          </a:bodyPr>
          <a:lstStyle/>
          <a:p>
            <a:pPr algn="just">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tôi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nghèo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chẳng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đất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để</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trồng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Tuy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vậy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tôi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luôn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mạc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chân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chất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quen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thuộc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đất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quê</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ct val="84000"/>
              </a:lnSpc>
            </a:pP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Chiều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chiều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thiên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lí</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cứ</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thoảng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nhẹ</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đâu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đây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bay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đến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rồi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thoáng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cái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lại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bay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Ba,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Tư</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cau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lùng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ct val="84000"/>
              </a:lnSpc>
            </a:pP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Chín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ngâu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viên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trứng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cua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tí</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tẹo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ẩn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sau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tầng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xanh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rậm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rạp</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nồng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nàn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Tưởng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thể</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sờ</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nắm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ct val="84000"/>
              </a:lnSpc>
            </a:pP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Ngày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mùa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mùi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đồng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đường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ngoài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sân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đình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ngõ</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cốm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lúa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Cứ</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muốn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căng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lồng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ngực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hít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thở</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đến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no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nê</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giống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thuở</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hít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nồi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gạo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mới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mẹ</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bắc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gọi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cả</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quanh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mâm</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ct val="84000"/>
              </a:lnSpc>
            </a:pP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Mùa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xuân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ngắt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cái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chanh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bưởi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sông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chiếc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lốt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nhánh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nhánh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bạc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hai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tay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cũng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đượm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mùi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mãi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thôi</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algn="r">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Theo BĂNG SƠN</a:t>
            </a:r>
          </a:p>
        </p:txBody>
      </p:sp>
      <p:pic>
        <p:nvPicPr>
          <p:cNvPr id="2" name="Hình ảnh 1">
            <a:extLst>
              <a:ext uri="{FF2B5EF4-FFF2-40B4-BE49-F238E27FC236}">
                <a16:creationId xmlns:a16="http://schemas.microsoft.com/office/drawing/2014/main" id="{71CBAC4B-30F2-CD96-A9B7-B884174373D2}"/>
              </a:ext>
            </a:extLst>
          </p:cNvPr>
          <p:cNvPicPr>
            <a:picLocks noChangeAspect="1"/>
          </p:cNvPicPr>
          <p:nvPr/>
        </p:nvPicPr>
        <p:blipFill>
          <a:blip r:embed="rId3"/>
          <a:stretch>
            <a:fillRect/>
          </a:stretch>
        </p:blipFill>
        <p:spPr>
          <a:xfrm>
            <a:off x="0" y="-152400"/>
            <a:ext cx="2465294" cy="1232028"/>
          </a:xfrm>
          <a:prstGeom prst="rect">
            <a:avLst/>
          </a:prstGeom>
        </p:spPr>
      </p:pic>
      <p:sp>
        <p:nvSpPr>
          <p:cNvPr id="5" name="Oval 4">
            <a:extLst>
              <a:ext uri="{FF2B5EF4-FFF2-40B4-BE49-F238E27FC236}">
                <a16:creationId xmlns:a16="http://schemas.microsoft.com/office/drawing/2014/main" id="{260608EA-D3F1-1638-1B5E-CF46FFCA9212}"/>
              </a:ext>
            </a:extLst>
          </p:cNvPr>
          <p:cNvSpPr/>
          <p:nvPr/>
        </p:nvSpPr>
        <p:spPr>
          <a:xfrm>
            <a:off x="669636" y="1005101"/>
            <a:ext cx="533400" cy="381000"/>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rgbClr val="FF0000"/>
                </a:solidFill>
              </a:rPr>
              <a:t>1</a:t>
            </a:r>
          </a:p>
        </p:txBody>
      </p:sp>
      <p:sp>
        <p:nvSpPr>
          <p:cNvPr id="6" name="Oval 5">
            <a:extLst>
              <a:ext uri="{FF2B5EF4-FFF2-40B4-BE49-F238E27FC236}">
                <a16:creationId xmlns:a16="http://schemas.microsoft.com/office/drawing/2014/main" id="{78FDCA25-0B1E-C64E-7726-83352AA8C180}"/>
              </a:ext>
            </a:extLst>
          </p:cNvPr>
          <p:cNvSpPr/>
          <p:nvPr/>
        </p:nvSpPr>
        <p:spPr>
          <a:xfrm>
            <a:off x="618834" y="2054817"/>
            <a:ext cx="533400" cy="381000"/>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rgbClr val="FF0000"/>
                </a:solidFill>
              </a:rPr>
              <a:t>2</a:t>
            </a:r>
          </a:p>
        </p:txBody>
      </p:sp>
      <p:sp>
        <p:nvSpPr>
          <p:cNvPr id="7" name="Oval 6">
            <a:extLst>
              <a:ext uri="{FF2B5EF4-FFF2-40B4-BE49-F238E27FC236}">
                <a16:creationId xmlns:a16="http://schemas.microsoft.com/office/drawing/2014/main" id="{528BC5C4-DE16-98A6-D053-9CEDF9E8E7D9}"/>
              </a:ext>
            </a:extLst>
          </p:cNvPr>
          <p:cNvSpPr/>
          <p:nvPr/>
        </p:nvSpPr>
        <p:spPr>
          <a:xfrm>
            <a:off x="618834" y="3884834"/>
            <a:ext cx="533400" cy="381000"/>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rgbClr val="FF0000"/>
                </a:solidFill>
              </a:rPr>
              <a:t>3</a:t>
            </a:r>
          </a:p>
        </p:txBody>
      </p:sp>
      <p:sp>
        <p:nvSpPr>
          <p:cNvPr id="9" name="Oval 8">
            <a:extLst>
              <a:ext uri="{FF2B5EF4-FFF2-40B4-BE49-F238E27FC236}">
                <a16:creationId xmlns:a16="http://schemas.microsoft.com/office/drawing/2014/main" id="{37F42CE2-5663-8488-54A6-F2AC14351943}"/>
              </a:ext>
            </a:extLst>
          </p:cNvPr>
          <p:cNvSpPr/>
          <p:nvPr/>
        </p:nvSpPr>
        <p:spPr>
          <a:xfrm>
            <a:off x="618834" y="5334000"/>
            <a:ext cx="533400" cy="381000"/>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rgbClr val="FF0000"/>
                </a:solidFill>
              </a:rPr>
              <a:t>4</a:t>
            </a:r>
          </a:p>
        </p:txBody>
      </p:sp>
    </p:spTree>
    <p:extLst>
      <p:ext uri="{BB962C8B-B14F-4D97-AF65-F5344CB8AC3E}">
        <p14:creationId xmlns:p14="http://schemas.microsoft.com/office/powerpoint/2010/main" val="3145648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129118" y="-303742"/>
            <a:ext cx="10089776" cy="6451600"/>
            <a:chOff x="3168523" y="304927"/>
            <a:chExt cx="5975985" cy="4838700"/>
          </a:xfrm>
        </p:grpSpPr>
        <p:sp>
          <p:nvSpPr>
            <p:cNvPr id="3" name="object 3"/>
            <p:cNvSpPr/>
            <p:nvPr/>
          </p:nvSpPr>
          <p:spPr>
            <a:xfrm>
              <a:off x="3168523" y="1002537"/>
              <a:ext cx="5975476" cy="4140960"/>
            </a:xfrm>
            <a:prstGeom prst="rect">
              <a:avLst/>
            </a:prstGeom>
            <a:blipFill>
              <a:blip r:embed="rId2" cstate="print"/>
              <a:stretch>
                <a:fillRect/>
              </a:stretch>
            </a:blipFill>
          </p:spPr>
          <p:txBody>
            <a:bodyPr wrap="square" lIns="0" tIns="0" rIns="0" bIns="0" rtlCol="0"/>
            <a:lstStyle/>
            <a:p>
              <a:endParaRPr sz="1200" dirty="0">
                <a:solidFill>
                  <a:prstClr val="black"/>
                </a:solidFill>
              </a:endParaRPr>
            </a:p>
          </p:txBody>
        </p:sp>
        <p:sp>
          <p:nvSpPr>
            <p:cNvPr id="4" name="object 4"/>
            <p:cNvSpPr/>
            <p:nvPr/>
          </p:nvSpPr>
          <p:spPr>
            <a:xfrm>
              <a:off x="5052314" y="304927"/>
              <a:ext cx="4091686" cy="2060321"/>
            </a:xfrm>
            <a:prstGeom prst="rect">
              <a:avLst/>
            </a:prstGeom>
            <a:blipFill>
              <a:blip r:embed="rId3" cstate="print"/>
              <a:stretch>
                <a:fillRect/>
              </a:stretch>
            </a:blipFill>
          </p:spPr>
          <p:txBody>
            <a:bodyPr wrap="square" lIns="0" tIns="0" rIns="0" bIns="0" rtlCol="0"/>
            <a:lstStyle/>
            <a:p>
              <a:endParaRPr sz="1200">
                <a:solidFill>
                  <a:prstClr val="black"/>
                </a:solidFill>
              </a:endParaRPr>
            </a:p>
          </p:txBody>
        </p:sp>
      </p:grpSp>
      <p:sp>
        <p:nvSpPr>
          <p:cNvPr id="6" name="object 6"/>
          <p:cNvSpPr/>
          <p:nvPr/>
        </p:nvSpPr>
        <p:spPr>
          <a:xfrm>
            <a:off x="11" y="1920851"/>
            <a:ext cx="2819389" cy="3565549"/>
          </a:xfrm>
          <a:prstGeom prst="rect">
            <a:avLst/>
          </a:prstGeom>
          <a:blipFill>
            <a:blip r:embed="rId4" cstate="print"/>
            <a:stretch>
              <a:fillRect/>
            </a:stretch>
          </a:blipFill>
        </p:spPr>
        <p:txBody>
          <a:bodyPr wrap="square" lIns="0" tIns="0" rIns="0" bIns="0" rtlCol="0"/>
          <a:lstStyle/>
          <a:p>
            <a:endParaRPr sz="1200">
              <a:solidFill>
                <a:prstClr val="black"/>
              </a:solidFill>
            </a:endParaRPr>
          </a:p>
        </p:txBody>
      </p:sp>
      <p:sp>
        <p:nvSpPr>
          <p:cNvPr id="8" name="TextBox 7">
            <a:extLst>
              <a:ext uri="{FF2B5EF4-FFF2-40B4-BE49-F238E27FC236}">
                <a16:creationId xmlns:a16="http://schemas.microsoft.com/office/drawing/2014/main" id="{F7EA23B4-5D68-DD8C-52A5-60A868C5D68B}"/>
              </a:ext>
            </a:extLst>
          </p:cNvPr>
          <p:cNvSpPr txBox="1"/>
          <p:nvPr/>
        </p:nvSpPr>
        <p:spPr>
          <a:xfrm>
            <a:off x="3048000" y="2180130"/>
            <a:ext cx="8077200" cy="3046988"/>
          </a:xfrm>
          <a:prstGeom prst="rect">
            <a:avLst/>
          </a:prstGeom>
          <a:noFill/>
        </p:spPr>
        <p:txBody>
          <a:bodyPr wrap="square">
            <a:spAutoFit/>
          </a:bodyPr>
          <a:lstStyle/>
          <a:p>
            <a:pPr algn="just"/>
            <a:r>
              <a:rPr lang="en-US" sz="4800" kern="0" dirty="0" err="1">
                <a:solidFill>
                  <a:srgbClr val="FF0000"/>
                </a:solidFill>
                <a:effectLst/>
                <a:latin typeface="Times New Roman" panose="02020603050405020304" pitchFamily="18" charset="0"/>
                <a:ea typeface="Times New Roman" panose="02020603050405020304" pitchFamily="18" charset="0"/>
              </a:rPr>
              <a:t>Đọc</a:t>
            </a:r>
            <a:r>
              <a:rPr lang="en-US" sz="4800" kern="0" dirty="0">
                <a:solidFill>
                  <a:srgbClr val="FF0000"/>
                </a:solidFill>
                <a:effectLst/>
                <a:latin typeface="Times New Roman" panose="02020603050405020304" pitchFamily="18" charset="0"/>
                <a:ea typeface="Times New Roman" panose="02020603050405020304" pitchFamily="18" charset="0"/>
              </a:rPr>
              <a:t> </a:t>
            </a:r>
            <a:r>
              <a:rPr lang="en-US" sz="4800" kern="0" dirty="0" err="1">
                <a:solidFill>
                  <a:srgbClr val="FF0000"/>
                </a:solidFill>
                <a:effectLst/>
                <a:latin typeface="Times New Roman" panose="02020603050405020304" pitchFamily="18" charset="0"/>
                <a:ea typeface="Times New Roman" panose="02020603050405020304" pitchFamily="18" charset="0"/>
              </a:rPr>
              <a:t>nối</a:t>
            </a:r>
            <a:r>
              <a:rPr lang="en-US" sz="4800" kern="0" dirty="0">
                <a:solidFill>
                  <a:srgbClr val="FF0000"/>
                </a:solidFill>
                <a:effectLst/>
                <a:latin typeface="Times New Roman" panose="02020603050405020304" pitchFamily="18" charset="0"/>
                <a:ea typeface="Times New Roman" panose="02020603050405020304" pitchFamily="18" charset="0"/>
              </a:rPr>
              <a:t> </a:t>
            </a:r>
            <a:r>
              <a:rPr lang="en-US" sz="4800" kern="0" dirty="0" err="1">
                <a:solidFill>
                  <a:srgbClr val="FF0000"/>
                </a:solidFill>
                <a:effectLst/>
                <a:latin typeface="Times New Roman" panose="02020603050405020304" pitchFamily="18" charset="0"/>
                <a:ea typeface="Times New Roman" panose="02020603050405020304" pitchFamily="18" charset="0"/>
              </a:rPr>
              <a:t>tiếp</a:t>
            </a:r>
            <a:r>
              <a:rPr lang="en-US" sz="4800" kern="0" dirty="0">
                <a:solidFill>
                  <a:srgbClr val="FF0000"/>
                </a:solidFill>
                <a:effectLst/>
                <a:latin typeface="Times New Roman" panose="02020603050405020304" pitchFamily="18" charset="0"/>
                <a:ea typeface="Times New Roman" panose="02020603050405020304" pitchFamily="18" charset="0"/>
              </a:rPr>
              <a:t> </a:t>
            </a:r>
            <a:r>
              <a:rPr lang="en-US" sz="4800" kern="0" dirty="0" err="1">
                <a:solidFill>
                  <a:srgbClr val="FF0000"/>
                </a:solidFill>
                <a:effectLst/>
                <a:latin typeface="Times New Roman" panose="02020603050405020304" pitchFamily="18" charset="0"/>
                <a:ea typeface="Times New Roman" panose="02020603050405020304" pitchFamily="18" charset="0"/>
              </a:rPr>
              <a:t>theo</a:t>
            </a:r>
            <a:r>
              <a:rPr lang="en-US" sz="4800" kern="0" dirty="0">
                <a:solidFill>
                  <a:srgbClr val="FF0000"/>
                </a:solidFill>
                <a:effectLst/>
                <a:latin typeface="Times New Roman" panose="02020603050405020304" pitchFamily="18" charset="0"/>
                <a:ea typeface="Times New Roman" panose="02020603050405020304" pitchFamily="18" charset="0"/>
              </a:rPr>
              <a:t> </a:t>
            </a:r>
            <a:r>
              <a:rPr lang="en-US" sz="4800" kern="0" dirty="0" err="1">
                <a:solidFill>
                  <a:srgbClr val="FF0000"/>
                </a:solidFill>
                <a:effectLst/>
                <a:latin typeface="Times New Roman" panose="02020603050405020304" pitchFamily="18" charset="0"/>
                <a:ea typeface="Times New Roman" panose="02020603050405020304" pitchFamily="18" charset="0"/>
              </a:rPr>
              <a:t>đoạn</a:t>
            </a:r>
            <a:r>
              <a:rPr lang="en-US" sz="4800" kern="0" dirty="0">
                <a:solidFill>
                  <a:srgbClr val="FF0000"/>
                </a:solidFill>
                <a:effectLst/>
                <a:latin typeface="Times New Roman" panose="02020603050405020304" pitchFamily="18" charset="0"/>
                <a:ea typeface="Times New Roman" panose="02020603050405020304" pitchFamily="18" charset="0"/>
              </a:rPr>
              <a:t> </a:t>
            </a:r>
            <a:r>
              <a:rPr lang="en-US" sz="4800" kern="0" dirty="0" err="1">
                <a:solidFill>
                  <a:srgbClr val="FF0000"/>
                </a:solidFill>
                <a:effectLst/>
                <a:latin typeface="Times New Roman" panose="02020603050405020304" pitchFamily="18" charset="0"/>
                <a:ea typeface="Times New Roman" panose="02020603050405020304" pitchFamily="18" charset="0"/>
              </a:rPr>
              <a:t>trong</a:t>
            </a:r>
            <a:r>
              <a:rPr lang="en-US" sz="4800" kern="0" dirty="0">
                <a:solidFill>
                  <a:srgbClr val="FF0000"/>
                </a:solidFill>
                <a:effectLst/>
                <a:latin typeface="Times New Roman" panose="02020603050405020304" pitchFamily="18" charset="0"/>
                <a:ea typeface="Times New Roman" panose="02020603050405020304" pitchFamily="18" charset="0"/>
              </a:rPr>
              <a:t> </a:t>
            </a:r>
            <a:r>
              <a:rPr lang="en-US" sz="4800" kern="0" dirty="0" err="1">
                <a:solidFill>
                  <a:srgbClr val="FF0000"/>
                </a:solidFill>
                <a:effectLst/>
                <a:latin typeface="Times New Roman" panose="02020603050405020304" pitchFamily="18" charset="0"/>
                <a:ea typeface="Times New Roman" panose="02020603050405020304" pitchFamily="18" charset="0"/>
              </a:rPr>
              <a:t>nhóm</a:t>
            </a:r>
            <a:r>
              <a:rPr lang="en-US" sz="4800" kern="0" dirty="0">
                <a:solidFill>
                  <a:srgbClr val="FF0000"/>
                </a:solidFill>
                <a:effectLst/>
                <a:latin typeface="Times New Roman" panose="02020603050405020304" pitchFamily="18" charset="0"/>
                <a:ea typeface="Times New Roman" panose="02020603050405020304" pitchFamily="18" charset="0"/>
              </a:rPr>
              <a:t> 4, </a:t>
            </a:r>
            <a:r>
              <a:rPr lang="en-US" sz="4800" kern="0" dirty="0" err="1">
                <a:solidFill>
                  <a:srgbClr val="FF0000"/>
                </a:solidFill>
                <a:effectLst/>
                <a:latin typeface="Times New Roman" panose="02020603050405020304" pitchFamily="18" charset="0"/>
                <a:ea typeface="Times New Roman" panose="02020603050405020304" pitchFamily="18" charset="0"/>
              </a:rPr>
              <a:t>kết</a:t>
            </a:r>
            <a:r>
              <a:rPr lang="en-US" sz="4800" kern="0" dirty="0">
                <a:solidFill>
                  <a:srgbClr val="FF0000"/>
                </a:solidFill>
                <a:effectLst/>
                <a:latin typeface="Times New Roman" panose="02020603050405020304" pitchFamily="18" charset="0"/>
                <a:ea typeface="Times New Roman" panose="02020603050405020304" pitchFamily="18" charset="0"/>
              </a:rPr>
              <a:t> </a:t>
            </a:r>
            <a:r>
              <a:rPr lang="en-US" sz="4800" kern="0" dirty="0" err="1">
                <a:solidFill>
                  <a:srgbClr val="FF0000"/>
                </a:solidFill>
                <a:effectLst/>
                <a:latin typeface="Times New Roman" panose="02020603050405020304" pitchFamily="18" charset="0"/>
                <a:ea typeface="Times New Roman" panose="02020603050405020304" pitchFamily="18" charset="0"/>
              </a:rPr>
              <a:t>hợp</a:t>
            </a:r>
            <a:r>
              <a:rPr lang="en-US" sz="4800" kern="0" dirty="0">
                <a:solidFill>
                  <a:srgbClr val="FF0000"/>
                </a:solidFill>
                <a:effectLst/>
                <a:latin typeface="Times New Roman" panose="02020603050405020304" pitchFamily="18" charset="0"/>
                <a:ea typeface="Times New Roman" panose="02020603050405020304" pitchFamily="18" charset="0"/>
              </a:rPr>
              <a:t> </a:t>
            </a:r>
            <a:r>
              <a:rPr lang="en-US" sz="4800" kern="0" dirty="0" err="1">
                <a:solidFill>
                  <a:srgbClr val="FF0000"/>
                </a:solidFill>
                <a:effectLst/>
                <a:latin typeface="Times New Roman" panose="02020603050405020304" pitchFamily="18" charset="0"/>
                <a:ea typeface="Times New Roman" panose="02020603050405020304" pitchFamily="18" charset="0"/>
              </a:rPr>
              <a:t>phát</a:t>
            </a:r>
            <a:r>
              <a:rPr lang="en-US" sz="4800" kern="0" dirty="0">
                <a:solidFill>
                  <a:srgbClr val="FF0000"/>
                </a:solidFill>
                <a:effectLst/>
                <a:latin typeface="Times New Roman" panose="02020603050405020304" pitchFamily="18" charset="0"/>
                <a:ea typeface="Times New Roman" panose="02020603050405020304" pitchFamily="18" charset="0"/>
              </a:rPr>
              <a:t> </a:t>
            </a:r>
            <a:r>
              <a:rPr lang="en-US" sz="4800" kern="0" dirty="0" err="1">
                <a:solidFill>
                  <a:srgbClr val="FF0000"/>
                </a:solidFill>
                <a:effectLst/>
                <a:latin typeface="Times New Roman" panose="02020603050405020304" pitchFamily="18" charset="0"/>
                <a:ea typeface="Times New Roman" panose="02020603050405020304" pitchFamily="18" charset="0"/>
              </a:rPr>
              <a:t>hiện</a:t>
            </a:r>
            <a:r>
              <a:rPr lang="en-US" sz="4800" kern="0" dirty="0">
                <a:solidFill>
                  <a:srgbClr val="FF0000"/>
                </a:solidFill>
                <a:effectLst/>
                <a:latin typeface="Times New Roman" panose="02020603050405020304" pitchFamily="18" charset="0"/>
                <a:ea typeface="Times New Roman" panose="02020603050405020304" pitchFamily="18" charset="0"/>
              </a:rPr>
              <a:t> </a:t>
            </a:r>
            <a:r>
              <a:rPr lang="en-US" sz="4800" kern="0" dirty="0" err="1">
                <a:solidFill>
                  <a:srgbClr val="FF0000"/>
                </a:solidFill>
                <a:effectLst/>
                <a:latin typeface="Times New Roman" panose="02020603050405020304" pitchFamily="18" charset="0"/>
                <a:ea typeface="Times New Roman" panose="02020603050405020304" pitchFamily="18" charset="0"/>
              </a:rPr>
              <a:t>từ</a:t>
            </a:r>
            <a:r>
              <a:rPr lang="en-US" sz="4800" kern="0" dirty="0">
                <a:solidFill>
                  <a:srgbClr val="FF0000"/>
                </a:solidFill>
                <a:effectLst/>
                <a:latin typeface="Times New Roman" panose="02020603050405020304" pitchFamily="18" charset="0"/>
                <a:ea typeface="Times New Roman" panose="02020603050405020304" pitchFamily="18" charset="0"/>
              </a:rPr>
              <a:t> </a:t>
            </a:r>
            <a:r>
              <a:rPr lang="en-US" sz="4800" kern="0" dirty="0" err="1">
                <a:solidFill>
                  <a:srgbClr val="FF0000"/>
                </a:solidFill>
                <a:effectLst/>
                <a:latin typeface="Times New Roman" panose="02020603050405020304" pitchFamily="18" charset="0"/>
                <a:ea typeface="Times New Roman" panose="02020603050405020304" pitchFamily="18" charset="0"/>
              </a:rPr>
              <a:t>khó</a:t>
            </a:r>
            <a:r>
              <a:rPr lang="en-US" sz="4800" kern="0" dirty="0">
                <a:solidFill>
                  <a:srgbClr val="FF0000"/>
                </a:solidFill>
                <a:effectLst/>
                <a:latin typeface="Times New Roman" panose="02020603050405020304" pitchFamily="18" charset="0"/>
                <a:ea typeface="Times New Roman" panose="02020603050405020304" pitchFamily="18" charset="0"/>
              </a:rPr>
              <a:t> </a:t>
            </a:r>
            <a:r>
              <a:rPr lang="en-US" sz="4800" kern="0" dirty="0" err="1">
                <a:solidFill>
                  <a:srgbClr val="FF0000"/>
                </a:solidFill>
                <a:effectLst/>
                <a:latin typeface="Times New Roman" panose="02020603050405020304" pitchFamily="18" charset="0"/>
                <a:ea typeface="Times New Roman" panose="02020603050405020304" pitchFamily="18" charset="0"/>
              </a:rPr>
              <a:t>đọc</a:t>
            </a:r>
            <a:r>
              <a:rPr lang="en-US" sz="4800" kern="0" dirty="0">
                <a:solidFill>
                  <a:srgbClr val="FF0000"/>
                </a:solidFill>
                <a:effectLst/>
                <a:latin typeface="Times New Roman" panose="02020603050405020304" pitchFamily="18" charset="0"/>
                <a:ea typeface="Times New Roman" panose="02020603050405020304" pitchFamily="18" charset="0"/>
              </a:rPr>
              <a:t> so </a:t>
            </a:r>
            <a:r>
              <a:rPr lang="en-US" sz="4800" kern="0" dirty="0" err="1">
                <a:solidFill>
                  <a:srgbClr val="FF0000"/>
                </a:solidFill>
                <a:effectLst/>
                <a:latin typeface="Times New Roman" panose="02020603050405020304" pitchFamily="18" charset="0"/>
                <a:ea typeface="Times New Roman" panose="02020603050405020304" pitchFamily="18" charset="0"/>
              </a:rPr>
              <a:t>với</a:t>
            </a:r>
            <a:r>
              <a:rPr lang="en-US" sz="4800" kern="0" dirty="0">
                <a:solidFill>
                  <a:srgbClr val="FF0000"/>
                </a:solidFill>
                <a:effectLst/>
                <a:latin typeface="Times New Roman" panose="02020603050405020304" pitchFamily="18" charset="0"/>
                <a:ea typeface="Times New Roman" panose="02020603050405020304" pitchFamily="18" charset="0"/>
              </a:rPr>
              <a:t> </a:t>
            </a:r>
            <a:r>
              <a:rPr lang="en-US" sz="4800" kern="0" dirty="0" err="1">
                <a:solidFill>
                  <a:srgbClr val="FF0000"/>
                </a:solidFill>
                <a:effectLst/>
                <a:latin typeface="Times New Roman" panose="02020603050405020304" pitchFamily="18" charset="0"/>
                <a:ea typeface="Times New Roman" panose="02020603050405020304" pitchFamily="18" charset="0"/>
              </a:rPr>
              <a:t>địa</a:t>
            </a:r>
            <a:r>
              <a:rPr lang="en-US" sz="4800" kern="0" dirty="0">
                <a:solidFill>
                  <a:srgbClr val="FF0000"/>
                </a:solidFill>
                <a:effectLst/>
                <a:latin typeface="Times New Roman" panose="02020603050405020304" pitchFamily="18" charset="0"/>
                <a:ea typeface="Times New Roman" panose="02020603050405020304" pitchFamily="18" charset="0"/>
              </a:rPr>
              <a:t> </a:t>
            </a:r>
            <a:r>
              <a:rPr lang="en-US" sz="4800" kern="0" dirty="0" err="1">
                <a:solidFill>
                  <a:srgbClr val="FF0000"/>
                </a:solidFill>
                <a:effectLst/>
                <a:latin typeface="Times New Roman" panose="02020603050405020304" pitchFamily="18" charset="0"/>
                <a:ea typeface="Times New Roman" panose="02020603050405020304" pitchFamily="18" charset="0"/>
              </a:rPr>
              <a:t>phương</a:t>
            </a:r>
            <a:r>
              <a:rPr lang="en-US" sz="4800" kern="0" dirty="0">
                <a:solidFill>
                  <a:srgbClr val="FF0000"/>
                </a:solidFill>
                <a:effectLst/>
                <a:latin typeface="Times New Roman" panose="02020603050405020304" pitchFamily="18" charset="0"/>
                <a:ea typeface="Times New Roman" panose="02020603050405020304" pitchFamily="18" charset="0"/>
              </a:rPr>
              <a:t>, </a:t>
            </a:r>
            <a:r>
              <a:rPr lang="en-US" sz="4800" kern="0" dirty="0" err="1">
                <a:solidFill>
                  <a:srgbClr val="FF0000"/>
                </a:solidFill>
                <a:effectLst/>
                <a:latin typeface="Times New Roman" panose="02020603050405020304" pitchFamily="18" charset="0"/>
                <a:ea typeface="Times New Roman" panose="02020603050405020304" pitchFamily="18" charset="0"/>
              </a:rPr>
              <a:t>luyện</a:t>
            </a:r>
            <a:r>
              <a:rPr lang="en-US" sz="4800" kern="0" dirty="0">
                <a:solidFill>
                  <a:srgbClr val="FF0000"/>
                </a:solidFill>
                <a:effectLst/>
                <a:latin typeface="Times New Roman" panose="02020603050405020304" pitchFamily="18" charset="0"/>
                <a:ea typeface="Times New Roman" panose="02020603050405020304" pitchFamily="18" charset="0"/>
              </a:rPr>
              <a:t> </a:t>
            </a:r>
            <a:r>
              <a:rPr lang="en-US" sz="4800" kern="0" dirty="0" err="1">
                <a:solidFill>
                  <a:srgbClr val="FF0000"/>
                </a:solidFill>
                <a:effectLst/>
                <a:latin typeface="Times New Roman" panose="02020603050405020304" pitchFamily="18" charset="0"/>
                <a:ea typeface="Times New Roman" panose="02020603050405020304" pitchFamily="18" charset="0"/>
              </a:rPr>
              <a:t>đọc</a:t>
            </a:r>
            <a:r>
              <a:rPr lang="en-US" sz="4800" kern="0" dirty="0">
                <a:solidFill>
                  <a:srgbClr val="FF0000"/>
                </a:solidFill>
                <a:effectLst/>
                <a:latin typeface="Times New Roman" panose="02020603050405020304" pitchFamily="18" charset="0"/>
                <a:ea typeface="Times New Roman" panose="02020603050405020304" pitchFamily="18" charset="0"/>
              </a:rPr>
              <a:t> </a:t>
            </a:r>
            <a:r>
              <a:rPr lang="en-US" sz="4800" kern="0" dirty="0" err="1">
                <a:solidFill>
                  <a:srgbClr val="FF0000"/>
                </a:solidFill>
                <a:effectLst/>
                <a:latin typeface="Times New Roman" panose="02020603050405020304" pitchFamily="18" charset="0"/>
                <a:ea typeface="Times New Roman" panose="02020603050405020304" pitchFamily="18" charset="0"/>
              </a:rPr>
              <a:t>câu</a:t>
            </a:r>
            <a:r>
              <a:rPr lang="en-US" sz="4800" kern="0" dirty="0">
                <a:solidFill>
                  <a:srgbClr val="FF0000"/>
                </a:solidFill>
                <a:effectLst/>
                <a:latin typeface="Times New Roman" panose="02020603050405020304" pitchFamily="18" charset="0"/>
                <a:ea typeface="Times New Roman" panose="02020603050405020304" pitchFamily="18" charset="0"/>
              </a:rPr>
              <a:t> </a:t>
            </a:r>
            <a:r>
              <a:rPr lang="en-US" sz="4800" kern="0" dirty="0" err="1">
                <a:solidFill>
                  <a:srgbClr val="FF0000"/>
                </a:solidFill>
                <a:effectLst/>
                <a:latin typeface="Times New Roman" panose="02020603050405020304" pitchFamily="18" charset="0"/>
                <a:ea typeface="Times New Roman" panose="02020603050405020304" pitchFamily="18" charset="0"/>
              </a:rPr>
              <a:t>dài</a:t>
            </a:r>
            <a:r>
              <a:rPr lang="en-US" sz="4800" kern="0" dirty="0">
                <a:solidFill>
                  <a:srgbClr val="FF0000"/>
                </a:solidFill>
                <a:effectLst/>
                <a:latin typeface="Times New Roman" panose="02020603050405020304" pitchFamily="18" charset="0"/>
                <a:ea typeface="Times New Roman" panose="02020603050405020304" pitchFamily="18" charset="0"/>
              </a:rPr>
              <a:t>.</a:t>
            </a:r>
            <a:endParaRPr lang="en-US" sz="4800" dirty="0">
              <a:solidFill>
                <a:srgbClr val="FF0000"/>
              </a:solidFill>
            </a:endParaRPr>
          </a:p>
        </p:txBody>
      </p:sp>
    </p:spTree>
    <p:extLst>
      <p:ext uri="{BB962C8B-B14F-4D97-AF65-F5344CB8AC3E}">
        <p14:creationId xmlns:p14="http://schemas.microsoft.com/office/powerpoint/2010/main" val="211760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10D09-4924-5386-F848-E61116868782}"/>
            </a:ext>
          </a:extLst>
        </p:cNvPr>
        <p:cNvGrpSpPr/>
        <p:nvPr/>
      </p:nvGrpSpPr>
      <p:grpSpPr>
        <a:xfrm>
          <a:off x="0" y="0"/>
          <a:ext cx="0" cy="0"/>
          <a:chOff x="0" y="0"/>
          <a:chExt cx="0" cy="0"/>
        </a:xfrm>
      </p:grpSpPr>
      <p:pic>
        <p:nvPicPr>
          <p:cNvPr id="8" name="Hình ảnh 7">
            <a:extLst>
              <a:ext uri="{FF2B5EF4-FFF2-40B4-BE49-F238E27FC236}">
                <a16:creationId xmlns:a16="http://schemas.microsoft.com/office/drawing/2014/main" id="{62442FF9-3FB3-7CE6-C3EF-65DB6E430A30}"/>
              </a:ext>
            </a:extLst>
          </p:cNvPr>
          <p:cNvPicPr>
            <a:picLocks noChangeAspect="1"/>
          </p:cNvPicPr>
          <p:nvPr/>
        </p:nvPicPr>
        <p:blipFill rotWithShape="1">
          <a:blip r:embed="rId2">
            <a:alphaModFix amt="21000"/>
            <a:extLst>
              <a:ext uri="{28A0092B-C50C-407E-A947-70E740481C1C}">
                <a14:useLocalDpi xmlns:a14="http://schemas.microsoft.com/office/drawing/2010/main" val="0"/>
              </a:ext>
            </a:extLst>
          </a:blip>
          <a:srcRect t="21860" b="36744"/>
          <a:stretch/>
        </p:blipFill>
        <p:spPr>
          <a:xfrm>
            <a:off x="244549" y="228600"/>
            <a:ext cx="11718851" cy="6372300"/>
          </a:xfrm>
          <a:prstGeom prst="roundRect">
            <a:avLst>
              <a:gd name="adj" fmla="val 5488"/>
            </a:avLst>
          </a:prstGeom>
          <a:effectLst>
            <a:softEdge rad="63500"/>
          </a:effectLst>
        </p:spPr>
      </p:pic>
      <p:sp>
        <p:nvSpPr>
          <p:cNvPr id="3" name="Hộp Văn bản 2">
            <a:extLst>
              <a:ext uri="{FF2B5EF4-FFF2-40B4-BE49-F238E27FC236}">
                <a16:creationId xmlns:a16="http://schemas.microsoft.com/office/drawing/2014/main" id="{3AB4E84A-C6EA-35F3-B1C9-05CE911B5291}"/>
              </a:ext>
            </a:extLst>
          </p:cNvPr>
          <p:cNvSpPr txBox="1"/>
          <p:nvPr/>
        </p:nvSpPr>
        <p:spPr>
          <a:xfrm>
            <a:off x="4640475" y="289560"/>
            <a:ext cx="2911053" cy="615553"/>
          </a:xfrm>
          <a:prstGeom prst="rect">
            <a:avLst/>
          </a:prstGeom>
          <a:noFill/>
        </p:spPr>
        <p:txBody>
          <a:bodyPr wrap="none" lIns="0" tIns="0" rIns="0" bIns="0" rtlCol="0">
            <a:spAutoFit/>
          </a:bodyPr>
          <a:lstStyle/>
          <a:p>
            <a:pPr algn="ctr"/>
            <a:r>
              <a:rPr lang="en-US" sz="4000">
                <a:solidFill>
                  <a:schemeClr val="accent5">
                    <a:lumMod val="75000"/>
                  </a:schemeClr>
                </a:solidFill>
                <a:latin typeface="AvantGarde" panose="00000400000000000000" pitchFamily="2" charset="0"/>
                <a:ea typeface="AvantGarde" panose="00000400000000000000" pitchFamily="2" charset="0"/>
                <a:cs typeface="AvantGarde" panose="00000400000000000000" pitchFamily="2" charset="0"/>
              </a:rPr>
              <a:t>Hương làng</a:t>
            </a:r>
          </a:p>
        </p:txBody>
      </p:sp>
      <p:sp>
        <p:nvSpPr>
          <p:cNvPr id="4" name="Hộp Văn bản 3">
            <a:extLst>
              <a:ext uri="{FF2B5EF4-FFF2-40B4-BE49-F238E27FC236}">
                <a16:creationId xmlns:a16="http://schemas.microsoft.com/office/drawing/2014/main" id="{001B9174-B9E7-27CA-E214-EA327D9141DA}"/>
              </a:ext>
            </a:extLst>
          </p:cNvPr>
          <p:cNvSpPr txBox="1"/>
          <p:nvPr/>
        </p:nvSpPr>
        <p:spPr>
          <a:xfrm>
            <a:off x="381000" y="1021086"/>
            <a:ext cx="11506200" cy="5778377"/>
          </a:xfrm>
          <a:prstGeom prst="rect">
            <a:avLst/>
          </a:prstGeom>
          <a:noFill/>
        </p:spPr>
        <p:txBody>
          <a:bodyPr wrap="square" lIns="0" tIns="0" rIns="0" bIns="0" rtlCol="0">
            <a:spAutoFit/>
          </a:bodyPr>
          <a:lstStyle/>
          <a:p>
            <a:pPr algn="just">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tôi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nghèo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chẳng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đất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để</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trồng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Tuy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vậy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tôi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luôn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mạc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chân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chất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quen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thuộc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đất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quê</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ct val="84000"/>
              </a:lnSpc>
            </a:pP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Chiều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chiều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thiên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lí</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cứ</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thoảng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nhẹ</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đâu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đây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bay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đến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rồi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thoáng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cái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lại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bay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Ba,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Tư</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cau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lùng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ct val="84000"/>
              </a:lnSpc>
            </a:pP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Chín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ngâu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viên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trứng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cua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tí</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tẹo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ẩn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sau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tầng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xanh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rậm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rạp</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nồng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nàn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Tưởng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thể</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sờ</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nắm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ct val="84000"/>
              </a:lnSpc>
            </a:pP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Ngày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mùa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mùi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đồng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đường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ngoài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sân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đình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ngõ</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cốm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lúa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Cứ</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muốn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căng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lồng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ngực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hít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thở</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đến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no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nê</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giống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thuở</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hít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nồi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gạo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mới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mẹ</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bắc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gọi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cả</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quanh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mâm</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ct val="84000"/>
              </a:lnSpc>
            </a:pP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Mùa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xuân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ngắt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cái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chanh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bưởi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sông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chiếc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lốt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nhánh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nhánh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bạc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hai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tay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cũng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đượm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mùi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mãi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thôi</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algn="r">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Theo BĂNG SƠN</a:t>
            </a:r>
          </a:p>
        </p:txBody>
      </p:sp>
      <p:sp>
        <p:nvSpPr>
          <p:cNvPr id="5" name="Oval 4">
            <a:extLst>
              <a:ext uri="{FF2B5EF4-FFF2-40B4-BE49-F238E27FC236}">
                <a16:creationId xmlns:a16="http://schemas.microsoft.com/office/drawing/2014/main" id="{6087EC80-95C9-1CAC-A413-C196E10A917A}"/>
              </a:ext>
            </a:extLst>
          </p:cNvPr>
          <p:cNvSpPr/>
          <p:nvPr/>
        </p:nvSpPr>
        <p:spPr>
          <a:xfrm>
            <a:off x="669636" y="1005101"/>
            <a:ext cx="533400" cy="381000"/>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rgbClr val="FF0000"/>
                </a:solidFill>
              </a:rPr>
              <a:t>1</a:t>
            </a:r>
          </a:p>
        </p:txBody>
      </p:sp>
      <p:sp>
        <p:nvSpPr>
          <p:cNvPr id="6" name="Oval 5">
            <a:extLst>
              <a:ext uri="{FF2B5EF4-FFF2-40B4-BE49-F238E27FC236}">
                <a16:creationId xmlns:a16="http://schemas.microsoft.com/office/drawing/2014/main" id="{006AC629-9EBD-059F-4A12-2F117E00844D}"/>
              </a:ext>
            </a:extLst>
          </p:cNvPr>
          <p:cNvSpPr/>
          <p:nvPr/>
        </p:nvSpPr>
        <p:spPr>
          <a:xfrm>
            <a:off x="618834" y="2054817"/>
            <a:ext cx="533400" cy="381000"/>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rgbClr val="FF0000"/>
                </a:solidFill>
              </a:rPr>
              <a:t>2</a:t>
            </a:r>
          </a:p>
        </p:txBody>
      </p:sp>
      <p:sp>
        <p:nvSpPr>
          <p:cNvPr id="7" name="Oval 6">
            <a:extLst>
              <a:ext uri="{FF2B5EF4-FFF2-40B4-BE49-F238E27FC236}">
                <a16:creationId xmlns:a16="http://schemas.microsoft.com/office/drawing/2014/main" id="{94C4B446-A62C-0D74-98FD-B451D9838983}"/>
              </a:ext>
            </a:extLst>
          </p:cNvPr>
          <p:cNvSpPr/>
          <p:nvPr/>
        </p:nvSpPr>
        <p:spPr>
          <a:xfrm>
            <a:off x="618834" y="3884834"/>
            <a:ext cx="533400" cy="381000"/>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rgbClr val="FF0000"/>
                </a:solidFill>
              </a:rPr>
              <a:t>3</a:t>
            </a:r>
          </a:p>
        </p:txBody>
      </p:sp>
      <p:sp>
        <p:nvSpPr>
          <p:cNvPr id="9" name="Oval 8">
            <a:extLst>
              <a:ext uri="{FF2B5EF4-FFF2-40B4-BE49-F238E27FC236}">
                <a16:creationId xmlns:a16="http://schemas.microsoft.com/office/drawing/2014/main" id="{852083DF-E456-D56E-E568-21A511334E89}"/>
              </a:ext>
            </a:extLst>
          </p:cNvPr>
          <p:cNvSpPr/>
          <p:nvPr/>
        </p:nvSpPr>
        <p:spPr>
          <a:xfrm>
            <a:off x="618834" y="5334000"/>
            <a:ext cx="533400" cy="381000"/>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rgbClr val="FF0000"/>
                </a:solidFill>
              </a:rPr>
              <a:t>4</a:t>
            </a:r>
          </a:p>
        </p:txBody>
      </p:sp>
      <p:pic>
        <p:nvPicPr>
          <p:cNvPr id="10" name="Hình ảnh 4">
            <a:extLst>
              <a:ext uri="{FF2B5EF4-FFF2-40B4-BE49-F238E27FC236}">
                <a16:creationId xmlns:a16="http://schemas.microsoft.com/office/drawing/2014/main" id="{F750C5BE-2186-B837-597E-3E039B8AB0C3}"/>
              </a:ext>
            </a:extLst>
          </p:cNvPr>
          <p:cNvPicPr>
            <a:picLocks noChangeAspect="1"/>
          </p:cNvPicPr>
          <p:nvPr/>
        </p:nvPicPr>
        <p:blipFill>
          <a:blip r:embed="rId3"/>
          <a:stretch>
            <a:fillRect/>
          </a:stretch>
        </p:blipFill>
        <p:spPr>
          <a:xfrm>
            <a:off x="-94477" y="-63065"/>
            <a:ext cx="2532877" cy="1295066"/>
          </a:xfrm>
          <a:prstGeom prst="rect">
            <a:avLst/>
          </a:prstGeom>
        </p:spPr>
      </p:pic>
    </p:spTree>
    <p:extLst>
      <p:ext uri="{BB962C8B-B14F-4D97-AF65-F5344CB8AC3E}">
        <p14:creationId xmlns:p14="http://schemas.microsoft.com/office/powerpoint/2010/main" val="312213957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C811CD29-C0E0-BA9A-F6BF-D5B746CDC652}"/>
              </a:ext>
            </a:extLst>
          </p:cNvPr>
          <p:cNvSpPr txBox="1"/>
          <p:nvPr/>
        </p:nvSpPr>
        <p:spPr>
          <a:xfrm>
            <a:off x="4288281" y="1752600"/>
            <a:ext cx="4190999" cy="2430089"/>
          </a:xfrm>
          <a:prstGeom prst="rect">
            <a:avLst/>
          </a:prstGeom>
          <a:noFill/>
        </p:spPr>
        <p:txBody>
          <a:bodyPr wrap="square">
            <a:spAutoFit/>
          </a:bodyPr>
          <a:lstStyle/>
          <a:p>
            <a:pPr algn="just">
              <a:lnSpc>
                <a:spcPct val="131000"/>
              </a:lnSpc>
            </a:pPr>
            <a:r>
              <a:rPr lang="en-US" sz="4000" b="1" dirty="0" err="1">
                <a:solidFill>
                  <a:schemeClr val="tx2">
                    <a:lumMod val="60000"/>
                    <a:lumOff val="40000"/>
                  </a:schemeClr>
                </a:solidFill>
                <a:latin typeface="Times New Roman" panose="02020603050405020304" pitchFamily="18" charset="0"/>
                <a:ea typeface="AvantGarde" panose="00000400000000000000" pitchFamily="2" charset="0"/>
                <a:cs typeface="Times New Roman" panose="02020603050405020304" pitchFamily="18" charset="0"/>
              </a:rPr>
              <a:t>th</a:t>
            </a:r>
            <a:r>
              <a:rPr lang="en-US" sz="4000" b="1"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oảng</a:t>
            </a:r>
            <a:endParaRPr lang="en-US" sz="4000" b="1" dirty="0">
              <a:solidFill>
                <a:srgbClr val="0000CC"/>
              </a:solidFill>
              <a:latin typeface="Times New Roman" panose="02020603050405020304" pitchFamily="18" charset="0"/>
              <a:ea typeface="AvantGarde" panose="00000400000000000000" pitchFamily="2" charset="0"/>
              <a:cs typeface="Times New Roman" panose="02020603050405020304" pitchFamily="18" charset="0"/>
            </a:endParaRPr>
          </a:p>
          <a:p>
            <a:pPr algn="just">
              <a:lnSpc>
                <a:spcPct val="131000"/>
              </a:lnSpc>
            </a:pPr>
            <a:r>
              <a:rPr lang="en-US" sz="4000" b="1" dirty="0" err="1">
                <a:solidFill>
                  <a:schemeClr val="tx2">
                    <a:lumMod val="60000"/>
                    <a:lumOff val="40000"/>
                  </a:schemeClr>
                </a:solidFill>
                <a:latin typeface="Times New Roman" panose="02020603050405020304" pitchFamily="18" charset="0"/>
                <a:ea typeface="AvantGarde" panose="00000400000000000000" pitchFamily="2" charset="0"/>
                <a:cs typeface="Times New Roman" panose="02020603050405020304" pitchFamily="18" charset="0"/>
              </a:rPr>
              <a:t>c</a:t>
            </a:r>
            <a:r>
              <a:rPr lang="en-US" sz="4000" b="1"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ốm</a:t>
            </a:r>
            <a:endParaRPr lang="en-US" sz="4000" b="1"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endParaRPr>
          </a:p>
          <a:p>
            <a:pPr algn="just">
              <a:lnSpc>
                <a:spcPct val="131000"/>
              </a:lnSpc>
            </a:pPr>
            <a:r>
              <a:rPr lang="en-US" sz="4000" b="1" dirty="0" err="1">
                <a:solidFill>
                  <a:schemeClr val="tx2">
                    <a:lumMod val="60000"/>
                    <a:lumOff val="40000"/>
                  </a:schemeClr>
                </a:solidFill>
                <a:latin typeface="Times New Roman" panose="02020603050405020304" pitchFamily="18" charset="0"/>
                <a:ea typeface="AvantGarde" panose="00000400000000000000" pitchFamily="2" charset="0"/>
                <a:cs typeface="Times New Roman" panose="02020603050405020304" pitchFamily="18" charset="0"/>
              </a:rPr>
              <a:t>tí</a:t>
            </a:r>
            <a:r>
              <a:rPr lang="en-US" sz="4000" b="1"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4000" b="1" dirty="0" err="1">
                <a:solidFill>
                  <a:schemeClr val="tx2">
                    <a:lumMod val="60000"/>
                    <a:lumOff val="40000"/>
                  </a:schemeClr>
                </a:solidFill>
                <a:latin typeface="Times New Roman" panose="02020603050405020304" pitchFamily="18" charset="0"/>
                <a:ea typeface="AvantGarde" panose="00000400000000000000" pitchFamily="2" charset="0"/>
                <a:cs typeface="Times New Roman" panose="02020603050405020304" pitchFamily="18" charset="0"/>
              </a:rPr>
              <a:t>t</a:t>
            </a:r>
            <a:r>
              <a:rPr lang="en-US" sz="4000" b="1"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ẹo</a:t>
            </a:r>
            <a:endParaRPr lang="en-US" sz="4000" b="1" dirty="0">
              <a:solidFill>
                <a:srgbClr val="0000CC"/>
              </a:solidFill>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4" name="Hộp Văn bản 3">
            <a:extLst>
              <a:ext uri="{FF2B5EF4-FFF2-40B4-BE49-F238E27FC236}">
                <a16:creationId xmlns:a16="http://schemas.microsoft.com/office/drawing/2014/main" id="{C34B0C0C-ADCB-6997-9CEC-D7F4EEFA200F}"/>
              </a:ext>
            </a:extLst>
          </p:cNvPr>
          <p:cNvSpPr txBox="1"/>
          <p:nvPr/>
        </p:nvSpPr>
        <p:spPr>
          <a:xfrm>
            <a:off x="4471065" y="728295"/>
            <a:ext cx="3116238" cy="830997"/>
          </a:xfrm>
          <a:prstGeom prst="rect">
            <a:avLst/>
          </a:prstGeom>
          <a:noFill/>
        </p:spPr>
        <p:txBody>
          <a:bodyPr wrap="none" lIns="0" tIns="0" rIns="0" bIns="0" rtlCol="0">
            <a:spAutoFit/>
          </a:bodyPr>
          <a:lstStyle/>
          <a:p>
            <a:pPr algn="ctr"/>
            <a:r>
              <a:rPr lang="en-US" sz="5400" dirty="0" err="1">
                <a:solidFill>
                  <a:schemeClr val="accent5">
                    <a:lumMod val="75000"/>
                  </a:schemeClr>
                </a:solidFill>
                <a:latin typeface="Times New Roman" panose="02020603050405020304" pitchFamily="18" charset="0"/>
                <a:ea typeface="AvantGarde" panose="00000400000000000000" pitchFamily="2" charset="0"/>
                <a:cs typeface="Times New Roman" panose="02020603050405020304" pitchFamily="18" charset="0"/>
              </a:rPr>
              <a:t>Luyện</a:t>
            </a:r>
            <a:r>
              <a:rPr lang="en-US" sz="5400" dirty="0">
                <a:solidFill>
                  <a:schemeClr val="accent5">
                    <a:lumMod val="7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5400" dirty="0" err="1">
                <a:solidFill>
                  <a:schemeClr val="accent5">
                    <a:lumMod val="75000"/>
                  </a:schemeClr>
                </a:solidFill>
                <a:latin typeface="Times New Roman" panose="02020603050405020304" pitchFamily="18" charset="0"/>
                <a:ea typeface="AvantGarde" panose="00000400000000000000" pitchFamily="2" charset="0"/>
                <a:cs typeface="Times New Roman" panose="02020603050405020304" pitchFamily="18" charset="0"/>
              </a:rPr>
              <a:t>đọc</a:t>
            </a:r>
            <a:r>
              <a:rPr lang="en-US" sz="5400" dirty="0">
                <a:solidFill>
                  <a:schemeClr val="accent5">
                    <a:lumMod val="75000"/>
                  </a:schemeClr>
                </a:solidFill>
                <a:latin typeface="Times New Roman" panose="02020603050405020304" pitchFamily="18" charset="0"/>
                <a:ea typeface="AvantGarde" panose="00000400000000000000" pitchFamily="2" charset="0"/>
                <a:cs typeface="Times New Roman" panose="02020603050405020304" pitchFamily="18" charset="0"/>
              </a:rPr>
              <a:t> </a:t>
            </a:r>
          </a:p>
        </p:txBody>
      </p:sp>
    </p:spTree>
    <p:extLst>
      <p:ext uri="{BB962C8B-B14F-4D97-AF65-F5344CB8AC3E}">
        <p14:creationId xmlns:p14="http://schemas.microsoft.com/office/powerpoint/2010/main" val="294943414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3578A-28E2-793D-ADD4-4C3F51450C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8200" y="2209800"/>
            <a:ext cx="3905965" cy="4581646"/>
          </a:xfrm>
          <a:prstGeom prst="rect">
            <a:avLst/>
          </a:prstGeom>
        </p:spPr>
      </p:pic>
      <p:sp>
        <p:nvSpPr>
          <p:cNvPr id="3" name="Hộp Văn bản 2">
            <a:extLst>
              <a:ext uri="{FF2B5EF4-FFF2-40B4-BE49-F238E27FC236}">
                <a16:creationId xmlns:a16="http://schemas.microsoft.com/office/drawing/2014/main" id="{C811CD29-C0E0-BA9A-F6BF-D5B746CDC652}"/>
              </a:ext>
            </a:extLst>
          </p:cNvPr>
          <p:cNvSpPr txBox="1"/>
          <p:nvPr/>
        </p:nvSpPr>
        <p:spPr>
          <a:xfrm>
            <a:off x="381000" y="2240280"/>
            <a:ext cx="9829800" cy="3046988"/>
          </a:xfrm>
          <a:prstGeom prst="rect">
            <a:avLst/>
          </a:prstGeom>
          <a:noFill/>
        </p:spPr>
        <p:txBody>
          <a:bodyPr wrap="square">
            <a:spAutoFit/>
          </a:bodyPr>
          <a:lstStyle/>
          <a:p>
            <a:pPr>
              <a:lnSpc>
                <a:spcPct val="120000"/>
              </a:lnSpc>
            </a:pPr>
            <a:r>
              <a:rPr lang="en-US" sz="3200" b="1">
                <a:solidFill>
                  <a:srgbClr val="1F7FA5"/>
                </a:solidFill>
                <a:latin typeface="AvantGarde" panose="00000400000000000000" pitchFamily="2" charset="0"/>
                <a:ea typeface="AvantGarde" panose="00000400000000000000" pitchFamily="2" charset="0"/>
                <a:cs typeface="AvantGarde" panose="00000400000000000000" pitchFamily="2" charset="0"/>
              </a:rPr>
              <a:t>	</a:t>
            </a:r>
            <a:r>
              <a:rPr lang="vi-VN" sz="4000" b="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Cứ muốn căng lồng ngực ra</a:t>
            </a:r>
            <a:r>
              <a:rPr lang="en-US" sz="4000" b="1">
                <a:noFill/>
                <a:latin typeface="Times New Roman" panose="02020603050405020304" pitchFamily="18" charset="0"/>
                <a:ea typeface="AvantGarde" panose="00000400000000000000" pitchFamily="2" charset="0"/>
                <a:cs typeface="Times New Roman" panose="02020603050405020304" pitchFamily="18" charset="0"/>
              </a:rPr>
              <a:t>/</a:t>
            </a:r>
            <a:r>
              <a:rPr lang="vi-VN" sz="4000" b="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mà hít thở đến no nê,</a:t>
            </a:r>
            <a:r>
              <a:rPr lang="en-US" sz="4000" b="1">
                <a:noFill/>
                <a:latin typeface="Times New Roman" panose="02020603050405020304" pitchFamily="18" charset="0"/>
                <a:ea typeface="AvantGarde" panose="00000400000000000000" pitchFamily="2" charset="0"/>
                <a:cs typeface="Times New Roman" panose="02020603050405020304" pitchFamily="18" charset="0"/>
              </a:rPr>
              <a:t>/</a:t>
            </a:r>
            <a:r>
              <a:rPr lang="vi-VN" sz="4000" b="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giống như thuở nhỏ</a:t>
            </a:r>
            <a:r>
              <a:rPr lang="en-US" sz="4000" b="1">
                <a:noFill/>
                <a:latin typeface="Times New Roman" panose="02020603050405020304" pitchFamily="18" charset="0"/>
                <a:ea typeface="AvantGarde" panose="00000400000000000000" pitchFamily="2" charset="0"/>
                <a:cs typeface="Times New Roman" panose="02020603050405020304" pitchFamily="18" charset="0"/>
              </a:rPr>
              <a:t>/</a:t>
            </a:r>
            <a:r>
              <a:rPr lang="vi-VN" sz="4000" b="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hít hà hương thơm</a:t>
            </a:r>
            <a:r>
              <a:rPr lang="en-US" sz="4000" b="1">
                <a:noFill/>
                <a:latin typeface="Times New Roman" panose="02020603050405020304" pitchFamily="18" charset="0"/>
                <a:ea typeface="AvantGarde" panose="00000400000000000000" pitchFamily="2" charset="0"/>
                <a:cs typeface="Times New Roman" panose="02020603050405020304" pitchFamily="18" charset="0"/>
              </a:rPr>
              <a:t>/</a:t>
            </a:r>
            <a:r>
              <a:rPr lang="vi-VN" sz="4000" b="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từ nồi cơm gạo mới mẹ bắc ra</a:t>
            </a:r>
            <a:r>
              <a:rPr lang="en-US" sz="4000" b="1">
                <a:noFill/>
                <a:latin typeface="Times New Roman" panose="02020603050405020304" pitchFamily="18" charset="0"/>
                <a:ea typeface="AvantGarde" panose="00000400000000000000" pitchFamily="2" charset="0"/>
                <a:cs typeface="Times New Roman" panose="02020603050405020304" pitchFamily="18" charset="0"/>
              </a:rPr>
              <a:t>/</a:t>
            </a:r>
            <a:r>
              <a:rPr lang="vi-VN" sz="4000" b="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và gọi cả nhà ngồi vào quanh mâm.</a:t>
            </a:r>
            <a:r>
              <a:rPr lang="en-US" sz="3200" b="1">
                <a:noFill/>
                <a:latin typeface="AvantGarde" panose="00000400000000000000" pitchFamily="2" charset="0"/>
                <a:ea typeface="AvantGarde" panose="00000400000000000000" pitchFamily="2" charset="0"/>
                <a:cs typeface="AvantGarde" panose="00000400000000000000" pitchFamily="2" charset="0"/>
              </a:rPr>
              <a:t>//</a:t>
            </a:r>
            <a:endParaRPr lang="vi-VN" sz="3200" b="1">
              <a:noFill/>
              <a:latin typeface="AvantGarde" panose="00000400000000000000" pitchFamily="2" charset="0"/>
              <a:ea typeface="AvantGarde" panose="00000400000000000000" pitchFamily="2" charset="0"/>
              <a:cs typeface="AvantGarde" panose="00000400000000000000" pitchFamily="2" charset="0"/>
            </a:endParaRPr>
          </a:p>
        </p:txBody>
      </p:sp>
      <p:sp>
        <p:nvSpPr>
          <p:cNvPr id="4" name="Hộp Văn bản 3">
            <a:extLst>
              <a:ext uri="{FF2B5EF4-FFF2-40B4-BE49-F238E27FC236}">
                <a16:creationId xmlns:a16="http://schemas.microsoft.com/office/drawing/2014/main" id="{C34B0C0C-ADCB-6997-9CEC-D7F4EEFA200F}"/>
              </a:ext>
            </a:extLst>
          </p:cNvPr>
          <p:cNvSpPr txBox="1"/>
          <p:nvPr/>
        </p:nvSpPr>
        <p:spPr>
          <a:xfrm>
            <a:off x="3547225" y="1015139"/>
            <a:ext cx="5097549" cy="830997"/>
          </a:xfrm>
          <a:prstGeom prst="rect">
            <a:avLst/>
          </a:prstGeom>
          <a:noFill/>
        </p:spPr>
        <p:txBody>
          <a:bodyPr wrap="none" lIns="0" tIns="0" rIns="0" bIns="0" rtlCol="0">
            <a:spAutoFit/>
          </a:bodyPr>
          <a:lstStyle/>
          <a:p>
            <a:pPr algn="ctr"/>
            <a:r>
              <a:rPr lang="en-US" sz="5400">
                <a:solidFill>
                  <a:schemeClr val="accent5">
                    <a:lumMod val="75000"/>
                  </a:schemeClr>
                </a:solidFill>
                <a:latin typeface="Times New Roman" panose="02020603050405020304" pitchFamily="18" charset="0"/>
                <a:ea typeface="AvantGarde" panose="00000400000000000000" pitchFamily="2" charset="0"/>
                <a:cs typeface="Times New Roman" panose="02020603050405020304" pitchFamily="18" charset="0"/>
              </a:rPr>
              <a:t>Luyện đọc câu dài</a:t>
            </a:r>
          </a:p>
        </p:txBody>
      </p:sp>
    </p:spTree>
    <p:extLst>
      <p:ext uri="{BB962C8B-B14F-4D97-AF65-F5344CB8AC3E}">
        <p14:creationId xmlns:p14="http://schemas.microsoft.com/office/powerpoint/2010/main" val="234765353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C811CD29-C0E0-BA9A-F6BF-D5B746CDC652}"/>
              </a:ext>
            </a:extLst>
          </p:cNvPr>
          <p:cNvSpPr txBox="1"/>
          <p:nvPr/>
        </p:nvSpPr>
        <p:spPr>
          <a:xfrm>
            <a:off x="381000" y="2240280"/>
            <a:ext cx="9829800" cy="2693494"/>
          </a:xfrm>
          <a:prstGeom prst="rect">
            <a:avLst/>
          </a:prstGeom>
          <a:noFill/>
        </p:spPr>
        <p:txBody>
          <a:bodyPr wrap="square">
            <a:spAutoFit/>
          </a:bodyPr>
          <a:lstStyle/>
          <a:p>
            <a:pPr>
              <a:lnSpc>
                <a:spcPct val="120000"/>
              </a:lnSpc>
            </a:pPr>
            <a:r>
              <a:rPr lang="en-US" sz="3200" b="1">
                <a:solidFill>
                  <a:srgbClr val="1F7FA5"/>
                </a:solidFill>
                <a:latin typeface="AvantGarde" panose="00000400000000000000" pitchFamily="2" charset="0"/>
                <a:ea typeface="AvantGarde" panose="00000400000000000000" pitchFamily="2" charset="0"/>
                <a:cs typeface="AvantGarde" panose="00000400000000000000" pitchFamily="2" charset="0"/>
              </a:rPr>
              <a:t>	</a:t>
            </a:r>
            <a:r>
              <a:rPr lang="vi-VN" sz="3600" b="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Cứ muốn căng lồng ngực ra</a:t>
            </a:r>
            <a:r>
              <a:rPr lang="en-US" sz="3600" b="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r>
              <a:rPr lang="vi-VN" sz="3600" b="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mà hít thở đến no nê,</a:t>
            </a:r>
            <a:r>
              <a:rPr lang="en-US" sz="3600" b="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r>
              <a:rPr lang="vi-VN" sz="3600" b="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giống như thuở nhỏ</a:t>
            </a:r>
            <a:r>
              <a:rPr lang="en-US" sz="3600" b="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r>
              <a:rPr lang="vi-VN" sz="3600" b="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hít hà hương thơm</a:t>
            </a:r>
            <a:r>
              <a:rPr lang="en-US" sz="3600" b="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r>
              <a:rPr lang="vi-VN" sz="3600" b="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từ nồi cơm gạo mới mẹ bắc ra</a:t>
            </a:r>
            <a:r>
              <a:rPr lang="en-US" sz="3600" b="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r>
              <a:rPr lang="vi-VN" sz="3600" b="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và gọi cả nhà ngồi vào quanh mâm.</a:t>
            </a:r>
            <a:r>
              <a:rPr lang="en-US" sz="3600" b="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endParaRPr lang="vi-VN" sz="3600" b="1">
              <a:solidFill>
                <a:srgbClr val="FF0000"/>
              </a:solidFill>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4" name="Hộp Văn bản 3">
            <a:extLst>
              <a:ext uri="{FF2B5EF4-FFF2-40B4-BE49-F238E27FC236}">
                <a16:creationId xmlns:a16="http://schemas.microsoft.com/office/drawing/2014/main" id="{C34B0C0C-ADCB-6997-9CEC-D7F4EEFA200F}"/>
              </a:ext>
            </a:extLst>
          </p:cNvPr>
          <p:cNvSpPr txBox="1"/>
          <p:nvPr/>
        </p:nvSpPr>
        <p:spPr>
          <a:xfrm>
            <a:off x="2910839" y="1015139"/>
            <a:ext cx="6370334" cy="830997"/>
          </a:xfrm>
          <a:prstGeom prst="rect">
            <a:avLst/>
          </a:prstGeom>
          <a:noFill/>
        </p:spPr>
        <p:txBody>
          <a:bodyPr wrap="none" lIns="0" tIns="0" rIns="0" bIns="0" rtlCol="0">
            <a:spAutoFit/>
          </a:bodyPr>
          <a:lstStyle/>
          <a:p>
            <a:pPr algn="ctr"/>
            <a:r>
              <a:rPr lang="en-US" sz="5400">
                <a:solidFill>
                  <a:schemeClr val="accent5">
                    <a:lumMod val="75000"/>
                  </a:schemeClr>
                </a:solidFill>
                <a:latin typeface="AvantGarde" panose="00000400000000000000" pitchFamily="2" charset="0"/>
                <a:ea typeface="AvantGarde" panose="00000400000000000000" pitchFamily="2" charset="0"/>
                <a:cs typeface="AvantGarde" panose="00000400000000000000" pitchFamily="2" charset="0"/>
              </a:rPr>
              <a:t>Luyện đọc câu dài</a:t>
            </a:r>
          </a:p>
        </p:txBody>
      </p:sp>
      <p:pic>
        <p:nvPicPr>
          <p:cNvPr id="5" name="Hình ảnh 4">
            <a:extLst>
              <a:ext uri="{FF2B5EF4-FFF2-40B4-BE49-F238E27FC236}">
                <a16:creationId xmlns:a16="http://schemas.microsoft.com/office/drawing/2014/main" id="{0DF3578A-28E2-793D-ADD4-4C3F51450C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0" y="2209800"/>
            <a:ext cx="3220165" cy="4581646"/>
          </a:xfrm>
          <a:prstGeom prst="rect">
            <a:avLst/>
          </a:prstGeom>
        </p:spPr>
      </p:pic>
    </p:spTree>
    <p:extLst>
      <p:ext uri="{BB962C8B-B14F-4D97-AF65-F5344CB8AC3E}">
        <p14:creationId xmlns:p14="http://schemas.microsoft.com/office/powerpoint/2010/main" val="413481056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8B1A-F084-66DE-A1CC-849910CF7D61}"/>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904BE121-DF7D-670D-DD0F-2FB619852033}"/>
              </a:ext>
            </a:extLst>
          </p:cNvPr>
          <p:cNvGrpSpPr/>
          <p:nvPr/>
        </p:nvGrpSpPr>
        <p:grpSpPr>
          <a:xfrm>
            <a:off x="2666989" y="-7169"/>
            <a:ext cx="8822391" cy="5624463"/>
            <a:chOff x="3168523" y="304927"/>
            <a:chExt cx="5975985" cy="4838700"/>
          </a:xfrm>
        </p:grpSpPr>
        <p:sp>
          <p:nvSpPr>
            <p:cNvPr id="3" name="object 3">
              <a:extLst>
                <a:ext uri="{FF2B5EF4-FFF2-40B4-BE49-F238E27FC236}">
                  <a16:creationId xmlns:a16="http://schemas.microsoft.com/office/drawing/2014/main" id="{0107B387-A7F3-5929-A61C-758BDC626D36}"/>
                </a:ext>
              </a:extLst>
            </p:cNvPr>
            <p:cNvSpPr/>
            <p:nvPr/>
          </p:nvSpPr>
          <p:spPr>
            <a:xfrm>
              <a:off x="3168523" y="1002537"/>
              <a:ext cx="5975476" cy="4140960"/>
            </a:xfrm>
            <a:prstGeom prst="rect">
              <a:avLst/>
            </a:prstGeom>
            <a:blipFill>
              <a:blip r:embed="rId2" cstate="print"/>
              <a:stretch>
                <a:fillRect/>
              </a:stretch>
            </a:blipFill>
          </p:spPr>
          <p:txBody>
            <a:bodyPr wrap="square" lIns="0" tIns="0" rIns="0" bIns="0" rtlCol="0"/>
            <a:lstStyle/>
            <a:p>
              <a:endParaRPr sz="1200" dirty="0">
                <a:solidFill>
                  <a:prstClr val="black"/>
                </a:solidFill>
              </a:endParaRPr>
            </a:p>
          </p:txBody>
        </p:sp>
        <p:sp>
          <p:nvSpPr>
            <p:cNvPr id="4" name="object 4">
              <a:extLst>
                <a:ext uri="{FF2B5EF4-FFF2-40B4-BE49-F238E27FC236}">
                  <a16:creationId xmlns:a16="http://schemas.microsoft.com/office/drawing/2014/main" id="{BCD57E81-0FC3-F7A0-B48E-13D0662C90BC}"/>
                </a:ext>
              </a:extLst>
            </p:cNvPr>
            <p:cNvSpPr/>
            <p:nvPr/>
          </p:nvSpPr>
          <p:spPr>
            <a:xfrm>
              <a:off x="5052314" y="304927"/>
              <a:ext cx="4091686" cy="2060321"/>
            </a:xfrm>
            <a:prstGeom prst="rect">
              <a:avLst/>
            </a:prstGeom>
            <a:blipFill>
              <a:blip r:embed="rId3" cstate="print"/>
              <a:stretch>
                <a:fillRect/>
              </a:stretch>
            </a:blipFill>
          </p:spPr>
          <p:txBody>
            <a:bodyPr wrap="square" lIns="0" tIns="0" rIns="0" bIns="0" rtlCol="0"/>
            <a:lstStyle/>
            <a:p>
              <a:endParaRPr sz="1200">
                <a:solidFill>
                  <a:prstClr val="black"/>
                </a:solidFill>
              </a:endParaRPr>
            </a:p>
          </p:txBody>
        </p:sp>
      </p:grpSp>
      <p:sp>
        <p:nvSpPr>
          <p:cNvPr id="6" name="object 6">
            <a:extLst>
              <a:ext uri="{FF2B5EF4-FFF2-40B4-BE49-F238E27FC236}">
                <a16:creationId xmlns:a16="http://schemas.microsoft.com/office/drawing/2014/main" id="{684FEE5E-552F-F73D-0C93-100695FB8E33}"/>
              </a:ext>
            </a:extLst>
          </p:cNvPr>
          <p:cNvSpPr/>
          <p:nvPr/>
        </p:nvSpPr>
        <p:spPr>
          <a:xfrm>
            <a:off x="381000" y="1981200"/>
            <a:ext cx="2819389" cy="3565549"/>
          </a:xfrm>
          <a:prstGeom prst="rect">
            <a:avLst/>
          </a:prstGeom>
          <a:blipFill>
            <a:blip r:embed="rId4" cstate="print"/>
            <a:stretch>
              <a:fillRect/>
            </a:stretch>
          </a:blipFill>
        </p:spPr>
        <p:txBody>
          <a:bodyPr wrap="square" lIns="0" tIns="0" rIns="0" bIns="0" rtlCol="0"/>
          <a:lstStyle/>
          <a:p>
            <a:endParaRPr sz="1200">
              <a:solidFill>
                <a:prstClr val="black"/>
              </a:solidFill>
            </a:endParaRPr>
          </a:p>
        </p:txBody>
      </p:sp>
      <p:sp>
        <p:nvSpPr>
          <p:cNvPr id="7" name="TextBox 6">
            <a:extLst>
              <a:ext uri="{FF2B5EF4-FFF2-40B4-BE49-F238E27FC236}">
                <a16:creationId xmlns:a16="http://schemas.microsoft.com/office/drawing/2014/main" id="{913B35AA-BE88-F1CB-DBA8-B1504D1C58AD}"/>
              </a:ext>
            </a:extLst>
          </p:cNvPr>
          <p:cNvSpPr txBox="1"/>
          <p:nvPr/>
        </p:nvSpPr>
        <p:spPr>
          <a:xfrm>
            <a:off x="3090582" y="2805063"/>
            <a:ext cx="7729818" cy="769441"/>
          </a:xfrm>
          <a:prstGeom prst="rect">
            <a:avLst/>
          </a:prstGeom>
          <a:noFill/>
        </p:spPr>
        <p:txBody>
          <a:bodyPr wrap="square">
            <a:spAutoFit/>
          </a:bodyPr>
          <a:lstStyle/>
          <a:p>
            <a:pPr algn="just"/>
            <a:r>
              <a:rPr lang="en-US" sz="4400" kern="0" dirty="0">
                <a:solidFill>
                  <a:srgbClr val="FF0000"/>
                </a:solidFill>
                <a:effectLst/>
                <a:latin typeface="Times New Roman" panose="02020603050405020304" pitchFamily="18" charset="0"/>
                <a:ea typeface="Calibri" panose="020F0502020204030204" pitchFamily="34" charset="0"/>
              </a:rPr>
              <a:t>Các </a:t>
            </a:r>
            <a:r>
              <a:rPr lang="en-US" sz="4400" kern="0" dirty="0" err="1">
                <a:solidFill>
                  <a:srgbClr val="FF0000"/>
                </a:solidFill>
                <a:effectLst/>
                <a:latin typeface="Times New Roman" panose="02020603050405020304" pitchFamily="18" charset="0"/>
                <a:ea typeface="Calibri" panose="020F0502020204030204" pitchFamily="34" charset="0"/>
              </a:rPr>
              <a:t>nhóm</a:t>
            </a:r>
            <a:r>
              <a:rPr lang="en-US" sz="4400" kern="0" dirty="0">
                <a:solidFill>
                  <a:srgbClr val="FF0000"/>
                </a:solidFill>
                <a:effectLst/>
                <a:latin typeface="Times New Roman" panose="02020603050405020304" pitchFamily="18" charset="0"/>
                <a:ea typeface="Calibri" panose="020F0502020204030204" pitchFamily="34" charset="0"/>
              </a:rPr>
              <a:t> </a:t>
            </a:r>
            <a:r>
              <a:rPr lang="en-US" sz="4400" kern="0" dirty="0" err="1">
                <a:solidFill>
                  <a:srgbClr val="FF0000"/>
                </a:solidFill>
                <a:effectLst/>
                <a:latin typeface="Times New Roman" panose="02020603050405020304" pitchFamily="18" charset="0"/>
                <a:ea typeface="Calibri" panose="020F0502020204030204" pitchFamily="34" charset="0"/>
              </a:rPr>
              <a:t>thể</a:t>
            </a:r>
            <a:r>
              <a:rPr lang="en-US" sz="4400" kern="0" dirty="0">
                <a:solidFill>
                  <a:srgbClr val="FF0000"/>
                </a:solidFill>
                <a:effectLst/>
                <a:latin typeface="Times New Roman" panose="02020603050405020304" pitchFamily="18" charset="0"/>
                <a:ea typeface="Calibri" panose="020F0502020204030204" pitchFamily="34" charset="0"/>
              </a:rPr>
              <a:t> </a:t>
            </a:r>
            <a:r>
              <a:rPr lang="en-US" sz="4400" kern="0" dirty="0" err="1">
                <a:solidFill>
                  <a:srgbClr val="FF0000"/>
                </a:solidFill>
                <a:effectLst/>
                <a:latin typeface="Times New Roman" panose="02020603050405020304" pitchFamily="18" charset="0"/>
                <a:ea typeface="Calibri" panose="020F0502020204030204" pitchFamily="34" charset="0"/>
              </a:rPr>
              <a:t>hiện</a:t>
            </a:r>
            <a:r>
              <a:rPr lang="en-US" sz="4400" kern="0" dirty="0">
                <a:solidFill>
                  <a:srgbClr val="FF0000"/>
                </a:solidFill>
                <a:effectLst/>
                <a:latin typeface="Times New Roman" panose="02020603050405020304" pitchFamily="18" charset="0"/>
                <a:ea typeface="Calibri" panose="020F0502020204030204" pitchFamily="34" charset="0"/>
              </a:rPr>
              <a:t> </a:t>
            </a:r>
            <a:r>
              <a:rPr lang="en-US" sz="4400" kern="0" dirty="0" err="1">
                <a:solidFill>
                  <a:srgbClr val="FF0000"/>
                </a:solidFill>
                <a:effectLst/>
                <a:latin typeface="Times New Roman" panose="02020603050405020304" pitchFamily="18" charset="0"/>
                <a:ea typeface="Calibri" panose="020F0502020204030204" pitchFamily="34" charset="0"/>
              </a:rPr>
              <a:t>lại</a:t>
            </a:r>
            <a:r>
              <a:rPr lang="en-US" sz="4400" kern="0" dirty="0">
                <a:solidFill>
                  <a:srgbClr val="FF0000"/>
                </a:solidFill>
                <a:effectLst/>
                <a:latin typeface="Times New Roman" panose="02020603050405020304" pitchFamily="18" charset="0"/>
                <a:ea typeface="Calibri" panose="020F0502020204030204" pitchFamily="34" charset="0"/>
              </a:rPr>
              <a:t> </a:t>
            </a:r>
            <a:r>
              <a:rPr lang="en-US" sz="4400" kern="0" dirty="0" err="1">
                <a:solidFill>
                  <a:srgbClr val="FF0000"/>
                </a:solidFill>
                <a:effectLst/>
                <a:latin typeface="Times New Roman" panose="02020603050405020304" pitchFamily="18" charset="0"/>
                <a:ea typeface="Calibri" panose="020F0502020204030204" pitchFamily="34" charset="0"/>
              </a:rPr>
              <a:t>trước</a:t>
            </a:r>
            <a:r>
              <a:rPr lang="en-US" sz="4400" kern="0" dirty="0">
                <a:solidFill>
                  <a:srgbClr val="FF0000"/>
                </a:solidFill>
                <a:effectLst/>
                <a:latin typeface="Times New Roman" panose="02020603050405020304" pitchFamily="18" charset="0"/>
                <a:ea typeface="Calibri" panose="020F0502020204030204" pitchFamily="34" charset="0"/>
              </a:rPr>
              <a:t> </a:t>
            </a:r>
            <a:r>
              <a:rPr lang="en-US" sz="4400" kern="0" dirty="0" err="1">
                <a:solidFill>
                  <a:srgbClr val="FF0000"/>
                </a:solidFill>
                <a:effectLst/>
                <a:latin typeface="Times New Roman" panose="02020603050405020304" pitchFamily="18" charset="0"/>
                <a:ea typeface="Calibri" panose="020F0502020204030204" pitchFamily="34" charset="0"/>
              </a:rPr>
              <a:t>lớp</a:t>
            </a:r>
            <a:endParaRPr lang="en-US" sz="4400" dirty="0">
              <a:solidFill>
                <a:srgbClr val="FF0000"/>
              </a:solidFill>
            </a:endParaRPr>
          </a:p>
        </p:txBody>
      </p:sp>
    </p:spTree>
    <p:extLst>
      <p:ext uri="{BB962C8B-B14F-4D97-AF65-F5344CB8AC3E}">
        <p14:creationId xmlns:p14="http://schemas.microsoft.com/office/powerpoint/2010/main" val="3389598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532B4-F4B2-3849-2886-A767F9D49A26}"/>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16C81FD4-EF02-50CA-4DB4-E746A90C62A6}"/>
              </a:ext>
            </a:extLst>
          </p:cNvPr>
          <p:cNvGrpSpPr/>
          <p:nvPr/>
        </p:nvGrpSpPr>
        <p:grpSpPr>
          <a:xfrm>
            <a:off x="2129118" y="-303742"/>
            <a:ext cx="10089776" cy="6451600"/>
            <a:chOff x="3168523" y="304927"/>
            <a:chExt cx="5975985" cy="4838700"/>
          </a:xfrm>
        </p:grpSpPr>
        <p:sp>
          <p:nvSpPr>
            <p:cNvPr id="3" name="object 3">
              <a:extLst>
                <a:ext uri="{FF2B5EF4-FFF2-40B4-BE49-F238E27FC236}">
                  <a16:creationId xmlns:a16="http://schemas.microsoft.com/office/drawing/2014/main" id="{A439FD64-825C-89F9-751D-DEA53484CF20}"/>
                </a:ext>
              </a:extLst>
            </p:cNvPr>
            <p:cNvSpPr/>
            <p:nvPr/>
          </p:nvSpPr>
          <p:spPr>
            <a:xfrm>
              <a:off x="3168523" y="1002537"/>
              <a:ext cx="5975476" cy="4140960"/>
            </a:xfrm>
            <a:prstGeom prst="rect">
              <a:avLst/>
            </a:prstGeom>
            <a:blipFill>
              <a:blip r:embed="rId2" cstate="print"/>
              <a:stretch>
                <a:fillRect/>
              </a:stretch>
            </a:blipFill>
          </p:spPr>
          <p:txBody>
            <a:bodyPr wrap="square" lIns="0" tIns="0" rIns="0" bIns="0" rtlCol="0"/>
            <a:lstStyle/>
            <a:p>
              <a:endParaRPr sz="1200" dirty="0">
                <a:solidFill>
                  <a:prstClr val="black"/>
                </a:solidFill>
              </a:endParaRPr>
            </a:p>
          </p:txBody>
        </p:sp>
        <p:sp>
          <p:nvSpPr>
            <p:cNvPr id="4" name="object 4">
              <a:extLst>
                <a:ext uri="{FF2B5EF4-FFF2-40B4-BE49-F238E27FC236}">
                  <a16:creationId xmlns:a16="http://schemas.microsoft.com/office/drawing/2014/main" id="{20265096-2E4B-F022-854F-56F1262F4E8B}"/>
                </a:ext>
              </a:extLst>
            </p:cNvPr>
            <p:cNvSpPr/>
            <p:nvPr/>
          </p:nvSpPr>
          <p:spPr>
            <a:xfrm>
              <a:off x="5052314" y="304927"/>
              <a:ext cx="4091686" cy="2060321"/>
            </a:xfrm>
            <a:prstGeom prst="rect">
              <a:avLst/>
            </a:prstGeom>
            <a:blipFill>
              <a:blip r:embed="rId3" cstate="print"/>
              <a:stretch>
                <a:fillRect/>
              </a:stretch>
            </a:blipFill>
          </p:spPr>
          <p:txBody>
            <a:bodyPr wrap="square" lIns="0" tIns="0" rIns="0" bIns="0" rtlCol="0"/>
            <a:lstStyle/>
            <a:p>
              <a:endParaRPr sz="1200">
                <a:solidFill>
                  <a:prstClr val="black"/>
                </a:solidFill>
              </a:endParaRPr>
            </a:p>
          </p:txBody>
        </p:sp>
      </p:grpSp>
      <p:sp>
        <p:nvSpPr>
          <p:cNvPr id="6" name="object 6">
            <a:extLst>
              <a:ext uri="{FF2B5EF4-FFF2-40B4-BE49-F238E27FC236}">
                <a16:creationId xmlns:a16="http://schemas.microsoft.com/office/drawing/2014/main" id="{3D91D096-B8F9-FED7-BA8A-829703B7A5B1}"/>
              </a:ext>
            </a:extLst>
          </p:cNvPr>
          <p:cNvSpPr/>
          <p:nvPr/>
        </p:nvSpPr>
        <p:spPr>
          <a:xfrm>
            <a:off x="11" y="1920851"/>
            <a:ext cx="2819389" cy="3565549"/>
          </a:xfrm>
          <a:prstGeom prst="rect">
            <a:avLst/>
          </a:prstGeom>
          <a:blipFill>
            <a:blip r:embed="rId4" cstate="print"/>
            <a:stretch>
              <a:fillRect/>
            </a:stretch>
          </a:blipFill>
        </p:spPr>
        <p:txBody>
          <a:bodyPr wrap="square" lIns="0" tIns="0" rIns="0" bIns="0" rtlCol="0"/>
          <a:lstStyle/>
          <a:p>
            <a:endParaRPr sz="1200">
              <a:solidFill>
                <a:prstClr val="black"/>
              </a:solidFill>
            </a:endParaRPr>
          </a:p>
        </p:txBody>
      </p:sp>
      <p:sp>
        <p:nvSpPr>
          <p:cNvPr id="8" name="TextBox 7">
            <a:extLst>
              <a:ext uri="{FF2B5EF4-FFF2-40B4-BE49-F238E27FC236}">
                <a16:creationId xmlns:a16="http://schemas.microsoft.com/office/drawing/2014/main" id="{C7A947ED-FC6F-FCB8-495D-143A809F4F17}"/>
              </a:ext>
            </a:extLst>
          </p:cNvPr>
          <p:cNvSpPr txBox="1"/>
          <p:nvPr/>
        </p:nvSpPr>
        <p:spPr>
          <a:xfrm>
            <a:off x="2971800" y="2549463"/>
            <a:ext cx="8077200" cy="1569660"/>
          </a:xfrm>
          <a:prstGeom prst="rect">
            <a:avLst/>
          </a:prstGeom>
          <a:noFill/>
        </p:spPr>
        <p:txBody>
          <a:bodyPr wrap="square">
            <a:spAutoFit/>
          </a:bodyPr>
          <a:lstStyle/>
          <a:p>
            <a:pPr algn="just"/>
            <a:r>
              <a:rPr lang="en-US" sz="4800" dirty="0" err="1">
                <a:solidFill>
                  <a:srgbClr val="FF0000"/>
                </a:solidFill>
              </a:rPr>
              <a:t>Đọc</a:t>
            </a:r>
            <a:r>
              <a:rPr lang="en-US" sz="4800" dirty="0">
                <a:solidFill>
                  <a:srgbClr val="FF0000"/>
                </a:solidFill>
              </a:rPr>
              <a:t> </a:t>
            </a:r>
            <a:r>
              <a:rPr lang="en-US" sz="4800" dirty="0" err="1">
                <a:solidFill>
                  <a:srgbClr val="FF0000"/>
                </a:solidFill>
              </a:rPr>
              <a:t>nối</a:t>
            </a:r>
            <a:r>
              <a:rPr lang="en-US" sz="4800" dirty="0">
                <a:solidFill>
                  <a:srgbClr val="FF0000"/>
                </a:solidFill>
              </a:rPr>
              <a:t> </a:t>
            </a:r>
            <a:r>
              <a:rPr lang="en-US" sz="4800" dirty="0" err="1">
                <a:solidFill>
                  <a:srgbClr val="FF0000"/>
                </a:solidFill>
              </a:rPr>
              <a:t>tiếp</a:t>
            </a:r>
            <a:r>
              <a:rPr lang="en-US" sz="4800" dirty="0">
                <a:solidFill>
                  <a:srgbClr val="FF0000"/>
                </a:solidFill>
              </a:rPr>
              <a:t> </a:t>
            </a:r>
            <a:r>
              <a:rPr lang="en-US" sz="4800" dirty="0" err="1">
                <a:solidFill>
                  <a:srgbClr val="FF0000"/>
                </a:solidFill>
              </a:rPr>
              <a:t>đoạn</a:t>
            </a:r>
            <a:r>
              <a:rPr lang="en-US" sz="4800" dirty="0">
                <a:solidFill>
                  <a:srgbClr val="FF0000"/>
                </a:solidFill>
              </a:rPr>
              <a:t> </a:t>
            </a:r>
            <a:r>
              <a:rPr lang="en-US" sz="4800" dirty="0" err="1">
                <a:solidFill>
                  <a:srgbClr val="FF0000"/>
                </a:solidFill>
              </a:rPr>
              <a:t>thể</a:t>
            </a:r>
            <a:r>
              <a:rPr lang="en-US" sz="4800" dirty="0">
                <a:solidFill>
                  <a:srgbClr val="FF0000"/>
                </a:solidFill>
              </a:rPr>
              <a:t> </a:t>
            </a:r>
            <a:r>
              <a:rPr lang="en-US" sz="4800" dirty="0" err="1">
                <a:solidFill>
                  <a:srgbClr val="FF0000"/>
                </a:solidFill>
              </a:rPr>
              <a:t>hiện</a:t>
            </a:r>
            <a:r>
              <a:rPr lang="en-US" sz="4800" dirty="0">
                <a:solidFill>
                  <a:srgbClr val="FF0000"/>
                </a:solidFill>
              </a:rPr>
              <a:t> </a:t>
            </a:r>
            <a:r>
              <a:rPr lang="en-US" sz="4800" dirty="0" err="1">
                <a:solidFill>
                  <a:srgbClr val="FF0000"/>
                </a:solidFill>
              </a:rPr>
              <a:t>theo</a:t>
            </a:r>
            <a:r>
              <a:rPr lang="en-US" sz="4800" dirty="0">
                <a:solidFill>
                  <a:srgbClr val="FF0000"/>
                </a:solidFill>
              </a:rPr>
              <a:t> </a:t>
            </a:r>
            <a:r>
              <a:rPr lang="en-US" sz="4800" dirty="0" err="1">
                <a:solidFill>
                  <a:srgbClr val="FF0000"/>
                </a:solidFill>
              </a:rPr>
              <a:t>nhóm</a:t>
            </a:r>
            <a:r>
              <a:rPr lang="en-US" sz="4800" dirty="0">
                <a:solidFill>
                  <a:srgbClr val="FF0000"/>
                </a:solidFill>
              </a:rPr>
              <a:t> 4, </a:t>
            </a:r>
            <a:r>
              <a:rPr lang="en-US" sz="4800" dirty="0" err="1">
                <a:solidFill>
                  <a:srgbClr val="FF0000"/>
                </a:solidFill>
              </a:rPr>
              <a:t>kết</a:t>
            </a:r>
            <a:r>
              <a:rPr lang="en-US" sz="4800" dirty="0">
                <a:solidFill>
                  <a:srgbClr val="FF0000"/>
                </a:solidFill>
              </a:rPr>
              <a:t> </a:t>
            </a:r>
            <a:r>
              <a:rPr lang="en-US" sz="4800" dirty="0" err="1">
                <a:solidFill>
                  <a:srgbClr val="FF0000"/>
                </a:solidFill>
              </a:rPr>
              <a:t>hợp</a:t>
            </a:r>
            <a:r>
              <a:rPr lang="en-US" sz="4800" dirty="0">
                <a:solidFill>
                  <a:srgbClr val="FF0000"/>
                </a:solidFill>
              </a:rPr>
              <a:t> </a:t>
            </a:r>
            <a:r>
              <a:rPr lang="en-US" sz="4800" dirty="0" err="1">
                <a:solidFill>
                  <a:srgbClr val="FF0000"/>
                </a:solidFill>
              </a:rPr>
              <a:t>giải</a:t>
            </a:r>
            <a:r>
              <a:rPr lang="en-US" sz="4800" dirty="0">
                <a:solidFill>
                  <a:srgbClr val="FF0000"/>
                </a:solidFill>
              </a:rPr>
              <a:t> </a:t>
            </a:r>
            <a:r>
              <a:rPr lang="en-US" sz="4800" dirty="0" err="1">
                <a:solidFill>
                  <a:srgbClr val="FF0000"/>
                </a:solidFill>
              </a:rPr>
              <a:t>nghĩa</a:t>
            </a:r>
            <a:r>
              <a:rPr lang="en-US" sz="4800" dirty="0">
                <a:solidFill>
                  <a:srgbClr val="FF0000"/>
                </a:solidFill>
              </a:rPr>
              <a:t> </a:t>
            </a:r>
            <a:r>
              <a:rPr lang="en-US" sz="4800" dirty="0" err="1">
                <a:solidFill>
                  <a:srgbClr val="FF0000"/>
                </a:solidFill>
              </a:rPr>
              <a:t>từ</a:t>
            </a:r>
            <a:r>
              <a:rPr lang="en-US" sz="4800" dirty="0">
                <a:solidFill>
                  <a:srgbClr val="FF0000"/>
                </a:solidFill>
              </a:rPr>
              <a:t>.</a:t>
            </a:r>
          </a:p>
        </p:txBody>
      </p:sp>
    </p:spTree>
    <p:extLst>
      <p:ext uri="{BB962C8B-B14F-4D97-AF65-F5344CB8AC3E}">
        <p14:creationId xmlns:p14="http://schemas.microsoft.com/office/powerpoint/2010/main" val="498798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B4AFE-7E29-CA44-84E5-5AA5EB22C98D}"/>
            </a:ext>
          </a:extLst>
        </p:cNvPr>
        <p:cNvGrpSpPr/>
        <p:nvPr/>
      </p:nvGrpSpPr>
      <p:grpSpPr>
        <a:xfrm>
          <a:off x="0" y="0"/>
          <a:ext cx="0" cy="0"/>
          <a:chOff x="0" y="0"/>
          <a:chExt cx="0" cy="0"/>
        </a:xfrm>
      </p:grpSpPr>
      <p:pic>
        <p:nvPicPr>
          <p:cNvPr id="8" name="Hình ảnh 7">
            <a:extLst>
              <a:ext uri="{FF2B5EF4-FFF2-40B4-BE49-F238E27FC236}">
                <a16:creationId xmlns:a16="http://schemas.microsoft.com/office/drawing/2014/main" id="{CBC54DC2-BA56-A2AE-0A07-A0AE989A17C3}"/>
              </a:ext>
            </a:extLst>
          </p:cNvPr>
          <p:cNvPicPr>
            <a:picLocks noChangeAspect="1"/>
          </p:cNvPicPr>
          <p:nvPr/>
        </p:nvPicPr>
        <p:blipFill rotWithShape="1">
          <a:blip r:embed="rId2">
            <a:alphaModFix amt="21000"/>
            <a:extLst>
              <a:ext uri="{28A0092B-C50C-407E-A947-70E740481C1C}">
                <a14:useLocalDpi xmlns:a14="http://schemas.microsoft.com/office/drawing/2010/main" val="0"/>
              </a:ext>
            </a:extLst>
          </a:blip>
          <a:srcRect t="21860" b="36744"/>
          <a:stretch/>
        </p:blipFill>
        <p:spPr>
          <a:xfrm>
            <a:off x="244549" y="228600"/>
            <a:ext cx="11718851" cy="6372300"/>
          </a:xfrm>
          <a:prstGeom prst="roundRect">
            <a:avLst>
              <a:gd name="adj" fmla="val 5488"/>
            </a:avLst>
          </a:prstGeom>
          <a:effectLst>
            <a:softEdge rad="63500"/>
          </a:effectLst>
        </p:spPr>
      </p:pic>
      <p:sp>
        <p:nvSpPr>
          <p:cNvPr id="3" name="Hộp Văn bản 2">
            <a:extLst>
              <a:ext uri="{FF2B5EF4-FFF2-40B4-BE49-F238E27FC236}">
                <a16:creationId xmlns:a16="http://schemas.microsoft.com/office/drawing/2014/main" id="{B704D1A7-272D-C768-30E8-528713E7704E}"/>
              </a:ext>
            </a:extLst>
          </p:cNvPr>
          <p:cNvSpPr txBox="1"/>
          <p:nvPr/>
        </p:nvSpPr>
        <p:spPr>
          <a:xfrm>
            <a:off x="4640475" y="289560"/>
            <a:ext cx="2911053" cy="615553"/>
          </a:xfrm>
          <a:prstGeom prst="rect">
            <a:avLst/>
          </a:prstGeom>
          <a:noFill/>
        </p:spPr>
        <p:txBody>
          <a:bodyPr wrap="none" lIns="0" tIns="0" rIns="0" bIns="0" rtlCol="0">
            <a:spAutoFit/>
          </a:bodyPr>
          <a:lstStyle/>
          <a:p>
            <a:pPr algn="ctr"/>
            <a:r>
              <a:rPr lang="en-US" sz="4000">
                <a:solidFill>
                  <a:schemeClr val="accent5">
                    <a:lumMod val="75000"/>
                  </a:schemeClr>
                </a:solidFill>
                <a:latin typeface="AvantGarde" panose="00000400000000000000" pitchFamily="2" charset="0"/>
                <a:ea typeface="AvantGarde" panose="00000400000000000000" pitchFamily="2" charset="0"/>
                <a:cs typeface="AvantGarde" panose="00000400000000000000" pitchFamily="2" charset="0"/>
              </a:rPr>
              <a:t>Hương làng</a:t>
            </a:r>
          </a:p>
        </p:txBody>
      </p:sp>
      <p:sp>
        <p:nvSpPr>
          <p:cNvPr id="4" name="Hộp Văn bản 3">
            <a:extLst>
              <a:ext uri="{FF2B5EF4-FFF2-40B4-BE49-F238E27FC236}">
                <a16:creationId xmlns:a16="http://schemas.microsoft.com/office/drawing/2014/main" id="{C1A43BB6-2F44-4107-0442-CE6D071B1CD3}"/>
              </a:ext>
            </a:extLst>
          </p:cNvPr>
          <p:cNvSpPr txBox="1"/>
          <p:nvPr/>
        </p:nvSpPr>
        <p:spPr>
          <a:xfrm>
            <a:off x="381000" y="1021086"/>
            <a:ext cx="11506200" cy="5778377"/>
          </a:xfrm>
          <a:prstGeom prst="rect">
            <a:avLst/>
          </a:prstGeom>
          <a:noFill/>
        </p:spPr>
        <p:txBody>
          <a:bodyPr wrap="square" lIns="0" tIns="0" rIns="0" bIns="0" rtlCol="0">
            <a:spAutoFit/>
          </a:bodyPr>
          <a:lstStyle/>
          <a:p>
            <a:pPr algn="just">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tôi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nghèo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chẳng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đất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để</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trồng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Tuy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vậy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tôi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luôn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mạc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chân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chất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quen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thuộc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đất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quê</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ct val="84000"/>
              </a:lnSpc>
            </a:pP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Chiều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chiều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thiên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lí</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cứ</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thoảng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nhẹ</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đâu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đây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bay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đến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rồi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thoáng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cái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lại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bay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Ba,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Tư</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cau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lùng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ct val="84000"/>
              </a:lnSpc>
            </a:pP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Chín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ngâu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viên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trứng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cua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tí</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tẹo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ẩn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sau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tầng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xanh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rậm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rạp</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nồng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nàn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Tưởng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thể</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sờ</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nắm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ct val="84000"/>
              </a:lnSpc>
            </a:pP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Ngày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mùa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mùi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đồng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đường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ngoài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sân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đình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ngõ</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cốm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lúa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Cứ</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muốn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căng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lồng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ngực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hít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thở</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đến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no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nê</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giống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thuở</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hít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nồi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gạo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mới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mẹ</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bắc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gọi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cả</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quanh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mâm</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ct val="84000"/>
              </a:lnSpc>
            </a:pP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Mùa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xuân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ngắt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cái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chanh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bưởi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sông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chiếc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lốt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nhánh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nhánh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bạc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hai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tay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cũng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đượm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mùi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mãi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thôi</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algn="r">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Theo BĂNG SƠN</a:t>
            </a:r>
          </a:p>
        </p:txBody>
      </p:sp>
      <p:sp>
        <p:nvSpPr>
          <p:cNvPr id="5" name="Oval 4">
            <a:extLst>
              <a:ext uri="{FF2B5EF4-FFF2-40B4-BE49-F238E27FC236}">
                <a16:creationId xmlns:a16="http://schemas.microsoft.com/office/drawing/2014/main" id="{AAE7CD84-D777-0804-0C9B-D6D8F9240CE0}"/>
              </a:ext>
            </a:extLst>
          </p:cNvPr>
          <p:cNvSpPr/>
          <p:nvPr/>
        </p:nvSpPr>
        <p:spPr>
          <a:xfrm>
            <a:off x="669636" y="1005101"/>
            <a:ext cx="533400" cy="381000"/>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rgbClr val="FF0000"/>
                </a:solidFill>
              </a:rPr>
              <a:t>1</a:t>
            </a:r>
          </a:p>
        </p:txBody>
      </p:sp>
      <p:sp>
        <p:nvSpPr>
          <p:cNvPr id="6" name="Oval 5">
            <a:extLst>
              <a:ext uri="{FF2B5EF4-FFF2-40B4-BE49-F238E27FC236}">
                <a16:creationId xmlns:a16="http://schemas.microsoft.com/office/drawing/2014/main" id="{69B2C6FE-915C-3F13-42E1-8A217FE84AB0}"/>
              </a:ext>
            </a:extLst>
          </p:cNvPr>
          <p:cNvSpPr/>
          <p:nvPr/>
        </p:nvSpPr>
        <p:spPr>
          <a:xfrm>
            <a:off x="618834" y="2054817"/>
            <a:ext cx="533400" cy="381000"/>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rgbClr val="FF0000"/>
                </a:solidFill>
              </a:rPr>
              <a:t>2</a:t>
            </a:r>
          </a:p>
        </p:txBody>
      </p:sp>
      <p:sp>
        <p:nvSpPr>
          <p:cNvPr id="7" name="Oval 6">
            <a:extLst>
              <a:ext uri="{FF2B5EF4-FFF2-40B4-BE49-F238E27FC236}">
                <a16:creationId xmlns:a16="http://schemas.microsoft.com/office/drawing/2014/main" id="{FE07902F-F300-4B5A-5773-DD196A2157C2}"/>
              </a:ext>
            </a:extLst>
          </p:cNvPr>
          <p:cNvSpPr/>
          <p:nvPr/>
        </p:nvSpPr>
        <p:spPr>
          <a:xfrm>
            <a:off x="618834" y="3884834"/>
            <a:ext cx="533400" cy="381000"/>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rgbClr val="FF0000"/>
                </a:solidFill>
              </a:rPr>
              <a:t>3</a:t>
            </a:r>
          </a:p>
        </p:txBody>
      </p:sp>
      <p:sp>
        <p:nvSpPr>
          <p:cNvPr id="9" name="Oval 8">
            <a:extLst>
              <a:ext uri="{FF2B5EF4-FFF2-40B4-BE49-F238E27FC236}">
                <a16:creationId xmlns:a16="http://schemas.microsoft.com/office/drawing/2014/main" id="{D29B6E8B-0EA3-45B3-8F0C-A4819568FDA6}"/>
              </a:ext>
            </a:extLst>
          </p:cNvPr>
          <p:cNvSpPr/>
          <p:nvPr/>
        </p:nvSpPr>
        <p:spPr>
          <a:xfrm>
            <a:off x="618834" y="5334000"/>
            <a:ext cx="533400" cy="381000"/>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rgbClr val="FF0000"/>
                </a:solidFill>
              </a:rPr>
              <a:t>4</a:t>
            </a:r>
          </a:p>
        </p:txBody>
      </p:sp>
      <p:pic>
        <p:nvPicPr>
          <p:cNvPr id="12" name="Hình ảnh 1">
            <a:extLst>
              <a:ext uri="{FF2B5EF4-FFF2-40B4-BE49-F238E27FC236}">
                <a16:creationId xmlns:a16="http://schemas.microsoft.com/office/drawing/2014/main" id="{EAFAFC33-F855-55FD-FA7B-948A6F60586E}"/>
              </a:ext>
            </a:extLst>
          </p:cNvPr>
          <p:cNvPicPr>
            <a:picLocks noChangeAspect="1"/>
          </p:cNvPicPr>
          <p:nvPr/>
        </p:nvPicPr>
        <p:blipFill>
          <a:blip r:embed="rId3"/>
          <a:stretch>
            <a:fillRect/>
          </a:stretch>
        </p:blipFill>
        <p:spPr>
          <a:xfrm>
            <a:off x="241300" y="-39078"/>
            <a:ext cx="2325781" cy="1207995"/>
          </a:xfrm>
          <a:prstGeom prst="rect">
            <a:avLst/>
          </a:prstGeom>
        </p:spPr>
      </p:pic>
    </p:spTree>
    <p:extLst>
      <p:ext uri="{BB962C8B-B14F-4D97-AF65-F5344CB8AC3E}">
        <p14:creationId xmlns:p14="http://schemas.microsoft.com/office/powerpoint/2010/main" val="344885065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18B8C-AA0A-87CB-156A-D372C928BF47}"/>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AC8E7EA7-D542-CF7E-7108-54D77DECDF9E}"/>
              </a:ext>
            </a:extLst>
          </p:cNvPr>
          <p:cNvGrpSpPr/>
          <p:nvPr/>
        </p:nvGrpSpPr>
        <p:grpSpPr>
          <a:xfrm>
            <a:off x="2666989" y="-7169"/>
            <a:ext cx="8822391" cy="5624463"/>
            <a:chOff x="3168523" y="304927"/>
            <a:chExt cx="5975985" cy="4838700"/>
          </a:xfrm>
        </p:grpSpPr>
        <p:sp>
          <p:nvSpPr>
            <p:cNvPr id="3" name="object 3">
              <a:extLst>
                <a:ext uri="{FF2B5EF4-FFF2-40B4-BE49-F238E27FC236}">
                  <a16:creationId xmlns:a16="http://schemas.microsoft.com/office/drawing/2014/main" id="{AAFFBE5F-E768-88AC-F1FA-8933CF45A0F2}"/>
                </a:ext>
              </a:extLst>
            </p:cNvPr>
            <p:cNvSpPr/>
            <p:nvPr/>
          </p:nvSpPr>
          <p:spPr>
            <a:xfrm>
              <a:off x="3168523" y="1002537"/>
              <a:ext cx="5975476" cy="4140960"/>
            </a:xfrm>
            <a:prstGeom prst="rect">
              <a:avLst/>
            </a:prstGeom>
            <a:blipFill>
              <a:blip r:embed="rId2" cstate="print"/>
              <a:stretch>
                <a:fillRect/>
              </a:stretch>
            </a:blipFill>
          </p:spPr>
          <p:txBody>
            <a:bodyPr wrap="square" lIns="0" tIns="0" rIns="0" bIns="0" rtlCol="0"/>
            <a:lstStyle/>
            <a:p>
              <a:endParaRPr sz="1200" dirty="0">
                <a:solidFill>
                  <a:prstClr val="black"/>
                </a:solidFill>
              </a:endParaRPr>
            </a:p>
          </p:txBody>
        </p:sp>
        <p:sp>
          <p:nvSpPr>
            <p:cNvPr id="4" name="object 4">
              <a:extLst>
                <a:ext uri="{FF2B5EF4-FFF2-40B4-BE49-F238E27FC236}">
                  <a16:creationId xmlns:a16="http://schemas.microsoft.com/office/drawing/2014/main" id="{00E95793-D1F5-10B0-1482-B3F63F2E0783}"/>
                </a:ext>
              </a:extLst>
            </p:cNvPr>
            <p:cNvSpPr/>
            <p:nvPr/>
          </p:nvSpPr>
          <p:spPr>
            <a:xfrm>
              <a:off x="5052314" y="304927"/>
              <a:ext cx="4091686" cy="2060321"/>
            </a:xfrm>
            <a:prstGeom prst="rect">
              <a:avLst/>
            </a:prstGeom>
            <a:blipFill>
              <a:blip r:embed="rId3" cstate="print"/>
              <a:stretch>
                <a:fillRect/>
              </a:stretch>
            </a:blipFill>
          </p:spPr>
          <p:txBody>
            <a:bodyPr wrap="square" lIns="0" tIns="0" rIns="0" bIns="0" rtlCol="0"/>
            <a:lstStyle/>
            <a:p>
              <a:endParaRPr sz="1200">
                <a:solidFill>
                  <a:prstClr val="black"/>
                </a:solidFill>
              </a:endParaRPr>
            </a:p>
          </p:txBody>
        </p:sp>
      </p:grpSp>
      <p:sp>
        <p:nvSpPr>
          <p:cNvPr id="6" name="object 6">
            <a:extLst>
              <a:ext uri="{FF2B5EF4-FFF2-40B4-BE49-F238E27FC236}">
                <a16:creationId xmlns:a16="http://schemas.microsoft.com/office/drawing/2014/main" id="{6AF965F6-A4E4-C247-888F-AF762A197932}"/>
              </a:ext>
            </a:extLst>
          </p:cNvPr>
          <p:cNvSpPr/>
          <p:nvPr/>
        </p:nvSpPr>
        <p:spPr>
          <a:xfrm>
            <a:off x="381000" y="1981200"/>
            <a:ext cx="2819389" cy="3565549"/>
          </a:xfrm>
          <a:prstGeom prst="rect">
            <a:avLst/>
          </a:prstGeom>
          <a:blipFill>
            <a:blip r:embed="rId4" cstate="print"/>
            <a:stretch>
              <a:fillRect/>
            </a:stretch>
          </a:blipFill>
        </p:spPr>
        <p:txBody>
          <a:bodyPr wrap="square" lIns="0" tIns="0" rIns="0" bIns="0" rtlCol="0"/>
          <a:lstStyle/>
          <a:p>
            <a:endParaRPr sz="1200">
              <a:solidFill>
                <a:prstClr val="black"/>
              </a:solidFill>
            </a:endParaRPr>
          </a:p>
        </p:txBody>
      </p:sp>
      <p:sp>
        <p:nvSpPr>
          <p:cNvPr id="7" name="TextBox 6">
            <a:extLst>
              <a:ext uri="{FF2B5EF4-FFF2-40B4-BE49-F238E27FC236}">
                <a16:creationId xmlns:a16="http://schemas.microsoft.com/office/drawing/2014/main" id="{839D4DE8-19A8-D4EA-788A-62BB45AF18C3}"/>
              </a:ext>
            </a:extLst>
          </p:cNvPr>
          <p:cNvSpPr txBox="1"/>
          <p:nvPr/>
        </p:nvSpPr>
        <p:spPr>
          <a:xfrm>
            <a:off x="3090582" y="2805063"/>
            <a:ext cx="7729818" cy="769441"/>
          </a:xfrm>
          <a:prstGeom prst="rect">
            <a:avLst/>
          </a:prstGeom>
          <a:noFill/>
        </p:spPr>
        <p:txBody>
          <a:bodyPr wrap="square">
            <a:spAutoFit/>
          </a:bodyPr>
          <a:lstStyle/>
          <a:p>
            <a:pPr algn="just"/>
            <a:r>
              <a:rPr lang="en-US" sz="4400" kern="0" dirty="0">
                <a:solidFill>
                  <a:srgbClr val="FF0000"/>
                </a:solidFill>
                <a:effectLst/>
                <a:latin typeface="Times New Roman" panose="02020603050405020304" pitchFamily="18" charset="0"/>
                <a:ea typeface="Calibri" panose="020F0502020204030204" pitchFamily="34" charset="0"/>
              </a:rPr>
              <a:t>Các </a:t>
            </a:r>
            <a:r>
              <a:rPr lang="en-US" sz="4400" kern="0" dirty="0" err="1">
                <a:solidFill>
                  <a:srgbClr val="FF0000"/>
                </a:solidFill>
                <a:effectLst/>
                <a:latin typeface="Times New Roman" panose="02020603050405020304" pitchFamily="18" charset="0"/>
                <a:ea typeface="Calibri" panose="020F0502020204030204" pitchFamily="34" charset="0"/>
              </a:rPr>
              <a:t>nhóm</a:t>
            </a:r>
            <a:r>
              <a:rPr lang="en-US" sz="4400" kern="0" dirty="0">
                <a:solidFill>
                  <a:srgbClr val="FF0000"/>
                </a:solidFill>
                <a:effectLst/>
                <a:latin typeface="Times New Roman" panose="02020603050405020304" pitchFamily="18" charset="0"/>
                <a:ea typeface="Calibri" panose="020F0502020204030204" pitchFamily="34" charset="0"/>
              </a:rPr>
              <a:t> </a:t>
            </a:r>
            <a:r>
              <a:rPr lang="en-US" sz="4400" kern="0" dirty="0" err="1">
                <a:solidFill>
                  <a:srgbClr val="FF0000"/>
                </a:solidFill>
                <a:effectLst/>
                <a:latin typeface="Times New Roman" panose="02020603050405020304" pitchFamily="18" charset="0"/>
                <a:ea typeface="Calibri" panose="020F0502020204030204" pitchFamily="34" charset="0"/>
              </a:rPr>
              <a:t>thể</a:t>
            </a:r>
            <a:r>
              <a:rPr lang="en-US" sz="4400" kern="0" dirty="0">
                <a:solidFill>
                  <a:srgbClr val="FF0000"/>
                </a:solidFill>
                <a:effectLst/>
                <a:latin typeface="Times New Roman" panose="02020603050405020304" pitchFamily="18" charset="0"/>
                <a:ea typeface="Calibri" panose="020F0502020204030204" pitchFamily="34" charset="0"/>
              </a:rPr>
              <a:t> </a:t>
            </a:r>
            <a:r>
              <a:rPr lang="en-US" sz="4400" kern="0" dirty="0" err="1">
                <a:solidFill>
                  <a:srgbClr val="FF0000"/>
                </a:solidFill>
                <a:effectLst/>
                <a:latin typeface="Times New Roman" panose="02020603050405020304" pitchFamily="18" charset="0"/>
                <a:ea typeface="Calibri" panose="020F0502020204030204" pitchFamily="34" charset="0"/>
              </a:rPr>
              <a:t>hiện</a:t>
            </a:r>
            <a:r>
              <a:rPr lang="en-US" sz="4400" kern="0" dirty="0">
                <a:solidFill>
                  <a:srgbClr val="FF0000"/>
                </a:solidFill>
                <a:effectLst/>
                <a:latin typeface="Times New Roman" panose="02020603050405020304" pitchFamily="18" charset="0"/>
                <a:ea typeface="Calibri" panose="020F0502020204030204" pitchFamily="34" charset="0"/>
              </a:rPr>
              <a:t> </a:t>
            </a:r>
            <a:r>
              <a:rPr lang="en-US" sz="4400" kern="0" dirty="0" err="1">
                <a:solidFill>
                  <a:srgbClr val="FF0000"/>
                </a:solidFill>
                <a:effectLst/>
                <a:latin typeface="Times New Roman" panose="02020603050405020304" pitchFamily="18" charset="0"/>
                <a:ea typeface="Calibri" panose="020F0502020204030204" pitchFamily="34" charset="0"/>
              </a:rPr>
              <a:t>lại</a:t>
            </a:r>
            <a:r>
              <a:rPr lang="en-US" sz="4400" kern="0" dirty="0">
                <a:solidFill>
                  <a:srgbClr val="FF0000"/>
                </a:solidFill>
                <a:effectLst/>
                <a:latin typeface="Times New Roman" panose="02020603050405020304" pitchFamily="18" charset="0"/>
                <a:ea typeface="Calibri" panose="020F0502020204030204" pitchFamily="34" charset="0"/>
              </a:rPr>
              <a:t> </a:t>
            </a:r>
            <a:r>
              <a:rPr lang="en-US" sz="4400" kern="0" dirty="0" err="1">
                <a:solidFill>
                  <a:srgbClr val="FF0000"/>
                </a:solidFill>
                <a:effectLst/>
                <a:latin typeface="Times New Roman" panose="02020603050405020304" pitchFamily="18" charset="0"/>
                <a:ea typeface="Calibri" panose="020F0502020204030204" pitchFamily="34" charset="0"/>
              </a:rPr>
              <a:t>trước</a:t>
            </a:r>
            <a:r>
              <a:rPr lang="en-US" sz="4400" kern="0" dirty="0">
                <a:solidFill>
                  <a:srgbClr val="FF0000"/>
                </a:solidFill>
                <a:effectLst/>
                <a:latin typeface="Times New Roman" panose="02020603050405020304" pitchFamily="18" charset="0"/>
                <a:ea typeface="Calibri" panose="020F0502020204030204" pitchFamily="34" charset="0"/>
              </a:rPr>
              <a:t> </a:t>
            </a:r>
            <a:r>
              <a:rPr lang="en-US" sz="4400" kern="0" dirty="0" err="1">
                <a:solidFill>
                  <a:srgbClr val="FF0000"/>
                </a:solidFill>
                <a:effectLst/>
                <a:latin typeface="Times New Roman" panose="02020603050405020304" pitchFamily="18" charset="0"/>
                <a:ea typeface="Calibri" panose="020F0502020204030204" pitchFamily="34" charset="0"/>
              </a:rPr>
              <a:t>lớp</a:t>
            </a:r>
            <a:endParaRPr lang="en-US" sz="4400" dirty="0">
              <a:solidFill>
                <a:srgbClr val="FF0000"/>
              </a:solidFill>
            </a:endParaRPr>
          </a:p>
        </p:txBody>
      </p:sp>
    </p:spTree>
    <p:extLst>
      <p:ext uri="{BB962C8B-B14F-4D97-AF65-F5344CB8AC3E}">
        <p14:creationId xmlns:p14="http://schemas.microsoft.com/office/powerpoint/2010/main" val="3206228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53E69368-6A62-E6C5-E294-F677D0F136DD}"/>
              </a:ext>
            </a:extLst>
          </p:cNvPr>
          <p:cNvPicPr>
            <a:picLocks noChangeAspect="1"/>
          </p:cNvPicPr>
          <p:nvPr/>
        </p:nvPicPr>
        <p:blipFill rotWithShape="1">
          <a:blip r:embed="rId2">
            <a:extLst>
              <a:ext uri="{28A0092B-C50C-407E-A947-70E740481C1C}">
                <a14:useLocalDpi xmlns:a14="http://schemas.microsoft.com/office/drawing/2010/main" val="0"/>
              </a:ext>
            </a:extLst>
          </a:blip>
          <a:srcRect l="22809"/>
          <a:stretch/>
        </p:blipFill>
        <p:spPr>
          <a:xfrm>
            <a:off x="3810000" y="1220464"/>
            <a:ext cx="4126141" cy="3391756"/>
          </a:xfrm>
          <a:prstGeom prst="rect">
            <a:avLst/>
          </a:prstGeom>
        </p:spPr>
      </p:pic>
      <p:sp>
        <p:nvSpPr>
          <p:cNvPr id="10" name="Hình chữ nhật: Góc Tròn 9">
            <a:extLst>
              <a:ext uri="{FF2B5EF4-FFF2-40B4-BE49-F238E27FC236}">
                <a16:creationId xmlns:a16="http://schemas.microsoft.com/office/drawing/2014/main" id="{DCA39DFA-CC9D-7D37-C0F6-2D99CE6D3AC0}"/>
              </a:ext>
            </a:extLst>
          </p:cNvPr>
          <p:cNvSpPr/>
          <p:nvPr/>
        </p:nvSpPr>
        <p:spPr>
          <a:xfrm>
            <a:off x="457200" y="3607126"/>
            <a:ext cx="11277600" cy="2554445"/>
          </a:xfrm>
          <a:prstGeom prst="roundRect">
            <a:avLst/>
          </a:prstGeom>
          <a:blipFill dpi="0"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Hình ảnh 11">
            <a:extLst>
              <a:ext uri="{FF2B5EF4-FFF2-40B4-BE49-F238E27FC236}">
                <a16:creationId xmlns:a16="http://schemas.microsoft.com/office/drawing/2014/main" id="{F9F99ABD-5AD8-7864-6DE5-512CA78A2E0F}"/>
              </a:ext>
            </a:extLst>
          </p:cNvPr>
          <p:cNvPicPr>
            <a:picLocks noChangeAspect="1"/>
          </p:cNvPicPr>
          <p:nvPr/>
        </p:nvPicPr>
        <p:blipFill>
          <a:blip r:embed="rId6"/>
          <a:stretch>
            <a:fillRect/>
          </a:stretch>
        </p:blipFill>
        <p:spPr>
          <a:xfrm>
            <a:off x="1078557" y="3429000"/>
            <a:ext cx="10034886" cy="2554445"/>
          </a:xfrm>
          <a:prstGeom prst="rect">
            <a:avLst/>
          </a:prstGeom>
        </p:spPr>
      </p:pic>
      <p:pic>
        <p:nvPicPr>
          <p:cNvPr id="13" name="图片 9" descr="图片2">
            <a:extLst>
              <a:ext uri="{FF2B5EF4-FFF2-40B4-BE49-F238E27FC236}">
                <a16:creationId xmlns:a16="http://schemas.microsoft.com/office/drawing/2014/main" id="{3E697EED-4BF7-BCF9-46B5-264CEE0921AC}"/>
              </a:ext>
            </a:extLst>
          </p:cNvPr>
          <p:cNvPicPr>
            <a:picLocks noChangeAspect="1"/>
          </p:cNvPicPr>
          <p:nvPr/>
        </p:nvPicPr>
        <p:blipFill>
          <a:blip r:embed="rId7"/>
          <a:srcRect t="1759" b="67991"/>
          <a:stretch>
            <a:fillRect/>
          </a:stretch>
        </p:blipFill>
        <p:spPr>
          <a:xfrm>
            <a:off x="-11509" y="-328887"/>
            <a:ext cx="12215018" cy="2074545"/>
          </a:xfrm>
          <a:prstGeom prst="rect">
            <a:avLst/>
          </a:prstGeom>
        </p:spPr>
      </p:pic>
      <p:pic>
        <p:nvPicPr>
          <p:cNvPr id="14" name="图片 15" descr="组 13">
            <a:extLst>
              <a:ext uri="{FF2B5EF4-FFF2-40B4-BE49-F238E27FC236}">
                <a16:creationId xmlns:a16="http://schemas.microsoft.com/office/drawing/2014/main" id="{42FF1715-E2E2-B848-79E2-8B17D12E8F03}"/>
              </a:ext>
            </a:extLst>
          </p:cNvPr>
          <p:cNvPicPr>
            <a:picLocks noChangeAspect="1"/>
          </p:cNvPicPr>
          <p:nvPr/>
        </p:nvPicPr>
        <p:blipFill>
          <a:blip r:embed="rId8"/>
          <a:stretch>
            <a:fillRect/>
          </a:stretch>
        </p:blipFill>
        <p:spPr>
          <a:xfrm>
            <a:off x="39370" y="0"/>
            <a:ext cx="12113260" cy="6858000"/>
          </a:xfrm>
          <a:prstGeom prst="rect">
            <a:avLst/>
          </a:prstGeom>
        </p:spPr>
      </p:pic>
    </p:spTree>
    <p:extLst>
      <p:ext uri="{BB962C8B-B14F-4D97-AF65-F5344CB8AC3E}">
        <p14:creationId xmlns:p14="http://schemas.microsoft.com/office/powerpoint/2010/main" val="353528412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55CB2301-9521-38E5-6927-E993B28589D6}"/>
              </a:ext>
            </a:extLst>
          </p:cNvPr>
          <p:cNvSpPr txBox="1"/>
          <p:nvPr/>
        </p:nvSpPr>
        <p:spPr>
          <a:xfrm>
            <a:off x="4205258" y="389692"/>
            <a:ext cx="3428824" cy="677108"/>
          </a:xfrm>
          <a:prstGeom prst="rect">
            <a:avLst/>
          </a:prstGeom>
          <a:noFill/>
        </p:spPr>
        <p:txBody>
          <a:bodyPr wrap="none" lIns="0" tIns="0" rIns="0" bIns="0" rtlCol="0">
            <a:spAutoFit/>
          </a:bodyPr>
          <a:lstStyle/>
          <a:p>
            <a:pPr algn="ctr"/>
            <a:r>
              <a:rPr lang="en-US" sz="4400">
                <a:solidFill>
                  <a:srgbClr val="FA5A64"/>
                </a:solidFill>
                <a:latin typeface="Arial-Rounded" panose="020B0500000000000000" pitchFamily="34" charset="0"/>
                <a:ea typeface="Arial-Rounded" panose="020B0500000000000000" pitchFamily="34" charset="0"/>
                <a:cs typeface="Arial-Rounded" panose="020B0500000000000000" pitchFamily="34" charset="0"/>
              </a:rPr>
              <a:t>GIẢI NGHĨA TỪ</a:t>
            </a:r>
          </a:p>
        </p:txBody>
      </p:sp>
      <p:sp>
        <p:nvSpPr>
          <p:cNvPr id="4" name="Hình chữ nhật: Góc Tròn 3">
            <a:extLst>
              <a:ext uri="{FF2B5EF4-FFF2-40B4-BE49-F238E27FC236}">
                <a16:creationId xmlns:a16="http://schemas.microsoft.com/office/drawing/2014/main" id="{59709B60-C0D8-5A2D-D0C8-A8319F3599DA}"/>
              </a:ext>
            </a:extLst>
          </p:cNvPr>
          <p:cNvSpPr>
            <a:spLocks noChangeAspect="1"/>
          </p:cNvSpPr>
          <p:nvPr/>
        </p:nvSpPr>
        <p:spPr>
          <a:xfrm>
            <a:off x="838200" y="1447800"/>
            <a:ext cx="2977587" cy="677108"/>
          </a:xfrm>
          <a:prstGeom prst="roundRect">
            <a:avLst>
              <a:gd name="adj" fmla="val 50000"/>
            </a:avLst>
          </a:prstGeom>
          <a:solidFill>
            <a:srgbClr val="B5F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Mộc mạc</a:t>
            </a:r>
          </a:p>
        </p:txBody>
      </p:sp>
      <p:sp>
        <p:nvSpPr>
          <p:cNvPr id="7" name="Hình chữ nhật: Góc Tròn 6">
            <a:extLst>
              <a:ext uri="{FF2B5EF4-FFF2-40B4-BE49-F238E27FC236}">
                <a16:creationId xmlns:a16="http://schemas.microsoft.com/office/drawing/2014/main" id="{794F0F2B-BB76-E0F6-1B67-B6169B89848D}"/>
              </a:ext>
            </a:extLst>
          </p:cNvPr>
          <p:cNvSpPr>
            <a:spLocks noChangeAspect="1"/>
          </p:cNvSpPr>
          <p:nvPr/>
        </p:nvSpPr>
        <p:spPr>
          <a:xfrm>
            <a:off x="832413" y="2470841"/>
            <a:ext cx="2977587" cy="677108"/>
          </a:xfrm>
          <a:prstGeom prst="roundRect">
            <a:avLst>
              <a:gd name="adj" fmla="val 50000"/>
            </a:avLst>
          </a:prstGeom>
          <a:solidFill>
            <a:srgbClr val="B5F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Chân chất</a:t>
            </a:r>
          </a:p>
        </p:txBody>
      </p:sp>
      <p:sp>
        <p:nvSpPr>
          <p:cNvPr id="8" name="Hình chữ nhật: Góc Tròn 7">
            <a:extLst>
              <a:ext uri="{FF2B5EF4-FFF2-40B4-BE49-F238E27FC236}">
                <a16:creationId xmlns:a16="http://schemas.microsoft.com/office/drawing/2014/main" id="{69538FE0-C1E3-1DC2-EDE6-6715AE9E97F9}"/>
              </a:ext>
            </a:extLst>
          </p:cNvPr>
          <p:cNvSpPr>
            <a:spLocks noChangeAspect="1"/>
          </p:cNvSpPr>
          <p:nvPr/>
        </p:nvSpPr>
        <p:spPr>
          <a:xfrm>
            <a:off x="826626" y="3493882"/>
            <a:ext cx="2977587" cy="677108"/>
          </a:xfrm>
          <a:prstGeom prst="roundRect">
            <a:avLst>
              <a:gd name="adj" fmla="val 50000"/>
            </a:avLst>
          </a:prstGeom>
          <a:solidFill>
            <a:srgbClr val="B5F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Đượm</a:t>
            </a:r>
          </a:p>
        </p:txBody>
      </p:sp>
      <p:sp>
        <p:nvSpPr>
          <p:cNvPr id="10" name="Hộp Văn bản 9">
            <a:extLst>
              <a:ext uri="{FF2B5EF4-FFF2-40B4-BE49-F238E27FC236}">
                <a16:creationId xmlns:a16="http://schemas.microsoft.com/office/drawing/2014/main" id="{6EBFD0DB-5B50-7FE5-EBFF-997B92D7F6C7}"/>
              </a:ext>
            </a:extLst>
          </p:cNvPr>
          <p:cNvSpPr txBox="1"/>
          <p:nvPr/>
        </p:nvSpPr>
        <p:spPr>
          <a:xfrm>
            <a:off x="3941507" y="1570911"/>
            <a:ext cx="7793293" cy="492443"/>
          </a:xfrm>
          <a:prstGeom prst="rect">
            <a:avLst/>
          </a:prstGeom>
          <a:noFill/>
        </p:spPr>
        <p:txBody>
          <a:bodyPr wrap="square" lIns="0" tIns="0" rIns="0" bIns="0" rtlCol="0">
            <a:spAutoFit/>
          </a:bodyPr>
          <a:lstStyle/>
          <a:p>
            <a:pPr algn="l"/>
            <a:r>
              <a:rPr lang="en-US" sz="320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giản</a:t>
            </a:r>
            <a:r>
              <a:rPr lang="en-US" sz="320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dị</a:t>
            </a:r>
            <a:r>
              <a:rPr lang="en-US" sz="320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đơn</a:t>
            </a:r>
            <a:r>
              <a:rPr lang="en-US" sz="320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sơ</a:t>
            </a:r>
            <a:r>
              <a:rPr lang="en-US" sz="320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giữ</a:t>
            </a:r>
            <a:r>
              <a:rPr lang="en-US" sz="320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nguyên</a:t>
            </a:r>
            <a:r>
              <a:rPr lang="en-US" sz="320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vẻ</a:t>
            </a:r>
            <a:r>
              <a:rPr lang="en-US" sz="320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tự</a:t>
            </a:r>
            <a:r>
              <a:rPr lang="en-US" sz="320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nhiên</a:t>
            </a:r>
            <a:endParaRPr lang="en-US" sz="320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1" name="Hộp Văn bản 10">
            <a:extLst>
              <a:ext uri="{FF2B5EF4-FFF2-40B4-BE49-F238E27FC236}">
                <a16:creationId xmlns:a16="http://schemas.microsoft.com/office/drawing/2014/main" id="{D4DF1709-5D52-50E2-B42A-623EC10E81AA}"/>
              </a:ext>
            </a:extLst>
          </p:cNvPr>
          <p:cNvSpPr txBox="1"/>
          <p:nvPr/>
        </p:nvSpPr>
        <p:spPr>
          <a:xfrm>
            <a:off x="3988521" y="2513735"/>
            <a:ext cx="7793293" cy="553998"/>
          </a:xfrm>
          <a:prstGeom prst="rect">
            <a:avLst/>
          </a:prstGeom>
          <a:noFill/>
        </p:spPr>
        <p:txBody>
          <a:bodyPr wrap="square" lIns="0" tIns="0" rIns="0" bIns="0" rtlCol="0">
            <a:spAutoFit/>
          </a:bodyPr>
          <a:lstStyle/>
          <a:p>
            <a:pPr algn="l"/>
            <a:r>
              <a:rPr lang="en-US" sz="360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mộc mạc, không màu mè.</a:t>
            </a:r>
          </a:p>
        </p:txBody>
      </p:sp>
      <p:sp>
        <p:nvSpPr>
          <p:cNvPr id="12" name="Hộp Văn bản 11">
            <a:extLst>
              <a:ext uri="{FF2B5EF4-FFF2-40B4-BE49-F238E27FC236}">
                <a16:creationId xmlns:a16="http://schemas.microsoft.com/office/drawing/2014/main" id="{4AEA02E8-9353-CE11-D8EF-56D4160F1644}"/>
              </a:ext>
            </a:extLst>
          </p:cNvPr>
          <p:cNvSpPr txBox="1"/>
          <p:nvPr/>
        </p:nvSpPr>
        <p:spPr>
          <a:xfrm>
            <a:off x="3941505" y="3616993"/>
            <a:ext cx="7793293" cy="492443"/>
          </a:xfrm>
          <a:prstGeom prst="rect">
            <a:avLst/>
          </a:prstGeom>
          <a:noFill/>
        </p:spPr>
        <p:txBody>
          <a:bodyPr wrap="square" lIns="0" tIns="0" rIns="0" bIns="0" rtlCol="0">
            <a:spAutoFit/>
          </a:bodyPr>
          <a:lstStyle/>
          <a:p>
            <a:pPr algn="l"/>
            <a:r>
              <a:rPr lang="en-US" sz="320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thấm</a:t>
            </a:r>
            <a:r>
              <a:rPr lang="en-US" sz="320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sâu</a:t>
            </a:r>
            <a:r>
              <a:rPr lang="en-US" sz="320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đậm</a:t>
            </a:r>
            <a:r>
              <a:rPr lang="en-US" sz="320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vào</a:t>
            </a:r>
            <a:r>
              <a:rPr lang="en-US" sz="320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bên</a:t>
            </a:r>
            <a:r>
              <a:rPr lang="en-US" sz="320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trong</a:t>
            </a:r>
            <a:r>
              <a:rPr lang="en-US" sz="320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p>
        </p:txBody>
      </p:sp>
      <p:pic>
        <p:nvPicPr>
          <p:cNvPr id="15" name="Hình ảnh 14">
            <a:extLst>
              <a:ext uri="{FF2B5EF4-FFF2-40B4-BE49-F238E27FC236}">
                <a16:creationId xmlns:a16="http://schemas.microsoft.com/office/drawing/2014/main" id="{8E8ED633-4E69-9696-04AE-C4E2EBA36E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5168" y="2362200"/>
            <a:ext cx="4306832" cy="4309992"/>
          </a:xfrm>
          <a:prstGeom prst="rect">
            <a:avLst/>
          </a:prstGeom>
        </p:spPr>
      </p:pic>
    </p:spTree>
    <p:extLst>
      <p:ext uri="{BB962C8B-B14F-4D97-AF65-F5344CB8AC3E}">
        <p14:creationId xmlns:p14="http://schemas.microsoft.com/office/powerpoint/2010/main" val="37299753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155A8-9ADF-1854-F880-BC7E8A94C6BB}"/>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E0DD222F-C813-4F2D-8E72-27750F6052FC}"/>
              </a:ext>
            </a:extLst>
          </p:cNvPr>
          <p:cNvGrpSpPr/>
          <p:nvPr/>
        </p:nvGrpSpPr>
        <p:grpSpPr>
          <a:xfrm>
            <a:off x="2666989" y="-7169"/>
            <a:ext cx="8822391" cy="5624463"/>
            <a:chOff x="3168523" y="304927"/>
            <a:chExt cx="5975985" cy="4838700"/>
          </a:xfrm>
        </p:grpSpPr>
        <p:sp>
          <p:nvSpPr>
            <p:cNvPr id="3" name="object 3">
              <a:extLst>
                <a:ext uri="{FF2B5EF4-FFF2-40B4-BE49-F238E27FC236}">
                  <a16:creationId xmlns:a16="http://schemas.microsoft.com/office/drawing/2014/main" id="{E737BCB8-1BB4-8947-439A-680CE2518D45}"/>
                </a:ext>
              </a:extLst>
            </p:cNvPr>
            <p:cNvSpPr/>
            <p:nvPr/>
          </p:nvSpPr>
          <p:spPr>
            <a:xfrm>
              <a:off x="3168523" y="1002537"/>
              <a:ext cx="5975476" cy="4140960"/>
            </a:xfrm>
            <a:prstGeom prst="rect">
              <a:avLst/>
            </a:prstGeom>
            <a:blipFill>
              <a:blip r:embed="rId2" cstate="print"/>
              <a:stretch>
                <a:fillRect/>
              </a:stretch>
            </a:blipFill>
          </p:spPr>
          <p:txBody>
            <a:bodyPr wrap="square" lIns="0" tIns="0" rIns="0" bIns="0" rtlCol="0"/>
            <a:lstStyle/>
            <a:p>
              <a:endParaRPr sz="1200" dirty="0">
                <a:solidFill>
                  <a:prstClr val="black"/>
                </a:solidFill>
              </a:endParaRPr>
            </a:p>
          </p:txBody>
        </p:sp>
        <p:sp>
          <p:nvSpPr>
            <p:cNvPr id="4" name="object 4">
              <a:extLst>
                <a:ext uri="{FF2B5EF4-FFF2-40B4-BE49-F238E27FC236}">
                  <a16:creationId xmlns:a16="http://schemas.microsoft.com/office/drawing/2014/main" id="{79717349-D341-8C50-F8BD-1AE57BA44C3E}"/>
                </a:ext>
              </a:extLst>
            </p:cNvPr>
            <p:cNvSpPr/>
            <p:nvPr/>
          </p:nvSpPr>
          <p:spPr>
            <a:xfrm>
              <a:off x="5052314" y="304927"/>
              <a:ext cx="4091686" cy="2060321"/>
            </a:xfrm>
            <a:prstGeom prst="rect">
              <a:avLst/>
            </a:prstGeom>
            <a:blipFill>
              <a:blip r:embed="rId3" cstate="print"/>
              <a:stretch>
                <a:fillRect/>
              </a:stretch>
            </a:blipFill>
          </p:spPr>
          <p:txBody>
            <a:bodyPr wrap="square" lIns="0" tIns="0" rIns="0" bIns="0" rtlCol="0"/>
            <a:lstStyle/>
            <a:p>
              <a:endParaRPr sz="1200">
                <a:solidFill>
                  <a:prstClr val="black"/>
                </a:solidFill>
              </a:endParaRPr>
            </a:p>
          </p:txBody>
        </p:sp>
      </p:grpSp>
      <p:sp>
        <p:nvSpPr>
          <p:cNvPr id="6" name="object 6">
            <a:extLst>
              <a:ext uri="{FF2B5EF4-FFF2-40B4-BE49-F238E27FC236}">
                <a16:creationId xmlns:a16="http://schemas.microsoft.com/office/drawing/2014/main" id="{D939813F-205B-6D17-99B7-0C29BE2EBCB1}"/>
              </a:ext>
            </a:extLst>
          </p:cNvPr>
          <p:cNvSpPr/>
          <p:nvPr/>
        </p:nvSpPr>
        <p:spPr>
          <a:xfrm>
            <a:off x="381000" y="1981200"/>
            <a:ext cx="2819389" cy="3565549"/>
          </a:xfrm>
          <a:prstGeom prst="rect">
            <a:avLst/>
          </a:prstGeom>
          <a:blipFill>
            <a:blip r:embed="rId4" cstate="print"/>
            <a:stretch>
              <a:fillRect/>
            </a:stretch>
          </a:blipFill>
        </p:spPr>
        <p:txBody>
          <a:bodyPr wrap="square" lIns="0" tIns="0" rIns="0" bIns="0" rtlCol="0"/>
          <a:lstStyle/>
          <a:p>
            <a:endParaRPr sz="1200">
              <a:solidFill>
                <a:prstClr val="black"/>
              </a:solidFill>
            </a:endParaRPr>
          </a:p>
        </p:txBody>
      </p:sp>
      <p:sp>
        <p:nvSpPr>
          <p:cNvPr id="7" name="TextBox 6">
            <a:extLst>
              <a:ext uri="{FF2B5EF4-FFF2-40B4-BE49-F238E27FC236}">
                <a16:creationId xmlns:a16="http://schemas.microsoft.com/office/drawing/2014/main" id="{69CB3B1E-F584-34F9-C948-C69713A008FD}"/>
              </a:ext>
            </a:extLst>
          </p:cNvPr>
          <p:cNvSpPr txBox="1"/>
          <p:nvPr/>
        </p:nvSpPr>
        <p:spPr>
          <a:xfrm>
            <a:off x="4114800" y="2805063"/>
            <a:ext cx="6705600" cy="769441"/>
          </a:xfrm>
          <a:prstGeom prst="rect">
            <a:avLst/>
          </a:prstGeom>
          <a:noFill/>
        </p:spPr>
        <p:txBody>
          <a:bodyPr wrap="square">
            <a:spAutoFit/>
          </a:bodyPr>
          <a:lstStyle/>
          <a:p>
            <a:pPr algn="just"/>
            <a:r>
              <a:rPr lang="en-US" sz="4400" kern="0" dirty="0" err="1">
                <a:solidFill>
                  <a:srgbClr val="FF0000"/>
                </a:solidFill>
                <a:latin typeface="Times New Roman" panose="02020603050405020304" pitchFamily="18" charset="0"/>
                <a:ea typeface="Calibri" panose="020F0502020204030204" pitchFamily="34" charset="0"/>
              </a:rPr>
              <a:t>Luyện</a:t>
            </a:r>
            <a:r>
              <a:rPr lang="en-US" sz="4400" kern="0" dirty="0">
                <a:solidFill>
                  <a:srgbClr val="FF0000"/>
                </a:solidFill>
                <a:latin typeface="Times New Roman" panose="02020603050405020304" pitchFamily="18" charset="0"/>
                <a:ea typeface="Calibri" panose="020F0502020204030204" pitchFamily="34" charset="0"/>
              </a:rPr>
              <a:t> </a:t>
            </a:r>
            <a:r>
              <a:rPr lang="en-US" sz="4400" kern="0" dirty="0" err="1">
                <a:solidFill>
                  <a:srgbClr val="FF0000"/>
                </a:solidFill>
                <a:latin typeface="Times New Roman" panose="02020603050405020304" pitchFamily="18" charset="0"/>
                <a:ea typeface="Calibri" panose="020F0502020204030204" pitchFamily="34" charset="0"/>
              </a:rPr>
              <a:t>đọc</a:t>
            </a:r>
            <a:r>
              <a:rPr lang="en-US" sz="4400" kern="0" dirty="0">
                <a:solidFill>
                  <a:srgbClr val="FF0000"/>
                </a:solidFill>
                <a:latin typeface="Times New Roman" panose="02020603050405020304" pitchFamily="18" charset="0"/>
                <a:ea typeface="Calibri" panose="020F0502020204030204" pitchFamily="34" charset="0"/>
              </a:rPr>
              <a:t> </a:t>
            </a:r>
            <a:r>
              <a:rPr lang="en-US" sz="4400" kern="0" dirty="0" err="1">
                <a:solidFill>
                  <a:srgbClr val="FF0000"/>
                </a:solidFill>
                <a:latin typeface="Times New Roman" panose="02020603050405020304" pitchFamily="18" charset="0"/>
                <a:ea typeface="Calibri" panose="020F0502020204030204" pitchFamily="34" charset="0"/>
              </a:rPr>
              <a:t>theo</a:t>
            </a:r>
            <a:r>
              <a:rPr lang="en-US" sz="4400" kern="0" dirty="0">
                <a:solidFill>
                  <a:srgbClr val="FF0000"/>
                </a:solidFill>
                <a:latin typeface="Times New Roman" panose="02020603050405020304" pitchFamily="18" charset="0"/>
                <a:ea typeface="Calibri" panose="020F0502020204030204" pitchFamily="34" charset="0"/>
              </a:rPr>
              <a:t> </a:t>
            </a:r>
            <a:r>
              <a:rPr lang="en-US" sz="4400" kern="0" dirty="0" err="1">
                <a:solidFill>
                  <a:srgbClr val="FF0000"/>
                </a:solidFill>
                <a:latin typeface="Times New Roman" panose="02020603050405020304" pitchFamily="18" charset="0"/>
                <a:ea typeface="Calibri" panose="020F0502020204030204" pitchFamily="34" charset="0"/>
              </a:rPr>
              <a:t>nhóm</a:t>
            </a:r>
            <a:r>
              <a:rPr lang="en-US" sz="4400" kern="0" dirty="0">
                <a:solidFill>
                  <a:srgbClr val="FF0000"/>
                </a:solidFill>
                <a:latin typeface="Times New Roman" panose="02020603050405020304" pitchFamily="18" charset="0"/>
                <a:ea typeface="Calibri" panose="020F0502020204030204" pitchFamily="34" charset="0"/>
              </a:rPr>
              <a:t> 4</a:t>
            </a:r>
            <a:endParaRPr lang="en-US" sz="4400" dirty="0">
              <a:solidFill>
                <a:srgbClr val="FF0000"/>
              </a:solidFill>
            </a:endParaRPr>
          </a:p>
        </p:txBody>
      </p:sp>
    </p:spTree>
    <p:extLst>
      <p:ext uri="{BB962C8B-B14F-4D97-AF65-F5344CB8AC3E}">
        <p14:creationId xmlns:p14="http://schemas.microsoft.com/office/powerpoint/2010/main" val="18468452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86319-9CC3-4B9D-3F8B-50FEE1923BE1}"/>
            </a:ext>
          </a:extLst>
        </p:cNvPr>
        <p:cNvGrpSpPr/>
        <p:nvPr/>
      </p:nvGrpSpPr>
      <p:grpSpPr>
        <a:xfrm>
          <a:off x="0" y="0"/>
          <a:ext cx="0" cy="0"/>
          <a:chOff x="0" y="0"/>
          <a:chExt cx="0" cy="0"/>
        </a:xfrm>
      </p:grpSpPr>
      <p:pic>
        <p:nvPicPr>
          <p:cNvPr id="8" name="Hình ảnh 7">
            <a:extLst>
              <a:ext uri="{FF2B5EF4-FFF2-40B4-BE49-F238E27FC236}">
                <a16:creationId xmlns:a16="http://schemas.microsoft.com/office/drawing/2014/main" id="{3F71EDFB-0637-3444-2616-FB297E2D4F9F}"/>
              </a:ext>
            </a:extLst>
          </p:cNvPr>
          <p:cNvPicPr>
            <a:picLocks noChangeAspect="1"/>
          </p:cNvPicPr>
          <p:nvPr/>
        </p:nvPicPr>
        <p:blipFill rotWithShape="1">
          <a:blip r:embed="rId2">
            <a:alphaModFix amt="21000"/>
            <a:extLst>
              <a:ext uri="{28A0092B-C50C-407E-A947-70E740481C1C}">
                <a14:useLocalDpi xmlns:a14="http://schemas.microsoft.com/office/drawing/2010/main" val="0"/>
              </a:ext>
            </a:extLst>
          </a:blip>
          <a:srcRect t="21860" b="36744"/>
          <a:stretch/>
        </p:blipFill>
        <p:spPr>
          <a:xfrm>
            <a:off x="244549" y="228600"/>
            <a:ext cx="11718851" cy="6372300"/>
          </a:xfrm>
          <a:prstGeom prst="roundRect">
            <a:avLst>
              <a:gd name="adj" fmla="val 5488"/>
            </a:avLst>
          </a:prstGeom>
          <a:effectLst>
            <a:softEdge rad="63500"/>
          </a:effectLst>
        </p:spPr>
      </p:pic>
      <p:sp>
        <p:nvSpPr>
          <p:cNvPr id="3" name="Hộp Văn bản 2">
            <a:extLst>
              <a:ext uri="{FF2B5EF4-FFF2-40B4-BE49-F238E27FC236}">
                <a16:creationId xmlns:a16="http://schemas.microsoft.com/office/drawing/2014/main" id="{ACB6EC93-EC9D-B572-D39A-17483F9B19EA}"/>
              </a:ext>
            </a:extLst>
          </p:cNvPr>
          <p:cNvSpPr txBox="1"/>
          <p:nvPr/>
        </p:nvSpPr>
        <p:spPr>
          <a:xfrm>
            <a:off x="4640475" y="289560"/>
            <a:ext cx="2911053" cy="615553"/>
          </a:xfrm>
          <a:prstGeom prst="rect">
            <a:avLst/>
          </a:prstGeom>
          <a:noFill/>
        </p:spPr>
        <p:txBody>
          <a:bodyPr wrap="none" lIns="0" tIns="0" rIns="0" bIns="0" rtlCol="0">
            <a:spAutoFit/>
          </a:bodyPr>
          <a:lstStyle/>
          <a:p>
            <a:pPr algn="ctr"/>
            <a:r>
              <a:rPr lang="en-US" sz="4000">
                <a:solidFill>
                  <a:schemeClr val="accent5">
                    <a:lumMod val="75000"/>
                  </a:schemeClr>
                </a:solidFill>
                <a:latin typeface="AvantGarde" panose="00000400000000000000" pitchFamily="2" charset="0"/>
                <a:ea typeface="AvantGarde" panose="00000400000000000000" pitchFamily="2" charset="0"/>
                <a:cs typeface="AvantGarde" panose="00000400000000000000" pitchFamily="2" charset="0"/>
              </a:rPr>
              <a:t>Hương làng</a:t>
            </a:r>
          </a:p>
        </p:txBody>
      </p:sp>
      <p:sp>
        <p:nvSpPr>
          <p:cNvPr id="4" name="Hộp Văn bản 3">
            <a:extLst>
              <a:ext uri="{FF2B5EF4-FFF2-40B4-BE49-F238E27FC236}">
                <a16:creationId xmlns:a16="http://schemas.microsoft.com/office/drawing/2014/main" id="{89881650-AEA4-9C5B-402E-FFE3D884F837}"/>
              </a:ext>
            </a:extLst>
          </p:cNvPr>
          <p:cNvSpPr txBox="1"/>
          <p:nvPr/>
        </p:nvSpPr>
        <p:spPr>
          <a:xfrm>
            <a:off x="381000" y="1021086"/>
            <a:ext cx="11506200" cy="5778377"/>
          </a:xfrm>
          <a:prstGeom prst="rect">
            <a:avLst/>
          </a:prstGeom>
          <a:noFill/>
        </p:spPr>
        <p:txBody>
          <a:bodyPr wrap="square" lIns="0" tIns="0" rIns="0" bIns="0" rtlCol="0">
            <a:spAutoFit/>
          </a:bodyPr>
          <a:lstStyle/>
          <a:p>
            <a:pPr algn="just">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tôi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nghèo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chẳng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đất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để</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trồng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Tuy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vậy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tôi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luôn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mạc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chân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chất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quen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thuộc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đất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quê</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ct val="84000"/>
              </a:lnSpc>
            </a:pP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Chiều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chiều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thiên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lí</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cứ</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thoảng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nhẹ</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đâu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đây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bay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đến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rồi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thoáng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cái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lại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bay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Ba,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Tư</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cau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lùng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ct val="84000"/>
              </a:lnSpc>
            </a:pP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Chín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ngâu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viên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trứng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cua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tí</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tẹo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ẩn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sau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tầng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xanh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rậm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rạp</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nồng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nàn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Tưởng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thể</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sờ</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nắm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ct val="84000"/>
              </a:lnSpc>
            </a:pP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Ngày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mùa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mùi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đồng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đường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ngoài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sân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đình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ngõ</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cốm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lúa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Cứ</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muốn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căng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lồng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ngực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hít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thở</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đến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no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nê</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giống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thuở</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hít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nồi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gạo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mới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mẹ</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bắc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gọi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cả</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quanh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mâm</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ct val="84000"/>
              </a:lnSpc>
            </a:pP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Mùa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xuân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ngắt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cái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chanh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bưởi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sông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chiếc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lốt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nhánh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nhánh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bạc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hai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tay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cũng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đượm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mùi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mãi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thôi</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algn="r">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Theo BĂNG SƠN</a:t>
            </a:r>
          </a:p>
        </p:txBody>
      </p:sp>
      <p:sp>
        <p:nvSpPr>
          <p:cNvPr id="5" name="Oval 4">
            <a:extLst>
              <a:ext uri="{FF2B5EF4-FFF2-40B4-BE49-F238E27FC236}">
                <a16:creationId xmlns:a16="http://schemas.microsoft.com/office/drawing/2014/main" id="{418D43BB-E4DC-13BC-DBC7-586A911B63BE}"/>
              </a:ext>
            </a:extLst>
          </p:cNvPr>
          <p:cNvSpPr/>
          <p:nvPr/>
        </p:nvSpPr>
        <p:spPr>
          <a:xfrm>
            <a:off x="669636" y="1005101"/>
            <a:ext cx="533400" cy="381000"/>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rgbClr val="FF0000"/>
                </a:solidFill>
              </a:rPr>
              <a:t>1</a:t>
            </a:r>
          </a:p>
        </p:txBody>
      </p:sp>
      <p:sp>
        <p:nvSpPr>
          <p:cNvPr id="6" name="Oval 5">
            <a:extLst>
              <a:ext uri="{FF2B5EF4-FFF2-40B4-BE49-F238E27FC236}">
                <a16:creationId xmlns:a16="http://schemas.microsoft.com/office/drawing/2014/main" id="{A178D6FB-BD42-3849-1279-4AD3FBD5E9E7}"/>
              </a:ext>
            </a:extLst>
          </p:cNvPr>
          <p:cNvSpPr/>
          <p:nvPr/>
        </p:nvSpPr>
        <p:spPr>
          <a:xfrm>
            <a:off x="618834" y="2054817"/>
            <a:ext cx="533400" cy="381000"/>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rgbClr val="FF0000"/>
                </a:solidFill>
              </a:rPr>
              <a:t>2</a:t>
            </a:r>
          </a:p>
        </p:txBody>
      </p:sp>
      <p:sp>
        <p:nvSpPr>
          <p:cNvPr id="7" name="Oval 6">
            <a:extLst>
              <a:ext uri="{FF2B5EF4-FFF2-40B4-BE49-F238E27FC236}">
                <a16:creationId xmlns:a16="http://schemas.microsoft.com/office/drawing/2014/main" id="{2105F380-EA65-C9F8-3D31-CD7131688B8C}"/>
              </a:ext>
            </a:extLst>
          </p:cNvPr>
          <p:cNvSpPr/>
          <p:nvPr/>
        </p:nvSpPr>
        <p:spPr>
          <a:xfrm>
            <a:off x="618834" y="3884834"/>
            <a:ext cx="533400" cy="381000"/>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rgbClr val="FF0000"/>
                </a:solidFill>
              </a:rPr>
              <a:t>3</a:t>
            </a:r>
          </a:p>
        </p:txBody>
      </p:sp>
      <p:sp>
        <p:nvSpPr>
          <p:cNvPr id="9" name="Oval 8">
            <a:extLst>
              <a:ext uri="{FF2B5EF4-FFF2-40B4-BE49-F238E27FC236}">
                <a16:creationId xmlns:a16="http://schemas.microsoft.com/office/drawing/2014/main" id="{A87D3569-2055-4D95-E212-922CEFAE7406}"/>
              </a:ext>
            </a:extLst>
          </p:cNvPr>
          <p:cNvSpPr/>
          <p:nvPr/>
        </p:nvSpPr>
        <p:spPr>
          <a:xfrm>
            <a:off x="618834" y="5334000"/>
            <a:ext cx="533400" cy="381000"/>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rgbClr val="FF0000"/>
                </a:solidFill>
              </a:rPr>
              <a:t>4</a:t>
            </a:r>
          </a:p>
        </p:txBody>
      </p:sp>
      <p:pic>
        <p:nvPicPr>
          <p:cNvPr id="2" name="Hình ảnh 4">
            <a:extLst>
              <a:ext uri="{FF2B5EF4-FFF2-40B4-BE49-F238E27FC236}">
                <a16:creationId xmlns:a16="http://schemas.microsoft.com/office/drawing/2014/main" id="{86AB32D0-B616-E624-4FE4-AB2CCCDDB415}"/>
              </a:ext>
            </a:extLst>
          </p:cNvPr>
          <p:cNvPicPr>
            <a:picLocks noChangeAspect="1"/>
          </p:cNvPicPr>
          <p:nvPr/>
        </p:nvPicPr>
        <p:blipFill>
          <a:blip r:embed="rId3"/>
          <a:stretch>
            <a:fillRect/>
          </a:stretch>
        </p:blipFill>
        <p:spPr>
          <a:xfrm>
            <a:off x="152400" y="-42283"/>
            <a:ext cx="2431467" cy="1213763"/>
          </a:xfrm>
          <a:prstGeom prst="rect">
            <a:avLst/>
          </a:prstGeom>
        </p:spPr>
      </p:pic>
    </p:spTree>
    <p:extLst>
      <p:ext uri="{BB962C8B-B14F-4D97-AF65-F5344CB8AC3E}">
        <p14:creationId xmlns:p14="http://schemas.microsoft.com/office/powerpoint/2010/main" val="165953626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9BD7B2F-21B3-34ED-CB7C-F877DCF87F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381000"/>
            <a:ext cx="3848103" cy="4622388"/>
          </a:xfrm>
          <a:prstGeom prst="rect">
            <a:avLst/>
          </a:prstGeom>
        </p:spPr>
      </p:pic>
      <p:sp>
        <p:nvSpPr>
          <p:cNvPr id="2" name="Hình chữ nhật: Góc Tròn 1">
            <a:extLst>
              <a:ext uri="{FF2B5EF4-FFF2-40B4-BE49-F238E27FC236}">
                <a16:creationId xmlns:a16="http://schemas.microsoft.com/office/drawing/2014/main" id="{0149F1D9-6978-3329-671C-0244DE62689E}"/>
              </a:ext>
            </a:extLst>
          </p:cNvPr>
          <p:cNvSpPr/>
          <p:nvPr/>
        </p:nvSpPr>
        <p:spPr>
          <a:xfrm>
            <a:off x="102213" y="3429000"/>
            <a:ext cx="11277600" cy="3657600"/>
          </a:xfrm>
          <a:prstGeom prst="roundRect">
            <a:avLst/>
          </a:prstGeom>
          <a:blipFill dpi="0"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t="-149169"/>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15" descr="组 13">
            <a:extLst>
              <a:ext uri="{FF2B5EF4-FFF2-40B4-BE49-F238E27FC236}">
                <a16:creationId xmlns:a16="http://schemas.microsoft.com/office/drawing/2014/main" id="{08CBF312-E205-3CDE-8CD0-0E52E7CC8EA5}"/>
              </a:ext>
            </a:extLst>
          </p:cNvPr>
          <p:cNvPicPr>
            <a:picLocks noChangeAspect="1"/>
          </p:cNvPicPr>
          <p:nvPr/>
        </p:nvPicPr>
        <p:blipFill>
          <a:blip r:embed="rId6"/>
          <a:stretch>
            <a:fillRect/>
          </a:stretch>
        </p:blipFill>
        <p:spPr>
          <a:xfrm>
            <a:off x="39370" y="0"/>
            <a:ext cx="12113260" cy="6858000"/>
          </a:xfrm>
          <a:prstGeom prst="rect">
            <a:avLst/>
          </a:prstGeom>
        </p:spPr>
      </p:pic>
      <p:sp>
        <p:nvSpPr>
          <p:cNvPr id="6" name="Hộp Văn bản 5">
            <a:extLst>
              <a:ext uri="{FF2B5EF4-FFF2-40B4-BE49-F238E27FC236}">
                <a16:creationId xmlns:a16="http://schemas.microsoft.com/office/drawing/2014/main" id="{F4E40EF4-EF98-EADE-658F-59F95DEAD32A}"/>
              </a:ext>
            </a:extLst>
          </p:cNvPr>
          <p:cNvSpPr txBox="1"/>
          <p:nvPr/>
        </p:nvSpPr>
        <p:spPr>
          <a:xfrm>
            <a:off x="2752136" y="3693855"/>
            <a:ext cx="6687728" cy="2554545"/>
          </a:xfrm>
          <a:prstGeom prst="rect">
            <a:avLst/>
          </a:prstGeom>
          <a:noFill/>
        </p:spPr>
        <p:txBody>
          <a:bodyPr wrap="none" lIns="0" tIns="0" rIns="0" bIns="0" rtlCol="0">
            <a:spAutoFit/>
          </a:bodyPr>
          <a:lstStyle/>
          <a:p>
            <a:pPr algn="ctr"/>
            <a:r>
              <a:rPr lang="en-US" sz="16600">
                <a:ln w="41275">
                  <a:solidFill>
                    <a:schemeClr val="tx1"/>
                  </a:solidFill>
                </a:ln>
                <a:solidFill>
                  <a:srgbClr val="FF0000"/>
                </a:solidFill>
                <a:latin typeface="SVN-Poky's" panose="020B0606040200020203" pitchFamily="34" charset="0"/>
              </a:rPr>
              <a:t>T</a:t>
            </a:r>
            <a:r>
              <a:rPr lang="en-US" sz="16600">
                <a:ln w="41275">
                  <a:solidFill>
                    <a:schemeClr val="tx1"/>
                  </a:solidFill>
                </a:ln>
                <a:solidFill>
                  <a:srgbClr val="00B050"/>
                </a:solidFill>
                <a:latin typeface="SVN-Poky's" panose="020B0606040200020203" pitchFamily="34" charset="0"/>
              </a:rPr>
              <a:t>h</a:t>
            </a:r>
            <a:r>
              <a:rPr lang="en-US" sz="16600">
                <a:ln w="41275">
                  <a:solidFill>
                    <a:schemeClr val="tx1"/>
                  </a:solidFill>
                </a:ln>
                <a:solidFill>
                  <a:srgbClr val="00B0F0"/>
                </a:solidFill>
                <a:latin typeface="SVN-Poky's" panose="020B0606040200020203" pitchFamily="34" charset="0"/>
              </a:rPr>
              <a:t>i</a:t>
            </a:r>
            <a:r>
              <a:rPr lang="en-US" sz="16600">
                <a:ln w="41275">
                  <a:solidFill>
                    <a:schemeClr val="tx1"/>
                  </a:solidFill>
                </a:ln>
                <a:solidFill>
                  <a:schemeClr val="tx1">
                    <a:lumMod val="50000"/>
                    <a:lumOff val="50000"/>
                  </a:schemeClr>
                </a:solidFill>
                <a:latin typeface="SVN-Poky's" panose="020B0606040200020203" pitchFamily="34" charset="0"/>
              </a:rPr>
              <a:t> </a:t>
            </a:r>
            <a:r>
              <a:rPr lang="en-US" sz="16600">
                <a:ln w="41275">
                  <a:solidFill>
                    <a:schemeClr val="tx1"/>
                  </a:solidFill>
                </a:ln>
                <a:solidFill>
                  <a:srgbClr val="FFFF00"/>
                </a:solidFill>
                <a:latin typeface="SVN-Poky's" panose="020B0606040200020203" pitchFamily="34" charset="0"/>
              </a:rPr>
              <a:t>đ</a:t>
            </a:r>
            <a:r>
              <a:rPr lang="en-US" sz="16600">
                <a:ln w="41275">
                  <a:solidFill>
                    <a:schemeClr val="tx1"/>
                  </a:solidFill>
                </a:ln>
                <a:solidFill>
                  <a:srgbClr val="FEE0E8"/>
                </a:solidFill>
                <a:latin typeface="SVN-Poky's" panose="020B0606040200020203" pitchFamily="34" charset="0"/>
              </a:rPr>
              <a:t>ọ</a:t>
            </a:r>
            <a:r>
              <a:rPr lang="en-US" sz="16600">
                <a:ln w="41275">
                  <a:solidFill>
                    <a:schemeClr val="tx1"/>
                  </a:solidFill>
                </a:ln>
                <a:solidFill>
                  <a:srgbClr val="6ED9D9"/>
                </a:solidFill>
                <a:latin typeface="SVN-Poky's" panose="020B0606040200020203" pitchFamily="34" charset="0"/>
              </a:rPr>
              <a:t>c</a:t>
            </a:r>
          </a:p>
        </p:txBody>
      </p:sp>
      <p:pic>
        <p:nvPicPr>
          <p:cNvPr id="7" name="图片 9" descr="图片2">
            <a:extLst>
              <a:ext uri="{FF2B5EF4-FFF2-40B4-BE49-F238E27FC236}">
                <a16:creationId xmlns:a16="http://schemas.microsoft.com/office/drawing/2014/main" id="{F6AA1F8F-4B50-2677-1A53-8F5AE3B7334C}"/>
              </a:ext>
            </a:extLst>
          </p:cNvPr>
          <p:cNvPicPr>
            <a:picLocks noChangeAspect="1"/>
          </p:cNvPicPr>
          <p:nvPr/>
        </p:nvPicPr>
        <p:blipFill>
          <a:blip r:embed="rId7"/>
          <a:srcRect t="1759" b="67991"/>
          <a:stretch>
            <a:fillRect/>
          </a:stretch>
        </p:blipFill>
        <p:spPr>
          <a:xfrm>
            <a:off x="-11509" y="0"/>
            <a:ext cx="12215018" cy="2074545"/>
          </a:xfrm>
          <a:prstGeom prst="rect">
            <a:avLst/>
          </a:prstGeom>
        </p:spPr>
      </p:pic>
    </p:spTree>
    <p:extLst>
      <p:ext uri="{BB962C8B-B14F-4D97-AF65-F5344CB8AC3E}">
        <p14:creationId xmlns:p14="http://schemas.microsoft.com/office/powerpoint/2010/main" val="110731444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F8FA0-470F-58FC-FA3F-BA59540D1DC2}"/>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06D9B7DA-CF3E-B1E9-B3D0-192165DA4F43}"/>
              </a:ext>
            </a:extLst>
          </p:cNvPr>
          <p:cNvGrpSpPr/>
          <p:nvPr/>
        </p:nvGrpSpPr>
        <p:grpSpPr>
          <a:xfrm>
            <a:off x="2666989" y="-7169"/>
            <a:ext cx="8822391" cy="5624463"/>
            <a:chOff x="3168523" y="304927"/>
            <a:chExt cx="5975985" cy="4838700"/>
          </a:xfrm>
        </p:grpSpPr>
        <p:sp>
          <p:nvSpPr>
            <p:cNvPr id="3" name="object 3">
              <a:extLst>
                <a:ext uri="{FF2B5EF4-FFF2-40B4-BE49-F238E27FC236}">
                  <a16:creationId xmlns:a16="http://schemas.microsoft.com/office/drawing/2014/main" id="{467F2747-F352-3D40-067C-3E76E232A578}"/>
                </a:ext>
              </a:extLst>
            </p:cNvPr>
            <p:cNvSpPr/>
            <p:nvPr/>
          </p:nvSpPr>
          <p:spPr>
            <a:xfrm>
              <a:off x="3168523" y="1002537"/>
              <a:ext cx="5975476" cy="4140960"/>
            </a:xfrm>
            <a:prstGeom prst="rect">
              <a:avLst/>
            </a:prstGeom>
            <a:blipFill>
              <a:blip r:embed="rId2" cstate="print"/>
              <a:stretch>
                <a:fillRect/>
              </a:stretch>
            </a:blipFill>
          </p:spPr>
          <p:txBody>
            <a:bodyPr wrap="square" lIns="0" tIns="0" rIns="0" bIns="0" rtlCol="0"/>
            <a:lstStyle/>
            <a:p>
              <a:endParaRPr sz="1200" dirty="0">
                <a:solidFill>
                  <a:prstClr val="black"/>
                </a:solidFill>
              </a:endParaRPr>
            </a:p>
          </p:txBody>
        </p:sp>
        <p:sp>
          <p:nvSpPr>
            <p:cNvPr id="4" name="object 4">
              <a:extLst>
                <a:ext uri="{FF2B5EF4-FFF2-40B4-BE49-F238E27FC236}">
                  <a16:creationId xmlns:a16="http://schemas.microsoft.com/office/drawing/2014/main" id="{3D86D4CC-1B53-0277-54CE-93A929FC9B05}"/>
                </a:ext>
              </a:extLst>
            </p:cNvPr>
            <p:cNvSpPr/>
            <p:nvPr/>
          </p:nvSpPr>
          <p:spPr>
            <a:xfrm>
              <a:off x="5052314" y="304927"/>
              <a:ext cx="4091686" cy="2060321"/>
            </a:xfrm>
            <a:prstGeom prst="rect">
              <a:avLst/>
            </a:prstGeom>
            <a:blipFill>
              <a:blip r:embed="rId3" cstate="print"/>
              <a:stretch>
                <a:fillRect/>
              </a:stretch>
            </a:blipFill>
          </p:spPr>
          <p:txBody>
            <a:bodyPr wrap="square" lIns="0" tIns="0" rIns="0" bIns="0" rtlCol="0"/>
            <a:lstStyle/>
            <a:p>
              <a:endParaRPr sz="1200">
                <a:solidFill>
                  <a:prstClr val="black"/>
                </a:solidFill>
              </a:endParaRPr>
            </a:p>
          </p:txBody>
        </p:sp>
      </p:grpSp>
      <p:sp>
        <p:nvSpPr>
          <p:cNvPr id="6" name="object 6">
            <a:extLst>
              <a:ext uri="{FF2B5EF4-FFF2-40B4-BE49-F238E27FC236}">
                <a16:creationId xmlns:a16="http://schemas.microsoft.com/office/drawing/2014/main" id="{31E3C0EC-8F2D-159D-8387-34594800CF6A}"/>
              </a:ext>
            </a:extLst>
          </p:cNvPr>
          <p:cNvSpPr/>
          <p:nvPr/>
        </p:nvSpPr>
        <p:spPr>
          <a:xfrm>
            <a:off x="381000" y="1981200"/>
            <a:ext cx="2819389" cy="3565549"/>
          </a:xfrm>
          <a:prstGeom prst="rect">
            <a:avLst/>
          </a:prstGeom>
          <a:blipFill>
            <a:blip r:embed="rId4" cstate="print"/>
            <a:stretch>
              <a:fillRect/>
            </a:stretch>
          </a:blipFill>
        </p:spPr>
        <p:txBody>
          <a:bodyPr wrap="square" lIns="0" tIns="0" rIns="0" bIns="0" rtlCol="0"/>
          <a:lstStyle/>
          <a:p>
            <a:endParaRPr sz="1200">
              <a:solidFill>
                <a:prstClr val="black"/>
              </a:solidFill>
            </a:endParaRPr>
          </a:p>
        </p:txBody>
      </p:sp>
      <p:sp>
        <p:nvSpPr>
          <p:cNvPr id="7" name="TextBox 6">
            <a:extLst>
              <a:ext uri="{FF2B5EF4-FFF2-40B4-BE49-F238E27FC236}">
                <a16:creationId xmlns:a16="http://schemas.microsoft.com/office/drawing/2014/main" id="{C58AD13C-A68F-F70E-A546-C8C2DE5CACCC}"/>
              </a:ext>
            </a:extLst>
          </p:cNvPr>
          <p:cNvSpPr txBox="1"/>
          <p:nvPr/>
        </p:nvSpPr>
        <p:spPr>
          <a:xfrm>
            <a:off x="3725009" y="2705725"/>
            <a:ext cx="6705600" cy="1446550"/>
          </a:xfrm>
          <a:prstGeom prst="rect">
            <a:avLst/>
          </a:prstGeom>
          <a:noFill/>
        </p:spPr>
        <p:txBody>
          <a:bodyPr wrap="square">
            <a:spAutoFit/>
          </a:bodyPr>
          <a:lstStyle/>
          <a:p>
            <a:pPr algn="just"/>
            <a:r>
              <a:rPr lang="en-US" sz="4400" kern="0" dirty="0">
                <a:solidFill>
                  <a:srgbClr val="FF0000"/>
                </a:solidFill>
                <a:latin typeface="Times New Roman" panose="02020603050405020304" pitchFamily="18" charset="0"/>
                <a:ea typeface="Calibri" panose="020F0502020204030204" pitchFamily="34" charset="0"/>
              </a:rPr>
              <a:t> </a:t>
            </a:r>
            <a:r>
              <a:rPr lang="en-US" sz="4400" kern="0" dirty="0" err="1">
                <a:solidFill>
                  <a:srgbClr val="FF0000"/>
                </a:solidFill>
                <a:latin typeface="Times New Roman" panose="02020603050405020304" pitchFamily="18" charset="0"/>
                <a:ea typeface="Calibri" panose="020F0502020204030204" pitchFamily="34" charset="0"/>
              </a:rPr>
              <a:t>Đọc</a:t>
            </a:r>
            <a:r>
              <a:rPr lang="en-US" sz="4400" kern="0" dirty="0">
                <a:solidFill>
                  <a:srgbClr val="FF0000"/>
                </a:solidFill>
                <a:latin typeface="Times New Roman" panose="02020603050405020304" pitchFamily="18" charset="0"/>
                <a:ea typeface="Calibri" panose="020F0502020204030204" pitchFamily="34" charset="0"/>
              </a:rPr>
              <a:t> </a:t>
            </a:r>
            <a:r>
              <a:rPr lang="en-US" sz="4400" kern="0" dirty="0" err="1">
                <a:solidFill>
                  <a:srgbClr val="FF0000"/>
                </a:solidFill>
                <a:latin typeface="Times New Roman" panose="02020603050405020304" pitchFamily="18" charset="0"/>
                <a:ea typeface="Calibri" panose="020F0502020204030204" pitchFamily="34" charset="0"/>
              </a:rPr>
              <a:t>đồng</a:t>
            </a:r>
            <a:r>
              <a:rPr lang="en-US" sz="4400" kern="0" dirty="0">
                <a:solidFill>
                  <a:srgbClr val="FF0000"/>
                </a:solidFill>
                <a:latin typeface="Times New Roman" panose="02020603050405020304" pitchFamily="18" charset="0"/>
                <a:ea typeface="Calibri" panose="020F0502020204030204" pitchFamily="34" charset="0"/>
              </a:rPr>
              <a:t> </a:t>
            </a:r>
            <a:r>
              <a:rPr lang="en-US" sz="4400" kern="0" dirty="0" err="1">
                <a:solidFill>
                  <a:srgbClr val="FF0000"/>
                </a:solidFill>
                <a:latin typeface="Times New Roman" panose="02020603050405020304" pitchFamily="18" charset="0"/>
                <a:ea typeface="Calibri" panose="020F0502020204030204" pitchFamily="34" charset="0"/>
              </a:rPr>
              <a:t>thanh</a:t>
            </a:r>
            <a:r>
              <a:rPr lang="en-US" sz="4400" kern="0" dirty="0">
                <a:solidFill>
                  <a:srgbClr val="FF0000"/>
                </a:solidFill>
                <a:latin typeface="Times New Roman" panose="02020603050405020304" pitchFamily="18" charset="0"/>
                <a:ea typeface="Calibri" panose="020F0502020204030204" pitchFamily="34" charset="0"/>
              </a:rPr>
              <a:t> </a:t>
            </a:r>
            <a:r>
              <a:rPr lang="en-US" sz="4400" kern="0" dirty="0" err="1">
                <a:solidFill>
                  <a:srgbClr val="FF0000"/>
                </a:solidFill>
                <a:latin typeface="Times New Roman" panose="02020603050405020304" pitchFamily="18" charset="0"/>
                <a:ea typeface="Calibri" panose="020F0502020204030204" pitchFamily="34" charset="0"/>
              </a:rPr>
              <a:t>đoạn</a:t>
            </a:r>
            <a:r>
              <a:rPr lang="en-US" sz="4400" kern="0" dirty="0">
                <a:solidFill>
                  <a:srgbClr val="FF0000"/>
                </a:solidFill>
                <a:latin typeface="Times New Roman" panose="02020603050405020304" pitchFamily="18" charset="0"/>
                <a:ea typeface="Calibri" panose="020F0502020204030204" pitchFamily="34" charset="0"/>
              </a:rPr>
              <a:t> 1 </a:t>
            </a:r>
            <a:r>
              <a:rPr lang="en-US" sz="4400" kern="0" dirty="0" err="1">
                <a:solidFill>
                  <a:srgbClr val="FF0000"/>
                </a:solidFill>
                <a:latin typeface="Times New Roman" panose="02020603050405020304" pitchFamily="18" charset="0"/>
                <a:ea typeface="Calibri" panose="020F0502020204030204" pitchFamily="34" charset="0"/>
              </a:rPr>
              <a:t>và</a:t>
            </a:r>
            <a:r>
              <a:rPr lang="en-US" sz="4400" kern="0" dirty="0">
                <a:solidFill>
                  <a:srgbClr val="FF0000"/>
                </a:solidFill>
                <a:latin typeface="Times New Roman" panose="02020603050405020304" pitchFamily="18" charset="0"/>
                <a:ea typeface="Calibri" panose="020F0502020204030204" pitchFamily="34" charset="0"/>
              </a:rPr>
              <a:t> </a:t>
            </a:r>
            <a:r>
              <a:rPr lang="en-US" sz="4400" kern="0" dirty="0" err="1">
                <a:solidFill>
                  <a:srgbClr val="FF0000"/>
                </a:solidFill>
                <a:latin typeface="Times New Roman" panose="02020603050405020304" pitchFamily="18" charset="0"/>
                <a:ea typeface="Calibri" panose="020F0502020204030204" pitchFamily="34" charset="0"/>
              </a:rPr>
              <a:t>đoạn</a:t>
            </a:r>
            <a:r>
              <a:rPr lang="en-US" sz="4400" kern="0" dirty="0">
                <a:solidFill>
                  <a:srgbClr val="FF0000"/>
                </a:solidFill>
                <a:latin typeface="Times New Roman" panose="02020603050405020304" pitchFamily="18" charset="0"/>
                <a:ea typeface="Calibri" panose="020F0502020204030204" pitchFamily="34" charset="0"/>
              </a:rPr>
              <a:t> 2</a:t>
            </a:r>
            <a:endParaRPr lang="en-US" sz="4400" dirty="0">
              <a:solidFill>
                <a:srgbClr val="FF0000"/>
              </a:solidFill>
            </a:endParaRPr>
          </a:p>
        </p:txBody>
      </p:sp>
    </p:spTree>
    <p:extLst>
      <p:ext uri="{BB962C8B-B14F-4D97-AF65-F5344CB8AC3E}">
        <p14:creationId xmlns:p14="http://schemas.microsoft.com/office/powerpoint/2010/main" val="2075847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A23F4-6262-8425-1ECF-A00E9EBBDC73}"/>
            </a:ext>
          </a:extLst>
        </p:cNvPr>
        <p:cNvGrpSpPr/>
        <p:nvPr/>
      </p:nvGrpSpPr>
      <p:grpSpPr>
        <a:xfrm>
          <a:off x="0" y="0"/>
          <a:ext cx="0" cy="0"/>
          <a:chOff x="0" y="0"/>
          <a:chExt cx="0" cy="0"/>
        </a:xfrm>
      </p:grpSpPr>
      <p:pic>
        <p:nvPicPr>
          <p:cNvPr id="8" name="Hình ảnh 7">
            <a:extLst>
              <a:ext uri="{FF2B5EF4-FFF2-40B4-BE49-F238E27FC236}">
                <a16:creationId xmlns:a16="http://schemas.microsoft.com/office/drawing/2014/main" id="{7ABA51CC-60AF-685D-FA1E-0EE2E4A2EC05}"/>
              </a:ext>
            </a:extLst>
          </p:cNvPr>
          <p:cNvPicPr>
            <a:picLocks noChangeAspect="1"/>
          </p:cNvPicPr>
          <p:nvPr/>
        </p:nvPicPr>
        <p:blipFill rotWithShape="1">
          <a:blip r:embed="rId2">
            <a:alphaModFix amt="21000"/>
            <a:extLst>
              <a:ext uri="{28A0092B-C50C-407E-A947-70E740481C1C}">
                <a14:useLocalDpi xmlns:a14="http://schemas.microsoft.com/office/drawing/2010/main" val="0"/>
              </a:ext>
            </a:extLst>
          </a:blip>
          <a:srcRect t="21860" b="36744"/>
          <a:stretch/>
        </p:blipFill>
        <p:spPr>
          <a:xfrm>
            <a:off x="244549" y="228600"/>
            <a:ext cx="11718851" cy="6372300"/>
          </a:xfrm>
          <a:prstGeom prst="roundRect">
            <a:avLst>
              <a:gd name="adj" fmla="val 5488"/>
            </a:avLst>
          </a:prstGeom>
          <a:effectLst>
            <a:softEdge rad="63500"/>
          </a:effectLst>
        </p:spPr>
      </p:pic>
      <p:sp>
        <p:nvSpPr>
          <p:cNvPr id="3" name="Hộp Văn bản 2">
            <a:extLst>
              <a:ext uri="{FF2B5EF4-FFF2-40B4-BE49-F238E27FC236}">
                <a16:creationId xmlns:a16="http://schemas.microsoft.com/office/drawing/2014/main" id="{8E13555F-F978-BE09-BCE9-D2C429554216}"/>
              </a:ext>
            </a:extLst>
          </p:cNvPr>
          <p:cNvSpPr txBox="1"/>
          <p:nvPr/>
        </p:nvSpPr>
        <p:spPr>
          <a:xfrm>
            <a:off x="4640475" y="289560"/>
            <a:ext cx="2911053" cy="615553"/>
          </a:xfrm>
          <a:prstGeom prst="rect">
            <a:avLst/>
          </a:prstGeom>
          <a:noFill/>
        </p:spPr>
        <p:txBody>
          <a:bodyPr wrap="none" lIns="0" tIns="0" rIns="0" bIns="0" rtlCol="0">
            <a:spAutoFit/>
          </a:bodyPr>
          <a:lstStyle/>
          <a:p>
            <a:pPr algn="ctr"/>
            <a:r>
              <a:rPr lang="en-US" sz="4000">
                <a:solidFill>
                  <a:schemeClr val="accent5">
                    <a:lumMod val="75000"/>
                  </a:schemeClr>
                </a:solidFill>
                <a:latin typeface="AvantGarde" panose="00000400000000000000" pitchFamily="2" charset="0"/>
                <a:ea typeface="AvantGarde" panose="00000400000000000000" pitchFamily="2" charset="0"/>
                <a:cs typeface="AvantGarde" panose="00000400000000000000" pitchFamily="2" charset="0"/>
              </a:rPr>
              <a:t>Hương làng</a:t>
            </a:r>
          </a:p>
        </p:txBody>
      </p:sp>
      <p:sp>
        <p:nvSpPr>
          <p:cNvPr id="4" name="Hộp Văn bản 3">
            <a:extLst>
              <a:ext uri="{FF2B5EF4-FFF2-40B4-BE49-F238E27FC236}">
                <a16:creationId xmlns:a16="http://schemas.microsoft.com/office/drawing/2014/main" id="{28F3C7A7-440F-B677-D972-660AF83FD041}"/>
              </a:ext>
            </a:extLst>
          </p:cNvPr>
          <p:cNvSpPr txBox="1"/>
          <p:nvPr/>
        </p:nvSpPr>
        <p:spPr>
          <a:xfrm>
            <a:off x="381000" y="1021086"/>
            <a:ext cx="11506200" cy="5778377"/>
          </a:xfrm>
          <a:prstGeom prst="rect">
            <a:avLst/>
          </a:prstGeom>
          <a:noFill/>
        </p:spPr>
        <p:txBody>
          <a:bodyPr wrap="square" lIns="0" tIns="0" rIns="0" bIns="0" rtlCol="0">
            <a:spAutoFit/>
          </a:bodyPr>
          <a:lstStyle/>
          <a:p>
            <a:pPr algn="just">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tôi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nghèo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chẳng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đất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để</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trồng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Tuy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vậy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tôi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luôn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mạc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chân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chất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quen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thuộc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đất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quê</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ct val="84000"/>
              </a:lnSpc>
            </a:pP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Chiều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chiều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thiên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lí</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cứ</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thoảng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nhẹ</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đâu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đây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bay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đến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rồi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thoáng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cái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lại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bay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Ba,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Tư</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cau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lùng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ct val="84000"/>
              </a:lnSpc>
            </a:pP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Chín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ngâu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viên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trứng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cua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tí</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tẹo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ẩn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sau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tầng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xanh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rậm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rạp</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nồng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nàn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Tưởng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thể</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sờ</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nắm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ct val="84000"/>
              </a:lnSpc>
            </a:pP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Ngày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mùa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mùi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đồng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đường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ngoài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sân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đình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ngõ</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cốm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lúa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Cứ</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muốn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căng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lồng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ngực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hít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thở</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đến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no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nê</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giống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thuở</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hít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nồi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gạo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mới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mẹ</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bắc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gọi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cả</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quanh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mâm</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ct val="84000"/>
              </a:lnSpc>
            </a:pP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Mùa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xuân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ngắt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cái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chanh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bưởi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sông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chiếc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lốt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nhánh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nhánh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bạc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hai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tay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cũng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đượm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mùi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mãi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thôi</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algn="r">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Theo BĂNG SƠN</a:t>
            </a:r>
          </a:p>
        </p:txBody>
      </p:sp>
      <p:sp>
        <p:nvSpPr>
          <p:cNvPr id="5" name="Oval 4">
            <a:extLst>
              <a:ext uri="{FF2B5EF4-FFF2-40B4-BE49-F238E27FC236}">
                <a16:creationId xmlns:a16="http://schemas.microsoft.com/office/drawing/2014/main" id="{65B68282-00FF-2CD7-21B8-3CC7F12CFB66}"/>
              </a:ext>
            </a:extLst>
          </p:cNvPr>
          <p:cNvSpPr/>
          <p:nvPr/>
        </p:nvSpPr>
        <p:spPr>
          <a:xfrm>
            <a:off x="669636" y="1005101"/>
            <a:ext cx="533400" cy="381000"/>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rgbClr val="FF0000"/>
                </a:solidFill>
              </a:rPr>
              <a:t>1</a:t>
            </a:r>
          </a:p>
        </p:txBody>
      </p:sp>
      <p:sp>
        <p:nvSpPr>
          <p:cNvPr id="6" name="Oval 5">
            <a:extLst>
              <a:ext uri="{FF2B5EF4-FFF2-40B4-BE49-F238E27FC236}">
                <a16:creationId xmlns:a16="http://schemas.microsoft.com/office/drawing/2014/main" id="{E0BF7615-4C41-0B73-D529-AE5ADCDDAB76}"/>
              </a:ext>
            </a:extLst>
          </p:cNvPr>
          <p:cNvSpPr/>
          <p:nvPr/>
        </p:nvSpPr>
        <p:spPr>
          <a:xfrm>
            <a:off x="618834" y="2054817"/>
            <a:ext cx="533400" cy="381000"/>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rgbClr val="FF0000"/>
                </a:solidFill>
              </a:rPr>
              <a:t>2</a:t>
            </a:r>
          </a:p>
        </p:txBody>
      </p:sp>
      <p:sp>
        <p:nvSpPr>
          <p:cNvPr id="7" name="Oval 6">
            <a:extLst>
              <a:ext uri="{FF2B5EF4-FFF2-40B4-BE49-F238E27FC236}">
                <a16:creationId xmlns:a16="http://schemas.microsoft.com/office/drawing/2014/main" id="{A7F61F99-B4A1-1B05-F7FA-BB09EF51CD51}"/>
              </a:ext>
            </a:extLst>
          </p:cNvPr>
          <p:cNvSpPr/>
          <p:nvPr/>
        </p:nvSpPr>
        <p:spPr>
          <a:xfrm>
            <a:off x="618834" y="3884834"/>
            <a:ext cx="533400" cy="381000"/>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rgbClr val="FF0000"/>
                </a:solidFill>
              </a:rPr>
              <a:t>3</a:t>
            </a:r>
          </a:p>
        </p:txBody>
      </p:sp>
      <p:sp>
        <p:nvSpPr>
          <p:cNvPr id="9" name="Oval 8">
            <a:extLst>
              <a:ext uri="{FF2B5EF4-FFF2-40B4-BE49-F238E27FC236}">
                <a16:creationId xmlns:a16="http://schemas.microsoft.com/office/drawing/2014/main" id="{9D603419-7289-DF44-BB90-7B061187DE20}"/>
              </a:ext>
            </a:extLst>
          </p:cNvPr>
          <p:cNvSpPr/>
          <p:nvPr/>
        </p:nvSpPr>
        <p:spPr>
          <a:xfrm>
            <a:off x="618834" y="5334000"/>
            <a:ext cx="533400" cy="381000"/>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rgbClr val="FF0000"/>
                </a:solidFill>
              </a:rPr>
              <a:t>4</a:t>
            </a:r>
          </a:p>
        </p:txBody>
      </p:sp>
    </p:spTree>
    <p:extLst>
      <p:ext uri="{BB962C8B-B14F-4D97-AF65-F5344CB8AC3E}">
        <p14:creationId xmlns:p14="http://schemas.microsoft.com/office/powerpoint/2010/main" val="260604053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B84E797A-A629-AE7E-C568-C94007BBA5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338171"/>
            <a:ext cx="5181600" cy="4484660"/>
          </a:xfrm>
          <a:prstGeom prst="rect">
            <a:avLst/>
          </a:prstGeom>
        </p:spPr>
      </p:pic>
      <p:pic>
        <p:nvPicPr>
          <p:cNvPr id="4" name="图片 9" descr="图片2">
            <a:extLst>
              <a:ext uri="{FF2B5EF4-FFF2-40B4-BE49-F238E27FC236}">
                <a16:creationId xmlns:a16="http://schemas.microsoft.com/office/drawing/2014/main" id="{13AF76B4-EF87-223A-AD2C-D75FB56F05EB}"/>
              </a:ext>
            </a:extLst>
          </p:cNvPr>
          <p:cNvPicPr>
            <a:picLocks noChangeAspect="1"/>
          </p:cNvPicPr>
          <p:nvPr/>
        </p:nvPicPr>
        <p:blipFill>
          <a:blip r:embed="rId3"/>
          <a:srcRect t="1759" b="67991"/>
          <a:stretch>
            <a:fillRect/>
          </a:stretch>
        </p:blipFill>
        <p:spPr>
          <a:xfrm>
            <a:off x="-11509" y="0"/>
            <a:ext cx="12215018" cy="2074545"/>
          </a:xfrm>
          <a:prstGeom prst="rect">
            <a:avLst/>
          </a:prstGeom>
        </p:spPr>
      </p:pic>
      <p:sp>
        <p:nvSpPr>
          <p:cNvPr id="5" name="Hộp Văn bản 4">
            <a:extLst>
              <a:ext uri="{FF2B5EF4-FFF2-40B4-BE49-F238E27FC236}">
                <a16:creationId xmlns:a16="http://schemas.microsoft.com/office/drawing/2014/main" id="{C702A37B-940B-3E31-64FA-E35198711214}"/>
              </a:ext>
            </a:extLst>
          </p:cNvPr>
          <p:cNvSpPr txBox="1"/>
          <p:nvPr/>
        </p:nvSpPr>
        <p:spPr>
          <a:xfrm>
            <a:off x="4370767" y="2524542"/>
            <a:ext cx="6937797" cy="2123658"/>
          </a:xfrm>
          <a:prstGeom prst="rect">
            <a:avLst/>
          </a:prstGeom>
          <a:noFill/>
        </p:spPr>
        <p:txBody>
          <a:bodyPr wrap="none" lIns="0" tIns="0" rIns="0" bIns="0" rtlCol="0">
            <a:spAutoFit/>
          </a:bodyPr>
          <a:lstStyle/>
          <a:p>
            <a:pPr algn="ctr"/>
            <a:r>
              <a:rPr lang="en-US" sz="13800">
                <a:ln w="44450">
                  <a:solidFill>
                    <a:srgbClr val="FFFFFF"/>
                  </a:solidFill>
                </a:ln>
                <a:solidFill>
                  <a:srgbClr val="FF0000"/>
                </a:solidFill>
                <a:latin typeface="SVN-Poky's" panose="020B0606040200020203" pitchFamily="34" charset="0"/>
              </a:rPr>
              <a:t>Đọc hiểu</a:t>
            </a:r>
            <a:endParaRPr lang="en-US" sz="13800">
              <a:ln w="44450">
                <a:solidFill>
                  <a:srgbClr val="FFFFFF"/>
                </a:solidFill>
              </a:ln>
              <a:solidFill>
                <a:srgbClr val="6ED9D9"/>
              </a:solidFill>
              <a:latin typeface="SVN-Poky's" panose="020B0606040200020203" pitchFamily="34" charset="0"/>
            </a:endParaRPr>
          </a:p>
        </p:txBody>
      </p:sp>
    </p:spTree>
    <p:extLst>
      <p:ext uri="{BB962C8B-B14F-4D97-AF65-F5344CB8AC3E}">
        <p14:creationId xmlns:p14="http://schemas.microsoft.com/office/powerpoint/2010/main" val="50658369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4D8E4-ADFE-1644-C2C0-0E5037F2A53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900D63E-A96D-651E-FD9F-DFB314055F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533400"/>
            <a:ext cx="2190749" cy="685800"/>
          </a:xfrm>
          <a:prstGeom prst="rect">
            <a:avLst/>
          </a:prstGeom>
        </p:spPr>
      </p:pic>
      <p:sp>
        <p:nvSpPr>
          <p:cNvPr id="8" name="TextBox 7">
            <a:extLst>
              <a:ext uri="{FF2B5EF4-FFF2-40B4-BE49-F238E27FC236}">
                <a16:creationId xmlns:a16="http://schemas.microsoft.com/office/drawing/2014/main" id="{7BB29D90-5A17-C2CC-FD40-DAA835680B39}"/>
              </a:ext>
            </a:extLst>
          </p:cNvPr>
          <p:cNvSpPr txBox="1"/>
          <p:nvPr/>
        </p:nvSpPr>
        <p:spPr>
          <a:xfrm>
            <a:off x="533400" y="1447800"/>
            <a:ext cx="11277600" cy="4308872"/>
          </a:xfrm>
          <a:prstGeom prst="rect">
            <a:avLst/>
          </a:prstGeom>
          <a:noFill/>
        </p:spPr>
        <p:txBody>
          <a:bodyPr wrap="square" lIns="0" tIns="0" rIns="0" bIns="0" rtlCol="0">
            <a:spAutoFit/>
          </a:bodyPr>
          <a:lstStyle/>
          <a:p>
            <a:pPr marL="342900" indent="-342900" algn="just">
              <a:buAutoNum type="arabicPeriod"/>
            </a:pPr>
            <a:r>
              <a:rPr lang="en-US" sz="4000" dirty="0" err="1">
                <a:latin typeface="Times New Roman" panose="02020603050405020304" pitchFamily="18" charset="0"/>
                <a:cs typeface="Times New Roman" panose="02020603050405020304" pitchFamily="18" charset="0"/>
              </a:rPr>
              <a:t>Mỗi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a:t>
            </a:r>
            <a:r>
              <a:rPr lang="en-US" sz="4000" dirty="0">
                <a:latin typeface="Times New Roman" panose="02020603050405020304" pitchFamily="18" charset="0"/>
                <a:cs typeface="Times New Roman" panose="02020603050405020304" pitchFamily="18" charset="0"/>
              </a:rPr>
              <a:t>?</a:t>
            </a:r>
          </a:p>
          <a:p>
            <a:pPr marL="342900" indent="-342900" algn="just">
              <a:buAutoNum type="arabicPeriod"/>
            </a:pPr>
            <a:r>
              <a:rPr lang="en-US" sz="4000" dirty="0">
                <a:latin typeface="Times New Roman" panose="02020603050405020304" pitchFamily="18" charset="0"/>
                <a:cs typeface="Times New Roman" panose="02020603050405020304" pitchFamily="18" charset="0"/>
              </a:rPr>
              <a:t>Tìm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lá</a:t>
            </a:r>
            <a:r>
              <a:rPr lang="en-US" sz="4000" dirty="0">
                <a:latin typeface="Times New Roman" panose="02020603050405020304" pitchFamily="18" charset="0"/>
                <a:cs typeface="Times New Roman" panose="02020603050405020304" pitchFamily="18" charset="0"/>
              </a:rPr>
              <a:t>.</a:t>
            </a:r>
          </a:p>
          <a:p>
            <a:pPr marL="342900" indent="-342900" algn="just">
              <a:buAutoNum type="arabicPeriod"/>
            </a:pPr>
            <a:r>
              <a:rPr lang="en-US" sz="4000" dirty="0" err="1">
                <a:latin typeface="Times New Roman" panose="02020603050405020304" pitchFamily="18" charset="0"/>
                <a:cs typeface="Times New Roman" panose="02020603050405020304" pitchFamily="18" charset="0"/>
              </a:rPr>
              <a:t>Ngày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mùa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còn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biệt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a:t>
            </a:r>
          </a:p>
          <a:p>
            <a:pPr marL="342900" indent="-342900" algn="just">
              <a:buAutoNum type="arabicPeriod"/>
            </a:pPr>
            <a:r>
              <a:rPr lang="en-US" sz="4000" dirty="0">
                <a:latin typeface="Times New Roman" panose="02020603050405020304" pitchFamily="18" charset="0"/>
                <a:cs typeface="Times New Roman" panose="02020603050405020304" pitchFamily="18" charset="0"/>
              </a:rPr>
              <a:t>Theo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i="1" dirty="0">
                <a:latin typeface="Times New Roman" panose="02020603050405020304" pitchFamily="18" charset="0"/>
                <a:cs typeface="Times New Roman" panose="02020603050405020304" pitchFamily="18" charset="0"/>
              </a:rPr>
              <a:t>Hương </a:t>
            </a:r>
            <a:r>
              <a:rPr lang="en-US" sz="4000" i="1" dirty="0" err="1">
                <a:latin typeface="Times New Roman" panose="02020603050405020304" pitchFamily="18" charset="0"/>
                <a:cs typeface="Times New Roman" panose="02020603050405020304" pitchFamily="18" charset="0"/>
              </a:rPr>
              <a:t>làng</a:t>
            </a:r>
            <a:r>
              <a:rPr lang="en-US" sz="40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9688086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0EBB41AC-B9C0-D0CD-46A2-F27C0A118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831" y="3255021"/>
            <a:ext cx="4021015" cy="3480177"/>
          </a:xfrm>
          <a:prstGeom prst="rect">
            <a:avLst/>
          </a:prstGeom>
        </p:spPr>
      </p:pic>
      <p:sp>
        <p:nvSpPr>
          <p:cNvPr id="3" name="Rectangle 41">
            <a:extLst>
              <a:ext uri="{FF2B5EF4-FFF2-40B4-BE49-F238E27FC236}">
                <a16:creationId xmlns:a16="http://schemas.microsoft.com/office/drawing/2014/main" id="{E8FC265E-3FA9-BF59-274A-9BA1600F69BA}"/>
              </a:ext>
            </a:extLst>
          </p:cNvPr>
          <p:cNvSpPr/>
          <p:nvPr/>
        </p:nvSpPr>
        <p:spPr>
          <a:xfrm>
            <a:off x="419100" y="838200"/>
            <a:ext cx="11353800" cy="1200329"/>
          </a:xfrm>
          <a:prstGeom prst="rect">
            <a:avLst/>
          </a:prstGeom>
        </p:spPr>
        <p:txBody>
          <a:bodyPr wrap="square">
            <a:spAutoFit/>
          </a:bodyPr>
          <a:lstStyle/>
          <a:p>
            <a:pPr algn="just"/>
            <a:r>
              <a:rPr lang="en-US" sz="3600" b="1">
                <a:solidFill>
                  <a:srgbClr val="1F7FA5"/>
                </a:solidFill>
                <a:latin typeface="AvantGarde" panose="00000400000000000000" pitchFamily="2" charset="0"/>
                <a:ea typeface="AvantGarde" panose="00000400000000000000" pitchFamily="2" charset="0"/>
                <a:cs typeface="AvantGarde" panose="00000400000000000000" pitchFamily="2" charset="0"/>
              </a:rPr>
              <a:t> Câu 1: </a:t>
            </a:r>
            <a:r>
              <a:rPr lang="vi-VN" sz="3600" b="1">
                <a:solidFill>
                  <a:srgbClr val="1F7FA5"/>
                </a:solidFill>
                <a:latin typeface="AvantGarde" panose="00000400000000000000" pitchFamily="2" charset="0"/>
                <a:ea typeface="AvantGarde" panose="00000400000000000000" pitchFamily="2" charset="0"/>
                <a:cs typeface="AvantGarde" panose="00000400000000000000" pitchFamily="2" charset="0"/>
              </a:rPr>
              <a:t> Mỗi khi đi trong làng, tác giả cảm nhận được điều gì?</a:t>
            </a:r>
            <a:endParaRPr lang="en-US" sz="3600" b="1">
              <a:solidFill>
                <a:srgbClr val="1F7FA5"/>
              </a:solidFill>
              <a:latin typeface="AvantGarde" panose="00000400000000000000" pitchFamily="2" charset="0"/>
              <a:ea typeface="AvantGarde" panose="00000400000000000000" pitchFamily="2" charset="0"/>
              <a:cs typeface="AvantGarde" panose="00000400000000000000" pitchFamily="2" charset="0"/>
            </a:endParaRPr>
          </a:p>
        </p:txBody>
      </p:sp>
      <p:sp>
        <p:nvSpPr>
          <p:cNvPr id="4" name="Rectangle 11">
            <a:extLst>
              <a:ext uri="{FF2B5EF4-FFF2-40B4-BE49-F238E27FC236}">
                <a16:creationId xmlns:a16="http://schemas.microsoft.com/office/drawing/2014/main" id="{352BA785-D6FE-A715-6FF0-DF6240002964}"/>
              </a:ext>
            </a:extLst>
          </p:cNvPr>
          <p:cNvSpPr/>
          <p:nvPr/>
        </p:nvSpPr>
        <p:spPr>
          <a:xfrm>
            <a:off x="3429000" y="2685871"/>
            <a:ext cx="8305800" cy="1754326"/>
          </a:xfrm>
          <a:prstGeom prst="rect">
            <a:avLst/>
          </a:prstGeom>
        </p:spPr>
        <p:txBody>
          <a:bodyPr wrap="square">
            <a:spAutoFit/>
          </a:bodyPr>
          <a:lstStyle/>
          <a:p>
            <a:pPr algn="just"/>
            <a:r>
              <a:rPr lang="vi-VN" sz="3600" b="1" i="1">
                <a:solidFill>
                  <a:srgbClr val="9C67D1"/>
                </a:solidFill>
                <a:latin typeface="Times New Roman" panose="02020603050405020304" pitchFamily="18" charset="0"/>
                <a:ea typeface="AvantGarde" panose="00000400000000000000" pitchFamily="2" charset="0"/>
                <a:cs typeface="Times New Roman" panose="02020603050405020304" pitchFamily="18" charset="0"/>
              </a:rPr>
              <a:t>Mỗi khi đi trong làng, tác giả luôn cảm nhận được mùi hương mộc mạc, chân chất quen thuộc của đất quê.</a:t>
            </a:r>
            <a:endParaRPr lang="vi-VN" sz="3600" b="1" i="1">
              <a:solidFill>
                <a:srgbClr val="9C67D1"/>
              </a:solidFill>
              <a:effectLst>
                <a:outerShdw blurRad="50800" dist="38100" dir="5400000" algn="t" rotWithShape="0">
                  <a:prstClr val="black">
                    <a:alpha val="40000"/>
                  </a:prstClr>
                </a:outerShdw>
              </a:effectLst>
              <a:latin typeface="Times New Roman" panose="02020603050405020304" pitchFamily="18" charset="0"/>
              <a:ea typeface="AvantGarde" panose="00000400000000000000" pitchFamily="2" charset="0"/>
              <a:cs typeface="Times New Roman" panose="02020603050405020304" pitchFamily="18" charset="0"/>
            </a:endParaRPr>
          </a:p>
        </p:txBody>
      </p:sp>
    </p:spTree>
    <p:extLst>
      <p:ext uri="{BB962C8B-B14F-4D97-AF65-F5344CB8AC3E}">
        <p14:creationId xmlns:p14="http://schemas.microsoft.com/office/powerpoint/2010/main" val="379526766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0EBB41AC-B9C0-D0CD-46A2-F27C0A118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12" y="1905000"/>
            <a:ext cx="1863969" cy="2086998"/>
          </a:xfrm>
          <a:prstGeom prst="rect">
            <a:avLst/>
          </a:prstGeom>
        </p:spPr>
      </p:pic>
      <p:sp>
        <p:nvSpPr>
          <p:cNvPr id="3" name="Rectangle 41">
            <a:extLst>
              <a:ext uri="{FF2B5EF4-FFF2-40B4-BE49-F238E27FC236}">
                <a16:creationId xmlns:a16="http://schemas.microsoft.com/office/drawing/2014/main" id="{E8FC265E-3FA9-BF59-274A-9BA1600F69BA}"/>
              </a:ext>
            </a:extLst>
          </p:cNvPr>
          <p:cNvSpPr/>
          <p:nvPr/>
        </p:nvSpPr>
        <p:spPr>
          <a:xfrm>
            <a:off x="419100" y="562451"/>
            <a:ext cx="11353800" cy="1200329"/>
          </a:xfrm>
          <a:prstGeom prst="rect">
            <a:avLst/>
          </a:prstGeom>
        </p:spPr>
        <p:txBody>
          <a:bodyPr wrap="square">
            <a:spAutoFit/>
          </a:bodyPr>
          <a:lstStyle/>
          <a:p>
            <a:pPr algn="just"/>
            <a:r>
              <a:rPr lang="en-US" sz="3600" b="1">
                <a:solidFill>
                  <a:srgbClr val="1F7FA5"/>
                </a:solidFill>
                <a:latin typeface="AvantGarde" panose="00000400000000000000" pitchFamily="2" charset="0"/>
                <a:ea typeface="AvantGarde" panose="00000400000000000000" pitchFamily="2" charset="0"/>
                <a:cs typeface="AvantGarde" panose="00000400000000000000" pitchFamily="2" charset="0"/>
              </a:rPr>
              <a:t> Câu 2: </a:t>
            </a:r>
            <a:r>
              <a:rPr lang="vi-VN" sz="3600" b="1">
                <a:solidFill>
                  <a:srgbClr val="1F7FA5"/>
                </a:solidFill>
                <a:latin typeface="AvantGarde" panose="00000400000000000000" pitchFamily="2" charset="0"/>
                <a:ea typeface="AvantGarde" panose="00000400000000000000" pitchFamily="2" charset="0"/>
                <a:cs typeface="AvantGarde" panose="00000400000000000000" pitchFamily="2" charset="0"/>
              </a:rPr>
              <a:t>Tìm những từ ngữ trong bài đọc tả hương thơm của hoa, lá. </a:t>
            </a:r>
            <a:endParaRPr lang="en-US" sz="3600" b="1">
              <a:solidFill>
                <a:srgbClr val="1F7FA5"/>
              </a:solidFill>
              <a:latin typeface="AvantGarde" panose="00000400000000000000" pitchFamily="2" charset="0"/>
              <a:ea typeface="AvantGarde" panose="00000400000000000000" pitchFamily="2" charset="0"/>
              <a:cs typeface="AvantGarde" panose="00000400000000000000" pitchFamily="2" charset="0"/>
            </a:endParaRPr>
          </a:p>
        </p:txBody>
      </p:sp>
      <p:sp>
        <p:nvSpPr>
          <p:cNvPr id="4" name="Rectangle 11">
            <a:extLst>
              <a:ext uri="{FF2B5EF4-FFF2-40B4-BE49-F238E27FC236}">
                <a16:creationId xmlns:a16="http://schemas.microsoft.com/office/drawing/2014/main" id="{352BA785-D6FE-A715-6FF0-DF6240002964}"/>
              </a:ext>
            </a:extLst>
          </p:cNvPr>
          <p:cNvSpPr/>
          <p:nvPr/>
        </p:nvSpPr>
        <p:spPr>
          <a:xfrm>
            <a:off x="2299481" y="1676400"/>
            <a:ext cx="9206719" cy="2862322"/>
          </a:xfrm>
          <a:prstGeom prst="rect">
            <a:avLst/>
          </a:prstGeom>
        </p:spPr>
        <p:txBody>
          <a:bodyPr wrap="square">
            <a:spAutoFit/>
          </a:bodyPr>
          <a:lstStyle/>
          <a:p>
            <a:pPr algn="just"/>
            <a:r>
              <a:rPr lang="en-US" sz="3600" b="1">
                <a:solidFill>
                  <a:srgbClr val="9C67D1"/>
                </a:solidFill>
                <a:latin typeface="AvantGarde" panose="00000400000000000000" pitchFamily="2" charset="0"/>
                <a:ea typeface="AvantGarde" panose="00000400000000000000" pitchFamily="2" charset="0"/>
                <a:cs typeface="AvantGarde" panose="00000400000000000000" pitchFamily="2" charset="0"/>
              </a:rPr>
              <a:t> </a:t>
            </a:r>
            <a:r>
              <a:rPr lang="vi-VN" sz="3600" b="1" i="1">
                <a:solidFill>
                  <a:srgbClr val="9C67D1"/>
                </a:solidFill>
                <a:latin typeface="Times New Roman" panose="02020603050405020304" pitchFamily="18" charset="0"/>
                <a:ea typeface="AvantGarde" panose="00000400000000000000" pitchFamily="2" charset="0"/>
                <a:cs typeface="Times New Roman" panose="02020603050405020304" pitchFamily="18" charset="0"/>
              </a:rPr>
              <a:t>Đó là các từ ngữ; hoa thiên lí thoảng nhẹ, bay đến rồi thoảng cái lại bay đi; hoa cau thơm lạ lùng, hoa ngâu thơm nồng nàn, tưởng như có thể sở được, nắm được các mùi hương ấy; các loài lá đượm một mùi hương mãi không thôi...</a:t>
            </a:r>
            <a:endParaRPr lang="vi-VN" sz="3600" b="1" i="1">
              <a:solidFill>
                <a:srgbClr val="9C67D1"/>
              </a:solidFill>
              <a:effectLst>
                <a:outerShdw blurRad="50800" dist="38100" dir="5400000" algn="t" rotWithShape="0">
                  <a:prstClr val="black">
                    <a:alpha val="40000"/>
                  </a:prstClr>
                </a:outerShdw>
              </a:effectLst>
              <a:latin typeface="Times New Roman" panose="02020603050405020304" pitchFamily="18" charset="0"/>
              <a:ea typeface="AvantGarde" panose="00000400000000000000" pitchFamily="2" charset="0"/>
              <a:cs typeface="Times New Roman" panose="02020603050405020304" pitchFamily="18" charset="0"/>
            </a:endParaRPr>
          </a:p>
        </p:txBody>
      </p:sp>
    </p:spTree>
    <p:extLst>
      <p:ext uri="{BB962C8B-B14F-4D97-AF65-F5344CB8AC3E}">
        <p14:creationId xmlns:p14="http://schemas.microsoft.com/office/powerpoint/2010/main" val="420632295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 Karaoke HD - Quê Hương Tươi Đẹp - Âm Nhạc Lớp 1 -- CD Chuẩn Bộ Giáo Dục - YouTube">
            <a:hlinkClick r:id="" action="ppaction://media"/>
            <a:extLst>
              <a:ext uri="{FF2B5EF4-FFF2-40B4-BE49-F238E27FC236}">
                <a16:creationId xmlns:a16="http://schemas.microsoft.com/office/drawing/2014/main" id="{B41D3EC6-8B0E-099B-FAD3-BBF322B992B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59" y="0"/>
            <a:ext cx="12200931" cy="6858000"/>
          </a:xfrm>
          <a:prstGeom prst="rect">
            <a:avLst/>
          </a:prstGeom>
        </p:spPr>
      </p:pic>
    </p:spTree>
    <p:extLst>
      <p:ext uri="{BB962C8B-B14F-4D97-AF65-F5344CB8AC3E}">
        <p14:creationId xmlns:p14="http://schemas.microsoft.com/office/powerpoint/2010/main" val="68416472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8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0EBB41AC-B9C0-D0CD-46A2-F27C0A118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905000"/>
            <a:ext cx="2321169" cy="2101643"/>
          </a:xfrm>
          <a:prstGeom prst="rect">
            <a:avLst/>
          </a:prstGeom>
        </p:spPr>
      </p:pic>
      <p:sp>
        <p:nvSpPr>
          <p:cNvPr id="5" name="Rectangle 41">
            <a:extLst>
              <a:ext uri="{FF2B5EF4-FFF2-40B4-BE49-F238E27FC236}">
                <a16:creationId xmlns:a16="http://schemas.microsoft.com/office/drawing/2014/main" id="{C25B4D34-E5D7-39A4-1AD9-27B99EE3EABA}"/>
              </a:ext>
            </a:extLst>
          </p:cNvPr>
          <p:cNvSpPr/>
          <p:nvPr/>
        </p:nvSpPr>
        <p:spPr>
          <a:xfrm>
            <a:off x="533400" y="562451"/>
            <a:ext cx="11049000" cy="1200329"/>
          </a:xfrm>
          <a:prstGeom prst="rect">
            <a:avLst/>
          </a:prstGeom>
        </p:spPr>
        <p:txBody>
          <a:bodyPr wrap="square">
            <a:spAutoFit/>
          </a:bodyPr>
          <a:lstStyle/>
          <a:p>
            <a:pPr algn="just"/>
            <a:r>
              <a:rPr lang="en-US" sz="3600" b="1">
                <a:solidFill>
                  <a:srgbClr val="1F7FA5"/>
                </a:solidFill>
                <a:latin typeface="AvantGarde" panose="00000400000000000000" pitchFamily="2" charset="0"/>
                <a:ea typeface="AvantGarde" panose="00000400000000000000" pitchFamily="2" charset="0"/>
                <a:cs typeface="AvantGarde" panose="00000400000000000000" pitchFamily="2" charset="0"/>
              </a:rPr>
              <a:t> Câu 3: </a:t>
            </a:r>
            <a:r>
              <a:rPr lang="vi-VN" sz="3600" b="1">
                <a:solidFill>
                  <a:srgbClr val="1F7FA5"/>
                </a:solidFill>
                <a:latin typeface="AvantGarde" panose="00000400000000000000" pitchFamily="2" charset="0"/>
                <a:ea typeface="AvantGarde" panose="00000400000000000000" pitchFamily="2" charset="0"/>
                <a:cs typeface="AvantGarde" panose="00000400000000000000" pitchFamily="2" charset="0"/>
              </a:rPr>
              <a:t> Ngày mùa, làng quê tác giả còn có những hương thơm đặc biệt nào? </a:t>
            </a:r>
          </a:p>
        </p:txBody>
      </p:sp>
      <p:sp>
        <p:nvSpPr>
          <p:cNvPr id="6" name="Rectangle 11">
            <a:extLst>
              <a:ext uri="{FF2B5EF4-FFF2-40B4-BE49-F238E27FC236}">
                <a16:creationId xmlns:a16="http://schemas.microsoft.com/office/drawing/2014/main" id="{4DE9A98E-4C2C-DE20-544E-CA99F5C98391}"/>
              </a:ext>
            </a:extLst>
          </p:cNvPr>
          <p:cNvSpPr/>
          <p:nvPr/>
        </p:nvSpPr>
        <p:spPr>
          <a:xfrm>
            <a:off x="3176945" y="2325231"/>
            <a:ext cx="8405455" cy="2308324"/>
          </a:xfrm>
          <a:prstGeom prst="rect">
            <a:avLst/>
          </a:prstGeom>
        </p:spPr>
        <p:txBody>
          <a:bodyPr wrap="square">
            <a:spAutoFit/>
          </a:bodyPr>
          <a:lstStyle/>
          <a:p>
            <a:pPr algn="just"/>
            <a:r>
              <a:rPr lang="en-US" sz="3600" b="1" i="1">
                <a:solidFill>
                  <a:srgbClr val="9C67D1"/>
                </a:solidFill>
                <a:latin typeface="Times New Roman" panose="02020603050405020304" pitchFamily="18" charset="0"/>
                <a:ea typeface="AvantGarde" panose="00000400000000000000" pitchFamily="2" charset="0"/>
                <a:cs typeface="Times New Roman" panose="02020603050405020304" pitchFamily="18" charset="0"/>
              </a:rPr>
              <a:t> </a:t>
            </a:r>
            <a:r>
              <a:rPr lang="vi-VN" sz="3600" b="1" i="1">
                <a:solidFill>
                  <a:srgbClr val="9C67D1"/>
                </a:solidFill>
                <a:latin typeface="Times New Roman" panose="02020603050405020304" pitchFamily="18" charset="0"/>
                <a:ea typeface="AvantGarde" panose="00000400000000000000" pitchFamily="2" charset="0"/>
                <a:cs typeface="Times New Roman" panose="02020603050405020304" pitchFamily="18" charset="0"/>
              </a:rPr>
              <a:t>Mùi thơm từ đồng thơm vào, thơm trên là hương cốm, hương lúa, hương rơm rạ đường làng, thơm ngoài sân đình, thơm trên các ngõ…</a:t>
            </a:r>
          </a:p>
        </p:txBody>
      </p:sp>
    </p:spTree>
    <p:extLst>
      <p:ext uri="{BB962C8B-B14F-4D97-AF65-F5344CB8AC3E}">
        <p14:creationId xmlns:p14="http://schemas.microsoft.com/office/powerpoint/2010/main" val="236884618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0EBB41AC-B9C0-D0CD-46A2-F27C0A118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830" y="2286000"/>
            <a:ext cx="2397369" cy="2231379"/>
          </a:xfrm>
          <a:prstGeom prst="rect">
            <a:avLst/>
          </a:prstGeom>
        </p:spPr>
      </p:pic>
      <p:sp>
        <p:nvSpPr>
          <p:cNvPr id="3" name="Rectangle 39">
            <a:extLst>
              <a:ext uri="{FF2B5EF4-FFF2-40B4-BE49-F238E27FC236}">
                <a16:creationId xmlns:a16="http://schemas.microsoft.com/office/drawing/2014/main" id="{9E1FA517-2B71-84FE-219B-9170385C7049}"/>
              </a:ext>
            </a:extLst>
          </p:cNvPr>
          <p:cNvSpPr/>
          <p:nvPr/>
        </p:nvSpPr>
        <p:spPr>
          <a:xfrm>
            <a:off x="345830" y="876379"/>
            <a:ext cx="11236569" cy="1200329"/>
          </a:xfrm>
          <a:prstGeom prst="rect">
            <a:avLst/>
          </a:prstGeom>
        </p:spPr>
        <p:txBody>
          <a:bodyPr wrap="square">
            <a:spAutoFit/>
          </a:bodyPr>
          <a:lstStyle/>
          <a:p>
            <a:pPr algn="just"/>
            <a:r>
              <a:rPr lang="en-US" sz="3600" b="1">
                <a:solidFill>
                  <a:srgbClr val="1F7FA5"/>
                </a:solidFill>
                <a:latin typeface="AvantGarde" panose="00000400000000000000" pitchFamily="2" charset="0"/>
                <a:ea typeface="AvantGarde" panose="00000400000000000000" pitchFamily="2" charset="0"/>
                <a:cs typeface="AvantGarde" panose="00000400000000000000" pitchFamily="2" charset="0"/>
              </a:rPr>
              <a:t> Câu 4: </a:t>
            </a:r>
            <a:r>
              <a:rPr lang="vi-VN" sz="3600" b="1">
                <a:solidFill>
                  <a:srgbClr val="1F7FA5"/>
                </a:solidFill>
                <a:latin typeface="AvantGarde" panose="00000400000000000000" pitchFamily="2" charset="0"/>
                <a:ea typeface="AvantGarde" panose="00000400000000000000" pitchFamily="2" charset="0"/>
                <a:cs typeface="AvantGarde" panose="00000400000000000000" pitchFamily="2" charset="0"/>
              </a:rPr>
              <a:t>Theo em, vì sao bài đọc có tên là Hương làng?</a:t>
            </a:r>
          </a:p>
        </p:txBody>
      </p:sp>
      <p:sp>
        <p:nvSpPr>
          <p:cNvPr id="4" name="Rectangle 3">
            <a:extLst>
              <a:ext uri="{FF2B5EF4-FFF2-40B4-BE49-F238E27FC236}">
                <a16:creationId xmlns:a16="http://schemas.microsoft.com/office/drawing/2014/main" id="{AFA6461E-C2F1-989F-8A11-B102396B36EA}"/>
              </a:ext>
            </a:extLst>
          </p:cNvPr>
          <p:cNvSpPr/>
          <p:nvPr/>
        </p:nvSpPr>
        <p:spPr>
          <a:xfrm>
            <a:off x="3185978" y="2770928"/>
            <a:ext cx="8109207" cy="2308324"/>
          </a:xfrm>
          <a:prstGeom prst="rect">
            <a:avLst/>
          </a:prstGeom>
        </p:spPr>
        <p:txBody>
          <a:bodyPr wrap="square">
            <a:spAutoFit/>
          </a:bodyPr>
          <a:lstStyle/>
          <a:p>
            <a:pPr algn="just"/>
            <a:r>
              <a:rPr lang="en-US" sz="3600" b="1" dirty="0">
                <a:solidFill>
                  <a:srgbClr val="9C67D1"/>
                </a:solidFill>
                <a:latin typeface="AvantGarde" panose="00000400000000000000" pitchFamily="2" charset="0"/>
                <a:ea typeface="AvantGarde" panose="00000400000000000000" pitchFamily="2" charset="0"/>
                <a:cs typeface="AvantGarde" panose="00000400000000000000" pitchFamily="2" charset="0"/>
              </a:rPr>
              <a:t> </a:t>
            </a:r>
            <a:r>
              <a:rPr lang="vi-VN" sz="3600" b="1" i="1" dirty="0">
                <a:solidFill>
                  <a:srgbClr val="9C67D1"/>
                </a:solidFill>
                <a:latin typeface="Times New Roman" panose="02020603050405020304" pitchFamily="18" charset="0"/>
                <a:ea typeface="AvantGarde" panose="00000400000000000000" pitchFamily="2" charset="0"/>
                <a:cs typeface="Times New Roman" panose="02020603050405020304" pitchFamily="18" charset="0"/>
              </a:rPr>
              <a:t>Bài đọc có tên là Hương làng vì nó miêu tả hương thơm của cây cối, hoa lá tự nhiên quen thuộc, mộc mạc, đặc trưng của làng quê.</a:t>
            </a:r>
          </a:p>
        </p:txBody>
      </p:sp>
    </p:spTree>
    <p:extLst>
      <p:ext uri="{BB962C8B-B14F-4D97-AF65-F5344CB8AC3E}">
        <p14:creationId xmlns:p14="http://schemas.microsoft.com/office/powerpoint/2010/main" val="195097850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70A0543A-D1CA-9328-950F-00A4326E7931}"/>
              </a:ext>
            </a:extLst>
          </p:cNvPr>
          <p:cNvSpPr/>
          <p:nvPr/>
        </p:nvSpPr>
        <p:spPr>
          <a:xfrm>
            <a:off x="4191000" y="1869995"/>
            <a:ext cx="6858000" cy="4521657"/>
          </a:xfrm>
          <a:prstGeom prst="roundRect">
            <a:avLst>
              <a:gd name="adj" fmla="val 24359"/>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ộp Văn bản 1">
            <a:extLst>
              <a:ext uri="{FF2B5EF4-FFF2-40B4-BE49-F238E27FC236}">
                <a16:creationId xmlns:a16="http://schemas.microsoft.com/office/drawing/2014/main" id="{FB75AAE7-210F-9D5F-BA39-FC54627D4B65}"/>
              </a:ext>
            </a:extLst>
          </p:cNvPr>
          <p:cNvSpPr txBox="1"/>
          <p:nvPr/>
        </p:nvSpPr>
        <p:spPr>
          <a:xfrm>
            <a:off x="3876642" y="762000"/>
            <a:ext cx="3462486" cy="1107996"/>
          </a:xfrm>
          <a:prstGeom prst="rect">
            <a:avLst/>
          </a:prstGeom>
          <a:noFill/>
        </p:spPr>
        <p:txBody>
          <a:bodyPr wrap="none" lIns="0" tIns="0" rIns="0" bIns="0" rtlCol="0">
            <a:spAutoFit/>
          </a:bodyPr>
          <a:lstStyle/>
          <a:p>
            <a:pPr algn="l"/>
            <a:r>
              <a:rPr lang="en-US" sz="7200">
                <a:solidFill>
                  <a:srgbClr val="FF0000"/>
                </a:solidFill>
                <a:latin typeface="Times New Roman" panose="02020603050405020304" pitchFamily="18" charset="0"/>
                <a:cs typeface="Times New Roman" panose="02020603050405020304" pitchFamily="18" charset="0"/>
              </a:rPr>
              <a:t>Nội dung</a:t>
            </a:r>
          </a:p>
        </p:txBody>
      </p:sp>
      <p:sp>
        <p:nvSpPr>
          <p:cNvPr id="3" name="Hộp Văn bản 2">
            <a:extLst>
              <a:ext uri="{FF2B5EF4-FFF2-40B4-BE49-F238E27FC236}">
                <a16:creationId xmlns:a16="http://schemas.microsoft.com/office/drawing/2014/main" id="{0710683D-539D-E7E9-B39D-B64D7C23E8DF}"/>
              </a:ext>
            </a:extLst>
          </p:cNvPr>
          <p:cNvSpPr txBox="1"/>
          <p:nvPr/>
        </p:nvSpPr>
        <p:spPr>
          <a:xfrm>
            <a:off x="4648200" y="2766279"/>
            <a:ext cx="6400800" cy="2769989"/>
          </a:xfrm>
          <a:prstGeom prst="rect">
            <a:avLst/>
          </a:prstGeom>
          <a:noFill/>
        </p:spPr>
        <p:txBody>
          <a:bodyPr wrap="square" lIns="0" tIns="0" rIns="0" bIns="0" rtlCol="0">
            <a:spAutoFit/>
          </a:bodyPr>
          <a:lstStyle/>
          <a:p>
            <a:r>
              <a:rPr lang="vi-VN" sz="3200" b="1" dirty="0">
                <a:solidFill>
                  <a:schemeClr val="accent4">
                    <a:lumMod val="50000"/>
                  </a:schemeClr>
                </a:solidFill>
                <a:latin typeface="AvantGarde" panose="00000400000000000000" pitchFamily="2" charset="0"/>
                <a:ea typeface="AvantGarde" panose="00000400000000000000" pitchFamily="2" charset="0"/>
                <a:cs typeface="AvantGarde" panose="00000400000000000000" pitchFamily="2" charset="0"/>
              </a:rPr>
              <a:t> </a:t>
            </a:r>
            <a:r>
              <a:rPr lang="vi-VN" sz="3600" b="1" dirty="0">
                <a:solidFill>
                  <a:srgbClr val="002060"/>
                </a:solidFill>
                <a:latin typeface="Times New Roman" panose="02020603050405020304" pitchFamily="18" charset="0"/>
                <a:ea typeface="AvantGarde" panose="00000400000000000000" pitchFamily="2" charset="0"/>
                <a:cs typeface="Times New Roman" panose="02020603050405020304" pitchFamily="18" charset="0"/>
              </a:rPr>
              <a:t>Vẻ đẹp của làng quê hiện lên qua mùi hương quen thuộc, giản dị, mộc mạc nhưng nồng nàn và t</a:t>
            </a:r>
            <a:r>
              <a:rPr lang="en-US" sz="3600" b="1" dirty="0">
                <a:solidFill>
                  <a:srgbClr val="002060"/>
                </a:solidFill>
                <a:latin typeface="Times New Roman" panose="02020603050405020304" pitchFamily="18" charset="0"/>
                <a:ea typeface="AvantGarde" panose="00000400000000000000" pitchFamily="2" charset="0"/>
                <a:cs typeface="Times New Roman" panose="02020603050405020304" pitchFamily="18" charset="0"/>
              </a:rPr>
              <a:t>ì</a:t>
            </a:r>
            <a:r>
              <a:rPr lang="vi-VN" sz="3600" b="1" dirty="0">
                <a:solidFill>
                  <a:srgbClr val="002060"/>
                </a:solidFill>
                <a:latin typeface="Times New Roman" panose="02020603050405020304" pitchFamily="18" charset="0"/>
                <a:ea typeface="AvantGarde" panose="00000400000000000000" pitchFamily="2" charset="0"/>
                <a:cs typeface="Times New Roman" panose="02020603050405020304" pitchFamily="18" charset="0"/>
              </a:rPr>
              <a:t>nh cảm sâu sắc của tác giả đối với thôn quê.</a:t>
            </a:r>
            <a:endParaRPr lang="en-US" sz="3600" dirty="0">
              <a:solidFill>
                <a:srgbClr val="002060"/>
              </a:solidFill>
              <a:latin typeface="Times New Roman" panose="02020603050405020304" pitchFamily="18" charset="0"/>
              <a:ea typeface="AvantGarde" panose="00000400000000000000" pitchFamily="2" charset="0"/>
              <a:cs typeface="Times New Roman" panose="02020603050405020304" pitchFamily="18" charset="0"/>
            </a:endParaRPr>
          </a:p>
        </p:txBody>
      </p:sp>
      <p:pic>
        <p:nvPicPr>
          <p:cNvPr id="5" name="Hình ảnh 4">
            <a:extLst>
              <a:ext uri="{FF2B5EF4-FFF2-40B4-BE49-F238E27FC236}">
                <a16:creationId xmlns:a16="http://schemas.microsoft.com/office/drawing/2014/main" id="{C3C5C57F-7CA7-F6F6-F43F-9CB42DD4B3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0200"/>
            <a:ext cx="3505200" cy="4953000"/>
          </a:xfrm>
          <a:prstGeom prst="rect">
            <a:avLst/>
          </a:prstGeom>
        </p:spPr>
      </p:pic>
    </p:spTree>
    <p:extLst>
      <p:ext uri="{BB962C8B-B14F-4D97-AF65-F5344CB8AC3E}">
        <p14:creationId xmlns:p14="http://schemas.microsoft.com/office/powerpoint/2010/main" val="84855323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ếng việt (15)">
            <a:extLst>
              <a:ext uri="{FF2B5EF4-FFF2-40B4-BE49-F238E27FC236}">
                <a16:creationId xmlns:a16="http://schemas.microsoft.com/office/drawing/2014/main" id="{0A7E8308-D327-94BA-57E4-12D0F69EE76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pic>
        <p:nvPicPr>
          <p:cNvPr id="4" name="Picture 4">
            <a:extLst>
              <a:ext uri="{FF2B5EF4-FFF2-40B4-BE49-F238E27FC236}">
                <a16:creationId xmlns:a16="http://schemas.microsoft.com/office/drawing/2014/main" id="{4C3490B8-1C05-003F-BC19-C42D924582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451966" y="2421714"/>
            <a:ext cx="1712681" cy="3540425"/>
          </a:xfrm>
          <a:prstGeom prst="rect">
            <a:avLst/>
          </a:prstGeom>
        </p:spPr>
      </p:pic>
      <p:pic>
        <p:nvPicPr>
          <p:cNvPr id="8" name="Picture 5">
            <a:extLst>
              <a:ext uri="{FF2B5EF4-FFF2-40B4-BE49-F238E27FC236}">
                <a16:creationId xmlns:a16="http://schemas.microsoft.com/office/drawing/2014/main" id="{B2972874-963B-1CFF-429A-B911D1A1BFD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94367" y="2216857"/>
            <a:ext cx="1381451" cy="3631554"/>
          </a:xfrm>
          <a:prstGeom prst="rect">
            <a:avLst/>
          </a:prstGeom>
        </p:spPr>
      </p:pic>
      <p:pic>
        <p:nvPicPr>
          <p:cNvPr id="13" name="Picture 8">
            <a:extLst>
              <a:ext uri="{FF2B5EF4-FFF2-40B4-BE49-F238E27FC236}">
                <a16:creationId xmlns:a16="http://schemas.microsoft.com/office/drawing/2014/main" id="{0E2AD034-1776-9DA2-2D80-1A237897692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375" y="5765801"/>
            <a:ext cx="3909873" cy="1092199"/>
          </a:xfrm>
          <a:prstGeom prst="rect">
            <a:avLst/>
          </a:prstGeom>
        </p:spPr>
      </p:pic>
      <p:pic>
        <p:nvPicPr>
          <p:cNvPr id="14" name="Picture 8">
            <a:extLst>
              <a:ext uri="{FF2B5EF4-FFF2-40B4-BE49-F238E27FC236}">
                <a16:creationId xmlns:a16="http://schemas.microsoft.com/office/drawing/2014/main" id="{96B71F80-9673-16E0-7C84-5247709A613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276050" y="5776494"/>
            <a:ext cx="3909873" cy="1092199"/>
          </a:xfrm>
          <a:prstGeom prst="rect">
            <a:avLst/>
          </a:prstGeom>
        </p:spPr>
      </p:pic>
      <p:sp>
        <p:nvSpPr>
          <p:cNvPr id="16" name="Oval Callout 15">
            <a:extLst>
              <a:ext uri="{FF2B5EF4-FFF2-40B4-BE49-F238E27FC236}">
                <a16:creationId xmlns:a16="http://schemas.microsoft.com/office/drawing/2014/main" id="{B7B5DF98-C4AA-E2C3-5F86-9932BFF0EB4E}"/>
              </a:ext>
            </a:extLst>
          </p:cNvPr>
          <p:cNvSpPr/>
          <p:nvPr/>
        </p:nvSpPr>
        <p:spPr>
          <a:xfrm>
            <a:off x="5386441" y="1143000"/>
            <a:ext cx="4628031" cy="4962776"/>
          </a:xfrm>
          <a:prstGeom prst="wedgeEllipseCallout">
            <a:avLst>
              <a:gd name="adj1" fmla="val -58626"/>
              <a:gd name="adj2" fmla="val 19353"/>
            </a:avLst>
          </a:prstGeom>
          <a:solidFill>
            <a:schemeClr val="bg1"/>
          </a:solidFill>
          <a:ln w="38100">
            <a:solidFill>
              <a:srgbClr val="001F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dirty="0" err="1">
                <a:solidFill>
                  <a:schemeClr val="tx1"/>
                </a:solidFill>
                <a:latin typeface="Times New Roman" panose="02020603050405020304" pitchFamily="18" charset="0"/>
                <a:cs typeface="Times New Roman" panose="02020603050405020304" pitchFamily="18" charset="0"/>
              </a:rPr>
              <a:t>Quê</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nét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đẹp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hóa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hoặc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tục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hoặc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miền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quê</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đọc</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5" name="Pentagon 1">
            <a:extLst>
              <a:ext uri="{FF2B5EF4-FFF2-40B4-BE49-F238E27FC236}">
                <a16:creationId xmlns:a16="http://schemas.microsoft.com/office/drawing/2014/main" id="{898EC4BE-E37B-9395-43B0-0432C6448FE8}"/>
              </a:ext>
            </a:extLst>
          </p:cNvPr>
          <p:cNvSpPr/>
          <p:nvPr/>
        </p:nvSpPr>
        <p:spPr>
          <a:xfrm>
            <a:off x="0" y="1649279"/>
            <a:ext cx="3048000" cy="594472"/>
          </a:xfrm>
          <a:prstGeom prst="homePlate">
            <a:avLst/>
          </a:prstGeom>
          <a:solidFill>
            <a:schemeClr val="accent2">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Thảo </a:t>
            </a:r>
            <a:r>
              <a:rPr lang="en-US" sz="2400" b="1" dirty="0" err="1">
                <a:solidFill>
                  <a:schemeClr val="tx1"/>
                </a:solidFill>
                <a:latin typeface="Times New Roman" panose="02020603050405020304" pitchFamily="18" charset="0"/>
                <a:cs typeface="Times New Roman" panose="02020603050405020304" pitchFamily="18" charset="0"/>
              </a:rPr>
              <a:t>luận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nhóm</a:t>
            </a:r>
            <a:r>
              <a:rPr lang="en-US" sz="2400" b="1" dirty="0">
                <a:solidFill>
                  <a:schemeClr val="tx1"/>
                </a:solidFill>
                <a:latin typeface="Times New Roman" panose="02020603050405020304" pitchFamily="18" charset="0"/>
                <a:cs typeface="Times New Roman" panose="02020603050405020304" pitchFamily="18" charset="0"/>
              </a:rPr>
              <a:t> 2</a:t>
            </a:r>
          </a:p>
        </p:txBody>
      </p:sp>
      <p:sp>
        <p:nvSpPr>
          <p:cNvPr id="2" name="Rectangle 1">
            <a:extLst>
              <a:ext uri="{FF2B5EF4-FFF2-40B4-BE49-F238E27FC236}">
                <a16:creationId xmlns:a16="http://schemas.microsoft.com/office/drawing/2014/main" id="{826F1D56-49A7-EA51-F350-8536105CB68E}"/>
              </a:ext>
            </a:extLst>
          </p:cNvPr>
          <p:cNvSpPr/>
          <p:nvPr/>
        </p:nvSpPr>
        <p:spPr>
          <a:xfrm>
            <a:off x="0" y="0"/>
            <a:ext cx="12140348" cy="5944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156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E60C4-29EA-6B09-F897-126A8FB5CF5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4BFA859-49D3-40C5-5902-89B336A86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81001"/>
            <a:ext cx="3168212" cy="2133600"/>
          </a:xfrm>
          <a:prstGeom prst="rect">
            <a:avLst/>
          </a:prstGeom>
        </p:spPr>
      </p:pic>
      <p:pic>
        <p:nvPicPr>
          <p:cNvPr id="5" name="Picture 4">
            <a:extLst>
              <a:ext uri="{FF2B5EF4-FFF2-40B4-BE49-F238E27FC236}">
                <a16:creationId xmlns:a16="http://schemas.microsoft.com/office/drawing/2014/main" id="{0E564ADD-E036-0141-A89C-C504884BAE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381001"/>
            <a:ext cx="4791109" cy="2133600"/>
          </a:xfrm>
          <a:prstGeom prst="rect">
            <a:avLst/>
          </a:prstGeom>
        </p:spPr>
      </p:pic>
      <p:pic>
        <p:nvPicPr>
          <p:cNvPr id="7" name="Picture 6">
            <a:extLst>
              <a:ext uri="{FF2B5EF4-FFF2-40B4-BE49-F238E27FC236}">
                <a16:creationId xmlns:a16="http://schemas.microsoft.com/office/drawing/2014/main" id="{C496AC3F-7466-370B-D839-063B60269E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1952" y="381001"/>
            <a:ext cx="2963612" cy="2133600"/>
          </a:xfrm>
          <a:prstGeom prst="rect">
            <a:avLst/>
          </a:prstGeom>
        </p:spPr>
      </p:pic>
      <p:pic>
        <p:nvPicPr>
          <p:cNvPr id="9" name="Picture 8">
            <a:extLst>
              <a:ext uri="{FF2B5EF4-FFF2-40B4-BE49-F238E27FC236}">
                <a16:creationId xmlns:a16="http://schemas.microsoft.com/office/drawing/2014/main" id="{DD83E106-98F1-4D5B-48D7-8CD6495418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3307120"/>
            <a:ext cx="3168212" cy="2360393"/>
          </a:xfrm>
          <a:prstGeom prst="rect">
            <a:avLst/>
          </a:prstGeom>
        </p:spPr>
      </p:pic>
      <p:pic>
        <p:nvPicPr>
          <p:cNvPr id="11" name="Picture 10">
            <a:extLst>
              <a:ext uri="{FF2B5EF4-FFF2-40B4-BE49-F238E27FC236}">
                <a16:creationId xmlns:a16="http://schemas.microsoft.com/office/drawing/2014/main" id="{003F5A55-1E8B-2AC4-AD1F-E38716215D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8600" y="3307119"/>
            <a:ext cx="3581400" cy="2379694"/>
          </a:xfrm>
          <a:prstGeom prst="rect">
            <a:avLst/>
          </a:prstGeom>
        </p:spPr>
      </p:pic>
      <p:pic>
        <p:nvPicPr>
          <p:cNvPr id="13" name="Picture 12">
            <a:extLst>
              <a:ext uri="{FF2B5EF4-FFF2-40B4-BE49-F238E27FC236}">
                <a16:creationId xmlns:a16="http://schemas.microsoft.com/office/drawing/2014/main" id="{DFF9A675-3CAF-13D7-07AF-B267EE9520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33187" y="3307120"/>
            <a:ext cx="3563187" cy="2360394"/>
          </a:xfrm>
          <a:prstGeom prst="rect">
            <a:avLst/>
          </a:prstGeom>
        </p:spPr>
      </p:pic>
      <p:sp>
        <p:nvSpPr>
          <p:cNvPr id="15" name="TextBox 14">
            <a:extLst>
              <a:ext uri="{FF2B5EF4-FFF2-40B4-BE49-F238E27FC236}">
                <a16:creationId xmlns:a16="http://schemas.microsoft.com/office/drawing/2014/main" id="{FA325708-04DB-3D9D-A127-667B7CAB21FC}"/>
              </a:ext>
            </a:extLst>
          </p:cNvPr>
          <p:cNvSpPr txBox="1"/>
          <p:nvPr/>
        </p:nvSpPr>
        <p:spPr>
          <a:xfrm>
            <a:off x="734902" y="2630741"/>
            <a:ext cx="3075097" cy="369332"/>
          </a:xfrm>
          <a:prstGeom prst="rect">
            <a:avLst/>
          </a:prstGeom>
          <a:noFill/>
        </p:spPr>
        <p:txBody>
          <a:bodyPr wrap="square" lIns="0" tIns="0" rIns="0" bIns="0" rtlCol="0">
            <a:spAutoFit/>
          </a:bodyPr>
          <a:lstStyle/>
          <a:p>
            <a:pPr algn="l"/>
            <a:r>
              <a:rPr lang="en-US" sz="2400" dirty="0">
                <a:latin typeface="Times New Roman" panose="02020603050405020304" pitchFamily="18" charset="0"/>
                <a:cs typeface="Times New Roman" panose="02020603050405020304" pitchFamily="18" charset="0"/>
              </a:rPr>
              <a:t>1. Tinh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endParaRPr lang="en-US" sz="24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AECAF7E6-1A7F-C524-EDA3-D8FA82DE4849}"/>
              </a:ext>
            </a:extLst>
          </p:cNvPr>
          <p:cNvSpPr txBox="1"/>
          <p:nvPr/>
        </p:nvSpPr>
        <p:spPr>
          <a:xfrm>
            <a:off x="5799282" y="2567948"/>
            <a:ext cx="2297104" cy="369332"/>
          </a:xfrm>
          <a:prstGeom prst="rect">
            <a:avLst/>
          </a:prstGeom>
          <a:noFill/>
        </p:spPr>
        <p:txBody>
          <a:bodyPr wrap="none" lIns="0" tIns="0" rIns="0" bIns="0" rtlCol="0">
            <a:spAutoFit/>
          </a:bodyPr>
          <a:lstStyle/>
          <a:p>
            <a:pPr algn="l"/>
            <a:r>
              <a:rPr lang="en-US" sz="2400"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tri </a:t>
            </a:r>
            <a:r>
              <a:rPr lang="en-US" sz="2400" dirty="0" err="1">
                <a:latin typeface="Times New Roman" panose="02020603050405020304" pitchFamily="18" charset="0"/>
                <a:cs typeface="Times New Roman" panose="02020603050405020304" pitchFamily="18" charset="0"/>
              </a:rPr>
              <a:t>ân</a:t>
            </a:r>
            <a:endParaRPr lang="en-US" sz="24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65D4082C-AA75-EE00-D6AE-A47DA401654E}"/>
              </a:ext>
            </a:extLst>
          </p:cNvPr>
          <p:cNvSpPr txBox="1"/>
          <p:nvPr/>
        </p:nvSpPr>
        <p:spPr>
          <a:xfrm>
            <a:off x="9634095" y="2663021"/>
            <a:ext cx="1734449" cy="369332"/>
          </a:xfrm>
          <a:prstGeom prst="rect">
            <a:avLst/>
          </a:prstGeom>
          <a:noFill/>
        </p:spPr>
        <p:txBody>
          <a:bodyPr wrap="none" lIns="0" tIns="0" rIns="0" bIns="0" rtlCol="0">
            <a:spAutoFit/>
          </a:bodyPr>
          <a:lstStyle/>
          <a:p>
            <a:pPr algn="l"/>
            <a:r>
              <a:rPr lang="en-US" sz="2400" dirty="0">
                <a:latin typeface="Times New Roman" panose="02020603050405020304" pitchFamily="18" charset="0"/>
                <a:cs typeface="Times New Roman" panose="02020603050405020304" pitchFamily="18" charset="0"/>
              </a:rPr>
              <a:t>3.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a:t>
            </a:r>
            <a:endParaRPr lang="en-US" sz="24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AE512192-EE04-8F2F-88AD-AB5206DC427A}"/>
              </a:ext>
            </a:extLst>
          </p:cNvPr>
          <p:cNvSpPr txBox="1"/>
          <p:nvPr/>
        </p:nvSpPr>
        <p:spPr>
          <a:xfrm>
            <a:off x="873903" y="5806234"/>
            <a:ext cx="2334806" cy="369332"/>
          </a:xfrm>
          <a:prstGeom prst="rect">
            <a:avLst/>
          </a:prstGeom>
          <a:noFill/>
        </p:spPr>
        <p:txBody>
          <a:bodyPr wrap="none" lIns="0" tIns="0" rIns="0" bIns="0" rtlCol="0">
            <a:spAutoFit/>
          </a:bodyPr>
          <a:lstStyle/>
          <a:p>
            <a:pPr algn="l"/>
            <a:r>
              <a:rPr lang="en-US" sz="2400" dirty="0">
                <a:latin typeface="Times New Roman" panose="02020603050405020304" pitchFamily="18" charset="0"/>
                <a:cs typeface="Times New Roman" panose="02020603050405020304" pitchFamily="18" charset="0"/>
              </a:rPr>
              <a:t>4. </a:t>
            </a:r>
            <a:r>
              <a:rPr lang="en-US" sz="2400" dirty="0" err="1">
                <a:latin typeface="Times New Roman" panose="02020603050405020304" pitchFamily="18" charset="0"/>
                <a:cs typeface="Times New Roman" panose="02020603050405020304" pitchFamily="18" charset="0"/>
              </a:rPr>
              <a:t>Thờ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endParaRPr lang="en-US" sz="24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17F7F3F5-B179-C8B7-2904-FA1264EC9EDF}"/>
              </a:ext>
            </a:extLst>
          </p:cNvPr>
          <p:cNvSpPr txBox="1"/>
          <p:nvPr/>
        </p:nvSpPr>
        <p:spPr>
          <a:xfrm>
            <a:off x="5334000" y="5821238"/>
            <a:ext cx="2175275" cy="369332"/>
          </a:xfrm>
          <a:prstGeom prst="rect">
            <a:avLst/>
          </a:prstGeom>
          <a:noFill/>
        </p:spPr>
        <p:txBody>
          <a:bodyPr wrap="none" lIns="0" tIns="0" rIns="0" bIns="0" rtlCol="0">
            <a:spAutoFit/>
          </a:bodyPr>
          <a:lstStyle/>
          <a:p>
            <a:pPr algn="l"/>
            <a:r>
              <a:rPr lang="en-US" sz="2400" dirty="0">
                <a:latin typeface="Times New Roman" panose="02020603050405020304" pitchFamily="18" charset="0"/>
                <a:cs typeface="Times New Roman" panose="02020603050405020304" pitchFamily="18" charset="0"/>
              </a:rPr>
              <a:t>5. </a:t>
            </a:r>
            <a:r>
              <a:rPr lang="en-US" sz="2400" dirty="0" err="1">
                <a:latin typeface="Times New Roman" panose="02020603050405020304" pitchFamily="18" charset="0"/>
                <a:cs typeface="Times New Roman" panose="02020603050405020304" pitchFamily="18" charset="0"/>
              </a:rPr>
              <a:t>Lòng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endParaRPr lang="en-US" sz="24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A8B42F44-F020-37B7-9DAB-AC14750681A4}"/>
              </a:ext>
            </a:extLst>
          </p:cNvPr>
          <p:cNvSpPr txBox="1"/>
          <p:nvPr/>
        </p:nvSpPr>
        <p:spPr>
          <a:xfrm>
            <a:off x="9787982" y="5806234"/>
            <a:ext cx="1426673" cy="369332"/>
          </a:xfrm>
          <a:prstGeom prst="rect">
            <a:avLst/>
          </a:prstGeom>
          <a:noFill/>
        </p:spPr>
        <p:txBody>
          <a:bodyPr wrap="none" lIns="0" tIns="0" rIns="0" bIns="0" rtlCol="0">
            <a:spAutoFit/>
          </a:bodyPr>
          <a:lstStyle/>
          <a:p>
            <a:pPr algn="l"/>
            <a:r>
              <a:rPr lang="en-US" sz="2400" dirty="0">
                <a:latin typeface="Times New Roman" panose="02020603050405020304" pitchFamily="18" charset="0"/>
                <a:cs typeface="Times New Roman" panose="02020603050405020304" pitchFamily="18" charset="0"/>
              </a:rPr>
              <a:t>6. Hiếu </a:t>
            </a:r>
            <a:r>
              <a:rPr lang="en-US" sz="2400" dirty="0" err="1">
                <a:latin typeface="Times New Roman" panose="02020603050405020304" pitchFamily="18" charset="0"/>
                <a:cs typeface="Times New Roman" panose="02020603050405020304" pitchFamily="18" charset="0"/>
              </a:rPr>
              <a:t>học</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308839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5">
            <a:extLst>
              <a:ext uri="{FF2B5EF4-FFF2-40B4-BE49-F238E27FC236}">
                <a16:creationId xmlns:a16="http://schemas.microsoft.com/office/drawing/2014/main" id="{2C609479-C01A-3189-48D6-104D85F35F3A}"/>
              </a:ext>
            </a:extLst>
          </p:cNvPr>
          <p:cNvSpPr/>
          <p:nvPr/>
        </p:nvSpPr>
        <p:spPr>
          <a:xfrm>
            <a:off x="571500" y="3581400"/>
            <a:ext cx="11049000" cy="2590800"/>
          </a:xfrm>
          <a:prstGeom prst="roundRect">
            <a:avLst>
              <a:gd name="adj" fmla="val 24359"/>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Mỗi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vùng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miền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đều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có</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những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nét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đẹp</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văn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hóa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riêng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Vì</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vậy</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mà</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chúng</a:t>
            </a:r>
            <a:r>
              <a:rPr lang="en-US" sz="4000" dirty="0">
                <a:solidFill>
                  <a:schemeClr val="tx1"/>
                </a:solidFill>
                <a:latin typeface="Times New Roman" panose="02020603050405020304" pitchFamily="18" charset="0"/>
                <a:cs typeface="Times New Roman" panose="02020603050405020304" pitchFamily="18" charset="0"/>
              </a:rPr>
              <a:t> ta </a:t>
            </a:r>
            <a:r>
              <a:rPr lang="en-US" sz="4000" dirty="0" err="1">
                <a:solidFill>
                  <a:schemeClr val="tx1"/>
                </a:solidFill>
                <a:latin typeface="Times New Roman" panose="02020603050405020304" pitchFamily="18" charset="0"/>
                <a:cs typeface="Times New Roman" panose="02020603050405020304" pitchFamily="18" charset="0"/>
              </a:rPr>
              <a:t>phải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biết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yêu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quý</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tự</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hào</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và</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giữ</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gìn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những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nét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đẹp</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ấy</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chính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là</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thể</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hiện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được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tình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yêu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quê</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hương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đất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nước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của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bản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thân</a:t>
            </a:r>
            <a:r>
              <a:rPr lang="en-US" sz="4000" dirty="0">
                <a:solidFill>
                  <a:schemeClr val="tx1"/>
                </a:solidFill>
                <a:latin typeface="Times New Roman" panose="02020603050405020304" pitchFamily="18" charset="0"/>
                <a:cs typeface="Times New Roman" panose="02020603050405020304" pitchFamily="18" charset="0"/>
              </a:rPr>
              <a:t>.</a:t>
            </a:r>
          </a:p>
        </p:txBody>
      </p:sp>
      <p:sp>
        <p:nvSpPr>
          <p:cNvPr id="4" name="Hình chữ nhật: Góc Tròn 5">
            <a:extLst>
              <a:ext uri="{FF2B5EF4-FFF2-40B4-BE49-F238E27FC236}">
                <a16:creationId xmlns:a16="http://schemas.microsoft.com/office/drawing/2014/main" id="{687A32CC-5DB2-48AF-5536-C5955A8F794A}"/>
              </a:ext>
            </a:extLst>
          </p:cNvPr>
          <p:cNvSpPr/>
          <p:nvPr/>
        </p:nvSpPr>
        <p:spPr>
          <a:xfrm>
            <a:off x="571500" y="457200"/>
            <a:ext cx="11049000" cy="2590800"/>
          </a:xfrm>
          <a:prstGeom prst="roundRect">
            <a:avLst>
              <a:gd name="adj" fmla="val 24359"/>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Là</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một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học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sinh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lớp</a:t>
            </a:r>
            <a:r>
              <a:rPr lang="en-US" sz="4000" dirty="0">
                <a:solidFill>
                  <a:schemeClr val="tx1"/>
                </a:solidFill>
                <a:latin typeface="Times New Roman" panose="02020603050405020304" pitchFamily="18" charset="0"/>
                <a:cs typeface="Times New Roman" panose="02020603050405020304" pitchFamily="18" charset="0"/>
              </a:rPr>
              <a:t> 3, </a:t>
            </a:r>
            <a:r>
              <a:rPr lang="en-US" sz="4000" dirty="0" err="1">
                <a:solidFill>
                  <a:schemeClr val="tx1"/>
                </a:solidFill>
                <a:latin typeface="Times New Roman" panose="02020603050405020304" pitchFamily="18" charset="0"/>
                <a:cs typeface="Times New Roman" panose="02020603050405020304" pitchFamily="18" charset="0"/>
              </a:rPr>
              <a:t>em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cần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làm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gì</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để</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phát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huy</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những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nét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đẹp</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văn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hóa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truyền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thống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của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quê</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hương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em</a:t>
            </a:r>
            <a:r>
              <a:rPr lang="en-US" sz="40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2006073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图片2">
            <a:extLst>
              <a:ext uri="{FF2B5EF4-FFF2-40B4-BE49-F238E27FC236}">
                <a16:creationId xmlns:a16="http://schemas.microsoft.com/office/drawing/2014/main" id="{C3AA308F-2377-1D67-E22E-26AC85CA8CA9}"/>
              </a:ext>
            </a:extLst>
          </p:cNvPr>
          <p:cNvPicPr>
            <a:picLocks noChangeAspect="1"/>
          </p:cNvPicPr>
          <p:nvPr/>
        </p:nvPicPr>
        <p:blipFill>
          <a:blip r:embed="rId2"/>
          <a:srcRect t="1759" b="67991"/>
          <a:stretch>
            <a:fillRect/>
          </a:stretch>
        </p:blipFill>
        <p:spPr>
          <a:xfrm>
            <a:off x="-11509" y="0"/>
            <a:ext cx="12215018" cy="2074545"/>
          </a:xfrm>
          <a:prstGeom prst="rect">
            <a:avLst/>
          </a:prstGeom>
        </p:spPr>
      </p:pic>
      <p:pic>
        <p:nvPicPr>
          <p:cNvPr id="4" name="Hình ảnh 3">
            <a:extLst>
              <a:ext uri="{FF2B5EF4-FFF2-40B4-BE49-F238E27FC236}">
                <a16:creationId xmlns:a16="http://schemas.microsoft.com/office/drawing/2014/main" id="{23897077-09C5-20B4-CAB0-82ACD9DB4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9313" y="609600"/>
            <a:ext cx="3753374" cy="3982006"/>
          </a:xfrm>
          <a:prstGeom prst="rect">
            <a:avLst/>
          </a:prstGeom>
        </p:spPr>
      </p:pic>
      <p:sp>
        <p:nvSpPr>
          <p:cNvPr id="5" name="Hình chữ nhật: Góc Tròn 4">
            <a:extLst>
              <a:ext uri="{FF2B5EF4-FFF2-40B4-BE49-F238E27FC236}">
                <a16:creationId xmlns:a16="http://schemas.microsoft.com/office/drawing/2014/main" id="{DC06ADFA-743D-8459-EC6B-E1EE076D2DD5}"/>
              </a:ext>
            </a:extLst>
          </p:cNvPr>
          <p:cNvSpPr/>
          <p:nvPr/>
        </p:nvSpPr>
        <p:spPr>
          <a:xfrm>
            <a:off x="152400" y="3429000"/>
            <a:ext cx="11277600" cy="3657600"/>
          </a:xfrm>
          <a:prstGeom prst="roundRect">
            <a:avLst/>
          </a:prstGeom>
          <a:blipFill dpi="0"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149169"/>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5">
            <a:extLst>
              <a:ext uri="{FF2B5EF4-FFF2-40B4-BE49-F238E27FC236}">
                <a16:creationId xmlns:a16="http://schemas.microsoft.com/office/drawing/2014/main" id="{C03D2AC7-3F17-1C69-0D55-538BD73C6E13}"/>
              </a:ext>
            </a:extLst>
          </p:cNvPr>
          <p:cNvSpPr txBox="1"/>
          <p:nvPr/>
        </p:nvSpPr>
        <p:spPr>
          <a:xfrm>
            <a:off x="1436871" y="3693855"/>
            <a:ext cx="9318257" cy="2554545"/>
          </a:xfrm>
          <a:prstGeom prst="rect">
            <a:avLst/>
          </a:prstGeom>
          <a:noFill/>
        </p:spPr>
        <p:txBody>
          <a:bodyPr wrap="none" lIns="0" tIns="0" rIns="0" bIns="0" rtlCol="0">
            <a:spAutoFit/>
          </a:bodyPr>
          <a:lstStyle/>
          <a:p>
            <a:pPr algn="ctr"/>
            <a:r>
              <a:rPr lang="en-US" sz="16600">
                <a:ln w="41275">
                  <a:solidFill>
                    <a:schemeClr val="tx1"/>
                  </a:solidFill>
                </a:ln>
                <a:solidFill>
                  <a:srgbClr val="FF0000"/>
                </a:solidFill>
                <a:latin typeface="SVN-Poky's" panose="020B0606040200020203" pitchFamily="34" charset="0"/>
              </a:rPr>
              <a:t>L</a:t>
            </a:r>
            <a:r>
              <a:rPr lang="en-US" sz="16600">
                <a:ln w="41275">
                  <a:solidFill>
                    <a:schemeClr val="tx1"/>
                  </a:solidFill>
                </a:ln>
                <a:solidFill>
                  <a:srgbClr val="00B050"/>
                </a:solidFill>
                <a:latin typeface="SVN-Poky's" panose="020B0606040200020203" pitchFamily="34" charset="0"/>
              </a:rPr>
              <a:t>u</a:t>
            </a:r>
            <a:r>
              <a:rPr lang="en-US" sz="16600">
                <a:ln w="41275">
                  <a:solidFill>
                    <a:schemeClr val="tx1"/>
                  </a:solidFill>
                </a:ln>
                <a:solidFill>
                  <a:srgbClr val="00B0F0"/>
                </a:solidFill>
                <a:latin typeface="SVN-Poky's" panose="020B0606040200020203" pitchFamily="34" charset="0"/>
              </a:rPr>
              <a:t>y</a:t>
            </a:r>
            <a:r>
              <a:rPr lang="en-US" sz="16600">
                <a:ln w="41275">
                  <a:solidFill>
                    <a:schemeClr val="tx1"/>
                  </a:solidFill>
                </a:ln>
                <a:solidFill>
                  <a:srgbClr val="FBE619"/>
                </a:solidFill>
                <a:latin typeface="SVN-Poky's" panose="020B0606040200020203" pitchFamily="34" charset="0"/>
              </a:rPr>
              <a:t>ệ</a:t>
            </a:r>
            <a:r>
              <a:rPr lang="en-US" sz="16600">
                <a:ln w="41275">
                  <a:solidFill>
                    <a:schemeClr val="tx1"/>
                  </a:solidFill>
                </a:ln>
                <a:solidFill>
                  <a:srgbClr val="ADDFEA"/>
                </a:solidFill>
                <a:latin typeface="SVN-Poky's" panose="020B0606040200020203" pitchFamily="34" charset="0"/>
              </a:rPr>
              <a:t>n</a:t>
            </a:r>
            <a:r>
              <a:rPr lang="en-US" sz="16600">
                <a:ln w="41275">
                  <a:solidFill>
                    <a:schemeClr val="tx1"/>
                  </a:solidFill>
                </a:ln>
                <a:solidFill>
                  <a:schemeClr val="tx1">
                    <a:lumMod val="50000"/>
                    <a:lumOff val="50000"/>
                  </a:schemeClr>
                </a:solidFill>
                <a:latin typeface="SVN-Poky's" panose="020B0606040200020203" pitchFamily="34" charset="0"/>
              </a:rPr>
              <a:t> </a:t>
            </a:r>
            <a:r>
              <a:rPr lang="en-US" sz="16600">
                <a:ln w="41275">
                  <a:solidFill>
                    <a:schemeClr val="tx1"/>
                  </a:solidFill>
                </a:ln>
                <a:solidFill>
                  <a:srgbClr val="A8C1FA"/>
                </a:solidFill>
                <a:latin typeface="SVN-Poky's" panose="020B0606040200020203" pitchFamily="34" charset="0"/>
              </a:rPr>
              <a:t>t</a:t>
            </a:r>
            <a:r>
              <a:rPr lang="en-US" sz="16600">
                <a:ln w="41275">
                  <a:solidFill>
                    <a:schemeClr val="tx1"/>
                  </a:solidFill>
                </a:ln>
                <a:solidFill>
                  <a:srgbClr val="FEE0E8"/>
                </a:solidFill>
                <a:latin typeface="SVN-Poky's" panose="020B0606040200020203" pitchFamily="34" charset="0"/>
              </a:rPr>
              <a:t>ậ</a:t>
            </a:r>
            <a:r>
              <a:rPr lang="en-US" sz="16600">
                <a:ln w="41275">
                  <a:solidFill>
                    <a:schemeClr val="tx1"/>
                  </a:solidFill>
                </a:ln>
                <a:solidFill>
                  <a:srgbClr val="6ED9D9"/>
                </a:solidFill>
                <a:latin typeface="SVN-Poky's" panose="020B0606040200020203" pitchFamily="34" charset="0"/>
              </a:rPr>
              <a:t>p</a:t>
            </a:r>
          </a:p>
        </p:txBody>
      </p:sp>
    </p:spTree>
    <p:extLst>
      <p:ext uri="{BB962C8B-B14F-4D97-AF65-F5344CB8AC3E}">
        <p14:creationId xmlns:p14="http://schemas.microsoft.com/office/powerpoint/2010/main" val="423667246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EA646-203D-8E4D-920A-CF102E3844C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158F3FD-D30B-9281-93AB-FAA450762A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304800"/>
            <a:ext cx="7924800" cy="2930682"/>
          </a:xfrm>
          <a:prstGeom prst="rect">
            <a:avLst/>
          </a:prstGeom>
        </p:spPr>
      </p:pic>
      <p:pic>
        <p:nvPicPr>
          <p:cNvPr id="8" name="Picture 7">
            <a:extLst>
              <a:ext uri="{FF2B5EF4-FFF2-40B4-BE49-F238E27FC236}">
                <a16:creationId xmlns:a16="http://schemas.microsoft.com/office/drawing/2014/main" id="{4FD88DB8-5AAE-A9C6-E4D9-4B7798B030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4740" y="3235482"/>
            <a:ext cx="7247320" cy="3299363"/>
          </a:xfrm>
          <a:prstGeom prst="rect">
            <a:avLst/>
          </a:prstGeom>
        </p:spPr>
      </p:pic>
    </p:spTree>
    <p:extLst>
      <p:ext uri="{BB962C8B-B14F-4D97-AF65-F5344CB8AC3E}">
        <p14:creationId xmlns:p14="http://schemas.microsoft.com/office/powerpoint/2010/main" val="49731055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Nhóm 35">
            <a:extLst>
              <a:ext uri="{FF2B5EF4-FFF2-40B4-BE49-F238E27FC236}">
                <a16:creationId xmlns:a16="http://schemas.microsoft.com/office/drawing/2014/main" id="{41A503FC-98BF-44A4-8204-AB25B7DE6191}"/>
              </a:ext>
            </a:extLst>
          </p:cNvPr>
          <p:cNvGrpSpPr/>
          <p:nvPr/>
        </p:nvGrpSpPr>
        <p:grpSpPr>
          <a:xfrm>
            <a:off x="379323" y="2667000"/>
            <a:ext cx="11433353" cy="3249134"/>
            <a:chOff x="379324" y="2592866"/>
            <a:chExt cx="11433353" cy="3249134"/>
          </a:xfrm>
        </p:grpSpPr>
        <p:grpSp>
          <p:nvGrpSpPr>
            <p:cNvPr id="35" name="Nhóm 34">
              <a:extLst>
                <a:ext uri="{FF2B5EF4-FFF2-40B4-BE49-F238E27FC236}">
                  <a16:creationId xmlns:a16="http://schemas.microsoft.com/office/drawing/2014/main" id="{C41A3843-AAD7-FF42-DCBD-C63463E6BDDD}"/>
                </a:ext>
              </a:extLst>
            </p:cNvPr>
            <p:cNvGrpSpPr/>
            <p:nvPr/>
          </p:nvGrpSpPr>
          <p:grpSpPr>
            <a:xfrm>
              <a:off x="379324" y="2592866"/>
              <a:ext cx="11433353" cy="3249134"/>
              <a:chOff x="379324" y="2592866"/>
              <a:chExt cx="11433353" cy="3249134"/>
            </a:xfrm>
          </p:grpSpPr>
          <p:pic>
            <p:nvPicPr>
              <p:cNvPr id="18" name="Hình ảnh 17">
                <a:extLst>
                  <a:ext uri="{FF2B5EF4-FFF2-40B4-BE49-F238E27FC236}">
                    <a16:creationId xmlns:a16="http://schemas.microsoft.com/office/drawing/2014/main" id="{91BE21BE-BA68-B703-17FA-BC6C15C7A050}"/>
                  </a:ext>
                </a:extLst>
              </p:cNvPr>
              <p:cNvPicPr>
                <a:picLocks noChangeAspect="1"/>
              </p:cNvPicPr>
              <p:nvPr/>
            </p:nvPicPr>
            <p:blipFill rotWithShape="1">
              <a:blip r:embed="rId2">
                <a:extLst>
                  <a:ext uri="{28A0092B-C50C-407E-A947-70E740481C1C}">
                    <a14:useLocalDpi xmlns:a14="http://schemas.microsoft.com/office/drawing/2010/main" val="0"/>
                  </a:ext>
                </a:extLst>
              </a:blip>
              <a:srcRect l="10081" t="59313" r="9425" b="9893"/>
              <a:stretch/>
            </p:blipFill>
            <p:spPr>
              <a:xfrm>
                <a:off x="379324" y="2592866"/>
                <a:ext cx="11433353" cy="1819882"/>
              </a:xfrm>
              <a:prstGeom prst="rect">
                <a:avLst/>
              </a:prstGeom>
            </p:spPr>
          </p:pic>
          <p:sp>
            <p:nvSpPr>
              <p:cNvPr id="24" name="Hình chữ nhật 23">
                <a:extLst>
                  <a:ext uri="{FF2B5EF4-FFF2-40B4-BE49-F238E27FC236}">
                    <a16:creationId xmlns:a16="http://schemas.microsoft.com/office/drawing/2014/main" id="{9D8B1FF9-E1AC-8D18-174F-157CEE9D6186}"/>
                  </a:ext>
                </a:extLst>
              </p:cNvPr>
              <p:cNvSpPr/>
              <p:nvPr/>
            </p:nvSpPr>
            <p:spPr>
              <a:xfrm>
                <a:off x="555585" y="3970116"/>
                <a:ext cx="4294207" cy="1689904"/>
              </a:xfrm>
              <a:prstGeom prst="rect">
                <a:avLst/>
              </a:prstGeom>
              <a:solidFill>
                <a:srgbClr val="D5C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CF3E"/>
                  </a:solidFill>
                </a:endParaRPr>
              </a:p>
            </p:txBody>
          </p:sp>
          <p:sp>
            <p:nvSpPr>
              <p:cNvPr id="25" name="Hình chữ nhật 24">
                <a:extLst>
                  <a:ext uri="{FF2B5EF4-FFF2-40B4-BE49-F238E27FC236}">
                    <a16:creationId xmlns:a16="http://schemas.microsoft.com/office/drawing/2014/main" id="{454283D6-C68E-B852-23CF-AE466FA293C0}"/>
                  </a:ext>
                </a:extLst>
              </p:cNvPr>
              <p:cNvSpPr/>
              <p:nvPr/>
            </p:nvSpPr>
            <p:spPr>
              <a:xfrm>
                <a:off x="4919240" y="3970116"/>
                <a:ext cx="3298785" cy="1689904"/>
              </a:xfrm>
              <a:prstGeom prst="rect">
                <a:avLst/>
              </a:prstGeom>
              <a:solidFill>
                <a:srgbClr val="D5C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5CF3E"/>
                  </a:solidFill>
                </a:endParaRPr>
              </a:p>
            </p:txBody>
          </p:sp>
          <p:sp>
            <p:nvSpPr>
              <p:cNvPr id="26" name="Hình chữ nhật 25">
                <a:extLst>
                  <a:ext uri="{FF2B5EF4-FFF2-40B4-BE49-F238E27FC236}">
                    <a16:creationId xmlns:a16="http://schemas.microsoft.com/office/drawing/2014/main" id="{1F1C3C38-386D-3D51-C4F1-7D54AEC53EA7}"/>
                  </a:ext>
                </a:extLst>
              </p:cNvPr>
              <p:cNvSpPr/>
              <p:nvPr/>
            </p:nvSpPr>
            <p:spPr>
              <a:xfrm>
                <a:off x="8275898" y="3970116"/>
                <a:ext cx="3321935" cy="1689904"/>
              </a:xfrm>
              <a:prstGeom prst="rect">
                <a:avLst/>
              </a:prstGeom>
              <a:solidFill>
                <a:srgbClr val="D5C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D5CF3E"/>
                    </a:solidFill>
                  </a:rPr>
                  <a:t>                    </a:t>
                </a:r>
              </a:p>
            </p:txBody>
          </p:sp>
          <p:cxnSp>
            <p:nvCxnSpPr>
              <p:cNvPr id="28" name="Đường nối Thẳng 27">
                <a:extLst>
                  <a:ext uri="{FF2B5EF4-FFF2-40B4-BE49-F238E27FC236}">
                    <a16:creationId xmlns:a16="http://schemas.microsoft.com/office/drawing/2014/main" id="{75D33E8B-873D-2328-46CC-3A07C617FE47}"/>
                  </a:ext>
                </a:extLst>
              </p:cNvPr>
              <p:cNvCxnSpPr/>
              <p:nvPr/>
            </p:nvCxnSpPr>
            <p:spPr>
              <a:xfrm>
                <a:off x="532435" y="3472405"/>
                <a:ext cx="0" cy="2233914"/>
              </a:xfrm>
              <a:prstGeom prst="line">
                <a:avLst/>
              </a:prstGeom>
              <a:ln w="66675"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Đường nối Thẳng 30">
                <a:extLst>
                  <a:ext uri="{FF2B5EF4-FFF2-40B4-BE49-F238E27FC236}">
                    <a16:creationId xmlns:a16="http://schemas.microsoft.com/office/drawing/2014/main" id="{1094D1F2-A409-764F-2CE8-B3B213B425D8}"/>
                  </a:ext>
                </a:extLst>
              </p:cNvPr>
              <p:cNvCxnSpPr/>
              <p:nvPr/>
            </p:nvCxnSpPr>
            <p:spPr>
              <a:xfrm>
                <a:off x="11603621" y="3454369"/>
                <a:ext cx="0" cy="2233914"/>
              </a:xfrm>
              <a:prstGeom prst="line">
                <a:avLst/>
              </a:prstGeom>
              <a:ln w="66675"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Hình chữ nhật 31">
                <a:extLst>
                  <a:ext uri="{FF2B5EF4-FFF2-40B4-BE49-F238E27FC236}">
                    <a16:creationId xmlns:a16="http://schemas.microsoft.com/office/drawing/2014/main" id="{6EACA748-E132-BDA4-7F30-38E898A94EAD}"/>
                  </a:ext>
                </a:extLst>
              </p:cNvPr>
              <p:cNvSpPr/>
              <p:nvPr/>
            </p:nvSpPr>
            <p:spPr>
              <a:xfrm>
                <a:off x="11653520" y="3098800"/>
                <a:ext cx="132080" cy="2743200"/>
              </a:xfrm>
              <a:prstGeom prst="rect">
                <a:avLst/>
              </a:prstGeom>
              <a:solidFill>
                <a:srgbClr val="FBF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ình chữ nhật 32">
                <a:extLst>
                  <a:ext uri="{FF2B5EF4-FFF2-40B4-BE49-F238E27FC236}">
                    <a16:creationId xmlns:a16="http://schemas.microsoft.com/office/drawing/2014/main" id="{75355CA8-157E-5EE5-4AE1-92B2EC88FE19}"/>
                  </a:ext>
                </a:extLst>
              </p:cNvPr>
              <p:cNvSpPr/>
              <p:nvPr/>
            </p:nvSpPr>
            <p:spPr>
              <a:xfrm>
                <a:off x="392429" y="3096201"/>
                <a:ext cx="106799" cy="2743200"/>
              </a:xfrm>
              <a:prstGeom prst="rect">
                <a:avLst/>
              </a:prstGeom>
              <a:solidFill>
                <a:srgbClr val="FBF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ình chữ nhật 33">
                <a:extLst>
                  <a:ext uri="{FF2B5EF4-FFF2-40B4-BE49-F238E27FC236}">
                    <a16:creationId xmlns:a16="http://schemas.microsoft.com/office/drawing/2014/main" id="{474F9335-3C2C-8DF0-3A1D-292847A6DC5D}"/>
                  </a:ext>
                </a:extLst>
              </p:cNvPr>
              <p:cNvSpPr/>
              <p:nvPr/>
            </p:nvSpPr>
            <p:spPr>
              <a:xfrm rot="5400000">
                <a:off x="6048227" y="93197"/>
                <a:ext cx="102870" cy="11392196"/>
              </a:xfrm>
              <a:prstGeom prst="rect">
                <a:avLst/>
              </a:prstGeom>
              <a:solidFill>
                <a:srgbClr val="FBF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9" name="Đường nối Thẳng 28">
              <a:extLst>
                <a:ext uri="{FF2B5EF4-FFF2-40B4-BE49-F238E27FC236}">
                  <a16:creationId xmlns:a16="http://schemas.microsoft.com/office/drawing/2014/main" id="{18BF166D-8617-C302-DBFB-DB83C51CBE6C}"/>
                </a:ext>
              </a:extLst>
            </p:cNvPr>
            <p:cNvCxnSpPr/>
            <p:nvPr/>
          </p:nvCxnSpPr>
          <p:spPr>
            <a:xfrm>
              <a:off x="4874961" y="3494747"/>
              <a:ext cx="0" cy="2233914"/>
            </a:xfrm>
            <a:prstGeom prst="line">
              <a:avLst/>
            </a:prstGeom>
            <a:ln w="66675"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Đường nối Thẳng 29">
              <a:extLst>
                <a:ext uri="{FF2B5EF4-FFF2-40B4-BE49-F238E27FC236}">
                  <a16:creationId xmlns:a16="http://schemas.microsoft.com/office/drawing/2014/main" id="{49570526-6CB8-EC2F-FFD9-48DA08BC5096}"/>
                </a:ext>
              </a:extLst>
            </p:cNvPr>
            <p:cNvCxnSpPr/>
            <p:nvPr/>
          </p:nvCxnSpPr>
          <p:spPr>
            <a:xfrm>
              <a:off x="8239291" y="3474558"/>
              <a:ext cx="0" cy="2233914"/>
            </a:xfrm>
            <a:prstGeom prst="line">
              <a:avLst/>
            </a:prstGeom>
            <a:ln w="66675" cmpd="sng">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extBox 35">
            <a:extLst>
              <a:ext uri="{FF2B5EF4-FFF2-40B4-BE49-F238E27FC236}">
                <a16:creationId xmlns:a16="http://schemas.microsoft.com/office/drawing/2014/main" id="{2890ED6A-F03B-694B-8E4E-71A0F4EE51E6}"/>
              </a:ext>
            </a:extLst>
          </p:cNvPr>
          <p:cNvSpPr txBox="1"/>
          <p:nvPr/>
        </p:nvSpPr>
        <p:spPr>
          <a:xfrm>
            <a:off x="457199" y="302409"/>
            <a:ext cx="11433353" cy="2201372"/>
          </a:xfrm>
          <a:prstGeom prst="rect">
            <a:avLst/>
          </a:prstGeom>
          <a:noFill/>
        </p:spPr>
        <p:txBody>
          <a:bodyPr wrap="square" rtlCol="0">
            <a:spAutoFit/>
          </a:bodyPr>
          <a:lstStyle/>
          <a:p>
            <a:pPr algn="just">
              <a:lnSpc>
                <a:spcPct val="109000"/>
              </a:lnSpc>
              <a:spcBef>
                <a:spcPts val="0"/>
              </a:spcBef>
              <a:spcAft>
                <a:spcPts val="0"/>
              </a:spcAft>
            </a:pPr>
            <a:r>
              <a:rPr lang="vi-VN" sz="3200" b="1" i="1" dirty="0">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1) Đọc câu sau và </a:t>
            </a:r>
            <a:r>
              <a:rPr lang="en-US" sz="3200" b="1" i="1" dirty="0" err="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viết</a:t>
            </a:r>
            <a:r>
              <a:rPr lang="en-US" sz="3200" b="1" i="1" dirty="0">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i="1" dirty="0" err="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từ</a:t>
            </a:r>
            <a:r>
              <a:rPr lang="en-US" sz="3200" b="1" i="1" dirty="0">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i="1" dirty="0" err="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ngữ</a:t>
            </a:r>
            <a:r>
              <a:rPr lang="en-US" sz="3200" b="1" i="1" dirty="0">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i="1" dirty="0" err="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phù</a:t>
            </a:r>
            <a:r>
              <a:rPr lang="en-US" sz="3200" b="1" i="1" dirty="0">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i="1" dirty="0" err="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hợp</a:t>
            </a:r>
            <a:r>
              <a:rPr lang="en-US" sz="3200" b="1" i="1" dirty="0">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i="1" dirty="0" err="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vào</a:t>
            </a:r>
            <a:r>
              <a:rPr lang="en-US" sz="3200" b="1" i="1" dirty="0">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i="1" dirty="0" err="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bảng</a:t>
            </a:r>
            <a:r>
              <a:rPr lang="en-US" sz="3200" b="1" i="1" dirty="0">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 so </a:t>
            </a:r>
            <a:r>
              <a:rPr lang="en-US" sz="3200" b="1" i="1" dirty="0" err="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sánh</a:t>
            </a:r>
            <a:r>
              <a:rPr lang="en-US" sz="3200" b="1" i="1" dirty="0">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i="1" dirty="0" err="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bên</a:t>
            </a:r>
            <a:r>
              <a:rPr lang="en-US" sz="3200" b="1" i="1" dirty="0">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i="1" dirty="0" err="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dưới</a:t>
            </a:r>
            <a:r>
              <a:rPr lang="en-US" sz="3200" b="1" i="1" dirty="0">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a:t>
            </a:r>
            <a:endParaRPr lang="vi-VN" sz="3200" b="1" i="1" dirty="0">
              <a:solidFill>
                <a:srgbClr val="1F7FA5"/>
              </a:solidFill>
              <a:latin typeface="Times New Roman" panose="02020603050405020304" pitchFamily="18" charset="0"/>
              <a:ea typeface="AvantGarde" panose="00000400000000000000" pitchFamily="2" charset="0"/>
              <a:cs typeface="Times New Roman" panose="02020603050405020304" pitchFamily="18" charset="0"/>
            </a:endParaRPr>
          </a:p>
          <a:p>
            <a:pPr algn="just">
              <a:lnSpc>
                <a:spcPct val="109000"/>
              </a:lnSpc>
              <a:spcBef>
                <a:spcPts val="0"/>
              </a:spcBef>
              <a:spcAft>
                <a:spcPts val="0"/>
              </a:spcAft>
            </a:pPr>
            <a:r>
              <a:rPr lang="vi-VN" sz="3200" b="1" i="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    Tôi cứ muốn căng lồng ngực ra mà hít thở đến no nê những mùi thơm ấy, giống như thuở nhỏ hít hà hương thơm từ nồi cơm gạo mới mẹ bắc ra. </a:t>
            </a:r>
          </a:p>
        </p:txBody>
      </p:sp>
      <p:pic>
        <p:nvPicPr>
          <p:cNvPr id="20" name="Hình ảnh 19">
            <a:extLst>
              <a:ext uri="{FF2B5EF4-FFF2-40B4-BE49-F238E27FC236}">
                <a16:creationId xmlns:a16="http://schemas.microsoft.com/office/drawing/2014/main" id="{25196167-8DF9-46F6-5690-30E59FBA1621}"/>
              </a:ext>
            </a:extLst>
          </p:cNvPr>
          <p:cNvPicPr>
            <a:picLocks noChangeAspect="1"/>
          </p:cNvPicPr>
          <p:nvPr/>
        </p:nvPicPr>
        <p:blipFill>
          <a:blip r:embed="rId3"/>
          <a:stretch>
            <a:fillRect/>
          </a:stretch>
        </p:blipFill>
        <p:spPr>
          <a:xfrm>
            <a:off x="4971050" y="3170335"/>
            <a:ext cx="3106921" cy="944465"/>
          </a:xfrm>
          <a:prstGeom prst="rect">
            <a:avLst/>
          </a:prstGeom>
        </p:spPr>
      </p:pic>
      <p:pic>
        <p:nvPicPr>
          <p:cNvPr id="37" name="Hình ảnh 36">
            <a:extLst>
              <a:ext uri="{FF2B5EF4-FFF2-40B4-BE49-F238E27FC236}">
                <a16:creationId xmlns:a16="http://schemas.microsoft.com/office/drawing/2014/main" id="{5F473F0F-69C9-59EA-7327-307526FB6D4B}"/>
              </a:ext>
            </a:extLst>
          </p:cNvPr>
          <p:cNvPicPr>
            <a:picLocks noChangeAspect="1"/>
          </p:cNvPicPr>
          <p:nvPr/>
        </p:nvPicPr>
        <p:blipFill>
          <a:blip r:embed="rId4"/>
          <a:stretch>
            <a:fillRect/>
          </a:stretch>
        </p:blipFill>
        <p:spPr>
          <a:xfrm>
            <a:off x="8562957" y="3518735"/>
            <a:ext cx="3200677" cy="2043865"/>
          </a:xfrm>
          <a:prstGeom prst="rect">
            <a:avLst/>
          </a:prstGeom>
        </p:spPr>
      </p:pic>
    </p:spTree>
    <p:extLst>
      <p:ext uri="{BB962C8B-B14F-4D97-AF65-F5344CB8AC3E}">
        <p14:creationId xmlns:p14="http://schemas.microsoft.com/office/powerpoint/2010/main" val="230361342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up)">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4FE7AF31-CA1F-FD35-C349-85DFDD58D91C}"/>
              </a:ext>
            </a:extLst>
          </p:cNvPr>
          <p:cNvSpPr>
            <a:spLocks noChangeAspect="1"/>
          </p:cNvSpPr>
          <p:nvPr/>
        </p:nvSpPr>
        <p:spPr>
          <a:xfrm>
            <a:off x="575253" y="139724"/>
            <a:ext cx="11188800" cy="1077218"/>
          </a:xfrm>
          <a:prstGeom prst="rect">
            <a:avLst/>
          </a:prstGeom>
        </p:spPr>
        <p:txBody>
          <a:bodyPr wrap="square">
            <a:spAutoFit/>
          </a:bodyPr>
          <a:lstStyle/>
          <a:p>
            <a:pPr lvl="0" algn="just">
              <a:spcBef>
                <a:spcPts val="600"/>
              </a:spcBef>
            </a:pPr>
            <a:r>
              <a:rPr lang="en-US" sz="3200" b="1" i="1" dirty="0">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2) </a:t>
            </a:r>
            <a:r>
              <a:rPr lang="en-US" sz="3200" b="1" i="1" dirty="0" err="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Gạch</a:t>
            </a:r>
            <a:r>
              <a:rPr lang="en-US" sz="3200" b="1" i="1" dirty="0">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i="1" dirty="0" err="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dưới</a:t>
            </a:r>
            <a:r>
              <a:rPr lang="en-US" sz="3200" b="1" i="1" dirty="0">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i="1" dirty="0" err="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từ</a:t>
            </a:r>
            <a:r>
              <a:rPr lang="en-US" sz="3200" b="1" i="1" dirty="0">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i="1" dirty="0" err="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ngữ</a:t>
            </a:r>
            <a:r>
              <a:rPr lang="en-US" sz="3200" b="1" i="1" dirty="0">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i="1" dirty="0" err="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chỉ</a:t>
            </a:r>
            <a:r>
              <a:rPr lang="en-US" sz="3200" b="1" i="1" dirty="0">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i="1" dirty="0" err="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các</a:t>
            </a:r>
            <a:r>
              <a:rPr lang="en-US" sz="3200" b="1" i="1" dirty="0">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i="1" dirty="0" err="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hoạt</a:t>
            </a:r>
            <a:r>
              <a:rPr lang="en-US" sz="3200" b="1" i="1" dirty="0">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i="1" dirty="0" err="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động</a:t>
            </a:r>
            <a:r>
              <a:rPr lang="en-US" sz="3200" b="1" i="1" dirty="0">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i="1" dirty="0" err="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được</a:t>
            </a:r>
            <a:r>
              <a:rPr lang="en-US" sz="3200" b="1" i="1" dirty="0">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 so </a:t>
            </a:r>
            <a:r>
              <a:rPr lang="en-US" sz="3200" b="1" i="1" dirty="0" err="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sánh</a:t>
            </a:r>
            <a:r>
              <a:rPr lang="en-US" sz="3200" b="1" i="1" dirty="0">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i="1" dirty="0" err="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với</a:t>
            </a:r>
            <a:r>
              <a:rPr lang="en-US" sz="3200" b="1" i="1" dirty="0">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i="1" dirty="0" err="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nhau</a:t>
            </a:r>
            <a:r>
              <a:rPr lang="en-US" sz="3200" b="1" i="1" dirty="0">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i="1" dirty="0" err="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trong</a:t>
            </a:r>
            <a:r>
              <a:rPr lang="en-US" sz="3200" b="1" i="1" dirty="0">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i="1" dirty="0" err="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mỗi</a:t>
            </a:r>
            <a:r>
              <a:rPr lang="en-US" sz="3200" b="1" i="1" dirty="0">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i="1" dirty="0" err="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câu</a:t>
            </a:r>
            <a:r>
              <a:rPr lang="en-US" sz="3200" b="1" i="1" dirty="0">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i="1" dirty="0" err="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văn</a:t>
            </a:r>
            <a:r>
              <a:rPr lang="en-US" sz="3200" b="1" i="1" dirty="0">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i="1" dirty="0" err="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câu</a:t>
            </a:r>
            <a:r>
              <a:rPr lang="en-US" sz="3200" b="1" i="1" dirty="0">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i="1" dirty="0" err="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thơ</a:t>
            </a:r>
            <a:r>
              <a:rPr lang="en-US" sz="3200" b="1" i="1" dirty="0">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i="1" dirty="0" err="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sau</a:t>
            </a:r>
            <a:r>
              <a:rPr lang="en-US" sz="3200" b="1" i="1" dirty="0">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 </a:t>
            </a:r>
            <a:endParaRPr lang="vi-VN" sz="3200" b="1" i="1" dirty="0">
              <a:solidFill>
                <a:srgbClr val="1F7FA5"/>
              </a:solidFill>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1" name="Rectangle 5">
            <a:extLst>
              <a:ext uri="{FF2B5EF4-FFF2-40B4-BE49-F238E27FC236}">
                <a16:creationId xmlns:a16="http://schemas.microsoft.com/office/drawing/2014/main" id="{27DB49E3-0743-EDEE-85E0-2661E4746325}"/>
              </a:ext>
            </a:extLst>
          </p:cNvPr>
          <p:cNvSpPr>
            <a:spLocks noChangeAspect="1"/>
          </p:cNvSpPr>
          <p:nvPr/>
        </p:nvSpPr>
        <p:spPr>
          <a:xfrm>
            <a:off x="918549" y="1280934"/>
            <a:ext cx="8624613" cy="919611"/>
          </a:xfrm>
          <a:prstGeom prst="rect">
            <a:avLst/>
          </a:prstGeom>
        </p:spPr>
        <p:txBody>
          <a:bodyPr wrap="square">
            <a:spAutoFit/>
          </a:bodyPr>
          <a:lstStyle/>
          <a:p>
            <a:pPr lvl="0">
              <a:lnSpc>
                <a:spcPct val="84000"/>
              </a:lnSpc>
              <a:spcBef>
                <a:spcPts val="600"/>
              </a:spcBef>
            </a:pPr>
            <a:r>
              <a:rPr lang="en-US" sz="3200" b="1" i="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a) </a:t>
            </a:r>
            <a:r>
              <a:rPr lang="en-US" sz="3200" b="1" i="1" dirty="0" err="1">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Những</a:t>
            </a:r>
            <a:r>
              <a:rPr lang="en-US" sz="3200" b="1" i="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 con </a:t>
            </a:r>
            <a:r>
              <a:rPr lang="en-US" sz="3200" b="1" i="1" dirty="0" err="1">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bướm</a:t>
            </a:r>
            <a:r>
              <a:rPr lang="en-US" sz="3200" b="1" i="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i="1" dirty="0" err="1">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vàng</a:t>
            </a:r>
            <a:r>
              <a:rPr lang="en-US" sz="3200" b="1" i="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i="1" dirty="0" err="1">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sẫm</a:t>
            </a:r>
            <a:r>
              <a:rPr lang="en-US" sz="3200" b="1" i="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i="1" dirty="0" err="1">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ven</a:t>
            </a:r>
            <a:r>
              <a:rPr lang="en-US" sz="3200" b="1" i="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i="1" dirty="0" err="1">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cánh</a:t>
            </a:r>
            <a:r>
              <a:rPr lang="en-US" sz="3200" b="1" i="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i="1" dirty="0" err="1">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có</a:t>
            </a:r>
            <a:r>
              <a:rPr lang="en-US" sz="3200" b="1" i="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i="1" dirty="0" err="1">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răng</a:t>
            </a:r>
            <a:r>
              <a:rPr lang="en-US" sz="3200" b="1" i="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i="1" dirty="0" err="1">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cưa</a:t>
            </a:r>
            <a:r>
              <a:rPr lang="en-US" sz="3200" b="1" i="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i="1" dirty="0" err="1">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lượn</a:t>
            </a:r>
            <a:r>
              <a:rPr lang="en-US" sz="3200" b="1" i="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i="1" dirty="0" err="1">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lờ</a:t>
            </a:r>
            <a:r>
              <a:rPr lang="en-US" sz="3200" b="1" i="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i="1" dirty="0" err="1">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đờ</a:t>
            </a:r>
            <a:r>
              <a:rPr lang="en-US" sz="3200" b="1" i="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i="1" dirty="0" err="1">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như</a:t>
            </a:r>
            <a:r>
              <a:rPr lang="en-US" sz="3200" b="1" i="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i="1" dirty="0" err="1">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trôi</a:t>
            </a:r>
            <a:r>
              <a:rPr lang="en-US" sz="3200" b="1" i="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i="1" dirty="0" err="1">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trong</a:t>
            </a:r>
            <a:r>
              <a:rPr lang="en-US" sz="3200" b="1" i="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i="1" dirty="0" err="1">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nắng</a:t>
            </a:r>
            <a:r>
              <a:rPr lang="en-US" sz="3200" b="1" i="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12" name="Rectangle 5">
            <a:extLst>
              <a:ext uri="{FF2B5EF4-FFF2-40B4-BE49-F238E27FC236}">
                <a16:creationId xmlns:a16="http://schemas.microsoft.com/office/drawing/2014/main" id="{0B57B949-CAE1-F17F-F440-5200710D6ED5}"/>
              </a:ext>
            </a:extLst>
          </p:cNvPr>
          <p:cNvSpPr>
            <a:spLocks noChangeAspect="1"/>
          </p:cNvSpPr>
          <p:nvPr/>
        </p:nvSpPr>
        <p:spPr>
          <a:xfrm>
            <a:off x="349812" y="2559606"/>
            <a:ext cx="5974787" cy="2468304"/>
          </a:xfrm>
          <a:prstGeom prst="rect">
            <a:avLst/>
          </a:prstGeom>
        </p:spPr>
        <p:txBody>
          <a:bodyPr wrap="square">
            <a:spAutoFit/>
          </a:bodyPr>
          <a:lstStyle/>
          <a:p>
            <a:pPr lvl="0">
              <a:lnSpc>
                <a:spcPct val="84000"/>
              </a:lnSpc>
              <a:spcBef>
                <a:spcPts val="600"/>
              </a:spcBef>
            </a:pP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200" b="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b)</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200" b="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Con </a:t>
            </a:r>
            <a:r>
              <a:rPr lang="en-US" sz="3200" b="1" dirty="0" err="1">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mẹ</a:t>
            </a:r>
            <a:r>
              <a:rPr lang="en-US" sz="3200" b="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đẹp</a:t>
            </a:r>
            <a:r>
              <a:rPr lang="en-US" sz="3200" b="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sao</a:t>
            </a:r>
            <a:endParaRPr lang="en-US" sz="3200" b="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endParaRPr>
          </a:p>
          <a:p>
            <a:pPr lvl="0">
              <a:lnSpc>
                <a:spcPct val="84000"/>
              </a:lnSpc>
              <a:spcBef>
                <a:spcPts val="600"/>
              </a:spcBef>
            </a:pPr>
            <a:r>
              <a:rPr lang="en-US" sz="3200" b="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Những</a:t>
            </a:r>
            <a:r>
              <a:rPr lang="en-US" sz="3200" b="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hòn</a:t>
            </a:r>
            <a:r>
              <a:rPr lang="en-US" sz="3200" b="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tơ</a:t>
            </a:r>
            <a:r>
              <a:rPr lang="en-US" sz="3200" b="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nhỏ</a:t>
            </a:r>
            <a:endParaRPr lang="en-US" sz="3200" b="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endParaRPr>
          </a:p>
          <a:p>
            <a:pPr lvl="0">
              <a:lnSpc>
                <a:spcPct val="84000"/>
              </a:lnSpc>
              <a:spcBef>
                <a:spcPts val="600"/>
              </a:spcBef>
            </a:pPr>
            <a:r>
              <a:rPr lang="en-US" sz="3200" b="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Chạy</a:t>
            </a:r>
            <a:r>
              <a:rPr lang="en-US" sz="3200" b="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như</a:t>
            </a:r>
            <a:r>
              <a:rPr lang="en-US" sz="3200" b="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lăn</a:t>
            </a:r>
            <a:r>
              <a:rPr lang="en-US" sz="3200" b="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tròn</a:t>
            </a:r>
            <a:endParaRPr lang="en-US" sz="3200" b="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endParaRPr>
          </a:p>
          <a:p>
            <a:pPr lvl="0">
              <a:lnSpc>
                <a:spcPct val="84000"/>
              </a:lnSpc>
              <a:spcBef>
                <a:spcPts val="600"/>
              </a:spcBef>
            </a:pPr>
            <a:r>
              <a:rPr lang="en-US" sz="3200" b="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Trên</a:t>
            </a:r>
            <a:r>
              <a:rPr lang="en-US" sz="3200" b="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sân</a:t>
            </a:r>
            <a:r>
              <a:rPr lang="en-US" sz="3200" b="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trên</a:t>
            </a:r>
            <a:r>
              <a:rPr lang="en-US" sz="3200" b="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cỏ</a:t>
            </a:r>
            <a:r>
              <a:rPr lang="en-US" sz="3200" b="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a:t>
            </a:r>
          </a:p>
          <a:p>
            <a:pPr lvl="0" algn="r">
              <a:lnSpc>
                <a:spcPct val="84000"/>
              </a:lnSpc>
              <a:spcBef>
                <a:spcPts val="600"/>
              </a:spcBef>
            </a:pPr>
            <a:endParaRPr lang="en-US" sz="3200" b="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3" name="Rectangle 5">
            <a:extLst>
              <a:ext uri="{FF2B5EF4-FFF2-40B4-BE49-F238E27FC236}">
                <a16:creationId xmlns:a16="http://schemas.microsoft.com/office/drawing/2014/main" id="{FB9F73CD-FE42-6C82-3019-38D4DBAAF05C}"/>
              </a:ext>
            </a:extLst>
          </p:cNvPr>
          <p:cNvSpPr>
            <a:spLocks noChangeAspect="1"/>
          </p:cNvSpPr>
          <p:nvPr/>
        </p:nvSpPr>
        <p:spPr>
          <a:xfrm>
            <a:off x="1108414" y="4949490"/>
            <a:ext cx="7883186" cy="505972"/>
          </a:xfrm>
          <a:prstGeom prst="rect">
            <a:avLst/>
          </a:prstGeom>
        </p:spPr>
        <p:txBody>
          <a:bodyPr wrap="square">
            <a:spAutoFit/>
          </a:bodyPr>
          <a:lstStyle/>
          <a:p>
            <a:pPr lvl="0">
              <a:lnSpc>
                <a:spcPct val="84000"/>
              </a:lnSpc>
              <a:spcBef>
                <a:spcPts val="600"/>
              </a:spcBef>
            </a:pPr>
            <a:r>
              <a:rPr lang="en-US" sz="3200" b="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c) </a:t>
            </a:r>
            <a:r>
              <a:rPr lang="en-US" sz="3200" b="1" dirty="0" err="1">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Thuyền</a:t>
            </a:r>
            <a:r>
              <a:rPr lang="en-US" sz="3200" b="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chồm</a:t>
            </a:r>
            <a:r>
              <a:rPr lang="en-US" sz="3200" b="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lên</a:t>
            </a:r>
            <a:r>
              <a:rPr lang="en-US" sz="3200" b="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hụp</a:t>
            </a:r>
            <a:r>
              <a:rPr lang="en-US" sz="3200" b="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xuống</a:t>
            </a:r>
            <a:r>
              <a:rPr lang="en-US" sz="3200" b="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như</a:t>
            </a:r>
            <a:r>
              <a:rPr lang="en-US" sz="3200" b="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nô</a:t>
            </a:r>
            <a:r>
              <a:rPr lang="en-US" sz="3200" b="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sz="3200" b="1" dirty="0" err="1">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giỡn</a:t>
            </a:r>
            <a:r>
              <a:rPr lang="en-US" sz="3200" b="1" dirty="0">
                <a:solidFill>
                  <a:schemeClr val="tx1">
                    <a:lumMod val="65000"/>
                    <a:lumOff val="35000"/>
                  </a:schemeClr>
                </a:solidFill>
                <a:latin typeface="Times New Roman" panose="02020603050405020304" pitchFamily="18" charset="0"/>
                <a:ea typeface="AvantGarde" panose="00000400000000000000" pitchFamily="2" charset="0"/>
                <a:cs typeface="Times New Roman" panose="02020603050405020304" pitchFamily="18" charset="0"/>
              </a:rPr>
              <a:t>.</a:t>
            </a:r>
          </a:p>
        </p:txBody>
      </p:sp>
      <p:cxnSp>
        <p:nvCxnSpPr>
          <p:cNvPr id="20" name="Đường nối Thẳng 19">
            <a:extLst>
              <a:ext uri="{FF2B5EF4-FFF2-40B4-BE49-F238E27FC236}">
                <a16:creationId xmlns:a16="http://schemas.microsoft.com/office/drawing/2014/main" id="{120903EC-91E4-8446-D5C7-1989345B2F44}"/>
              </a:ext>
            </a:extLst>
          </p:cNvPr>
          <p:cNvCxnSpPr>
            <a:cxnSpLocks/>
          </p:cNvCxnSpPr>
          <p:nvPr/>
        </p:nvCxnSpPr>
        <p:spPr>
          <a:xfrm>
            <a:off x="1760141" y="2185164"/>
            <a:ext cx="182125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Đường nối Thẳng 20">
            <a:extLst>
              <a:ext uri="{FF2B5EF4-FFF2-40B4-BE49-F238E27FC236}">
                <a16:creationId xmlns:a16="http://schemas.microsoft.com/office/drawing/2014/main" id="{23183544-3883-A28D-DB89-C33893F63584}"/>
              </a:ext>
            </a:extLst>
          </p:cNvPr>
          <p:cNvCxnSpPr>
            <a:cxnSpLocks/>
          </p:cNvCxnSpPr>
          <p:nvPr/>
        </p:nvCxnSpPr>
        <p:spPr>
          <a:xfrm>
            <a:off x="4459000" y="2142272"/>
            <a:ext cx="5910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Hình chữ nhật: Góc Tròn 22">
            <a:extLst>
              <a:ext uri="{FF2B5EF4-FFF2-40B4-BE49-F238E27FC236}">
                <a16:creationId xmlns:a16="http://schemas.microsoft.com/office/drawing/2014/main" id="{7353E340-91EF-52E3-6F29-FB4B76E9FB27}"/>
              </a:ext>
            </a:extLst>
          </p:cNvPr>
          <p:cNvSpPr/>
          <p:nvPr/>
        </p:nvSpPr>
        <p:spPr>
          <a:xfrm>
            <a:off x="3581400" y="1758881"/>
            <a:ext cx="859127" cy="36220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Đường nối Thẳng 23">
            <a:extLst>
              <a:ext uri="{FF2B5EF4-FFF2-40B4-BE49-F238E27FC236}">
                <a16:creationId xmlns:a16="http://schemas.microsoft.com/office/drawing/2014/main" id="{5C82A962-3AD4-9069-7AF9-DC3C6966EF0D}"/>
              </a:ext>
            </a:extLst>
          </p:cNvPr>
          <p:cNvCxnSpPr>
            <a:cxnSpLocks/>
          </p:cNvCxnSpPr>
          <p:nvPr/>
        </p:nvCxnSpPr>
        <p:spPr>
          <a:xfrm>
            <a:off x="1302941" y="4002809"/>
            <a:ext cx="914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Đường nối Thẳng 25">
            <a:extLst>
              <a:ext uri="{FF2B5EF4-FFF2-40B4-BE49-F238E27FC236}">
                <a16:creationId xmlns:a16="http://schemas.microsoft.com/office/drawing/2014/main" id="{5286FEEA-FF58-B21C-291E-464465458146}"/>
              </a:ext>
            </a:extLst>
          </p:cNvPr>
          <p:cNvCxnSpPr>
            <a:cxnSpLocks/>
          </p:cNvCxnSpPr>
          <p:nvPr/>
        </p:nvCxnSpPr>
        <p:spPr>
          <a:xfrm>
            <a:off x="3200400" y="4002809"/>
            <a:ext cx="13287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Hình chữ nhật: Góc Tròn 27">
            <a:extLst>
              <a:ext uri="{FF2B5EF4-FFF2-40B4-BE49-F238E27FC236}">
                <a16:creationId xmlns:a16="http://schemas.microsoft.com/office/drawing/2014/main" id="{7FD962C9-BA49-770D-1458-80C48C5E81A6}"/>
              </a:ext>
            </a:extLst>
          </p:cNvPr>
          <p:cNvSpPr/>
          <p:nvPr/>
        </p:nvSpPr>
        <p:spPr>
          <a:xfrm>
            <a:off x="2282150" y="3606826"/>
            <a:ext cx="853440" cy="39624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Đường nối Thẳng 28">
            <a:extLst>
              <a:ext uri="{FF2B5EF4-FFF2-40B4-BE49-F238E27FC236}">
                <a16:creationId xmlns:a16="http://schemas.microsoft.com/office/drawing/2014/main" id="{C2ED4E1E-E482-869F-892B-34E6AD98D691}"/>
              </a:ext>
            </a:extLst>
          </p:cNvPr>
          <p:cNvCxnSpPr>
            <a:cxnSpLocks/>
          </p:cNvCxnSpPr>
          <p:nvPr/>
        </p:nvCxnSpPr>
        <p:spPr>
          <a:xfrm>
            <a:off x="3048000" y="5402352"/>
            <a:ext cx="3429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Đường nối Thẳng 29">
            <a:extLst>
              <a:ext uri="{FF2B5EF4-FFF2-40B4-BE49-F238E27FC236}">
                <a16:creationId xmlns:a16="http://schemas.microsoft.com/office/drawing/2014/main" id="{0DF97624-554B-B5D1-554A-B5DE169096E5}"/>
              </a:ext>
            </a:extLst>
          </p:cNvPr>
          <p:cNvCxnSpPr>
            <a:cxnSpLocks/>
          </p:cNvCxnSpPr>
          <p:nvPr/>
        </p:nvCxnSpPr>
        <p:spPr>
          <a:xfrm>
            <a:off x="7467600" y="5388496"/>
            <a:ext cx="1371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Hình chữ nhật: Góc Tròn 30">
            <a:extLst>
              <a:ext uri="{FF2B5EF4-FFF2-40B4-BE49-F238E27FC236}">
                <a16:creationId xmlns:a16="http://schemas.microsoft.com/office/drawing/2014/main" id="{DEE3A555-BBD9-E305-4818-DAFE146B190B}"/>
              </a:ext>
            </a:extLst>
          </p:cNvPr>
          <p:cNvSpPr/>
          <p:nvPr/>
        </p:nvSpPr>
        <p:spPr>
          <a:xfrm>
            <a:off x="6680919" y="5006139"/>
            <a:ext cx="710481" cy="39621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249181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left)">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left)">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left)">
                                      <p:cBhvr>
                                        <p:cTn id="54" dur="500"/>
                                        <p:tgtEl>
                                          <p:spTgt spid="2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wipe(left)">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left)">
                                      <p:cBhvr>
                                        <p:cTn id="6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P spid="13" grpId="0"/>
      <p:bldP spid="23" grpId="0" animBg="1"/>
      <p:bldP spid="28" grpId="0" animBg="1"/>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D18F8110-B5C8-4FCA-BE0E-0E829F620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667000"/>
            <a:ext cx="3339869" cy="3870186"/>
          </a:xfrm>
          <a:prstGeom prst="rect">
            <a:avLst/>
          </a:prstGeom>
        </p:spPr>
      </p:pic>
      <p:pic>
        <p:nvPicPr>
          <p:cNvPr id="3" name="Hình ảnh 2">
            <a:extLst>
              <a:ext uri="{FF2B5EF4-FFF2-40B4-BE49-F238E27FC236}">
                <a16:creationId xmlns:a16="http://schemas.microsoft.com/office/drawing/2014/main" id="{D2F51E95-7094-0231-2E22-1A829F763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287000" y="4173761"/>
            <a:ext cx="1752600" cy="2653759"/>
          </a:xfrm>
          <a:prstGeom prst="rect">
            <a:avLst/>
          </a:prstGeom>
        </p:spPr>
      </p:pic>
      <p:sp>
        <p:nvSpPr>
          <p:cNvPr id="9" name="Hộp Văn bản 8">
            <a:extLst>
              <a:ext uri="{FF2B5EF4-FFF2-40B4-BE49-F238E27FC236}">
                <a16:creationId xmlns:a16="http://schemas.microsoft.com/office/drawing/2014/main" id="{FFCC719B-46EC-AC60-94FF-0B07E77217C6}"/>
              </a:ext>
            </a:extLst>
          </p:cNvPr>
          <p:cNvSpPr txBox="1"/>
          <p:nvPr/>
        </p:nvSpPr>
        <p:spPr>
          <a:xfrm>
            <a:off x="3810000" y="3090446"/>
            <a:ext cx="6934200" cy="677108"/>
          </a:xfrm>
          <a:prstGeom prst="rect">
            <a:avLst/>
          </a:prstGeom>
          <a:noFill/>
        </p:spPr>
        <p:txBody>
          <a:bodyPr wrap="square" lIns="0" tIns="0" rIns="0" bIns="0" rtlCol="0">
            <a:spAutoFit/>
          </a:bodyPr>
          <a:lstStyle/>
          <a:p>
            <a:pPr algn="l"/>
            <a:r>
              <a:rPr lang="en-US" sz="4400" b="1" dirty="0" err="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Bài</a:t>
            </a:r>
            <a:r>
              <a:rPr lang="en-US" sz="4400" b="1" dirty="0">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 </a:t>
            </a:r>
            <a:r>
              <a:rPr lang="en-US" sz="4400" b="1" dirty="0" err="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hát</a:t>
            </a:r>
            <a:r>
              <a:rPr lang="en-US" sz="4400" b="1" dirty="0">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 </a:t>
            </a:r>
            <a:r>
              <a:rPr lang="en-US" sz="4400" b="1" dirty="0" err="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nói</a:t>
            </a:r>
            <a:r>
              <a:rPr lang="en-US" sz="4400" b="1" dirty="0">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 </a:t>
            </a:r>
            <a:r>
              <a:rPr lang="en-US" sz="4400" b="1" dirty="0" err="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về</a:t>
            </a:r>
            <a:r>
              <a:rPr lang="en-US" sz="4400" b="1" dirty="0">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 </a:t>
            </a:r>
            <a:r>
              <a:rPr lang="en-US" sz="4400" b="1" dirty="0" err="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điều</a:t>
            </a:r>
            <a:r>
              <a:rPr lang="en-US" sz="4400" b="1" dirty="0">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 </a:t>
            </a:r>
            <a:r>
              <a:rPr lang="en-US" sz="4400" b="1" dirty="0" err="1">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gì</a:t>
            </a:r>
            <a:r>
              <a:rPr lang="en-US" sz="4400" b="1" dirty="0">
                <a:solidFill>
                  <a:srgbClr val="1F7FA5"/>
                </a:solidFill>
                <a:latin typeface="Times New Roman" panose="02020603050405020304" pitchFamily="18" charset="0"/>
                <a:ea typeface="AvantGarde" panose="00000400000000000000" pitchFamily="2" charset="0"/>
                <a:cs typeface="Times New Roman" panose="02020603050405020304" pitchFamily="18" charset="0"/>
              </a:rPr>
              <a:t>?</a:t>
            </a:r>
          </a:p>
        </p:txBody>
      </p:sp>
    </p:spTree>
    <p:extLst>
      <p:ext uri="{BB962C8B-B14F-4D97-AF65-F5344CB8AC3E}">
        <p14:creationId xmlns:p14="http://schemas.microsoft.com/office/powerpoint/2010/main" val="137298187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33E1CB27-E735-064A-1139-2889902AF3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7904" y="268678"/>
            <a:ext cx="6215083" cy="4966189"/>
          </a:xfrm>
          <a:prstGeom prst="rect">
            <a:avLst/>
          </a:prstGeom>
        </p:spPr>
      </p:pic>
      <p:pic>
        <p:nvPicPr>
          <p:cNvPr id="2" name="图片 9" descr="图片2">
            <a:extLst>
              <a:ext uri="{FF2B5EF4-FFF2-40B4-BE49-F238E27FC236}">
                <a16:creationId xmlns:a16="http://schemas.microsoft.com/office/drawing/2014/main" id="{C3AA308F-2377-1D67-E22E-26AC85CA8CA9}"/>
              </a:ext>
            </a:extLst>
          </p:cNvPr>
          <p:cNvPicPr>
            <a:picLocks noChangeAspect="1"/>
          </p:cNvPicPr>
          <p:nvPr/>
        </p:nvPicPr>
        <p:blipFill>
          <a:blip r:embed="rId3"/>
          <a:srcRect t="1759" b="67991"/>
          <a:stretch>
            <a:fillRect/>
          </a:stretch>
        </p:blipFill>
        <p:spPr>
          <a:xfrm>
            <a:off x="-11509" y="0"/>
            <a:ext cx="12215018" cy="2074545"/>
          </a:xfrm>
          <a:prstGeom prst="rect">
            <a:avLst/>
          </a:prstGeom>
        </p:spPr>
      </p:pic>
      <p:sp>
        <p:nvSpPr>
          <p:cNvPr id="5" name="Hình chữ nhật: Góc Tròn 4">
            <a:extLst>
              <a:ext uri="{FF2B5EF4-FFF2-40B4-BE49-F238E27FC236}">
                <a16:creationId xmlns:a16="http://schemas.microsoft.com/office/drawing/2014/main" id="{DC06ADFA-743D-8459-EC6B-E1EE076D2DD5}"/>
              </a:ext>
            </a:extLst>
          </p:cNvPr>
          <p:cNvSpPr/>
          <p:nvPr/>
        </p:nvSpPr>
        <p:spPr>
          <a:xfrm>
            <a:off x="152400" y="3429000"/>
            <a:ext cx="11277600" cy="3657600"/>
          </a:xfrm>
          <a:prstGeom prst="roundRect">
            <a:avLst/>
          </a:prstGeom>
          <a:blipFill dpi="0"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149169"/>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5">
            <a:extLst>
              <a:ext uri="{FF2B5EF4-FFF2-40B4-BE49-F238E27FC236}">
                <a16:creationId xmlns:a16="http://schemas.microsoft.com/office/drawing/2014/main" id="{C03D2AC7-3F17-1C69-0D55-538BD73C6E13}"/>
              </a:ext>
            </a:extLst>
          </p:cNvPr>
          <p:cNvSpPr txBox="1"/>
          <p:nvPr/>
        </p:nvSpPr>
        <p:spPr>
          <a:xfrm>
            <a:off x="2062779" y="3693855"/>
            <a:ext cx="8066439" cy="2554545"/>
          </a:xfrm>
          <a:prstGeom prst="rect">
            <a:avLst/>
          </a:prstGeom>
          <a:noFill/>
        </p:spPr>
        <p:txBody>
          <a:bodyPr wrap="none" lIns="0" tIns="0" rIns="0" bIns="0" rtlCol="0">
            <a:spAutoFit/>
          </a:bodyPr>
          <a:lstStyle/>
          <a:p>
            <a:pPr algn="ctr"/>
            <a:r>
              <a:rPr lang="en-US" sz="16600" dirty="0" err="1">
                <a:ln w="41275">
                  <a:solidFill>
                    <a:schemeClr val="tx1"/>
                  </a:solidFill>
                </a:ln>
                <a:solidFill>
                  <a:srgbClr val="FF0000"/>
                </a:solidFill>
                <a:latin typeface="SVN-Poky's" panose="020B0606040200020203" pitchFamily="34" charset="0"/>
              </a:rPr>
              <a:t>Vận</a:t>
            </a:r>
            <a:r>
              <a:rPr lang="en-US" sz="16600" dirty="0">
                <a:ln w="41275">
                  <a:solidFill>
                    <a:schemeClr val="tx1"/>
                  </a:solidFill>
                </a:ln>
                <a:solidFill>
                  <a:srgbClr val="FF0000"/>
                </a:solidFill>
                <a:latin typeface="SVN-Poky's" panose="020B0606040200020203" pitchFamily="34" charset="0"/>
              </a:rPr>
              <a:t> </a:t>
            </a:r>
            <a:r>
              <a:rPr lang="en-US" sz="16600" dirty="0" err="1">
                <a:ln w="41275">
                  <a:solidFill>
                    <a:schemeClr val="tx1"/>
                  </a:solidFill>
                </a:ln>
                <a:solidFill>
                  <a:srgbClr val="FF0000"/>
                </a:solidFill>
                <a:latin typeface="SVN-Poky's" panose="020B0606040200020203" pitchFamily="34" charset="0"/>
              </a:rPr>
              <a:t>dụng</a:t>
            </a:r>
            <a:endParaRPr lang="en-US" sz="16600" dirty="0">
              <a:ln w="41275">
                <a:solidFill>
                  <a:schemeClr val="tx1"/>
                </a:solidFill>
              </a:ln>
              <a:solidFill>
                <a:srgbClr val="6ED9D9"/>
              </a:solidFill>
              <a:latin typeface="SVN-Poky's" panose="020B0606040200020203" pitchFamily="34" charset="0"/>
            </a:endParaRPr>
          </a:p>
        </p:txBody>
      </p:sp>
    </p:spTree>
    <p:extLst>
      <p:ext uri="{BB962C8B-B14F-4D97-AF65-F5344CB8AC3E}">
        <p14:creationId xmlns:p14="http://schemas.microsoft.com/office/powerpoint/2010/main" val="7225597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05DEE-0CB8-28CF-7003-C79DD0A48678}"/>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C02EEDD1-2292-2497-6B49-5EF6CC0B864E}"/>
              </a:ext>
            </a:extLst>
          </p:cNvPr>
          <p:cNvGrpSpPr/>
          <p:nvPr/>
        </p:nvGrpSpPr>
        <p:grpSpPr>
          <a:xfrm>
            <a:off x="2666989" y="-7169"/>
            <a:ext cx="8822391" cy="5624463"/>
            <a:chOff x="3168523" y="304927"/>
            <a:chExt cx="5975985" cy="4838700"/>
          </a:xfrm>
        </p:grpSpPr>
        <p:sp>
          <p:nvSpPr>
            <p:cNvPr id="3" name="object 3">
              <a:extLst>
                <a:ext uri="{FF2B5EF4-FFF2-40B4-BE49-F238E27FC236}">
                  <a16:creationId xmlns:a16="http://schemas.microsoft.com/office/drawing/2014/main" id="{AA7505FE-8234-0B9D-BE23-E50DD55DDA81}"/>
                </a:ext>
              </a:extLst>
            </p:cNvPr>
            <p:cNvSpPr/>
            <p:nvPr/>
          </p:nvSpPr>
          <p:spPr>
            <a:xfrm>
              <a:off x="3168523" y="1002537"/>
              <a:ext cx="5975476" cy="4140960"/>
            </a:xfrm>
            <a:prstGeom prst="rect">
              <a:avLst/>
            </a:prstGeom>
            <a:blipFill>
              <a:blip r:embed="rId2" cstate="print"/>
              <a:stretch>
                <a:fillRect/>
              </a:stretch>
            </a:blipFill>
          </p:spPr>
          <p:txBody>
            <a:bodyPr wrap="square" lIns="0" tIns="0" rIns="0" bIns="0" rtlCol="0"/>
            <a:lstStyle/>
            <a:p>
              <a:endParaRPr sz="1200" dirty="0">
                <a:solidFill>
                  <a:prstClr val="black"/>
                </a:solidFill>
              </a:endParaRPr>
            </a:p>
          </p:txBody>
        </p:sp>
        <p:sp>
          <p:nvSpPr>
            <p:cNvPr id="4" name="object 4">
              <a:extLst>
                <a:ext uri="{FF2B5EF4-FFF2-40B4-BE49-F238E27FC236}">
                  <a16:creationId xmlns:a16="http://schemas.microsoft.com/office/drawing/2014/main" id="{E88B788E-FBAB-BDEC-507B-55D167032822}"/>
                </a:ext>
              </a:extLst>
            </p:cNvPr>
            <p:cNvSpPr/>
            <p:nvPr/>
          </p:nvSpPr>
          <p:spPr>
            <a:xfrm>
              <a:off x="5052314" y="304927"/>
              <a:ext cx="4091686" cy="2060321"/>
            </a:xfrm>
            <a:prstGeom prst="rect">
              <a:avLst/>
            </a:prstGeom>
            <a:blipFill>
              <a:blip r:embed="rId3" cstate="print"/>
              <a:stretch>
                <a:fillRect/>
              </a:stretch>
            </a:blipFill>
          </p:spPr>
          <p:txBody>
            <a:bodyPr wrap="square" lIns="0" tIns="0" rIns="0" bIns="0" rtlCol="0"/>
            <a:lstStyle/>
            <a:p>
              <a:endParaRPr sz="1200">
                <a:solidFill>
                  <a:prstClr val="black"/>
                </a:solidFill>
              </a:endParaRPr>
            </a:p>
          </p:txBody>
        </p:sp>
      </p:grpSp>
      <p:sp>
        <p:nvSpPr>
          <p:cNvPr id="6" name="object 6">
            <a:extLst>
              <a:ext uri="{FF2B5EF4-FFF2-40B4-BE49-F238E27FC236}">
                <a16:creationId xmlns:a16="http://schemas.microsoft.com/office/drawing/2014/main" id="{477838E3-32FB-E4F3-1099-4DFDF063CC5C}"/>
              </a:ext>
            </a:extLst>
          </p:cNvPr>
          <p:cNvSpPr/>
          <p:nvPr/>
        </p:nvSpPr>
        <p:spPr>
          <a:xfrm>
            <a:off x="381000" y="1981200"/>
            <a:ext cx="2819389" cy="3565549"/>
          </a:xfrm>
          <a:prstGeom prst="rect">
            <a:avLst/>
          </a:prstGeom>
          <a:blipFill>
            <a:blip r:embed="rId4" cstate="print"/>
            <a:stretch>
              <a:fillRect/>
            </a:stretch>
          </a:blipFill>
        </p:spPr>
        <p:txBody>
          <a:bodyPr wrap="square" lIns="0" tIns="0" rIns="0" bIns="0" rtlCol="0"/>
          <a:lstStyle/>
          <a:p>
            <a:endParaRPr sz="1200">
              <a:solidFill>
                <a:prstClr val="black"/>
              </a:solidFill>
            </a:endParaRPr>
          </a:p>
        </p:txBody>
      </p:sp>
      <p:sp>
        <p:nvSpPr>
          <p:cNvPr id="7" name="TextBox 6">
            <a:extLst>
              <a:ext uri="{FF2B5EF4-FFF2-40B4-BE49-F238E27FC236}">
                <a16:creationId xmlns:a16="http://schemas.microsoft.com/office/drawing/2014/main" id="{B3908EF1-4DB9-41F0-AB65-BE357A2EDDA6}"/>
              </a:ext>
            </a:extLst>
          </p:cNvPr>
          <p:cNvSpPr txBox="1"/>
          <p:nvPr/>
        </p:nvSpPr>
        <p:spPr>
          <a:xfrm>
            <a:off x="2095244" y="2613393"/>
            <a:ext cx="6705600" cy="769441"/>
          </a:xfrm>
          <a:prstGeom prst="rect">
            <a:avLst/>
          </a:prstGeom>
          <a:noFill/>
        </p:spPr>
        <p:txBody>
          <a:bodyPr wrap="square">
            <a:spAutoFit/>
          </a:bodyPr>
          <a:lstStyle/>
          <a:p>
            <a:pPr algn="just"/>
            <a:r>
              <a:rPr lang="en-US" sz="4400" kern="0" dirty="0">
                <a:solidFill>
                  <a:srgbClr val="FF0000"/>
                </a:solidFill>
                <a:latin typeface="Times New Roman" panose="02020603050405020304" pitchFamily="18" charset="0"/>
                <a:ea typeface="Calibri" panose="020F0502020204030204" pitchFamily="34" charset="0"/>
              </a:rPr>
              <a:t> </a:t>
            </a:r>
            <a:endParaRPr lang="en-US" sz="4400" dirty="0">
              <a:solidFill>
                <a:srgbClr val="FF0000"/>
              </a:solidFill>
            </a:endParaRPr>
          </a:p>
        </p:txBody>
      </p:sp>
      <p:sp>
        <p:nvSpPr>
          <p:cNvPr id="5" name="TextBox 4">
            <a:extLst>
              <a:ext uri="{FF2B5EF4-FFF2-40B4-BE49-F238E27FC236}">
                <a16:creationId xmlns:a16="http://schemas.microsoft.com/office/drawing/2014/main" id="{4A8D6B06-534D-5125-B6B6-86A24D35F296}"/>
              </a:ext>
            </a:extLst>
          </p:cNvPr>
          <p:cNvSpPr txBox="1"/>
          <p:nvPr/>
        </p:nvSpPr>
        <p:spPr>
          <a:xfrm>
            <a:off x="3505200" y="2690336"/>
            <a:ext cx="7009888" cy="1477328"/>
          </a:xfrm>
          <a:prstGeom prst="rect">
            <a:avLst/>
          </a:prstGeom>
          <a:noFill/>
        </p:spPr>
        <p:txBody>
          <a:bodyPr wrap="square" lIns="0" tIns="0" rIns="0" bIns="0" rtlCol="0">
            <a:spAutoFit/>
          </a:bodyPr>
          <a:lstStyle/>
          <a:p>
            <a:pPr algn="just"/>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hỏi</a:t>
            </a:r>
            <a:r>
              <a:rPr lang="en-US" sz="3200" b="1" dirty="0">
                <a:latin typeface="Times New Roman" panose="02020603050405020304" pitchFamily="18" charset="0"/>
                <a:cs typeface="Times New Roman" panose="02020603050405020304" pitchFamily="18" charset="0"/>
              </a:rPr>
              <a:t>: Em </a:t>
            </a:r>
            <a:r>
              <a:rPr lang="en-US" sz="3200" b="1" dirty="0" err="1">
                <a:latin typeface="Times New Roman" panose="02020603050405020304" pitchFamily="18" charset="0"/>
                <a:cs typeface="Times New Roman" panose="02020603050405020304" pitchFamily="18" charset="0"/>
              </a:rPr>
              <a:t>hãy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đặt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ảnh</a:t>
            </a:r>
            <a:r>
              <a:rPr lang="en-US" sz="3200" b="1" dirty="0">
                <a:latin typeface="Times New Roman" panose="02020603050405020304" pitchFamily="18" charset="0"/>
                <a:cs typeface="Times New Roman" panose="02020603050405020304" pitchFamily="18" charset="0"/>
              </a:rPr>
              <a:t> so </a:t>
            </a:r>
            <a:r>
              <a:rPr lang="en-US" sz="3200" b="1" dirty="0" err="1">
                <a:latin typeface="Times New Roman" panose="02020603050405020304" pitchFamily="18" charset="0"/>
                <a:cs typeface="Times New Roman" panose="02020603050405020304" pitchFamily="18" charset="0"/>
              </a:rPr>
              <a:t>sánh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động</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miền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quê</a:t>
            </a:r>
            <a:r>
              <a:rPr lang="en-US" sz="32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830605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图片2">
            <a:extLst>
              <a:ext uri="{FF2B5EF4-FFF2-40B4-BE49-F238E27FC236}">
                <a16:creationId xmlns:a16="http://schemas.microsoft.com/office/drawing/2014/main" id="{ABA47BBC-A3EF-ACCD-92F0-5F7235B75AA9}"/>
              </a:ext>
            </a:extLst>
          </p:cNvPr>
          <p:cNvPicPr>
            <a:picLocks noChangeAspect="1"/>
          </p:cNvPicPr>
          <p:nvPr/>
        </p:nvPicPr>
        <p:blipFill>
          <a:blip r:embed="rId2"/>
          <a:srcRect t="1759" b="67991"/>
          <a:stretch>
            <a:fillRect/>
          </a:stretch>
        </p:blipFill>
        <p:spPr>
          <a:xfrm>
            <a:off x="-23018" y="-293138"/>
            <a:ext cx="12215018" cy="2074545"/>
          </a:xfrm>
          <a:prstGeom prst="rect">
            <a:avLst/>
          </a:prstGeom>
        </p:spPr>
      </p:pic>
      <p:sp>
        <p:nvSpPr>
          <p:cNvPr id="5" name="Hình chữ nhật: Góc Tròn 4">
            <a:extLst>
              <a:ext uri="{FF2B5EF4-FFF2-40B4-BE49-F238E27FC236}">
                <a16:creationId xmlns:a16="http://schemas.microsoft.com/office/drawing/2014/main" id="{A90C0373-47E7-31D7-090C-91380A6BBEE3}"/>
              </a:ext>
            </a:extLst>
          </p:cNvPr>
          <p:cNvSpPr/>
          <p:nvPr/>
        </p:nvSpPr>
        <p:spPr>
          <a:xfrm>
            <a:off x="-571500" y="4783455"/>
            <a:ext cx="13335000" cy="2514600"/>
          </a:xfrm>
          <a:prstGeom prst="roundRect">
            <a:avLst>
              <a:gd name="adj" fmla="val 0"/>
            </a:avLst>
          </a:prstGeom>
          <a:blipFill dpi="0"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t="-474531" b="1"/>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Hình ảnh 3">
            <a:extLst>
              <a:ext uri="{FF2B5EF4-FFF2-40B4-BE49-F238E27FC236}">
                <a16:creationId xmlns:a16="http://schemas.microsoft.com/office/drawing/2014/main" id="{FF5F13A2-7739-A41B-9403-26DBA10782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57537" y="3229207"/>
            <a:ext cx="5876925" cy="4361984"/>
          </a:xfrm>
          <a:prstGeom prst="rect">
            <a:avLst/>
          </a:prstGeom>
        </p:spPr>
      </p:pic>
      <p:sp>
        <p:nvSpPr>
          <p:cNvPr id="6" name="Hình chữ nhật: Góc Tròn 5">
            <a:extLst>
              <a:ext uri="{FF2B5EF4-FFF2-40B4-BE49-F238E27FC236}">
                <a16:creationId xmlns:a16="http://schemas.microsoft.com/office/drawing/2014/main" id="{A1B0F49B-5358-B899-4220-6035D664DFB6}"/>
              </a:ext>
            </a:extLst>
          </p:cNvPr>
          <p:cNvSpPr/>
          <p:nvPr/>
        </p:nvSpPr>
        <p:spPr>
          <a:xfrm>
            <a:off x="-571500" y="5410200"/>
            <a:ext cx="13335000" cy="2514600"/>
          </a:xfrm>
          <a:prstGeom prst="roundRect">
            <a:avLst>
              <a:gd name="adj" fmla="val 0"/>
            </a:avLst>
          </a:prstGeom>
          <a:blipFill dpi="0"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t="-474531" b="1"/>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206D133-B797-BED8-489D-53DCC4CFBC9A}"/>
              </a:ext>
            </a:extLst>
          </p:cNvPr>
          <p:cNvSpPr/>
          <p:nvPr/>
        </p:nvSpPr>
        <p:spPr>
          <a:xfrm>
            <a:off x="1066800" y="990600"/>
            <a:ext cx="9982200" cy="2819400"/>
          </a:xfrm>
          <a:prstGeom prst="rect">
            <a:avLst/>
          </a:prstGeom>
          <a:noFill/>
        </p:spPr>
        <p:txBody>
          <a:bodyPr wrap="none" lIns="91440" tIns="45720" rIns="91440" bIns="45720">
            <a:prstTxWarp prst="textChevron">
              <a:avLst/>
            </a:prstTxWarp>
            <a:spAutoFit/>
          </a:bodyPr>
          <a:lstStyle/>
          <a:p>
            <a:pPr algn="ctr"/>
            <a:r>
              <a:rPr lang="en-US"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Cảm</a:t>
            </a: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ơn</a:t>
            </a: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quý</a:t>
            </a: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thầy</a:t>
            </a: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cô</a:t>
            </a: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đã</a:t>
            </a: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lắng</a:t>
            </a: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nghe</a:t>
            </a: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a: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44468792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201AF-6B46-D321-58E3-3CA1FD36851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62DE5E3-03CE-B55E-3269-73CFAECE3472}"/>
              </a:ext>
            </a:extLst>
          </p:cNvPr>
          <p:cNvSpPr txBox="1"/>
          <p:nvPr/>
        </p:nvSpPr>
        <p:spPr>
          <a:xfrm>
            <a:off x="914400" y="1459230"/>
            <a:ext cx="10830632" cy="1969770"/>
          </a:xfrm>
          <a:prstGeom prst="rect">
            <a:avLst/>
          </a:prstGeom>
          <a:noFill/>
        </p:spPr>
        <p:txBody>
          <a:bodyPr wrap="square" lIns="0" tIns="0" rIns="0" bIns="0" rtlCol="0">
            <a:spAutoFit/>
          </a:bodyPr>
          <a:lstStyle/>
          <a:p>
            <a:pPr algn="ctr"/>
            <a:r>
              <a:rPr lang="en-US" sz="4800" dirty="0" err="1">
                <a:latin typeface="Times New Roman" panose="02020603050405020304" pitchFamily="18" charset="0"/>
                <a:cs typeface="Times New Roman" panose="02020603050405020304" pitchFamily="18" charset="0"/>
              </a:rPr>
              <a:t>Thứ</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Năm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ngày</a:t>
            </a:r>
            <a:r>
              <a:rPr lang="en-US" sz="4800" dirty="0">
                <a:latin typeface="Times New Roman" panose="02020603050405020304" pitchFamily="18" charset="0"/>
                <a:cs typeface="Times New Roman" panose="02020603050405020304" pitchFamily="18" charset="0"/>
              </a:rPr>
              <a:t> 29 </a:t>
            </a:r>
            <a:r>
              <a:rPr lang="en-US" sz="4800" dirty="0" err="1">
                <a:latin typeface="Times New Roman" panose="02020603050405020304" pitchFamily="18" charset="0"/>
                <a:cs typeface="Times New Roman" panose="02020603050405020304" pitchFamily="18" charset="0"/>
              </a:rPr>
              <a:t>tháng</a:t>
            </a:r>
            <a:r>
              <a:rPr lang="en-US" sz="4800" dirty="0">
                <a:latin typeface="Times New Roman" panose="02020603050405020304" pitchFamily="18" charset="0"/>
                <a:cs typeface="Times New Roman" panose="02020603050405020304" pitchFamily="18" charset="0"/>
              </a:rPr>
              <a:t> 01 </a:t>
            </a:r>
            <a:r>
              <a:rPr lang="en-US" sz="4800" dirty="0" err="1">
                <a:latin typeface="Times New Roman" panose="02020603050405020304" pitchFamily="18" charset="0"/>
                <a:cs typeface="Times New Roman" panose="02020603050405020304" pitchFamily="18" charset="0"/>
              </a:rPr>
              <a:t>năm</a:t>
            </a:r>
            <a:r>
              <a:rPr lang="en-US" sz="4800" dirty="0">
                <a:latin typeface="Times New Roman" panose="02020603050405020304" pitchFamily="18" charset="0"/>
                <a:cs typeface="Times New Roman" panose="02020603050405020304" pitchFamily="18" charset="0"/>
              </a:rPr>
              <a:t> 2026</a:t>
            </a:r>
          </a:p>
          <a:p>
            <a:pPr algn="ctr"/>
            <a:r>
              <a:rPr lang="en-US" sz="4000" u="sng" dirty="0" err="1">
                <a:latin typeface="Times New Roman" panose="02020603050405020304" pitchFamily="18" charset="0"/>
                <a:cs typeface="Times New Roman" panose="02020603050405020304" pitchFamily="18" charset="0"/>
              </a:rPr>
              <a:t>Tiếng</a:t>
            </a:r>
            <a:r>
              <a:rPr lang="en-US" sz="4000" u="sng" dirty="0">
                <a:latin typeface="Times New Roman" panose="02020603050405020304" pitchFamily="18" charset="0"/>
                <a:cs typeface="Times New Roman" panose="02020603050405020304" pitchFamily="18" charset="0"/>
              </a:rPr>
              <a:t> Việt</a:t>
            </a:r>
          </a:p>
          <a:p>
            <a:pPr algn="l"/>
            <a:r>
              <a:rPr lang="en-US" sz="4000" u="sng" dirty="0" err="1">
                <a:latin typeface="Times New Roman" panose="02020603050405020304" pitchFamily="18" charset="0"/>
                <a:cs typeface="Times New Roman" panose="02020603050405020304" pitchFamily="18" charset="0"/>
              </a:rPr>
              <a:t>Bài</a:t>
            </a:r>
            <a:r>
              <a:rPr lang="en-US" sz="4000" u="sng" dirty="0">
                <a:latin typeface="Times New Roman" panose="02020603050405020304" pitchFamily="18" charset="0"/>
                <a:cs typeface="Times New Roman" panose="02020603050405020304" pitchFamily="18" charset="0"/>
              </a:rPr>
              <a:t> </a:t>
            </a:r>
            <a:r>
              <a:rPr lang="en-US" sz="4000" u="sng" dirty="0" err="1">
                <a:latin typeface="Times New Roman" panose="02020603050405020304" pitchFamily="18" charset="0"/>
                <a:cs typeface="Times New Roman" panose="02020603050405020304" pitchFamily="18" charset="0"/>
              </a:rPr>
              <a:t>đọc</a:t>
            </a:r>
            <a:r>
              <a:rPr lang="en-US" sz="4000" u="sng" dirty="0">
                <a:latin typeface="Times New Roman" panose="02020603050405020304" pitchFamily="18" charset="0"/>
                <a:cs typeface="Times New Roman" panose="02020603050405020304" pitchFamily="18" charset="0"/>
              </a:rPr>
              <a:t> 2</a:t>
            </a:r>
            <a:r>
              <a:rPr lang="en-US" sz="4000" dirty="0">
                <a:latin typeface="Times New Roman" panose="02020603050405020304" pitchFamily="18" charset="0"/>
                <a:cs typeface="Times New Roman" panose="02020603050405020304" pitchFamily="18" charset="0"/>
              </a:rPr>
              <a:t>: Hương </a:t>
            </a:r>
            <a:r>
              <a:rPr lang="en-US" sz="4000" dirty="0" err="1">
                <a:latin typeface="Times New Roman" panose="02020603050405020304" pitchFamily="18" charset="0"/>
                <a:cs typeface="Times New Roman" panose="02020603050405020304" pitchFamily="18" charset="0"/>
              </a:rPr>
              <a:t>làng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so </a:t>
            </a:r>
            <a:r>
              <a:rPr lang="en-US" sz="4000" dirty="0" err="1">
                <a:latin typeface="Times New Roman" panose="02020603050405020304" pitchFamily="18" charset="0"/>
                <a:cs typeface="Times New Roman" panose="02020603050405020304" pitchFamily="18" charset="0"/>
              </a:rPr>
              <a:t>sánh</a:t>
            </a:r>
            <a:r>
              <a:rPr lang="en-US" sz="4000" dirty="0">
                <a:latin typeface="Times New Roman" panose="02020603050405020304" pitchFamily="18" charset="0"/>
                <a:cs typeface="Times New Roman" panose="02020603050405020304" pitchFamily="18" charset="0"/>
              </a:rPr>
              <a:t> ( 2 </a:t>
            </a:r>
            <a:r>
              <a:rPr lang="en-US" sz="4000" dirty="0" err="1">
                <a:latin typeface="Times New Roman" panose="02020603050405020304" pitchFamily="18" charset="0"/>
                <a:cs typeface="Times New Roman" panose="02020603050405020304" pitchFamily="18" charset="0"/>
              </a:rPr>
              <a:t>tiết</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1838120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5" descr="组 13">
            <a:extLst>
              <a:ext uri="{FF2B5EF4-FFF2-40B4-BE49-F238E27FC236}">
                <a16:creationId xmlns:a16="http://schemas.microsoft.com/office/drawing/2014/main" id="{C7865666-1C70-CC66-0993-DC1A07B31E05}"/>
              </a:ext>
            </a:extLst>
          </p:cNvPr>
          <p:cNvPicPr>
            <a:picLocks noChangeAspect="1"/>
          </p:cNvPicPr>
          <p:nvPr/>
        </p:nvPicPr>
        <p:blipFill>
          <a:blip r:embed="rId2"/>
          <a:stretch>
            <a:fillRect/>
          </a:stretch>
        </p:blipFill>
        <p:spPr>
          <a:xfrm>
            <a:off x="39370" y="0"/>
            <a:ext cx="12113260" cy="6858000"/>
          </a:xfrm>
          <a:prstGeom prst="rect">
            <a:avLst/>
          </a:prstGeom>
        </p:spPr>
      </p:pic>
      <p:pic>
        <p:nvPicPr>
          <p:cNvPr id="7" name="Hình ảnh 6">
            <a:extLst>
              <a:ext uri="{FF2B5EF4-FFF2-40B4-BE49-F238E27FC236}">
                <a16:creationId xmlns:a16="http://schemas.microsoft.com/office/drawing/2014/main" id="{B7E538FD-AA8C-EF08-CBE2-91B78B007AF6}"/>
              </a:ext>
            </a:extLst>
          </p:cNvPr>
          <p:cNvPicPr>
            <a:picLocks noChangeAspect="1"/>
          </p:cNvPicPr>
          <p:nvPr/>
        </p:nvPicPr>
        <p:blipFill rotWithShape="1">
          <a:blip r:embed="rId3">
            <a:extLst>
              <a:ext uri="{28A0092B-C50C-407E-A947-70E740481C1C}">
                <a14:useLocalDpi xmlns:a14="http://schemas.microsoft.com/office/drawing/2010/main" val="0"/>
              </a:ext>
            </a:extLst>
          </a:blip>
          <a:srcRect t="21860" b="36744"/>
          <a:stretch/>
        </p:blipFill>
        <p:spPr>
          <a:xfrm>
            <a:off x="244549" y="228600"/>
            <a:ext cx="11718851" cy="6372300"/>
          </a:xfrm>
          <a:prstGeom prst="roundRect">
            <a:avLst>
              <a:gd name="adj" fmla="val 5488"/>
            </a:avLst>
          </a:prstGeom>
          <a:effectLst>
            <a:softEdge rad="63500"/>
          </a:effectLst>
        </p:spPr>
      </p:pic>
    </p:spTree>
    <p:extLst>
      <p:ext uri="{BB962C8B-B14F-4D97-AF65-F5344CB8AC3E}">
        <p14:creationId xmlns:p14="http://schemas.microsoft.com/office/powerpoint/2010/main" val="100478493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9" descr="图片2">
            <a:extLst>
              <a:ext uri="{FF2B5EF4-FFF2-40B4-BE49-F238E27FC236}">
                <a16:creationId xmlns:a16="http://schemas.microsoft.com/office/drawing/2014/main" id="{95C2FB44-322B-F21D-D35C-A2954B7168CB}"/>
              </a:ext>
            </a:extLst>
          </p:cNvPr>
          <p:cNvPicPr>
            <a:picLocks noChangeAspect="1"/>
          </p:cNvPicPr>
          <p:nvPr/>
        </p:nvPicPr>
        <p:blipFill>
          <a:blip r:embed="rId2"/>
          <a:srcRect t="1759" b="67991"/>
          <a:stretch>
            <a:fillRect/>
          </a:stretch>
        </p:blipFill>
        <p:spPr>
          <a:xfrm>
            <a:off x="-11509" y="-328887"/>
            <a:ext cx="12215018" cy="2074545"/>
          </a:xfrm>
          <a:prstGeom prst="rect">
            <a:avLst/>
          </a:prstGeom>
        </p:spPr>
      </p:pic>
      <p:pic>
        <p:nvPicPr>
          <p:cNvPr id="9" name="Hình ảnh 8">
            <a:extLst>
              <a:ext uri="{FF2B5EF4-FFF2-40B4-BE49-F238E27FC236}">
                <a16:creationId xmlns:a16="http://schemas.microsoft.com/office/drawing/2014/main" id="{CC0BF7A6-471E-457F-869B-6C7592B318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22631">
            <a:off x="3402987" y="211273"/>
            <a:ext cx="5386027" cy="5373324"/>
          </a:xfrm>
          <a:prstGeom prst="rect">
            <a:avLst/>
          </a:prstGeom>
        </p:spPr>
      </p:pic>
      <p:sp>
        <p:nvSpPr>
          <p:cNvPr id="4" name="Hình chữ nhật: Góc Tròn 3">
            <a:extLst>
              <a:ext uri="{FF2B5EF4-FFF2-40B4-BE49-F238E27FC236}">
                <a16:creationId xmlns:a16="http://schemas.microsoft.com/office/drawing/2014/main" id="{257B97DF-2198-C5A9-7C11-E203DB53B98A}"/>
              </a:ext>
            </a:extLst>
          </p:cNvPr>
          <p:cNvSpPr/>
          <p:nvPr/>
        </p:nvSpPr>
        <p:spPr>
          <a:xfrm>
            <a:off x="102213" y="3429000"/>
            <a:ext cx="11277600" cy="3657600"/>
          </a:xfrm>
          <a:prstGeom prst="roundRect">
            <a:avLst/>
          </a:prstGeom>
          <a:blipFill dpi="0"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149169"/>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Hình ảnh 10">
            <a:extLst>
              <a:ext uri="{FF2B5EF4-FFF2-40B4-BE49-F238E27FC236}">
                <a16:creationId xmlns:a16="http://schemas.microsoft.com/office/drawing/2014/main" id="{7EE353E1-37EA-F108-4E8E-10311A7AE597}"/>
              </a:ext>
            </a:extLst>
          </p:cNvPr>
          <p:cNvPicPr>
            <a:picLocks noChangeAspect="1"/>
          </p:cNvPicPr>
          <p:nvPr/>
        </p:nvPicPr>
        <p:blipFill>
          <a:blip r:embed="rId7"/>
          <a:stretch>
            <a:fillRect/>
          </a:stretch>
        </p:blipFill>
        <p:spPr>
          <a:xfrm>
            <a:off x="2014374" y="3759890"/>
            <a:ext cx="8163252" cy="2152075"/>
          </a:xfrm>
          <a:prstGeom prst="rect">
            <a:avLst/>
          </a:prstGeom>
        </p:spPr>
      </p:pic>
      <p:pic>
        <p:nvPicPr>
          <p:cNvPr id="7" name="图片 15" descr="组 13">
            <a:extLst>
              <a:ext uri="{FF2B5EF4-FFF2-40B4-BE49-F238E27FC236}">
                <a16:creationId xmlns:a16="http://schemas.microsoft.com/office/drawing/2014/main" id="{F73838C4-07D5-B849-0411-FCE9E9A318F2}"/>
              </a:ext>
            </a:extLst>
          </p:cNvPr>
          <p:cNvPicPr>
            <a:picLocks noChangeAspect="1"/>
          </p:cNvPicPr>
          <p:nvPr/>
        </p:nvPicPr>
        <p:blipFill>
          <a:blip r:embed="rId8"/>
          <a:stretch>
            <a:fillRect/>
          </a:stretch>
        </p:blipFill>
        <p:spPr>
          <a:xfrm>
            <a:off x="78740" y="0"/>
            <a:ext cx="12113260" cy="6858000"/>
          </a:xfrm>
          <a:prstGeom prst="rect">
            <a:avLst/>
          </a:prstGeom>
        </p:spPr>
      </p:pic>
      <p:pic>
        <p:nvPicPr>
          <p:cNvPr id="2" name="图片 15" descr="组 13">
            <a:extLst>
              <a:ext uri="{FF2B5EF4-FFF2-40B4-BE49-F238E27FC236}">
                <a16:creationId xmlns:a16="http://schemas.microsoft.com/office/drawing/2014/main" id="{42FF1715-E2E2-B848-79E2-8B17D12E8F03}"/>
              </a:ext>
            </a:extLst>
          </p:cNvPr>
          <p:cNvPicPr>
            <a:picLocks noChangeAspect="1"/>
          </p:cNvPicPr>
          <p:nvPr/>
        </p:nvPicPr>
        <p:blipFill>
          <a:blip r:embed="rId8"/>
          <a:stretch>
            <a:fillRect/>
          </a:stretch>
        </p:blipFill>
        <p:spPr>
          <a:xfrm>
            <a:off x="39370" y="0"/>
            <a:ext cx="12113260" cy="6858000"/>
          </a:xfrm>
          <a:prstGeom prst="rect">
            <a:avLst/>
          </a:prstGeom>
        </p:spPr>
      </p:pic>
    </p:spTree>
    <p:extLst>
      <p:ext uri="{BB962C8B-B14F-4D97-AF65-F5344CB8AC3E}">
        <p14:creationId xmlns:p14="http://schemas.microsoft.com/office/powerpoint/2010/main" val="370842432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29D95B2B-3CE4-BE4A-D80A-E5F0F6D1363F}"/>
              </a:ext>
            </a:extLst>
          </p:cNvPr>
          <p:cNvPicPr>
            <a:picLocks noChangeAspect="1"/>
          </p:cNvPicPr>
          <p:nvPr/>
        </p:nvPicPr>
        <p:blipFill rotWithShape="1">
          <a:blip r:embed="rId2">
            <a:alphaModFix amt="21000"/>
            <a:extLst>
              <a:ext uri="{28A0092B-C50C-407E-A947-70E740481C1C}">
                <a14:useLocalDpi xmlns:a14="http://schemas.microsoft.com/office/drawing/2010/main" val="0"/>
              </a:ext>
            </a:extLst>
          </a:blip>
          <a:srcRect t="21860" b="36744"/>
          <a:stretch/>
        </p:blipFill>
        <p:spPr>
          <a:xfrm>
            <a:off x="244549" y="228600"/>
            <a:ext cx="11718851" cy="6372300"/>
          </a:xfrm>
          <a:prstGeom prst="roundRect">
            <a:avLst>
              <a:gd name="adj" fmla="val 5488"/>
            </a:avLst>
          </a:prstGeom>
          <a:effectLst>
            <a:softEdge rad="63500"/>
          </a:effectLst>
        </p:spPr>
      </p:pic>
      <p:sp>
        <p:nvSpPr>
          <p:cNvPr id="3" name="Hộp Văn bản 2">
            <a:extLst>
              <a:ext uri="{FF2B5EF4-FFF2-40B4-BE49-F238E27FC236}">
                <a16:creationId xmlns:a16="http://schemas.microsoft.com/office/drawing/2014/main" id="{C35E69D4-FA2A-0127-A9B2-364FB661A73C}"/>
              </a:ext>
            </a:extLst>
          </p:cNvPr>
          <p:cNvSpPr txBox="1"/>
          <p:nvPr/>
        </p:nvSpPr>
        <p:spPr>
          <a:xfrm>
            <a:off x="4795164" y="289560"/>
            <a:ext cx="2601674" cy="615553"/>
          </a:xfrm>
          <a:prstGeom prst="rect">
            <a:avLst/>
          </a:prstGeom>
          <a:noFill/>
        </p:spPr>
        <p:txBody>
          <a:bodyPr wrap="none" lIns="0" tIns="0" rIns="0" bIns="0" rtlCol="0">
            <a:spAutoFit/>
          </a:bodyPr>
          <a:lstStyle/>
          <a:p>
            <a:pPr algn="ctr"/>
            <a:r>
              <a:rPr lang="en-US" sz="4000" b="1">
                <a:solidFill>
                  <a:schemeClr val="accent5">
                    <a:lumMod val="75000"/>
                  </a:schemeClr>
                </a:solidFill>
                <a:latin typeface="Times New Roman" panose="02020603050405020304" pitchFamily="18" charset="0"/>
                <a:ea typeface="AvantGarde" panose="00000400000000000000" pitchFamily="2" charset="0"/>
                <a:cs typeface="Times New Roman" panose="02020603050405020304" pitchFamily="18" charset="0"/>
              </a:rPr>
              <a:t>Hương làng</a:t>
            </a:r>
          </a:p>
        </p:txBody>
      </p:sp>
      <p:pic>
        <p:nvPicPr>
          <p:cNvPr id="7" name="Hình ảnh 6">
            <a:extLst>
              <a:ext uri="{FF2B5EF4-FFF2-40B4-BE49-F238E27FC236}">
                <a16:creationId xmlns:a16="http://schemas.microsoft.com/office/drawing/2014/main" id="{A22EE3A7-35BF-F149-72D0-A42770E9243F}"/>
              </a:ext>
            </a:extLst>
          </p:cNvPr>
          <p:cNvPicPr>
            <a:picLocks noChangeAspect="1"/>
          </p:cNvPicPr>
          <p:nvPr/>
        </p:nvPicPr>
        <p:blipFill>
          <a:blip r:embed="rId3"/>
          <a:stretch>
            <a:fillRect/>
          </a:stretch>
        </p:blipFill>
        <p:spPr>
          <a:xfrm>
            <a:off x="203621" y="194413"/>
            <a:ext cx="2362200" cy="1204566"/>
          </a:xfrm>
          <a:prstGeom prst="rect">
            <a:avLst/>
          </a:prstGeom>
        </p:spPr>
      </p:pic>
      <p:sp>
        <p:nvSpPr>
          <p:cNvPr id="4" name="Hộp Văn bản 3">
            <a:extLst>
              <a:ext uri="{FF2B5EF4-FFF2-40B4-BE49-F238E27FC236}">
                <a16:creationId xmlns:a16="http://schemas.microsoft.com/office/drawing/2014/main" id="{58A265F6-920C-D65C-5246-A6E1CFB9928E}"/>
              </a:ext>
            </a:extLst>
          </p:cNvPr>
          <p:cNvSpPr txBox="1"/>
          <p:nvPr/>
        </p:nvSpPr>
        <p:spPr>
          <a:xfrm>
            <a:off x="381000" y="1021086"/>
            <a:ext cx="11506200" cy="5778377"/>
          </a:xfrm>
          <a:prstGeom prst="rect">
            <a:avLst/>
          </a:prstGeom>
          <a:noFill/>
        </p:spPr>
        <p:txBody>
          <a:bodyPr wrap="square" lIns="0" tIns="0" rIns="0" bIns="0" rtlCol="0">
            <a:spAutoFit/>
          </a:bodyPr>
          <a:lstStyle/>
          <a:p>
            <a:pPr algn="just">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tôi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nghèo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chẳng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đất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để</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trồng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Tuy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vậy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tôi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luôn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mạc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chân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chất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quen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thuộc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đất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quê</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ct val="84000"/>
              </a:lnSpc>
            </a:pP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Chiều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chiều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thiên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lí</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cứ</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thoảng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nhẹ</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đâu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đây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bay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đến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rồi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thoáng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cái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lại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bay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Ba,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Tư</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cau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lùng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ct val="84000"/>
              </a:lnSpc>
            </a:pP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Chín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ngâu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viên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trứng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cua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tí</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tẹo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ẩn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sau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tầng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xanh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rậm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rạp</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nồng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nàn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Tưởng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thể</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sờ</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nắm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ct val="84000"/>
              </a:lnSpc>
            </a:pP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Ngày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mùa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mùi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đồng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đường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ngoài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sân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đình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ngõ</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cốm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lúa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Cứ</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muốn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căng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lồng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ngực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hít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thở</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đến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no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nê</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giống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thuở</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hít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nồi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gạo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mới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mẹ</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bắc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gọi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cả</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quanh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mâm</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ct val="84000"/>
              </a:lnSpc>
            </a:pP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Mùa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xuân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ngắt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cái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chanh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bưởi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sông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chiếc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lốt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nhánh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nhánh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bạc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hai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tay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cũng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đượm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mùi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mãi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thôi</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algn="r">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Theo BĂNG SƠN</a:t>
            </a:r>
          </a:p>
        </p:txBody>
      </p:sp>
    </p:spTree>
    <p:extLst>
      <p:ext uri="{BB962C8B-B14F-4D97-AF65-F5344CB8AC3E}">
        <p14:creationId xmlns:p14="http://schemas.microsoft.com/office/powerpoint/2010/main" val="427279723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9B4B7-02FE-E58D-95D3-E78E537C3777}"/>
            </a:ext>
          </a:extLst>
        </p:cNvPr>
        <p:cNvGrpSpPr/>
        <p:nvPr/>
      </p:nvGrpSpPr>
      <p:grpSpPr>
        <a:xfrm>
          <a:off x="0" y="0"/>
          <a:ext cx="0" cy="0"/>
          <a:chOff x="0" y="0"/>
          <a:chExt cx="0" cy="0"/>
        </a:xfrm>
      </p:grpSpPr>
      <p:pic>
        <p:nvPicPr>
          <p:cNvPr id="8" name="Hình ảnh 7">
            <a:extLst>
              <a:ext uri="{FF2B5EF4-FFF2-40B4-BE49-F238E27FC236}">
                <a16:creationId xmlns:a16="http://schemas.microsoft.com/office/drawing/2014/main" id="{149F1DDC-8723-A885-FFAA-69292BC5CD08}"/>
              </a:ext>
            </a:extLst>
          </p:cNvPr>
          <p:cNvPicPr>
            <a:picLocks noChangeAspect="1"/>
          </p:cNvPicPr>
          <p:nvPr/>
        </p:nvPicPr>
        <p:blipFill rotWithShape="1">
          <a:blip r:embed="rId2">
            <a:alphaModFix amt="21000"/>
            <a:extLst>
              <a:ext uri="{28A0092B-C50C-407E-A947-70E740481C1C}">
                <a14:useLocalDpi xmlns:a14="http://schemas.microsoft.com/office/drawing/2010/main" val="0"/>
              </a:ext>
            </a:extLst>
          </a:blip>
          <a:srcRect t="21860" b="36744"/>
          <a:stretch/>
        </p:blipFill>
        <p:spPr>
          <a:xfrm>
            <a:off x="244549" y="228600"/>
            <a:ext cx="11718851" cy="6372300"/>
          </a:xfrm>
          <a:prstGeom prst="roundRect">
            <a:avLst>
              <a:gd name="adj" fmla="val 5488"/>
            </a:avLst>
          </a:prstGeom>
          <a:effectLst>
            <a:softEdge rad="63500"/>
          </a:effectLst>
        </p:spPr>
      </p:pic>
      <p:sp>
        <p:nvSpPr>
          <p:cNvPr id="3" name="Hộp Văn bản 2">
            <a:extLst>
              <a:ext uri="{FF2B5EF4-FFF2-40B4-BE49-F238E27FC236}">
                <a16:creationId xmlns:a16="http://schemas.microsoft.com/office/drawing/2014/main" id="{32162ED0-007F-FA0B-09F2-3FDC7C4BED80}"/>
              </a:ext>
            </a:extLst>
          </p:cNvPr>
          <p:cNvSpPr txBox="1"/>
          <p:nvPr/>
        </p:nvSpPr>
        <p:spPr>
          <a:xfrm>
            <a:off x="4640475" y="289560"/>
            <a:ext cx="2911053" cy="615553"/>
          </a:xfrm>
          <a:prstGeom prst="rect">
            <a:avLst/>
          </a:prstGeom>
          <a:noFill/>
        </p:spPr>
        <p:txBody>
          <a:bodyPr wrap="none" lIns="0" tIns="0" rIns="0" bIns="0" rtlCol="0">
            <a:spAutoFit/>
          </a:bodyPr>
          <a:lstStyle/>
          <a:p>
            <a:pPr algn="ctr"/>
            <a:r>
              <a:rPr lang="en-US" sz="4000">
                <a:solidFill>
                  <a:schemeClr val="accent5">
                    <a:lumMod val="75000"/>
                  </a:schemeClr>
                </a:solidFill>
                <a:latin typeface="AvantGarde" panose="00000400000000000000" pitchFamily="2" charset="0"/>
                <a:ea typeface="AvantGarde" panose="00000400000000000000" pitchFamily="2" charset="0"/>
                <a:cs typeface="AvantGarde" panose="00000400000000000000" pitchFamily="2" charset="0"/>
              </a:rPr>
              <a:t>Hương làng</a:t>
            </a:r>
          </a:p>
        </p:txBody>
      </p:sp>
      <p:sp>
        <p:nvSpPr>
          <p:cNvPr id="4" name="Hộp Văn bản 3">
            <a:extLst>
              <a:ext uri="{FF2B5EF4-FFF2-40B4-BE49-F238E27FC236}">
                <a16:creationId xmlns:a16="http://schemas.microsoft.com/office/drawing/2014/main" id="{DAC97CA9-94B2-37FA-C44A-CFC9FECEF3C2}"/>
              </a:ext>
            </a:extLst>
          </p:cNvPr>
          <p:cNvSpPr txBox="1"/>
          <p:nvPr/>
        </p:nvSpPr>
        <p:spPr>
          <a:xfrm>
            <a:off x="381000" y="1021086"/>
            <a:ext cx="11506200" cy="5778377"/>
          </a:xfrm>
          <a:prstGeom prst="rect">
            <a:avLst/>
          </a:prstGeom>
          <a:noFill/>
        </p:spPr>
        <p:txBody>
          <a:bodyPr wrap="square" lIns="0" tIns="0" rIns="0" bIns="0" rtlCol="0">
            <a:spAutoFit/>
          </a:bodyPr>
          <a:lstStyle/>
          <a:p>
            <a:pPr algn="just">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tôi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nghèo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chẳng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đất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để</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trồng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Tuy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vậy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tôi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luôn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mạc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chân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chất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quen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thuộc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đất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quê</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ct val="84000"/>
              </a:lnSpc>
            </a:pP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Chiều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chiều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thiên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lí</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cứ</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thoảng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nhẹ</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đâu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đây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bay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đến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rồi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thoáng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cái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lại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bay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Ba,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Tư</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cau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lùng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ct val="84000"/>
              </a:lnSpc>
            </a:pP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Chín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ngâu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viên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trứng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cua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tí</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tẹo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ẩn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sau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tầng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xanh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rậm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rạp</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nồng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nàn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Tưởng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thể</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sờ</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nắm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ct val="84000"/>
              </a:lnSpc>
            </a:pP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Ngày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mùa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mùi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đồng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đường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ngoài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sân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đình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ngõ</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cốm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lúa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Cứ</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muốn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căng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lồng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ngực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hít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thở</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đến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no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nê</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giống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thuở</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hít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nồi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gạo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mới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mẹ</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bắc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gọi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cả</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quanh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mâm</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ct val="84000"/>
              </a:lnSpc>
            </a:pP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Mùa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xuân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ngắt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cái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chanh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bưởi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sông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chiếc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lốt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nhánh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hương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nhánh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bạc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hai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tay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cũng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đượm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mùi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thơm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mãi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thôi</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algn="r">
              <a:lnSpc>
                <a:spcPct val="84000"/>
              </a:lnSpc>
            </a:pPr>
            <a:r>
              <a:rPr lang="en-US" sz="2700" dirty="0">
                <a:latin typeface="Arial-Rounded" panose="020B0500000000000000" pitchFamily="34" charset="0"/>
                <a:ea typeface="Arial-Rounded" panose="020B0500000000000000" pitchFamily="34" charset="0"/>
                <a:cs typeface="Arial-Rounded" panose="020B0500000000000000" pitchFamily="34" charset="0"/>
              </a:rPr>
              <a:t>Theo BĂNG SƠN</a:t>
            </a:r>
          </a:p>
        </p:txBody>
      </p:sp>
      <p:pic>
        <p:nvPicPr>
          <p:cNvPr id="2" name="Hình ảnh 1">
            <a:extLst>
              <a:ext uri="{FF2B5EF4-FFF2-40B4-BE49-F238E27FC236}">
                <a16:creationId xmlns:a16="http://schemas.microsoft.com/office/drawing/2014/main" id="{C16F3FA3-196C-E61F-5DC7-8F2818996F10}"/>
              </a:ext>
            </a:extLst>
          </p:cNvPr>
          <p:cNvPicPr>
            <a:picLocks noChangeAspect="1"/>
          </p:cNvPicPr>
          <p:nvPr/>
        </p:nvPicPr>
        <p:blipFill>
          <a:blip r:embed="rId3"/>
          <a:stretch>
            <a:fillRect/>
          </a:stretch>
        </p:blipFill>
        <p:spPr>
          <a:xfrm>
            <a:off x="0" y="-152400"/>
            <a:ext cx="2465294" cy="1232028"/>
          </a:xfrm>
          <a:prstGeom prst="rect">
            <a:avLst/>
          </a:prstGeom>
        </p:spPr>
      </p:pic>
      <p:sp>
        <p:nvSpPr>
          <p:cNvPr id="5" name="Oval 4">
            <a:extLst>
              <a:ext uri="{FF2B5EF4-FFF2-40B4-BE49-F238E27FC236}">
                <a16:creationId xmlns:a16="http://schemas.microsoft.com/office/drawing/2014/main" id="{715A4BC8-6CAB-D66D-4B8D-89571C903709}"/>
              </a:ext>
            </a:extLst>
          </p:cNvPr>
          <p:cNvSpPr/>
          <p:nvPr/>
        </p:nvSpPr>
        <p:spPr>
          <a:xfrm>
            <a:off x="669636" y="1005101"/>
            <a:ext cx="533400" cy="381000"/>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rgbClr val="FF0000"/>
                </a:solidFill>
              </a:rPr>
              <a:t>1</a:t>
            </a:r>
          </a:p>
        </p:txBody>
      </p:sp>
      <p:sp>
        <p:nvSpPr>
          <p:cNvPr id="6" name="Oval 5">
            <a:extLst>
              <a:ext uri="{FF2B5EF4-FFF2-40B4-BE49-F238E27FC236}">
                <a16:creationId xmlns:a16="http://schemas.microsoft.com/office/drawing/2014/main" id="{BDA8EE9E-3DBE-3165-DBCB-83B342CE3B04}"/>
              </a:ext>
            </a:extLst>
          </p:cNvPr>
          <p:cNvSpPr/>
          <p:nvPr/>
        </p:nvSpPr>
        <p:spPr>
          <a:xfrm>
            <a:off x="618834" y="2054817"/>
            <a:ext cx="533400" cy="381000"/>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rgbClr val="FF0000"/>
                </a:solidFill>
              </a:rPr>
              <a:t>2</a:t>
            </a:r>
          </a:p>
        </p:txBody>
      </p:sp>
      <p:sp>
        <p:nvSpPr>
          <p:cNvPr id="7" name="Oval 6">
            <a:extLst>
              <a:ext uri="{FF2B5EF4-FFF2-40B4-BE49-F238E27FC236}">
                <a16:creationId xmlns:a16="http://schemas.microsoft.com/office/drawing/2014/main" id="{FB0B593B-5591-CC77-8E70-1BBA26C41F96}"/>
              </a:ext>
            </a:extLst>
          </p:cNvPr>
          <p:cNvSpPr/>
          <p:nvPr/>
        </p:nvSpPr>
        <p:spPr>
          <a:xfrm>
            <a:off x="618834" y="3884834"/>
            <a:ext cx="533400" cy="381000"/>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rgbClr val="FF0000"/>
                </a:solidFill>
              </a:rPr>
              <a:t>3</a:t>
            </a:r>
          </a:p>
        </p:txBody>
      </p:sp>
      <p:sp>
        <p:nvSpPr>
          <p:cNvPr id="9" name="Oval 8">
            <a:extLst>
              <a:ext uri="{FF2B5EF4-FFF2-40B4-BE49-F238E27FC236}">
                <a16:creationId xmlns:a16="http://schemas.microsoft.com/office/drawing/2014/main" id="{5881D9A7-4E7F-ED59-9116-295057687591}"/>
              </a:ext>
            </a:extLst>
          </p:cNvPr>
          <p:cNvSpPr/>
          <p:nvPr/>
        </p:nvSpPr>
        <p:spPr>
          <a:xfrm>
            <a:off x="618834" y="5334000"/>
            <a:ext cx="533400" cy="381000"/>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rgbClr val="FF0000"/>
                </a:solidFill>
              </a:rPr>
              <a:t>4</a:t>
            </a:r>
          </a:p>
        </p:txBody>
      </p:sp>
    </p:spTree>
    <p:extLst>
      <p:ext uri="{BB962C8B-B14F-4D97-AF65-F5344CB8AC3E}">
        <p14:creationId xmlns:p14="http://schemas.microsoft.com/office/powerpoint/2010/main" val="382030357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Chủ đề Offic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emplate>9Slide.vn</Template>
  <TotalTime>825</TotalTime>
  <Words>2592</Words>
  <Application>Microsoft Office PowerPoint</Application>
  <PresentationFormat>Widescreen</PresentationFormat>
  <Paragraphs>140</Paragraphs>
  <Slides>42</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#9Slide02 Noi dung dai</vt:lpstr>
      <vt:lpstr>Arial</vt:lpstr>
      <vt:lpstr>Arial-Rounded</vt:lpstr>
      <vt:lpstr>AvantGarde</vt:lpstr>
      <vt:lpstr>SVN-Poky's</vt:lpstr>
      <vt:lpstr>Times New Roman</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MY PC</dc:creator>
  <cp:keywords>9Slide</cp:keywords>
  <dc:description>9Slide.vn</dc:description>
  <cp:lastModifiedBy>dell</cp:lastModifiedBy>
  <cp:revision>52</cp:revision>
  <dcterms:created xsi:type="dcterms:W3CDTF">2023-01-14T02:53:33Z</dcterms:created>
  <dcterms:modified xsi:type="dcterms:W3CDTF">2026-01-26T01:06:41Z</dcterms:modified>
  <cp:category>9Slide.vn</cp:category>
  <cp:contentStatus>9Slide</cp:contentStatus>
</cp:coreProperties>
</file>