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421" r:id="rId2"/>
    <p:sldId id="532" r:id="rId3"/>
    <p:sldId id="502" r:id="rId4"/>
    <p:sldId id="549" r:id="rId5"/>
    <p:sldId id="391" r:id="rId6"/>
    <p:sldId id="551" r:id="rId7"/>
    <p:sldId id="392" r:id="rId8"/>
    <p:sldId id="552" r:id="rId9"/>
    <p:sldId id="559" r:id="rId10"/>
    <p:sldId id="560" r:id="rId11"/>
    <p:sldId id="561" r:id="rId12"/>
    <p:sldId id="562" r:id="rId13"/>
    <p:sldId id="393" r:id="rId14"/>
    <p:sldId id="557" r:id="rId15"/>
    <p:sldId id="394" r:id="rId16"/>
    <p:sldId id="564" r:id="rId17"/>
    <p:sldId id="565" r:id="rId18"/>
    <p:sldId id="566" r:id="rId19"/>
    <p:sldId id="567" r:id="rId20"/>
    <p:sldId id="568" r:id="rId21"/>
    <p:sldId id="569" r:id="rId22"/>
    <p:sldId id="570" r:id="rId23"/>
  </p:sldIdLst>
  <p:sldSz cx="9144000" cy="5143500" type="screen16x9"/>
  <p:notesSz cx="6858000" cy="9144000"/>
  <p:embeddedFontLst>
    <p:embeddedFont>
      <p:font typeface="Comic Sans MS" pitchFamily="66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arriecito" charset="0"/>
      <p:regular r:id="rId33"/>
      <p:bold r:id="rId34"/>
    </p:embeddedFont>
    <p:embeddedFont>
      <p:font typeface="Radley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0ldbbGdFKG6kPpKWkMsMCGtC1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394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981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1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73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</a:t>
            </a:r>
            <a:r>
              <a:rPr lang="x-none" smtClean="0"/>
              <a:t>upils</a:t>
            </a:r>
            <a:r>
              <a:rPr lang="en-US" smtClean="0"/>
              <a:t>’</a:t>
            </a:r>
            <a:r>
              <a:rPr lang="x-none" smtClean="0"/>
              <a:t> </a:t>
            </a:r>
            <a:r>
              <a:rPr lang="x-none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66247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upils answer</a:t>
            </a:r>
            <a:r>
              <a:rPr lang="en-US" dirty="0" smtClean="0"/>
              <a:t>.</a:t>
            </a:r>
            <a:r>
              <a:rPr lang="x-none" dirty="0" smtClean="0"/>
              <a:t> </a:t>
            </a:r>
            <a:endParaRPr lang="x-none" dirty="0"/>
          </a:p>
          <a:p>
            <a:r>
              <a:rPr lang="en-US" dirty="0" smtClean="0"/>
              <a:t>I</a:t>
            </a:r>
            <a:r>
              <a:rPr lang="x-none" dirty="0" smtClean="0"/>
              <a:t>t </a:t>
            </a:r>
            <a:r>
              <a:rPr lang="x-none" dirty="0"/>
              <a:t>can be anyday when you don’t go to school/ don’t have to get up </a:t>
            </a:r>
            <a:r>
              <a:rPr lang="x-none" dirty="0" smtClean="0"/>
              <a:t>early</a:t>
            </a:r>
            <a:r>
              <a:rPr lang="en-US" dirty="0" smtClean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627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0879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372057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77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01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44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5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3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x-none" dirty="0" smtClean="0"/>
              <a:t>epeat </a:t>
            </a:r>
            <a:r>
              <a:rPr lang="x-none" dirty="0"/>
              <a:t>the question when the letter blinks</a:t>
            </a:r>
          </a:p>
          <a:p>
            <a:r>
              <a:rPr lang="en-US" dirty="0" smtClean="0"/>
              <a:t>K</a:t>
            </a:r>
            <a:r>
              <a:rPr lang="x-none" dirty="0" smtClean="0"/>
              <a:t>ey</a:t>
            </a:r>
            <a:r>
              <a:rPr lang="x-none" dirty="0"/>
              <a:t>: TUESDAY</a:t>
            </a:r>
          </a:p>
        </p:txBody>
      </p:sp>
    </p:spTree>
    <p:extLst>
      <p:ext uri="{BB962C8B-B14F-4D97-AF65-F5344CB8AC3E}">
        <p14:creationId xmlns:p14="http://schemas.microsoft.com/office/powerpoint/2010/main" val="202448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239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3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9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59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59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9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59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5" name="Google Shape;275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1" name="Google Shape;281;p59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7" name="Google Shape;287;p59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9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9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9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9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9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9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16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CF21308-1F33-6871-69B5-066B0A28D664}"/>
              </a:ext>
            </a:extLst>
          </p:cNvPr>
          <p:cNvSpPr txBox="1"/>
          <p:nvPr userDrawn="1"/>
        </p:nvSpPr>
        <p:spPr>
          <a:xfrm>
            <a:off x="373854" y="621489"/>
            <a:ext cx="55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CAB6770-62D2-CDC2-55EA-519573435457}"/>
              </a:ext>
            </a:extLst>
          </p:cNvPr>
          <p:cNvSpPr txBox="1"/>
          <p:nvPr userDrawn="1"/>
        </p:nvSpPr>
        <p:spPr>
          <a:xfrm>
            <a:off x="2201450" y="2420210"/>
            <a:ext cx="46283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x-none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92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" name="Google Shape;77;p60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78" name="Google Shape;78;p60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0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3" name="Google Shape;83;p60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4" name="Google Shape;84;p60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60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60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0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0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0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0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0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0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0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0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0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60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7" name="Google Shape;97;p60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0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0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0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60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60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60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60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60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60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60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60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60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9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1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1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4"/>
            </a:gs>
            <a:gs pos="74000">
              <a:srgbClr val="BDDCA8"/>
            </a:gs>
            <a:gs pos="83000">
              <a:srgbClr val="BDDCA8"/>
            </a:gs>
            <a:gs pos="100000">
              <a:srgbClr val="D3E7C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7027616" y="234447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3182813" y="4481505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838819" y="1442555"/>
            <a:ext cx="6351320" cy="29176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My week</a:t>
            </a:r>
            <a:br>
              <a:rPr lang="en" sz="60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endParaRPr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2841" y="1350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1" y="158624"/>
            <a:ext cx="1152380" cy="586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DA97F5-AD29-3CA6-B5B3-E21295FD05D2}"/>
              </a:ext>
            </a:extLst>
          </p:cNvPr>
          <p:cNvSpPr txBox="1"/>
          <p:nvPr/>
        </p:nvSpPr>
        <p:spPr>
          <a:xfrm>
            <a:off x="443218" y="754613"/>
            <a:ext cx="628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54" y="2516931"/>
            <a:ext cx="5039370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00D666-D4D0-86E3-08C6-738371D7A421}"/>
              </a:ext>
            </a:extLst>
          </p:cNvPr>
          <p:cNvSpPr txBox="1"/>
          <p:nvPr/>
        </p:nvSpPr>
        <p:spPr>
          <a:xfrm>
            <a:off x="2735866" y="2588896"/>
            <a:ext cx="493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1 </a:t>
            </a:r>
            <a:r>
              <a:rPr lang="en-US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- PERIOD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5" name="Google Shape;1394;p29">
            <a:extLst>
              <a:ext uri="{FF2B5EF4-FFF2-40B4-BE49-F238E27FC236}">
                <a16:creationId xmlns:a16="http://schemas.microsoft.com/office/drawing/2014/main" xmlns="" id="{11F77F72-9862-DBDA-6932-4110B8305023}"/>
              </a:ext>
            </a:extLst>
          </p:cNvPr>
          <p:cNvSpPr/>
          <p:nvPr/>
        </p:nvSpPr>
        <p:spPr>
          <a:xfrm>
            <a:off x="5820888" y="8026"/>
            <a:ext cx="1575961" cy="488140"/>
          </a:xfrm>
          <a:custGeom>
            <a:avLst/>
            <a:gdLst/>
            <a:ahLst/>
            <a:cxnLst/>
            <a:rect l="l" t="t" r="r" b="b"/>
            <a:pathLst>
              <a:path w="62754" h="17789" extrusionOk="0">
                <a:moveTo>
                  <a:pt x="1" y="0"/>
                </a:moveTo>
                <a:cubicBezTo>
                  <a:pt x="164" y="1474"/>
                  <a:pt x="753" y="2843"/>
                  <a:pt x="2055" y="4016"/>
                </a:cubicBezTo>
                <a:cubicBezTo>
                  <a:pt x="3946" y="5720"/>
                  <a:pt x="6219" y="6956"/>
                  <a:pt x="8175" y="8591"/>
                </a:cubicBezTo>
                <a:cubicBezTo>
                  <a:pt x="8972" y="9258"/>
                  <a:pt x="9751" y="9944"/>
                  <a:pt x="10535" y="10619"/>
                </a:cubicBezTo>
                <a:cubicBezTo>
                  <a:pt x="11758" y="11672"/>
                  <a:pt x="12996" y="12704"/>
                  <a:pt x="14339" y="13601"/>
                </a:cubicBezTo>
                <a:cubicBezTo>
                  <a:pt x="18653" y="16483"/>
                  <a:pt x="23826" y="17788"/>
                  <a:pt x="29039" y="17788"/>
                </a:cubicBezTo>
                <a:cubicBezTo>
                  <a:pt x="31857" y="17788"/>
                  <a:pt x="34686" y="17407"/>
                  <a:pt x="37397" y="16688"/>
                </a:cubicBezTo>
                <a:cubicBezTo>
                  <a:pt x="42410" y="15359"/>
                  <a:pt x="47061" y="12973"/>
                  <a:pt x="51334" y="10004"/>
                </a:cubicBezTo>
                <a:cubicBezTo>
                  <a:pt x="53645" y="8400"/>
                  <a:pt x="55846" y="6624"/>
                  <a:pt x="57936" y="4752"/>
                </a:cubicBezTo>
                <a:cubicBezTo>
                  <a:pt x="59608" y="3254"/>
                  <a:pt x="61228" y="1670"/>
                  <a:pt x="62754" y="2"/>
                </a:cubicBezTo>
                <a:lnTo>
                  <a:pt x="62754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46" name="Google Shape;22;p2">
            <a:extLst>
              <a:ext uri="{FF2B5EF4-FFF2-40B4-BE49-F238E27FC236}">
                <a16:creationId xmlns:a16="http://schemas.microsoft.com/office/drawing/2014/main" xmlns="" id="{B2C56FDB-1130-A43F-2D67-FFB782775605}"/>
              </a:ext>
            </a:extLst>
          </p:cNvPr>
          <p:cNvSpPr/>
          <p:nvPr/>
        </p:nvSpPr>
        <p:spPr>
          <a:xfrm rot="10800000" flipH="1">
            <a:off x="1715976" y="4692119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47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48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49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0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1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2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3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4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5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6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7" name="Google Shape;1389;p29"/>
          <p:cNvGrpSpPr/>
          <p:nvPr/>
        </p:nvGrpSpPr>
        <p:grpSpPr>
          <a:xfrm>
            <a:off x="-8811" y="-70268"/>
            <a:ext cx="9211566" cy="5243288"/>
            <a:chOff x="105589" y="-84023"/>
            <a:chExt cx="9211566" cy="5243288"/>
          </a:xfrm>
        </p:grpSpPr>
        <p:sp>
          <p:nvSpPr>
            <p:cNvPr id="58" name="Google Shape;1392;p29"/>
            <p:cNvSpPr/>
            <p:nvPr/>
          </p:nvSpPr>
          <p:spPr>
            <a:xfrm rot="16200000">
              <a:off x="-934471" y="2608364"/>
              <a:ext cx="2595802" cy="49250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59" name="Google Shape;1390;p29"/>
            <p:cNvSpPr/>
            <p:nvPr/>
          </p:nvSpPr>
          <p:spPr>
            <a:xfrm>
              <a:off x="109281" y="4072141"/>
              <a:ext cx="1709946" cy="1071371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Google Shape;1396;p29"/>
            <p:cNvSpPr/>
            <p:nvPr/>
          </p:nvSpPr>
          <p:spPr>
            <a:xfrm rot="5400000">
              <a:off x="8976355" y="29527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1" name="Google Shape;1397;p29"/>
            <p:cNvSpPr/>
            <p:nvPr/>
          </p:nvSpPr>
          <p:spPr>
            <a:xfrm>
              <a:off x="7792644" y="4696950"/>
              <a:ext cx="1431828" cy="446562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Google Shape;1398;p29"/>
            <p:cNvSpPr/>
            <p:nvPr/>
          </p:nvSpPr>
          <p:spPr>
            <a:xfrm>
              <a:off x="105589" y="4968427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Google Shape;1394;p29"/>
            <p:cNvSpPr/>
            <p:nvPr/>
          </p:nvSpPr>
          <p:spPr>
            <a:xfrm>
              <a:off x="6293840" y="9541"/>
              <a:ext cx="1568851" cy="44386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4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65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6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7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8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69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0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1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2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3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4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5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6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7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8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79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0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1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2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  <p:sp>
          <p:nvSpPr>
            <p:cNvPr id="83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Google Shape;22;p2">
            <a:extLst>
              <a:ext uri="{FF2B5EF4-FFF2-40B4-BE49-F238E27FC236}">
                <a16:creationId xmlns:a16="http://schemas.microsoft.com/office/drawing/2014/main" xmlns="" id="{BD6C6443-34B0-887E-ED89-0B2552387CB0}"/>
              </a:ext>
            </a:extLst>
          </p:cNvPr>
          <p:cNvSpPr/>
          <p:nvPr/>
        </p:nvSpPr>
        <p:spPr>
          <a:xfrm rot="10800000" flipH="1">
            <a:off x="3099633" y="4698203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Google Shape;22;p2">
            <a:extLst>
              <a:ext uri="{FF2B5EF4-FFF2-40B4-BE49-F238E27FC236}">
                <a16:creationId xmlns:a16="http://schemas.microsoft.com/office/drawing/2014/main" xmlns="" id="{F3F6B918-DBF1-14A8-AEBA-B880AA112A8E}"/>
              </a:ext>
            </a:extLst>
          </p:cNvPr>
          <p:cNvSpPr/>
          <p:nvPr/>
        </p:nvSpPr>
        <p:spPr>
          <a:xfrm rot="10800000" flipH="1">
            <a:off x="4676692" y="46969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89" name="Google Shape;22;p2">
            <a:extLst>
              <a:ext uri="{FF2B5EF4-FFF2-40B4-BE49-F238E27FC236}">
                <a16:creationId xmlns:a16="http://schemas.microsoft.com/office/drawing/2014/main" xmlns="" id="{1FF2F0B7-3518-6988-46A2-2F304ED800B9}"/>
              </a:ext>
            </a:extLst>
          </p:cNvPr>
          <p:cNvSpPr/>
          <p:nvPr/>
        </p:nvSpPr>
        <p:spPr>
          <a:xfrm rot="10800000" flipH="1">
            <a:off x="6252652" y="4699640"/>
            <a:ext cx="1575960" cy="44386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8B91F35-620E-F814-D76E-5E8E90DADFA9}"/>
              </a:ext>
            </a:extLst>
          </p:cNvPr>
          <p:cNvSpPr txBox="1"/>
          <p:nvPr/>
        </p:nvSpPr>
        <p:spPr>
          <a:xfrm>
            <a:off x="1800523" y="4867676"/>
            <a:ext cx="1167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680422C-B3EC-DBAC-3499-BF1420A03BBA}"/>
              </a:ext>
            </a:extLst>
          </p:cNvPr>
          <p:cNvSpPr txBox="1"/>
          <p:nvPr/>
        </p:nvSpPr>
        <p:spPr>
          <a:xfrm>
            <a:off x="3148899" y="4873676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904EF92-50DE-2191-BDBF-8C0B51E62C15}"/>
              </a:ext>
            </a:extLst>
          </p:cNvPr>
          <p:cNvSpPr txBox="1"/>
          <p:nvPr/>
        </p:nvSpPr>
        <p:spPr>
          <a:xfrm>
            <a:off x="234218" y="4700146"/>
            <a:ext cx="126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4896FDCE-1F38-3247-A52C-A57F893A227F}"/>
              </a:ext>
            </a:extLst>
          </p:cNvPr>
          <p:cNvSpPr txBox="1"/>
          <p:nvPr/>
        </p:nvSpPr>
        <p:spPr>
          <a:xfrm>
            <a:off x="4749672" y="4892755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05DE45D6-3A2A-7CA6-1BFB-F4E452E07B50}"/>
              </a:ext>
            </a:extLst>
          </p:cNvPr>
          <p:cNvSpPr txBox="1"/>
          <p:nvPr/>
        </p:nvSpPr>
        <p:spPr>
          <a:xfrm>
            <a:off x="6544952" y="4894468"/>
            <a:ext cx="148849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2831356-111A-54C9-9323-E44D54D26849}"/>
              </a:ext>
            </a:extLst>
          </p:cNvPr>
          <p:cNvSpPr txBox="1"/>
          <p:nvPr/>
        </p:nvSpPr>
        <p:spPr>
          <a:xfrm>
            <a:off x="7831974" y="4865243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Comic Sans MS" panose="030F0702030302020204" pitchFamily="66" charset="0"/>
              </a:rPr>
              <a:t>SATURDAY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B453DC1-8340-3154-75F5-86E89C1178F4}"/>
              </a:ext>
            </a:extLst>
          </p:cNvPr>
          <p:cNvSpPr txBox="1"/>
          <p:nvPr/>
        </p:nvSpPr>
        <p:spPr>
          <a:xfrm rot="16200000">
            <a:off x="8277939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126" name="Google Shape;22;p2">
            <a:extLst>
              <a:ext uri="{FF2B5EF4-FFF2-40B4-BE49-F238E27FC236}">
                <a16:creationId xmlns:a16="http://schemas.microsoft.com/office/drawing/2014/main" xmlns="" id="{AB068D58-F1B6-FF6E-6FCC-2AD20511F723}"/>
              </a:ext>
            </a:extLst>
          </p:cNvPr>
          <p:cNvSpPr/>
          <p:nvPr/>
        </p:nvSpPr>
        <p:spPr>
          <a:xfrm rot="5400000" flipH="1">
            <a:off x="8218012" y="4203161"/>
            <a:ext cx="1575960" cy="393526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B453DC1-8340-3154-75F5-86E89C1178F4}"/>
              </a:ext>
            </a:extLst>
          </p:cNvPr>
          <p:cNvSpPr txBox="1"/>
          <p:nvPr/>
        </p:nvSpPr>
        <p:spPr>
          <a:xfrm rot="16200000">
            <a:off x="8304620" y="4005594"/>
            <a:ext cx="148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latin typeface="Comic Sans MS" panose="030F0702030302020204" pitchFamily="66" charset="0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4023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308" r="1282" b="4975"/>
          <a:stretch/>
        </p:blipFill>
        <p:spPr bwMode="auto">
          <a:xfrm>
            <a:off x="2982034" y="1467134"/>
            <a:ext cx="4114711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647421" y="3843008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46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965" r="980" b="1245"/>
          <a:stretch/>
        </p:blipFill>
        <p:spPr bwMode="auto">
          <a:xfrm>
            <a:off x="3022979" y="1397965"/>
            <a:ext cx="4173016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835501" y="3741697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13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2289" r="1718" b="5729"/>
          <a:stretch/>
        </p:blipFill>
        <p:spPr bwMode="auto">
          <a:xfrm>
            <a:off x="3016153" y="1426190"/>
            <a:ext cx="4166492" cy="22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744319" y="3703046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</a:t>
            </a:r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87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xmlns="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</a:t>
            </a: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68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ED108-6EF7-B584-E0FE-5C1513D7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95D130FF-2547-1FC4-BA05-056A6AD8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806F55-6D12-8693-F852-738D50040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7" r="2227"/>
          <a:stretch/>
        </p:blipFill>
        <p:spPr>
          <a:xfrm>
            <a:off x="62822" y="593577"/>
            <a:ext cx="8885734" cy="40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xmlns="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3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C3517-DEE8-72ED-9647-C4F77D84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QUESTION 1: </a:t>
            </a:r>
            <a:br>
              <a:rPr lang="x-none" dirty="0"/>
            </a:b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16CCBB-2D6E-0C75-473B-7F829E7E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4400" dirty="0"/>
              <a:t>FIND THE THE MISSING </a:t>
            </a:r>
            <a:r>
              <a:rPr lang="x-none" sz="4400" dirty="0" smtClean="0"/>
              <a:t>LETTER</a:t>
            </a:r>
            <a:r>
              <a:rPr lang="en-US" sz="4400" dirty="0" smtClean="0"/>
              <a:t>.</a:t>
            </a:r>
            <a:endParaRPr lang="x-none" sz="4400" dirty="0"/>
          </a:p>
          <a:p>
            <a:pPr marL="114300" indent="0">
              <a:buNone/>
            </a:pPr>
            <a:r>
              <a:rPr lang="x-none" sz="4400" dirty="0"/>
              <a:t> </a:t>
            </a:r>
            <a:r>
              <a:rPr lang="x-none" sz="4400" dirty="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TU_SDAY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en-US" sz="4400" dirty="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x-none" sz="4400" dirty="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1858 C 0.04306 -0.01234 0.06823 -0.21049 0.07518 -0.2892 C 0.0823 -0.3679 0.06025 -0.28673 0.06025 -0.28642 L 0.06025 -0.28673 L 0.06424 -0.286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2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6369F-9745-918F-858B-1BFEAB44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QUESTION 2: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3AEAE5-4252-A9EA-3EC6-61FD86AE2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3 letters stand next to each other in all days of the wee</a:t>
            </a: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k.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x-none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x-none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9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B550-8CD6-EAE0-418A-7D9AEB81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3: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95E272-D00F-784C-2030-49101B8D3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days are there except the weekend?</a:t>
            </a: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x-none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BD09-324C-498D-3770-8F5E527D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4</a:t>
            </a:r>
            <a:r>
              <a:rPr lang="x-none" dirty="0" smtClean="0"/>
              <a:t>: 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EA5A0-4B2A-98A5-BD5C-28F7D5B96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have </a:t>
            </a:r>
            <a:r>
              <a:rPr lang="x-none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English </a:t>
            </a:r>
            <a:r>
              <a:rPr lang="x-none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lessons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4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3"/>
          <p:cNvSpPr/>
          <p:nvPr/>
        </p:nvSpPr>
        <p:spPr>
          <a:xfrm>
            <a:off x="1522356" y="12414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7" name="Google Shape;2797;p3"/>
          <p:cNvSpPr/>
          <p:nvPr/>
        </p:nvSpPr>
        <p:spPr>
          <a:xfrm flipH="1">
            <a:off x="5185550" y="12349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8" name="Google Shape;2798;p3"/>
          <p:cNvSpPr/>
          <p:nvPr/>
        </p:nvSpPr>
        <p:spPr>
          <a:xfrm rot="10800000">
            <a:off x="1453298" y="342777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9" name="Google Shape;2799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0" name="Google Shape;2800;p3"/>
          <p:cNvSpPr/>
          <p:nvPr/>
        </p:nvSpPr>
        <p:spPr>
          <a:xfrm>
            <a:off x="1433872" y="127367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1" name="Google Shape;2801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2" name="Google Shape;2802;p3"/>
          <p:cNvSpPr/>
          <p:nvPr/>
        </p:nvSpPr>
        <p:spPr>
          <a:xfrm rot="10800000">
            <a:off x="1453298" y="355790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3" name="Google Shape;2803;p3"/>
          <p:cNvSpPr/>
          <p:nvPr/>
        </p:nvSpPr>
        <p:spPr>
          <a:xfrm rot="-9834511">
            <a:off x="5253494" y="122071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4" name="Google Shape;2804;p3"/>
          <p:cNvSpPr txBox="1">
            <a:spLocks noGrp="1"/>
          </p:cNvSpPr>
          <p:nvPr>
            <p:ph type="title"/>
          </p:nvPr>
        </p:nvSpPr>
        <p:spPr>
          <a:xfrm rot="1973">
            <a:off x="1413196" y="132512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5" name="Google Shape;2805;p3"/>
          <p:cNvSpPr txBox="1">
            <a:spLocks noGrp="1"/>
          </p:cNvSpPr>
          <p:nvPr>
            <p:ph type="title" idx="2"/>
          </p:nvPr>
        </p:nvSpPr>
        <p:spPr>
          <a:xfrm>
            <a:off x="2254074" y="1342035"/>
            <a:ext cx="2580600" cy="61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3C3559"/>
              </a:buClr>
              <a:defRPr/>
            </a:pPr>
            <a:r>
              <a:rPr lang="en-US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sz="2500" b="1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6" name="Google Shape;2806;p3"/>
          <p:cNvSpPr txBox="1">
            <a:spLocks noGrp="1"/>
          </p:cNvSpPr>
          <p:nvPr>
            <p:ph type="title" idx="15"/>
          </p:nvPr>
        </p:nvSpPr>
        <p:spPr>
          <a:xfrm>
            <a:off x="1428469" y="42967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Table of contents</a:t>
            </a:r>
            <a:endParaRPr b="1"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7" name="Google Shape;2807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8" name="Google Shape;2808;p3"/>
          <p:cNvSpPr txBox="1">
            <a:spLocks noGrp="1"/>
          </p:cNvSpPr>
          <p:nvPr>
            <p:ph type="title" idx="6"/>
          </p:nvPr>
        </p:nvSpPr>
        <p:spPr>
          <a:xfrm rot="1973">
            <a:off x="1460055" y="3573775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9" name="Google Shape;2809;p3"/>
          <p:cNvSpPr txBox="1">
            <a:spLocks noGrp="1"/>
          </p:cNvSpPr>
          <p:nvPr>
            <p:ph type="title" idx="9"/>
          </p:nvPr>
        </p:nvSpPr>
        <p:spPr>
          <a:xfrm rot="1973">
            <a:off x="5248063" y="133385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 dirty="0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810" name="Google Shape;2810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811" name="Google Shape;2811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2" name="Google Shape;2812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3" name="Google Shape;2813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4" name="Google Shape;2814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5" name="Google Shape;2815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6" name="Google Shape;2816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7" name="Google Shape;2817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8" name="Google Shape;2818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19" name="Google Shape;2819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0" name="Google Shape;2820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1" name="Google Shape;2821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2" name="Google Shape;2822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3" name="Google Shape;2823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4" name="Google Shape;2824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5" name="Google Shape;2825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6" name="Google Shape;2826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7" name="Google Shape;2827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8" name="Google Shape;2828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29" name="Google Shape;2829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0" name="Google Shape;2830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1" name="Google Shape;2831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2" name="Google Shape;2832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3" name="Google Shape;2833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4" name="Google Shape;2834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5" name="Google Shape;2835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6" name="Google Shape;2836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7" name="Google Shape;2837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8" name="Google Shape;2838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39" name="Google Shape;2839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0" name="Google Shape;2840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1" name="Google Shape;2841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2" name="Google Shape;2842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3" name="Google Shape;2843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4" name="Google Shape;2844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5" name="Google Shape;2845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6" name="Google Shape;2846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7" name="Google Shape;2847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8" name="Google Shape;2848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49" name="Google Shape;2849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0" name="Google Shape;2850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1" name="Google Shape;2851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2" name="Google Shape;2852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3" name="Google Shape;2853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4" name="Google Shape;2854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5" name="Google Shape;2855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6" name="Google Shape;2856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7" name="Google Shape;2857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8" name="Google Shape;2858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59" name="Google Shape;2859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0" name="Google Shape;2860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1" name="Google Shape;2861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2" name="Google Shape;2862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3" name="Google Shape;2863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4" name="Google Shape;2864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5" name="Google Shape;2865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6" name="Google Shape;2866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7" name="Google Shape;2867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8" name="Google Shape;2868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69" name="Google Shape;2869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0" name="Google Shape;2870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1" name="Google Shape;2871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2" name="Google Shape;2872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3" name="Google Shape;2873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4" name="Google Shape;2874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5" name="Google Shape;2875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6" name="Google Shape;2876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7" name="Google Shape;2877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8" name="Google Shape;2878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79" name="Google Shape;2879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0" name="Google Shape;2880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1" name="Google Shape;2881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2" name="Google Shape;2882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3" name="Google Shape;2883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4" name="Google Shape;2884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5" name="Google Shape;2885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6" name="Google Shape;2886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7" name="Google Shape;2887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8" name="Google Shape;2888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89" name="Google Shape;2889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0" name="Google Shape;2890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1" name="Google Shape;2891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2" name="Google Shape;2892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3" name="Google Shape;2893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4" name="Google Shape;2894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5" name="Google Shape;2895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6" name="Google Shape;2896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7" name="Google Shape;2897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8" name="Google Shape;2898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899" name="Google Shape;2899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0" name="Google Shape;2900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1" name="Google Shape;2901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2" name="Google Shape;2902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3" name="Google Shape;2903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4" name="Google Shape;2904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5" name="Google Shape;2905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6" name="Google Shape;2906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7" name="Google Shape;2907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8" name="Google Shape;2908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09" name="Google Shape;2909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0" name="Google Shape;2910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1" name="Google Shape;2911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2" name="Google Shape;2912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3" name="Google Shape;2913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4" name="Google Shape;2914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5" name="Google Shape;2915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6" name="Google Shape;2916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7" name="Google Shape;2917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8" name="Google Shape;2918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19" name="Google Shape;2919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0" name="Google Shape;2920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1" name="Google Shape;2921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2" name="Google Shape;2922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3" name="Google Shape;2923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4" name="Google Shape;2924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5" name="Google Shape;2925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26" name="Google Shape;2926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927" name="Google Shape;2927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8" name="Google Shape;2928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29" name="Google Shape;2929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0" name="Google Shape;2930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1" name="Google Shape;2931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2" name="Google Shape;2932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3" name="Google Shape;2933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4" name="Google Shape;2934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5" name="Google Shape;2935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36" name="Google Shape;2936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937" name="Google Shape;2937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8" name="Google Shape;2938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39" name="Google Shape;2939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0" name="Google Shape;2940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941" name="Google Shape;2941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2" name="Google Shape;2942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3" name="Google Shape;2943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4" name="Google Shape;2944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5" name="Google Shape;2945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6" name="Google Shape;2946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2947" name="Google Shape;2947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2948" name="Google Shape;2948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49" name="Google Shape;2949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0" name="Google Shape;2950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1" name="Google Shape;2951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2" name="Google Shape;2952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3" name="Google Shape;2953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4" name="Google Shape;2954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5" name="Google Shape;2955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6" name="Google Shape;2956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7" name="Google Shape;2957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8" name="Google Shape;2958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59" name="Google Shape;2959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0" name="Google Shape;2960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1" name="Google Shape;2961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2" name="Google Shape;2962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3" name="Google Shape;2963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4" name="Google Shape;2964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5" name="Google Shape;2965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6" name="Google Shape;2966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7" name="Google Shape;2967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8" name="Google Shape;2968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69" name="Google Shape;2969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0" name="Google Shape;2970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1" name="Google Shape;2971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2" name="Google Shape;2972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3" name="Google Shape;2973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4" name="Google Shape;2974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5" name="Google Shape;2975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6" name="Google Shape;2976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7" name="Google Shape;2977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8" name="Google Shape;2978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79" name="Google Shape;2979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0" name="Google Shape;2980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1" name="Google Shape;2981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2" name="Google Shape;2982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3" name="Google Shape;2983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4" name="Google Shape;2984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5" name="Google Shape;2985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6" name="Google Shape;2986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7" name="Google Shape;2987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8" name="Google Shape;2988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89" name="Google Shape;2989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0" name="Google Shape;2990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1" name="Google Shape;2991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2" name="Google Shape;2992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3" name="Google Shape;2993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4" name="Google Shape;2994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5" name="Google Shape;2995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6" name="Google Shape;2996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7" name="Google Shape;2997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8" name="Google Shape;2998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999" name="Google Shape;2999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0" name="Google Shape;3000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1" name="Google Shape;3001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2" name="Google Shape;3002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3" name="Google Shape;3003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4" name="Google Shape;3004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5" name="Google Shape;3005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6" name="Google Shape;3006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7" name="Google Shape;3007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8" name="Google Shape;3008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09" name="Google Shape;3009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0" name="Google Shape;3010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1" name="Google Shape;3011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2" name="Google Shape;3012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3" name="Google Shape;3013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4" name="Google Shape;3014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5" name="Google Shape;3015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6" name="Google Shape;3016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7" name="Google Shape;3017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8" name="Google Shape;3018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19" name="Google Shape;3019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0" name="Google Shape;3020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1" name="Google Shape;3021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2" name="Google Shape;3022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3" name="Google Shape;3023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4" name="Google Shape;3024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5" name="Google Shape;3025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6" name="Google Shape;3026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7" name="Google Shape;3027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8" name="Google Shape;3028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29" name="Google Shape;3029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0" name="Google Shape;3030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1" name="Google Shape;3031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2" name="Google Shape;3032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3" name="Google Shape;3033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4" name="Google Shape;3034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5" name="Google Shape;3035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6" name="Google Shape;3036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7" name="Google Shape;3037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8" name="Google Shape;3038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39" name="Google Shape;3039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0" name="Google Shape;3040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1" name="Google Shape;3041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2" name="Google Shape;3042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3" name="Google Shape;3043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4" name="Google Shape;3044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5" name="Google Shape;3045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6" name="Google Shape;3046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7" name="Google Shape;3047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8" name="Google Shape;3048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49" name="Google Shape;3049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0" name="Google Shape;3050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1" name="Google Shape;3051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2" name="Google Shape;3052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3" name="Google Shape;3053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4" name="Google Shape;3054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5" name="Google Shape;3055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6" name="Google Shape;3056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7" name="Google Shape;3057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8" name="Google Shape;3058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59" name="Google Shape;3059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0" name="Google Shape;3060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1" name="Google Shape;3061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62" name="Google Shape;3062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3063" name="Google Shape;3063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4" name="Google Shape;3064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5" name="Google Shape;3065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6" name="Google Shape;3066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7" name="Google Shape;3067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8" name="Google Shape;3068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69" name="Google Shape;3069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0" name="Google Shape;3070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1" name="Google Shape;3071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2" name="Google Shape;3072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3" name="Google Shape;3073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74" name="Google Shape;3074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3075" name="Google Shape;3075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6" name="Google Shape;3076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7" name="Google Shape;3077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8" name="Google Shape;3078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79" name="Google Shape;3079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0" name="Google Shape;3080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1" name="Google Shape;3081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2" name="Google Shape;3082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3" name="Google Shape;3083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84" name="Google Shape;3084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3085" name="Google Shape;3085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6" name="Google Shape;3086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7" name="Google Shape;3087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8" name="Google Shape;3088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89" name="Google Shape;3089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0" name="Google Shape;3090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1" name="Google Shape;3091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2" name="Google Shape;3092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3093" name="Google Shape;3093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3094" name="Google Shape;3094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5" name="Google Shape;3095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6" name="Google Shape;3096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7" name="Google Shape;3097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8" name="Google Shape;3098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099" name="Google Shape;3099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0" name="Google Shape;3100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1" name="Google Shape;3101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2" name="Google Shape;3102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3" name="Google Shape;3103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4" name="Google Shape;3104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5" name="Google Shape;3105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6" name="Google Shape;3106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7" name="Google Shape;3107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8" name="Google Shape;3108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09" name="Google Shape;3109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0" name="Google Shape;3110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1" name="Google Shape;3111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2" name="Google Shape;3112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3" name="Google Shape;3113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4" name="Google Shape;3114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5" name="Google Shape;3115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6" name="Google Shape;3116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17" name="Google Shape;3117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3118" name="Google Shape;3118;p3"/>
          <p:cNvSpPr/>
          <p:nvPr/>
        </p:nvSpPr>
        <p:spPr>
          <a:xfrm flipH="1">
            <a:off x="5194879" y="2270593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19" name="Google Shape;3119;p3"/>
          <p:cNvSpPr/>
          <p:nvPr/>
        </p:nvSpPr>
        <p:spPr>
          <a:xfrm>
            <a:off x="5253494" y="226291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0" name="Google Shape;3120;p3"/>
          <p:cNvSpPr txBox="1"/>
          <p:nvPr/>
        </p:nvSpPr>
        <p:spPr>
          <a:xfrm rot="1973">
            <a:off x="5232829" y="2360483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2" name="Google Shape;3122;p3"/>
          <p:cNvSpPr txBox="1"/>
          <p:nvPr/>
        </p:nvSpPr>
        <p:spPr>
          <a:xfrm>
            <a:off x="2289658" y="2265123"/>
            <a:ext cx="2861307" cy="131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ook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l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isten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repeat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3" name="Google Shape;3123;p3"/>
          <p:cNvSpPr txBox="1"/>
          <p:nvPr/>
        </p:nvSpPr>
        <p:spPr>
          <a:xfrm>
            <a:off x="2251477" y="3456612"/>
            <a:ext cx="3139193" cy="14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isten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point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say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4" name="Google Shape;3124;p3"/>
          <p:cNvSpPr txBox="1"/>
          <p:nvPr/>
        </p:nvSpPr>
        <p:spPr>
          <a:xfrm>
            <a:off x="6032177" y="1335255"/>
            <a:ext cx="2580600" cy="5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559"/>
              </a:buClr>
              <a:buSzPts val="2400"/>
              <a:buFont typeface="Barriecito"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smtClean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Let’s 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talk</a:t>
            </a: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solidFill>
                  <a:srgbClr val="3C355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3C3559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5" name="Google Shape;3125;p3"/>
          <p:cNvSpPr txBox="1"/>
          <p:nvPr/>
        </p:nvSpPr>
        <p:spPr>
          <a:xfrm>
            <a:off x="6088768" y="2255227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3C3559"/>
              </a:buClr>
              <a:buSzPts val="2400"/>
              <a:defRPr/>
            </a:pPr>
            <a:r>
              <a:rPr lang="vi-VN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r>
              <a:rPr lang="en-US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vi-VN" sz="2500" b="1" dirty="0">
                <a:solidFill>
                  <a:srgbClr val="3C355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corner &amp; wrap-up</a:t>
            </a:r>
            <a:endParaRPr sz="2500" b="1" dirty="0">
              <a:solidFill>
                <a:srgbClr val="3C35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6962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CE50B-725E-8E9B-0C60-D6F15D2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5</a:t>
            </a:r>
            <a:r>
              <a:rPr lang="x-none" dirty="0" smtClean="0"/>
              <a:t>: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0672C-F48E-DF33-7E58-84A7F7919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you can get </a:t>
            </a:r>
            <a:r>
              <a:rPr lang="x-none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 </a:t>
            </a:r>
            <a:r>
              <a:rPr lang="x-none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late</a:t>
            </a: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9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C2977-6B27-498C-2A94-5C2EEA4F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6</a:t>
            </a:r>
            <a:r>
              <a:rPr lang="x-none" dirty="0" smtClean="0"/>
              <a:t>: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24C743-B0C8-F9FE-56AF-7664C7AB9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days have the letter </a:t>
            </a:r>
            <a:r>
              <a:rPr lang="en-US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‘s’</a:t>
            </a:r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x-none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</a:t>
            </a:r>
            <a:r>
              <a:rPr lang="x-none" sz="4400" dirty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days</a:t>
            </a:r>
          </a:p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</a:t>
            </a:r>
            <a:r>
              <a:rPr lang="x-none" sz="440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</a:t>
            </a:r>
            <a:r>
              <a:rPr lang="x-none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4400" smtClean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69913" indent="-455613">
              <a:buNone/>
            </a:pPr>
            <a:r>
              <a:rPr lang="en-US" sz="4400" smtClean="0"/>
              <a:t>    </a:t>
            </a:r>
            <a:r>
              <a:rPr lang="x-none" sz="4400" smtClean="0">
                <a:solidFill>
                  <a:schemeClr val="accent5">
                    <a:lumMod val="75000"/>
                  </a:schemeClr>
                </a:solidFill>
              </a:rPr>
              <a:t>Tuesday</a:t>
            </a:r>
            <a:r>
              <a:rPr lang="x-none" sz="4400">
                <a:solidFill>
                  <a:schemeClr val="accent5">
                    <a:lumMod val="75000"/>
                  </a:schemeClr>
                </a:solidFill>
              </a:rPr>
              <a:t>, Wednesday</a:t>
            </a:r>
            <a:r>
              <a:rPr lang="x-none" sz="440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4400" smtClean="0">
                <a:solidFill>
                  <a:schemeClr val="accent5">
                    <a:lumMod val="75000"/>
                  </a:schemeClr>
                </a:solidFill>
              </a:rPr>
              <a:t> Thursday,</a:t>
            </a:r>
            <a:r>
              <a:rPr lang="x-none" sz="4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x-none" sz="4400">
                <a:solidFill>
                  <a:schemeClr val="accent5">
                    <a:lumMod val="75000"/>
                  </a:schemeClr>
                </a:solidFill>
              </a:rPr>
              <a:t>Saturday, </a:t>
            </a:r>
            <a:r>
              <a:rPr lang="en-US" sz="440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x-none" sz="4400" smtClean="0">
                <a:solidFill>
                  <a:schemeClr val="accent5">
                    <a:lumMod val="75000"/>
                  </a:schemeClr>
                </a:solidFill>
              </a:rPr>
              <a:t>Sunday</a:t>
            </a:r>
            <a:endParaRPr lang="x-none" sz="4400">
              <a:solidFill>
                <a:schemeClr val="accent5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x-none" sz="4400" dirty="0">
              <a:ln w="5715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F2189-4985-76D0-4812-314AA377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QUESTION </a:t>
            </a:r>
            <a:r>
              <a:rPr lang="en-US" dirty="0" smtClean="0"/>
              <a:t>7</a:t>
            </a:r>
            <a:r>
              <a:rPr lang="x-none" dirty="0" smtClean="0"/>
              <a:t>: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B014FF-F4A8-68C4-63B8-ACFD1033D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4400" dirty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day with more letters than any days in a week</a:t>
            </a:r>
          </a:p>
          <a:p>
            <a:pPr marL="114300" indent="0">
              <a:buNone/>
            </a:pPr>
            <a:r>
              <a:rPr lang="en-US" sz="4400" smtClean="0">
                <a:ln w="5715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4400" smtClean="0">
                <a:ln w="5715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</a:t>
            </a:r>
            <a:endParaRPr lang="x-none" sz="4400" dirty="0">
              <a:ln w="5715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0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87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01</a:t>
            </a:r>
            <a:endParaRPr dirty="0"/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957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2300-B740-E2D9-DC16-56CCFC98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B0C91E6-5E07-D93C-0C28-81BF100886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76;p4">
            <a:extLst>
              <a:ext uri="{FF2B5EF4-FFF2-40B4-BE49-F238E27FC236}">
                <a16:creationId xmlns:a16="http://schemas.microsoft.com/office/drawing/2014/main" xmlns="" id="{A29E1783-D023-9E43-5818-657D598D032C}"/>
              </a:ext>
            </a:extLst>
          </p:cNvPr>
          <p:cNvSpPr txBox="1"/>
          <p:nvPr/>
        </p:nvSpPr>
        <p:spPr>
          <a:xfrm>
            <a:off x="1846113" y="199495"/>
            <a:ext cx="52132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accent6"/>
                </a:solidFill>
                <a:latin typeface="Radley"/>
                <a:ea typeface="Radley"/>
                <a:cs typeface="Radley"/>
                <a:sym typeface="Radley"/>
              </a:rPr>
              <a:t>LET’S SING TOGETHER.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4CE71F-88A7-815E-757F-A531F6CD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68" y="687519"/>
            <a:ext cx="6495210" cy="4365840"/>
          </a:xfrm>
          <a:prstGeom prst="rect">
            <a:avLst/>
          </a:prstGeom>
        </p:spPr>
      </p:pic>
      <p:pic>
        <p:nvPicPr>
          <p:cNvPr id="8" name="Track 22">
            <a:hlinkClick r:id="" action="ppaction://media"/>
            <a:extLst>
              <a:ext uri="{FF2B5EF4-FFF2-40B4-BE49-F238E27FC236}">
                <a16:creationId xmlns:a16="http://schemas.microsoft.com/office/drawing/2014/main" xmlns="" id="{3A5F742D-A769-AE8B-6AE9-7F67F9793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4846" y="676528"/>
            <a:ext cx="536075" cy="5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92D050"/>
              </a:solidFill>
              <a:highlight>
                <a:srgbClr val="FF00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29061" y="1965440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</a:t>
            </a:r>
            <a:r>
              <a:rPr lang="vi-VN" sz="5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vi-VN" sz="45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listen and repeat.</a:t>
            </a:r>
            <a:endParaRPr sz="45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825701" y="81618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063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EEEEF-ADB3-C0E7-A788-FC001FA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7D48D12-00B8-5C9F-0AA0-B31FB639A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2523"/>
            <a:ext cx="9069050" cy="3317796"/>
          </a:xfrm>
          <a:prstGeom prst="rect">
            <a:avLst/>
          </a:prstGeom>
        </p:spPr>
      </p:pic>
      <p:pic>
        <p:nvPicPr>
          <p:cNvPr id="8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9607" y="852523"/>
            <a:ext cx="451172" cy="4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vi-VN" sz="450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</a:t>
            </a:r>
            <a:r>
              <a:rPr lang="vi-VN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, point and say.</a:t>
            </a:r>
            <a:r>
              <a:rPr lang="en-US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5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xmlns="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xmlns="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6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D8409-191C-919F-135E-E9514C5B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99DB262-CA61-2A50-4E66-7FEC9570FA41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1F359E52-8025-0BF0-FCCE-B9236FC4B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47AB81-F09C-5A2F-6950-FD53CE60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9379" y="443593"/>
            <a:ext cx="9065869" cy="3819024"/>
          </a:xfrm>
          <a:prstGeom prst="rect">
            <a:avLst/>
          </a:prstGeom>
        </p:spPr>
      </p:pic>
      <p:pic>
        <p:nvPicPr>
          <p:cNvPr id="7" name="Track 27">
            <a:hlinkClick r:id="" action="ppaction://media"/>
            <a:extLst>
              <a:ext uri="{FF2B5EF4-FFF2-40B4-BE49-F238E27FC236}">
                <a16:creationId xmlns:a16="http://schemas.microsoft.com/office/drawing/2014/main" xmlns="" id="{255311D3-EBB3-1732-C13C-B8F0175DA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94515" y="564592"/>
            <a:ext cx="552385" cy="5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0AC2B9F-0493-3600-1E9C-8B56428A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146" r="2026" b="3360"/>
          <a:stretch/>
        </p:blipFill>
        <p:spPr bwMode="auto">
          <a:xfrm>
            <a:off x="2886502" y="1500999"/>
            <a:ext cx="4121624" cy="22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0" y="53389"/>
            <a:ext cx="9357581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today?</a:t>
            </a:r>
            <a:r>
              <a:rPr lang="en-US" sz="7200" b="1" i="0" u="none" strike="noStrike" cap="none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  <p:sp>
        <p:nvSpPr>
          <p:cNvPr id="6" name="Google Shape;1153;p13">
            <a:extLst>
              <a:ext uri="{FF2B5EF4-FFF2-40B4-BE49-F238E27FC236}">
                <a16:creationId xmlns:a16="http://schemas.microsoft.com/office/drawing/2014/main" xmlns="" id="{CF6B4771-47D2-D26E-91AF-88660D164F9C}"/>
              </a:ext>
            </a:extLst>
          </p:cNvPr>
          <p:cNvSpPr txBox="1"/>
          <p:nvPr/>
        </p:nvSpPr>
        <p:spPr>
          <a:xfrm>
            <a:off x="739966" y="3781804"/>
            <a:ext cx="871016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</a:t>
            </a:r>
            <a:r>
              <a:rPr lang="en-US" sz="60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Monday.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099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233</Words>
  <Application>Microsoft Office PowerPoint</Application>
  <PresentationFormat>On-screen Show (16:9)</PresentationFormat>
  <Paragraphs>73</Paragraphs>
  <Slides>22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Comic Sans MS</vt:lpstr>
      <vt:lpstr>Calibri</vt:lpstr>
      <vt:lpstr>American Typewriter</vt:lpstr>
      <vt:lpstr>Barriecito</vt:lpstr>
      <vt:lpstr>Radley</vt:lpstr>
      <vt:lpstr>Custom Design</vt:lpstr>
      <vt:lpstr>My week </vt:lpstr>
      <vt:lpstr>01</vt:lpstr>
      <vt:lpstr>Warm-up</vt:lpstr>
      <vt:lpstr>PowerPoint Presentation</vt:lpstr>
      <vt:lpstr>Activity 1 Look, listen and repeat.</vt:lpstr>
      <vt:lpstr>PowerPoint Presentation</vt:lpstr>
      <vt:lpstr>Activity 2 Listen, point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 Let’s talk.</vt:lpstr>
      <vt:lpstr>PowerPoint Presentation</vt:lpstr>
      <vt:lpstr>Fun corner &amp; wrap-up</vt:lpstr>
      <vt:lpstr>QUESTION 1:  </vt:lpstr>
      <vt:lpstr>QUESTION 2:</vt:lpstr>
      <vt:lpstr>QUESTION 3:</vt:lpstr>
      <vt:lpstr>QUESTION 4: </vt:lpstr>
      <vt:lpstr>QUESTION 5:</vt:lpstr>
      <vt:lpstr>QUESTION 6:</vt:lpstr>
      <vt:lpstr>QUESTION 7: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KHANH DUNG</cp:lastModifiedBy>
  <cp:revision>23</cp:revision>
  <dcterms:modified xsi:type="dcterms:W3CDTF">2024-11-28T07:53:05Z</dcterms:modified>
</cp:coreProperties>
</file>