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72" r:id="rId3"/>
    <p:sldId id="256" r:id="rId4"/>
    <p:sldId id="259" r:id="rId5"/>
    <p:sldId id="275" r:id="rId6"/>
    <p:sldId id="274" r:id="rId7"/>
    <p:sldId id="276" r:id="rId8"/>
    <p:sldId id="277" r:id="rId9"/>
    <p:sldId id="303" r:id="rId10"/>
    <p:sldId id="295" r:id="rId11"/>
    <p:sldId id="296" r:id="rId12"/>
    <p:sldId id="297" r:id="rId13"/>
    <p:sldId id="299" r:id="rId14"/>
    <p:sldId id="300" r:id="rId15"/>
    <p:sldId id="301" r:id="rId16"/>
    <p:sldId id="30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9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DFED2-85AD-4EC8-98F5-71BD1E0E7A4E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8C7CA-6824-4022-89E2-F7F41EA887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6632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8C7CA-6824-4022-89E2-F7F41EA887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5382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8C7CA-6824-4022-89E2-F7F41EA887A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424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61C7DE-505E-DD95-09E0-1C0764691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2913D6-3A4E-A5EA-7931-885D74256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16DF82-F7ED-C8F3-9DE1-D7F7F656A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149D-1CF9-4B5E-B118-25697327511A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31A2E4-0277-B9BB-5AC6-C01865F11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EA10C2-B8CE-72DE-F120-100F581B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7FB8-F3AA-47A7-AF77-5B7ED3BF7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128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67CDCD-6E60-A14E-9DEF-6F84C149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8F7491B-65B2-1549-88DA-B63A6AD4A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4332A9-83B3-3F31-FD3C-38D19B800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149D-1CF9-4B5E-B118-25697327511A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1352A5-04FE-7378-B9DE-E6B2763B7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00A34B-1AAD-3CF1-A2D4-F07F91062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7FB8-F3AA-47A7-AF77-5B7ED3BF7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8704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89ECCF0-BE5F-25F0-FAAA-9FAFEE585C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B2970A-364C-0654-1F78-F7CEBDBA0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096391-4FA1-3F8B-1B54-32CE2D655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149D-1CF9-4B5E-B118-25697327511A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2ECB7C-9544-05B0-2597-2EF341E88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F2E009-0ACF-98D6-C76E-2712E4D49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7FB8-F3AA-47A7-AF77-5B7ED3BF7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280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D9CF9B-A92A-9510-E47C-A56035E9B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30889C-472B-F1B0-333E-2683E3954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E3703E-323A-CCFE-2852-C7955267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149D-1CF9-4B5E-B118-25697327511A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0F22B4-9BE6-E0A4-CD58-B4E2D922D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B58E17-2DC1-ECB9-316D-D97BB369E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7FB8-F3AA-47A7-AF77-5B7ED3BF7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922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1A580B-8D4B-C948-ABD9-5B7C8FFFA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83E1C9-0E50-964E-5BF4-A6C6D772D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3138C2-A559-3BA7-207F-DBAD32745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149D-1CF9-4B5E-B118-25697327511A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25E9D2-3419-7885-D8CC-60BA2EB3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0B6380-39D9-A12B-43DA-BF8B03031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7FB8-F3AA-47A7-AF77-5B7ED3BF7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108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85B573-AA2E-E698-C15A-AF8EB6290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02F9DF-69FC-B9FB-9CF3-78826FC070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997080A-3676-5655-43B7-51E8140F6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BF73DB-0192-EA75-707F-5D9EE7024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149D-1CF9-4B5E-B118-25697327511A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FA5F3B9-E064-C328-6B32-5915134A1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285C74-B9F7-EB07-C259-AE739528C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7FB8-F3AA-47A7-AF77-5B7ED3BF7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233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47709B-F92E-27E2-9ECB-5721E9C32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E4CCD0-39AF-394D-1321-35FCD6728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E7227B0-8500-8794-F74E-FBC37FFF6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5F0C6F7-2480-9E92-FB54-A2E2BD623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8E15ABA-783B-7E99-586E-6E0DC9053A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1220069-946F-1ECF-F9AE-3B1503F22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149D-1CF9-4B5E-B118-25697327511A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A0FEDBC-6911-DC95-45DC-9B27DAAC6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A4FB643-05D1-9D47-9184-A946020ED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7FB8-F3AA-47A7-AF77-5B7ED3BF7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193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2CF13-C99C-8850-0F98-63742F009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69B893F-B6E7-78CA-9F92-F72557FB3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149D-1CF9-4B5E-B118-25697327511A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66F98B5-ECEB-C2AA-7CA1-7287A8A71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DA4A810-BD20-45F1-325D-EA6BF8C1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7FB8-F3AA-47A7-AF77-5B7ED3BF7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7478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2DA73C-B1F2-3D25-4915-14EBE63EB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149D-1CF9-4B5E-B118-25697327511A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7C73D59-6DE6-EE73-EF58-8BAD7512F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A484AAC-E950-5CA7-E0AB-40A170F6D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7FB8-F3AA-47A7-AF77-5B7ED3BF7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056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7172DE-FAEE-197D-CA7A-AF99CE433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72ECC2-DA23-1F0A-66AE-B661CC479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1DD7C5F-1309-CDF1-E5AC-26E8072C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87EC33-BC48-F9D8-62C8-EADCE584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149D-1CF9-4B5E-B118-25697327511A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AAC092A-FF82-72E7-9214-66B38AE44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A6ACEC1-A5FA-4F79-A93B-82588E4DA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7FB8-F3AA-47A7-AF77-5B7ED3BF7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1340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8838DB-BCF9-24E8-55E1-C3EE437D6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4CBD7E2-3045-7B22-A77A-E69426E634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B6F5B12-F98D-6FD0-52EC-85E316592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AE7838-76C7-86AA-AE42-501BE007D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149D-1CF9-4B5E-B118-25697327511A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8BC4A7-9B88-EAD0-0B21-47BF7380E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65A05E-5FA3-19F0-0DC3-B876C75EE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7FB8-F3AA-47A7-AF77-5B7ED3BF7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911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2256667-FA9B-DAF9-318C-C334BA54B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05A85B0-2DD2-A6C6-87EA-7FF185A9D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CF7BB2-BDCF-3869-DC6D-F3AA71BCD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B149D-1CF9-4B5E-B118-25697327511A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A8C98D-F762-A1E0-168D-A014020F2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033F74-07C8-2685-531B-9627E06DEF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07FB8-F3AA-47A7-AF77-5B7ED3BF7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554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Administrator\Downloads\%5bKARAOKE%5d%20QU&#202;%20H&#431;&#416;NG%20T&#431;&#416;I%20&#272;&#7864;P%20-%20CD%20CHU&#7848;N%20BGD%20-%20&#194;M%20NH&#7840;C%20L&#7898;P%201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microsoft.com/office/2007/relationships/media" Target="../media/media2.mp3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Administrator\Desktop\Kh&#7903;i%20&#273;&#7897;ng%20&#273;&#7847;u%20gi&#7901;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C1C040-7E1E-A6C2-7D7D-BE2B4E198FC9}"/>
              </a:ext>
            </a:extLst>
          </p:cNvPr>
          <p:cNvSpPr txBox="1"/>
          <p:nvPr/>
        </p:nvSpPr>
        <p:spPr>
          <a:xfrm>
            <a:off x="3035030" y="289198"/>
            <a:ext cx="6274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SỐ 1 CÁT HANH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FFA746-31BC-5895-F09A-D09AA6C17BAB}"/>
              </a:ext>
            </a:extLst>
          </p:cNvPr>
          <p:cNvSpPr txBox="1"/>
          <p:nvPr/>
        </p:nvSpPr>
        <p:spPr>
          <a:xfrm>
            <a:off x="1143000" y="2080601"/>
            <a:ext cx="10369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 GIÁO VỀ THĂM LỚP, DỰ GIỜ!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A3A1D8F-B576-BC20-374A-FAE7AC2C09FB}"/>
              </a:ext>
            </a:extLst>
          </p:cNvPr>
          <p:cNvSpPr txBox="1"/>
          <p:nvPr/>
        </p:nvSpPr>
        <p:spPr>
          <a:xfrm>
            <a:off x="3502160" y="2603821"/>
            <a:ext cx="5262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HỘI: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1A2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 THỊ BÍCH VÂN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0016C5-844F-4089-0C29-6C7AD11B2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0279" y="6267246"/>
            <a:ext cx="4083841" cy="6809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FA32980-ED4F-5C50-3EAB-A1E50FB86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0943" y="6267246"/>
            <a:ext cx="4083841" cy="6809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2D0AA38-73E4-41FA-DF19-9D09D5236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2657" y="3669487"/>
            <a:ext cx="3790950" cy="18859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CF7FAFA-5C7D-4681-56B2-6645A98AC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5457" y="3669487"/>
            <a:ext cx="3790950" cy="18859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B858AC0-7E4F-062C-6C04-349BC2666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7718" y="3527310"/>
            <a:ext cx="3790950" cy="18859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EBDEB96-EC55-AEF9-A57C-0EB7BBF5E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4824" y="51736"/>
            <a:ext cx="37909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507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55" t="71829" r="47308" b="8899"/>
          <a:stretch/>
        </p:blipFill>
        <p:spPr>
          <a:xfrm>
            <a:off x="9938" y="2220651"/>
            <a:ext cx="5933661" cy="46373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92" t="71829" r="9671" b="8899"/>
          <a:stretch/>
        </p:blipFill>
        <p:spPr>
          <a:xfrm>
            <a:off x="5825159" y="2125722"/>
            <a:ext cx="6366841" cy="47322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37A8E5F-9C78-B82B-0168-137332E797FA}"/>
              </a:ext>
            </a:extLst>
          </p:cNvPr>
          <p:cNvSpPr txBox="1"/>
          <p:nvPr/>
        </p:nvSpPr>
        <p:spPr>
          <a:xfrm>
            <a:off x="4377447" y="223734"/>
            <a:ext cx="4143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F42359-C080-6870-B14D-63F36C710CC0}"/>
              </a:ext>
            </a:extLst>
          </p:cNvPr>
          <p:cNvSpPr txBox="1"/>
          <p:nvPr/>
        </p:nvSpPr>
        <p:spPr>
          <a:xfrm>
            <a:off x="2183858" y="653024"/>
            <a:ext cx="8098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HỘI:</a:t>
            </a:r>
          </a:p>
          <a:p>
            <a:pPr algn="ctr"/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CỘNG ĐỒNG ĐỊA PHƯƠNG</a:t>
            </a:r>
          </a:p>
          <a:p>
            <a:pPr algn="ctr"/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10: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CÙNG KHÁM PHÁ QUANG CẢNH XUNG QUANH (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A87FFB6-559A-0D1C-5A6B-B8CB47413321}"/>
              </a:ext>
            </a:extLst>
          </p:cNvPr>
          <p:cNvSpPr txBox="1"/>
          <p:nvPr/>
        </p:nvSpPr>
        <p:spPr>
          <a:xfrm>
            <a:off x="661482" y="1848254"/>
            <a:ext cx="7859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HOẠT ĐỘNG THỰC HÀNH</a:t>
            </a:r>
          </a:p>
        </p:txBody>
      </p:sp>
    </p:spTree>
    <p:extLst>
      <p:ext uri="{BB962C8B-B14F-4D97-AF65-F5344CB8AC3E}">
        <p14:creationId xmlns:p14="http://schemas.microsoft.com/office/powerpoint/2010/main" xmlns="" val="225423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23BAE41-C8B3-CA0F-5F97-A2135BAC6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1529CF-82A5-6E41-F544-35211EFD5E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55" t="71829" r="47308" b="8899"/>
          <a:stretch/>
        </p:blipFill>
        <p:spPr>
          <a:xfrm>
            <a:off x="6796388" y="0"/>
            <a:ext cx="5395612" cy="36089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944BE1F-EF8F-3857-2D34-624AD9CCF3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92" t="71829" r="9671" b="8899"/>
          <a:stretch/>
        </p:blipFill>
        <p:spPr>
          <a:xfrm>
            <a:off x="6796388" y="3608962"/>
            <a:ext cx="5395612" cy="32490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2A66129-4319-CFC4-B731-84035EA4ACB0}"/>
              </a:ext>
            </a:extLst>
          </p:cNvPr>
          <p:cNvSpPr txBox="1"/>
          <p:nvPr/>
        </p:nvSpPr>
        <p:spPr>
          <a:xfrm>
            <a:off x="301557" y="2859934"/>
            <a:ext cx="72081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Em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5807114-CD6F-F9C2-D61C-384C071CF8D1}"/>
              </a:ext>
            </a:extLst>
          </p:cNvPr>
          <p:cNvSpPr txBox="1"/>
          <p:nvPr/>
        </p:nvSpPr>
        <p:spPr>
          <a:xfrm>
            <a:off x="-89168" y="481041"/>
            <a:ext cx="70249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HỘI:</a:t>
            </a:r>
          </a:p>
          <a:p>
            <a:pPr algn="ctr"/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CỘNG ĐỒNG ĐỊA PHƯƠNG</a:t>
            </a:r>
          </a:p>
          <a:p>
            <a:pPr algn="ctr"/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10: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CÙNG KHÁM PHÁ QUANG CẢNH XUNG QUANH (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xmlns="" val="284691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4AB04E2-E18A-AE15-2E77-760770DB3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E76A59B-CDDD-FFF7-A2C4-4CD598F5B367}"/>
              </a:ext>
            </a:extLst>
          </p:cNvPr>
          <p:cNvSpPr txBox="1"/>
          <p:nvPr/>
        </p:nvSpPr>
        <p:spPr>
          <a:xfrm>
            <a:off x="1952017" y="74401"/>
            <a:ext cx="4143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FA5CE10-63F4-1C04-C3B5-4397DC23A747}"/>
              </a:ext>
            </a:extLst>
          </p:cNvPr>
          <p:cNvSpPr txBox="1"/>
          <p:nvPr/>
        </p:nvSpPr>
        <p:spPr>
          <a:xfrm>
            <a:off x="-119165" y="549928"/>
            <a:ext cx="71230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HỘI:</a:t>
            </a:r>
          </a:p>
          <a:p>
            <a:pPr algn="ctr"/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CỘNG ĐỒNG ĐỊA PHƯƠNG</a:t>
            </a:r>
          </a:p>
          <a:p>
            <a:pPr algn="ctr"/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10: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CÙNG KHÁM PHÁ QUANG CẢNH XUNG QUANH (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3467A97-558B-972A-E50C-48D8C3F41317}"/>
              </a:ext>
            </a:extLst>
          </p:cNvPr>
          <p:cNvSpPr txBox="1"/>
          <p:nvPr/>
        </p:nvSpPr>
        <p:spPr>
          <a:xfrm>
            <a:off x="107004" y="2090006"/>
            <a:ext cx="6274341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4605" algn="ctr"/>
            <a:r>
              <a:rPr lang="en-US" sz="2600" b="1" u="sng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b="1" u="sng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600" b="1" u="sng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Tiên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Em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5B83D46-16F1-DCAE-B750-0774827E0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3915" y="3336587"/>
            <a:ext cx="5188085" cy="35214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9B9F44A-B950-1954-7575-1340F39C1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3914" y="1"/>
            <a:ext cx="5188085" cy="333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808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F83C966-F847-2681-BFB5-ECBA2DF81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B91D88D-3044-B4B3-CF98-BCB40CA55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3996EDF-2588-F2DF-267A-B62E992EE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-1"/>
            <a:ext cx="12191999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53926AF-D679-DF00-8E35-0C619A0EEE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8821"/>
            <a:ext cx="12191999" cy="68579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95F3E37-0A80-A8DF-A332-4647D610CD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409"/>
            <a:ext cx="12192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79D58CD-3E82-68E8-160B-E563C59F57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2"/>
            <a:ext cx="12191999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F8348BE-1D0C-32EE-4149-17E7F9D113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8823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844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A675B14-ADFA-D31A-D028-01C8EB322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28A4EC3-67BB-34F6-9398-4BBA1D34E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0698" y="3317132"/>
            <a:ext cx="5311302" cy="35408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122A3C9-A017-AF53-6C6B-88882951D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0698" y="0"/>
            <a:ext cx="5311302" cy="33171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0C54BE3-CFCC-7D88-FD2B-212956B3AC48}"/>
              </a:ext>
            </a:extLst>
          </p:cNvPr>
          <p:cNvSpPr txBox="1"/>
          <p:nvPr/>
        </p:nvSpPr>
        <p:spPr>
          <a:xfrm>
            <a:off x="1952017" y="74401"/>
            <a:ext cx="4143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EF5BAC7-1452-3B38-E041-D02B2B04444F}"/>
              </a:ext>
            </a:extLst>
          </p:cNvPr>
          <p:cNvSpPr txBox="1"/>
          <p:nvPr/>
        </p:nvSpPr>
        <p:spPr>
          <a:xfrm>
            <a:off x="-119165" y="549928"/>
            <a:ext cx="71230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HỘI:</a:t>
            </a:r>
          </a:p>
          <a:p>
            <a:pPr algn="ctr"/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CỘNG ĐỒNG ĐỊA PHƯƠNG</a:t>
            </a:r>
          </a:p>
          <a:p>
            <a:pPr algn="ctr"/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10: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CÙNG KHÁM PHÁ QUANG CẢNH XUNG QUANH (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4D77DB3-4F86-8A92-B6C5-7E8C845ED543}"/>
              </a:ext>
            </a:extLst>
          </p:cNvPr>
          <p:cNvSpPr txBox="1"/>
          <p:nvPr/>
        </p:nvSpPr>
        <p:spPr>
          <a:xfrm>
            <a:off x="94034" y="1961630"/>
            <a:ext cx="7859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HOẠT ĐỘNG VẬN DỤNG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33AE2E5-1458-C175-1AE7-E01F6FE755E4}"/>
              </a:ext>
            </a:extLst>
          </p:cNvPr>
          <p:cNvSpPr txBox="1"/>
          <p:nvPr/>
        </p:nvSpPr>
        <p:spPr>
          <a:xfrm>
            <a:off x="94034" y="2825974"/>
            <a:ext cx="66958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35718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2F9027A-37F0-F162-A4C5-DA41BF09A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0E6C58C-ED7C-C16D-785D-C5892C546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0698" y="3317132"/>
            <a:ext cx="5311302" cy="35408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0032AB3-4AE6-D7E2-D4E2-EA9C905EE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0698" y="0"/>
            <a:ext cx="5311302" cy="33171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AE568A4-6CE6-5611-5D50-D1B8E704BF20}"/>
              </a:ext>
            </a:extLst>
          </p:cNvPr>
          <p:cNvSpPr txBox="1"/>
          <p:nvPr/>
        </p:nvSpPr>
        <p:spPr>
          <a:xfrm>
            <a:off x="1952017" y="74401"/>
            <a:ext cx="4143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465C42A-B665-D80C-D6E0-136B12D12D68}"/>
              </a:ext>
            </a:extLst>
          </p:cNvPr>
          <p:cNvSpPr txBox="1"/>
          <p:nvPr/>
        </p:nvSpPr>
        <p:spPr>
          <a:xfrm>
            <a:off x="-119165" y="549928"/>
            <a:ext cx="71230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HỘI:</a:t>
            </a:r>
          </a:p>
          <a:p>
            <a:pPr algn="ctr"/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CỘNG ĐỒNG ĐỊA PHƯƠNG</a:t>
            </a:r>
          </a:p>
          <a:p>
            <a:pPr algn="ctr"/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10: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CÙNG KHÁM PHÁ QUANG CẢNH XUNG QUANH (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31A6AEB-C6B5-06F0-3086-AA05246FA6E1}"/>
              </a:ext>
            </a:extLst>
          </p:cNvPr>
          <p:cNvSpPr txBox="1"/>
          <p:nvPr/>
        </p:nvSpPr>
        <p:spPr>
          <a:xfrm>
            <a:off x="94034" y="1961630"/>
            <a:ext cx="7859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HOẠT ĐỘNG VẬN DỤNG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BB4D266-B9EC-C5C5-18E6-042C71B9500A}"/>
              </a:ext>
            </a:extLst>
          </p:cNvPr>
          <p:cNvSpPr txBox="1"/>
          <p:nvPr/>
        </p:nvSpPr>
        <p:spPr>
          <a:xfrm>
            <a:off x="312096" y="2767204"/>
            <a:ext cx="61276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1631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2463A-7FA0-D6F2-000B-8E1678678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3889" y="1048156"/>
            <a:ext cx="5564221" cy="417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833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Movie 3">
            <a:hlinkClick r:id="rId2" action="ppaction://hlinkfile" highlightClick="1"/>
          </p:cNvPr>
          <p:cNvSpPr/>
          <p:nvPr/>
        </p:nvSpPr>
        <p:spPr>
          <a:xfrm>
            <a:off x="7180289" y="5741233"/>
            <a:ext cx="629586" cy="644577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170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27C6F8-A5B2-7573-5AFB-953405EF8662}"/>
              </a:ext>
            </a:extLst>
          </p:cNvPr>
          <p:cNvSpPr txBox="1"/>
          <p:nvPr/>
        </p:nvSpPr>
        <p:spPr>
          <a:xfrm>
            <a:off x="4377447" y="398834"/>
            <a:ext cx="4143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53F8FE-CE4B-10F3-AE57-1E22281D53A4}"/>
              </a:ext>
            </a:extLst>
          </p:cNvPr>
          <p:cNvSpPr txBox="1"/>
          <p:nvPr/>
        </p:nvSpPr>
        <p:spPr>
          <a:xfrm>
            <a:off x="3672191" y="798944"/>
            <a:ext cx="5724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HỘI:</a:t>
            </a:r>
          </a:p>
          <a:p>
            <a:pPr algn="ctr"/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CỘNG ĐỒNG ĐỊA PHƯƠNG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0E35D72-D0C0-08E3-B950-217E8655584C}"/>
              </a:ext>
            </a:extLst>
          </p:cNvPr>
          <p:cNvSpPr txBox="1"/>
          <p:nvPr/>
        </p:nvSpPr>
        <p:spPr>
          <a:xfrm>
            <a:off x="661482" y="2305456"/>
            <a:ext cx="4426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HOẠT ĐỘNG MỞ ĐẦU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E8A6D9A-1AC4-3ECC-2621-CD8D8D4A3B6B}"/>
              </a:ext>
            </a:extLst>
          </p:cNvPr>
          <p:cNvSpPr/>
          <p:nvPr/>
        </p:nvSpPr>
        <p:spPr>
          <a:xfrm>
            <a:off x="4377447" y="3249437"/>
            <a:ext cx="3632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24434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5C6F89E-663C-961D-B9C4-5730ECB02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986588"/>
          </a:xfrm>
          <a:prstGeom prst="rect">
            <a:avLst/>
          </a:prstGeom>
        </p:spPr>
      </p:pic>
      <p:pic>
        <p:nvPicPr>
          <p:cNvPr id="6" name="nhac-nen-video-mo-man-chuong-trinh-soi-dong-www.tiengdong.com">
            <a:hlinkClick r:id="" action="ppaction://media"/>
            <a:extLst>
              <a:ext uri="{FF2B5EF4-FFF2-40B4-BE49-F238E27FC236}">
                <a16:creationId xmlns:a16="http://schemas.microsoft.com/office/drawing/2014/main" xmlns="" id="{84579FEA-33BF-9999-A748-495DD9D9C66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5668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20488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9756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CF5A6F6-BF4D-341A-EFAF-A725951E5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A90627-0290-45EC-74A7-7BB1923C7CC6}"/>
              </a:ext>
            </a:extLst>
          </p:cNvPr>
          <p:cNvSpPr txBox="1"/>
          <p:nvPr/>
        </p:nvSpPr>
        <p:spPr>
          <a:xfrm>
            <a:off x="4377447" y="398834"/>
            <a:ext cx="4143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417B88D-0913-D20D-BEC0-022739503484}"/>
              </a:ext>
            </a:extLst>
          </p:cNvPr>
          <p:cNvSpPr txBox="1"/>
          <p:nvPr/>
        </p:nvSpPr>
        <p:spPr>
          <a:xfrm>
            <a:off x="2183858" y="798944"/>
            <a:ext cx="8098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HỘI:</a:t>
            </a:r>
          </a:p>
          <a:p>
            <a:pPr algn="ctr"/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CỘNG ĐỒNG ĐỊA PHƯƠNG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542D92A-F824-C18A-1C10-1FF13F1409BF}"/>
              </a:ext>
            </a:extLst>
          </p:cNvPr>
          <p:cNvSpPr txBox="1"/>
          <p:nvPr/>
        </p:nvSpPr>
        <p:spPr>
          <a:xfrm>
            <a:off x="2130355" y="2934804"/>
            <a:ext cx="82052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D58899A-000D-0FFF-BF4F-B19EE2D2D51A}"/>
              </a:ext>
            </a:extLst>
          </p:cNvPr>
          <p:cNvSpPr txBox="1"/>
          <p:nvPr/>
        </p:nvSpPr>
        <p:spPr>
          <a:xfrm>
            <a:off x="661482" y="2305456"/>
            <a:ext cx="4426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HOẠT ĐỘNG MỞ ĐẦU</a:t>
            </a:r>
          </a:p>
        </p:txBody>
      </p:sp>
    </p:spTree>
    <p:extLst>
      <p:ext uri="{BB962C8B-B14F-4D97-AF65-F5344CB8AC3E}">
        <p14:creationId xmlns:p14="http://schemas.microsoft.com/office/powerpoint/2010/main" xmlns="" val="290318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358D488-E67D-CA32-BAF7-57398316E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0D0F501-A976-3E49-A1CE-3C2C1F9EB8A1}"/>
              </a:ext>
            </a:extLst>
          </p:cNvPr>
          <p:cNvSpPr txBox="1"/>
          <p:nvPr/>
        </p:nvSpPr>
        <p:spPr>
          <a:xfrm>
            <a:off x="4377447" y="223734"/>
            <a:ext cx="4143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09812F-307E-21C8-CD12-0B0AF8E895E8}"/>
              </a:ext>
            </a:extLst>
          </p:cNvPr>
          <p:cNvSpPr txBox="1"/>
          <p:nvPr/>
        </p:nvSpPr>
        <p:spPr>
          <a:xfrm>
            <a:off x="2183858" y="653024"/>
            <a:ext cx="8098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HỘI:</a:t>
            </a:r>
          </a:p>
          <a:p>
            <a:pPr algn="ctr"/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CỘNG ĐỒNG ĐỊA PHƯƠNG</a:t>
            </a:r>
          </a:p>
          <a:p>
            <a:pPr algn="ctr"/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10: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CÙNG KHÁM PHÁ QUANG CẢNH XUNG QUANH (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BD3DC7E-80BB-6718-4085-03D89119DB84}"/>
              </a:ext>
            </a:extLst>
          </p:cNvPr>
          <p:cNvSpPr txBox="1"/>
          <p:nvPr/>
        </p:nvSpPr>
        <p:spPr>
          <a:xfrm>
            <a:off x="661482" y="1848254"/>
            <a:ext cx="7859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HOẠT ĐỘNG HÌNH THÀNH KIẾN THỨC MỚI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778692-80AD-3730-55CA-B0D02B5D2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9919"/>
            <a:ext cx="12192000" cy="454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462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BEC3AF6-79FB-598F-5ECE-D1D83C382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DE9F3E-3C89-E09B-E73E-A4DA722B21E8}"/>
              </a:ext>
            </a:extLst>
          </p:cNvPr>
          <p:cNvSpPr txBox="1"/>
          <p:nvPr/>
        </p:nvSpPr>
        <p:spPr>
          <a:xfrm>
            <a:off x="4377447" y="223734"/>
            <a:ext cx="4143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B9F5AB0-BC58-994C-472C-659DB37D763B}"/>
              </a:ext>
            </a:extLst>
          </p:cNvPr>
          <p:cNvSpPr txBox="1"/>
          <p:nvPr/>
        </p:nvSpPr>
        <p:spPr>
          <a:xfrm>
            <a:off x="2183858" y="653024"/>
            <a:ext cx="8098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HỘI:</a:t>
            </a:r>
          </a:p>
          <a:p>
            <a:pPr algn="ctr"/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CỘNG ĐỒNG ĐỊA PHƯƠNG</a:t>
            </a:r>
          </a:p>
          <a:p>
            <a:pPr algn="ctr"/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10: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CÙNG KHÁM PHÁ QUANG CẢNH XUNG QUANH (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33A744-A062-4FC1-CCCA-8013D99684B3}"/>
              </a:ext>
            </a:extLst>
          </p:cNvPr>
          <p:cNvSpPr txBox="1"/>
          <p:nvPr/>
        </p:nvSpPr>
        <p:spPr>
          <a:xfrm>
            <a:off x="661482" y="1848254"/>
            <a:ext cx="7859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HOẠT ĐỘNG HÌNH THÀNH KIẾN THỨC MỚI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B637698-1518-DFA2-80CB-3E995FA5E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680" y="2309919"/>
            <a:ext cx="6501319" cy="45480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35ACCC5-6420-621C-DFA1-16EDBE9DDCAB}"/>
              </a:ext>
            </a:extLst>
          </p:cNvPr>
          <p:cNvSpPr txBox="1"/>
          <p:nvPr/>
        </p:nvSpPr>
        <p:spPr>
          <a:xfrm>
            <a:off x="85929" y="3349985"/>
            <a:ext cx="54977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ý (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Em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Em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xmlns="" val="308022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EB5F27C-DE23-6F9B-08F4-BE3E3A1E7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A1A869-0690-8472-CF0D-F8351E05A1B6}"/>
              </a:ext>
            </a:extLst>
          </p:cNvPr>
          <p:cNvSpPr txBox="1"/>
          <p:nvPr/>
        </p:nvSpPr>
        <p:spPr>
          <a:xfrm>
            <a:off x="4377447" y="223734"/>
            <a:ext cx="4143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89AC34-81DC-2510-40AB-5A4EA5167DA8}"/>
              </a:ext>
            </a:extLst>
          </p:cNvPr>
          <p:cNvSpPr txBox="1"/>
          <p:nvPr/>
        </p:nvSpPr>
        <p:spPr>
          <a:xfrm>
            <a:off x="2183858" y="653024"/>
            <a:ext cx="8098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HỘI:</a:t>
            </a:r>
          </a:p>
          <a:p>
            <a:pPr algn="ctr"/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CỘNG ĐỒNG ĐỊA PHƯƠNG</a:t>
            </a:r>
          </a:p>
          <a:p>
            <a:pPr algn="ctr"/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10: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CÙNG KHÁM PHÁ QUANG CẢNH XUNG QUANH (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06FC54-AD9B-C91C-8A66-F698808CCA78}"/>
              </a:ext>
            </a:extLst>
          </p:cNvPr>
          <p:cNvSpPr txBox="1"/>
          <p:nvPr/>
        </p:nvSpPr>
        <p:spPr>
          <a:xfrm>
            <a:off x="661482" y="1848254"/>
            <a:ext cx="7859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HOẠT ĐỘNG HÌNH THÀNH KIẾN THỨC MỚI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BC61105-0046-5820-DF33-52D5D2906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047" y="2309919"/>
            <a:ext cx="6442952" cy="45480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54981A7-016B-8403-B3FD-5A537E244587}"/>
              </a:ext>
            </a:extLst>
          </p:cNvPr>
          <p:cNvSpPr txBox="1"/>
          <p:nvPr/>
        </p:nvSpPr>
        <p:spPr>
          <a:xfrm>
            <a:off x="179960" y="3676018"/>
            <a:ext cx="56128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Thành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nhộn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7958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hlinkClick r:id="rId2" action="ppaction://hlinkfile"/>
          </p:cNvPr>
          <p:cNvSpPr/>
          <p:nvPr/>
        </p:nvSpPr>
        <p:spPr>
          <a:xfrm>
            <a:off x="1678898" y="4557010"/>
            <a:ext cx="1798820" cy="12591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43397" y="1663908"/>
            <a:ext cx="68505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GIẢI LAO GIỮA TIẾT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705</Words>
  <Application>Microsoft Office PowerPoint</Application>
  <PresentationFormat>Custom</PresentationFormat>
  <Paragraphs>75</Paragraphs>
  <Slides>16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</cp:lastModifiedBy>
  <cp:revision>17</cp:revision>
  <dcterms:created xsi:type="dcterms:W3CDTF">2024-11-27T02:31:26Z</dcterms:created>
  <dcterms:modified xsi:type="dcterms:W3CDTF">2024-11-28T02:57:14Z</dcterms:modified>
</cp:coreProperties>
</file>