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8" r:id="rId5"/>
    <p:sldMasterId id="2147483690" r:id="rId6"/>
    <p:sldMasterId id="2147483692" r:id="rId7"/>
    <p:sldMasterId id="2147483694" r:id="rId8"/>
    <p:sldMasterId id="2147483696" r:id="rId9"/>
  </p:sldMasterIdLst>
  <p:notesMasterIdLst>
    <p:notesMasterId r:id="rId41"/>
  </p:notesMasterIdLst>
  <p:sldIdLst>
    <p:sldId id="452" r:id="rId10"/>
    <p:sldId id="258" r:id="rId11"/>
    <p:sldId id="581" r:id="rId12"/>
    <p:sldId id="306" r:id="rId13"/>
    <p:sldId id="307" r:id="rId14"/>
    <p:sldId id="308" r:id="rId15"/>
    <p:sldId id="309" r:id="rId16"/>
    <p:sldId id="310" r:id="rId17"/>
    <p:sldId id="256" r:id="rId18"/>
    <p:sldId id="262" r:id="rId19"/>
    <p:sldId id="263" r:id="rId20"/>
    <p:sldId id="282" r:id="rId21"/>
    <p:sldId id="459" r:id="rId22"/>
    <p:sldId id="287" r:id="rId23"/>
    <p:sldId id="583" r:id="rId24"/>
    <p:sldId id="442" r:id="rId25"/>
    <p:sldId id="268" r:id="rId26"/>
    <p:sldId id="270" r:id="rId27"/>
    <p:sldId id="269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64" r:id="rId36"/>
    <p:sldId id="456" r:id="rId37"/>
    <p:sldId id="582" r:id="rId38"/>
    <p:sldId id="280" r:id="rId39"/>
    <p:sldId id="281" r:id="rId4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DB719B"/>
    <a:srgbClr val="B4DA8D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 autoAdjust="0"/>
    <p:restoredTop sz="94660"/>
  </p:normalViewPr>
  <p:slideViewPr>
    <p:cSldViewPr snapToGrid="0">
      <p:cViewPr>
        <p:scale>
          <a:sx n="114" d="100"/>
          <a:sy n="114" d="100"/>
        </p:scale>
        <p:origin x="-228" y="-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BACF6-D9CC-4A50-85E3-A66E70D25834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98CE0-63A9-4AD7-B232-EC4854EC8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21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bếp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&gt;&gt; 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ở slide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303CB6F-B7B2-458C-B6AC-4EE062B57ED1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41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303CB6F-B7B2-458C-B6AC-4EE062B57ED1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7185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303CB6F-B7B2-458C-B6AC-4EE062B57ED1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74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hồ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A, B, C,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&gt;&gt;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ăn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303CB6F-B7B2-458C-B6AC-4EE062B57ED1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988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698CE0-63A9-4AD7-B232-EC4854EC8E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8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1EE4B0-6AE5-3524-D113-0972F75FC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1FC783-FD24-2335-76D2-EE3F33C87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1502AC-F47C-D265-2460-D7BF80B2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65B02F-C546-E395-89BE-47576058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5BD46C-5630-5884-A377-60690D10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0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8F2981-F4B0-3257-A3A6-E90AFA9D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2A87E7-E17C-5B52-8D39-6F327A15B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0F75E-9373-139A-CE48-537D2FCA0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60BD9B-C8CA-9320-672E-3D37BB30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9D38-79B6-5F32-6B0C-9E0B8345E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76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19AB3C5-9B25-5542-FF19-E1B2DF7874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0ABF73-DB73-1EF9-870A-B0A6F4FE0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F49B96-03FE-C760-056C-2705EBCB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6210F-CEB7-52DD-0B01-341316DF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2F8C3A-770E-5DC5-C1D3-74E9176F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18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4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6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0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9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38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9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40080-A838-BD33-BE39-7BCDC2B1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F86C72-FF69-61A7-3F80-FD73271F0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F4F9E-BD0E-23A7-29D0-86CC9D70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A917E8-4FAD-3510-4389-4BD2A73C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CD8D13-F68A-D934-4FD0-BAA5619D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2">
            <a:hlinkClick r:id="" action="ppaction://media"/>
            <a:extLst>
              <a:ext uri="{FF2B5EF4-FFF2-40B4-BE49-F238E27FC236}">
                <a16:creationId xmlns:a16="http://schemas.microsoft.com/office/drawing/2014/main" xmlns="" id="{A01868AD-0F14-CAEE-9157-196B4ED6603E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58.334"/>
                </p14:media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6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4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1EE4B0-6AE5-3524-D113-0972F75FCF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1FC783-FD24-2335-76D2-EE3F33C878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1502AC-F47C-D265-2460-D7BF80B2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65B02F-C546-E395-89BE-47576058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5BD46C-5630-5884-A377-60690D10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012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240080-A838-BD33-BE39-7BCDC2B1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F86C72-FF69-61A7-3F80-FD73271F0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6F4F9E-BD0E-23A7-29D0-86CC9D70F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A917E8-4FAD-3510-4389-4BD2A73C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CD8D13-F68A-D934-4FD0-BAA5619D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2">
            <a:hlinkClick r:id="" action="ppaction://media"/>
            <a:extLst>
              <a:ext uri="{FF2B5EF4-FFF2-40B4-BE49-F238E27FC236}">
                <a16:creationId xmlns:a16="http://schemas.microsoft.com/office/drawing/2014/main" xmlns="" id="{A01868AD-0F14-CAEE-9157-196B4ED6603E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58.334"/>
                </p14:media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7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B8BBF0-BD8E-4224-6465-667B4CDA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D4698B-E12C-748A-BDD8-604061CE1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91BD1-EE61-B800-FDA2-5334E6C2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3D3922-5B22-D31D-65FE-2A1F79C64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706915-329E-D4BD-88EE-F316556D6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63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2979F-E4E6-2B1D-27D5-0EE490369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505B74-E93A-15F7-E798-8094E532B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6D6885-FE16-BB99-A576-5D2510715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643BFC-C005-E3BD-2B55-2E9C97CA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9E4E4E-32C8-7D24-F69D-4151E14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51AFD5-5507-8F87-3E2A-BF4AF8038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03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736704-CD9D-F5AA-8B0B-B427F88A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A54BF8-C4F4-55BB-D364-97692CA30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AC803C-AE9D-4004-ECCA-1F02E780F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75F31D6-A5C9-3622-3E84-828314133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72CBCA-54A8-09A5-8628-57B4EF29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833F76-552D-0FB3-F838-2D93FB02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668B0E-1946-759F-1152-2BA2A079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2E18D93-8CC9-E20A-4B07-15D1E84A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820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130E0-2555-59B6-D9F1-AF3FC543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E5E232-8CA5-EF07-54F6-C31877DA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8438B1-B664-223A-6EF0-B59E6A45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A1B8E1-85EB-1658-5BC0-6490164C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57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3D6A15-8962-596E-1442-6009991E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AAED4F-E109-8CE2-AF75-FF1F8FC8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78F296-F353-FAA1-5CC1-18139F59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0853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B8BBF0-BD8E-4224-6465-667B4CDA9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D4698B-E12C-748A-BDD8-604061CE1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791BD1-EE61-B800-FDA2-5334E6C2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3D3922-5B22-D31D-65FE-2A1F79C64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706915-329E-D4BD-88EE-F316556D6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763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66A66-8937-761A-3340-E7D4479E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33BBD8-683E-7785-DD20-D92EB1EDD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DD6CEF-847E-2387-C0DF-CBC7340A8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E279FF-0665-C8BC-56E3-C3CCDF58E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0E8852-D2FC-2C1C-83B8-7399F23D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8C95CB-CFAF-6CD1-F26D-0A7B5978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991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413763-AA4D-01F3-19AF-36AC57EF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404DD4-6E4C-84F5-B5F0-C979BAB4A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EB01B8-5BB4-3E51-8478-769A0EEC5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678028-1067-3E73-0C0F-1025D5B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653168-7A16-8910-0D45-2DBFC0EE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5E06C6-E902-2EF6-1467-47EAEF8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607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8F2981-F4B0-3257-A3A6-E90AFA9D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F2A87E7-E17C-5B52-8D39-6F327A15B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B0F75E-9373-139A-CE48-537D2FCA0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60BD9B-C8CA-9320-672E-3D37BB309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599D38-79B6-5F32-6B0C-9E0B8345E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70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19AB3C5-9B25-5542-FF19-E1B2DF7874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0ABF73-DB73-1EF9-870A-B0A6F4FE0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F49B96-03FE-C760-056C-2705EBCB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6210F-CEB7-52DD-0B01-341316DF3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2F8C3A-770E-5DC5-C1D3-74E9176F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56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268079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fld id="{D29F8809-A423-4163-AE37-3BBFBD60E7C5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09630">
                <a:buClr>
                  <a:srgbClr val="000000"/>
                </a:buClr>
              </a:pPr>
              <a:t>11/24/2024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fld id="{86085F18-DA87-46F2-9D97-611BEF94D6B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0963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2918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fld id="{D29F8809-A423-4163-AE37-3BBFBD60E7C5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09630">
                <a:buClr>
                  <a:srgbClr val="000000"/>
                </a:buClr>
              </a:pPr>
              <a:t>11/24/2024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fld id="{86085F18-DA87-46F2-9D97-611BEF94D6B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0963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5272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fld id="{D29F8809-A423-4163-AE37-3BBFBD60E7C5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09630">
                <a:buClr>
                  <a:srgbClr val="000000"/>
                </a:buClr>
              </a:pPr>
              <a:t>11/24/2024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fld id="{86085F18-DA87-46F2-9D97-611BEF94D6B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0963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276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fld id="{D29F8809-A423-4163-AE37-3BBFBD60E7C5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09630">
                <a:buClr>
                  <a:srgbClr val="000000"/>
                </a:buClr>
              </a:pPr>
              <a:t>11/24/2024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buClr>
                <a:srgbClr val="000000"/>
              </a:buClr>
            </a:pPr>
            <a:fld id="{86085F18-DA87-46F2-9D97-611BEF94D6B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60963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6551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36A71683-5A53-46FC-8BAA-61F34BCE432A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9630"/>
              <a:t>24/11/2024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A287C23A-042B-42B4-A368-0CAD3A8B6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5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A2979F-E4E6-2B1D-27D5-0EE490369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505B74-E93A-15F7-E798-8094E532BC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96D6885-FE16-BB99-A576-5D2510715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643BFC-C005-E3BD-2B55-2E9C97CA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9E4E4E-32C8-7D24-F69D-4151E14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51AFD5-5507-8F87-3E2A-BF4AF8038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624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736704-CD9D-F5AA-8B0B-B427F88AD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A54BF8-C4F4-55BB-D364-97692CA30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1AC803C-AE9D-4004-ECCA-1F02E780F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75F31D6-A5C9-3622-3E84-828314133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972CBCA-54A8-09A5-8628-57B4EF29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833F76-552D-0FB3-F838-2D93FB02A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8668B0E-1946-759F-1152-2BA2A0793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2E18D93-8CC9-E20A-4B07-15D1E84A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54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130E0-2555-59B6-D9F1-AF3FC5433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5E5E232-8CA5-EF07-54F6-C31877DAB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78438B1-B664-223A-6EF0-B59E6A45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CA1B8E1-85EB-1658-5BC0-6490164C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803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3D6A15-8962-596E-1442-6009991E1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6AAED4F-E109-8CE2-AF75-FF1F8FC8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78F296-F353-FAA1-5CC1-18139F59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69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566A66-8937-761A-3340-E7D4479E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33BBD8-683E-7785-DD20-D92EB1EDD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DD6CEF-847E-2387-C0DF-CBC7340A89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E279FF-0665-C8BC-56E3-C3CCDF58E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80E8852-D2FC-2C1C-83B8-7399F23D9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68C95CB-CFAF-6CD1-F26D-0A7B5978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58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413763-AA4D-01F3-19AF-36AC57EF6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4404DD4-6E4C-84F5-B5F0-C979BAB4A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9EB01B8-5BB4-3E51-8478-769A0EEC5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678028-1067-3E73-0C0F-1025D5B4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653168-7A16-8910-0D45-2DBFC0EE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5E06C6-E902-2EF6-1467-47EAEF8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15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1F4572-AF6B-C48E-4A27-46B7472E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EED835-80D7-58F8-CAE8-AAC142F1C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417931-33D4-ACE7-05B5-300A0899E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9B2F22-1C91-6D03-0D21-C2C45E2B0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B39889-73CA-6E68-B890-F448968AA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037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1F4572-AF6B-C48E-4A27-46B7472E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EED835-80D7-58F8-CAE8-AAC142F1C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417931-33D4-ACE7-05B5-300A0899E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A4647B-593D-476A-B612-2FC6ADB9858F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9B2F22-1C91-6D03-0D21-C2C45E2B0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B39889-73CA-6E68-B890-F448968AA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AF9776-E88A-4096-93AC-19D1170117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38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23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C5767A38-7527-4031-BA1D-0613D52B5527}"/>
              </a:ext>
            </a:extLst>
          </p:cNvPr>
          <p:cNvSpPr txBox="1"/>
          <p:nvPr userDrawn="1"/>
        </p:nvSpPr>
        <p:spPr>
          <a:xfrm>
            <a:off x="0" y="-6377282"/>
            <a:ext cx="12192000" cy="461596"/>
          </a:xfrm>
          <a:prstGeom prst="rect">
            <a:avLst/>
          </a:prstGeom>
          <a:noFill/>
        </p:spPr>
        <p:txBody>
          <a:bodyPr vert="horz" lIns="91373" tIns="45686" rIns="91373" bIns="45686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4"/>
          </a:xfrm>
          <a:prstGeom prst="rect">
            <a:avLst/>
          </a:prstGeom>
        </p:spPr>
        <p:txBody>
          <a:bodyPr vert="horz" lIns="137059" tIns="68529" rIns="137059" bIns="685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3"/>
            <a:ext cx="10515601" cy="4351339"/>
          </a:xfrm>
          <a:prstGeom prst="rect">
            <a:avLst/>
          </a:prstGeom>
        </p:spPr>
        <p:txBody>
          <a:bodyPr vert="horz" lIns="137059" tIns="68529" rIns="137059" bIns="685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4" y="6356357"/>
            <a:ext cx="2743200" cy="365125"/>
          </a:xfrm>
          <a:prstGeom prst="rect">
            <a:avLst/>
          </a:prstGeom>
        </p:spPr>
        <p:txBody>
          <a:bodyPr vert="horz" lIns="137059" tIns="68529" rIns="137059" bIns="6852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6" y="6356357"/>
            <a:ext cx="4114801" cy="365125"/>
          </a:xfrm>
          <a:prstGeom prst="rect">
            <a:avLst/>
          </a:prstGeom>
        </p:spPr>
        <p:txBody>
          <a:bodyPr vert="horz" lIns="137059" tIns="68529" rIns="137059" bIns="6852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5" y="6356357"/>
            <a:ext cx="2743200" cy="365125"/>
          </a:xfrm>
          <a:prstGeom prst="rect">
            <a:avLst/>
          </a:prstGeom>
        </p:spPr>
        <p:txBody>
          <a:bodyPr vert="horz" lIns="137059" tIns="68529" rIns="137059" bIns="6852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l" defTabSz="91391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9" indent="-228479" algn="l" defTabSz="91391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6" indent="-228479" algn="l" defTabSz="9139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5" indent="-228479" algn="l" defTabSz="9139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7" indent="-228479" algn="l" defTabSz="9139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03" indent="-228479" algn="l" defTabSz="9139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6" indent="-228479" algn="l" defTabSz="9139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15" indent="-228479" algn="l" defTabSz="9139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71" indent="-228479" algn="l" defTabSz="9139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30" indent="-228479" algn="l" defTabSz="9139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56" algn="l" defTabSz="913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5" algn="l" defTabSz="913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71" algn="l" defTabSz="913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7" algn="l" defTabSz="913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86" algn="l" defTabSz="913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8" algn="l" defTabSz="913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97" algn="l" defTabSz="913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52" algn="l" defTabSz="913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C5767A38-7527-4031-BA1D-0613D52B5527}"/>
              </a:ext>
            </a:extLst>
          </p:cNvPr>
          <p:cNvSpPr txBox="1"/>
          <p:nvPr userDrawn="1"/>
        </p:nvSpPr>
        <p:spPr>
          <a:xfrm>
            <a:off x="0" y="-6377282"/>
            <a:ext cx="12192000" cy="461604"/>
          </a:xfrm>
          <a:prstGeom prst="rect">
            <a:avLst/>
          </a:prstGeom>
          <a:noFill/>
        </p:spPr>
        <p:txBody>
          <a:bodyPr vert="horz" lIns="91381" tIns="45690" rIns="91381" bIns="45690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4"/>
          </a:xfrm>
          <a:prstGeom prst="rect">
            <a:avLst/>
          </a:prstGeom>
        </p:spPr>
        <p:txBody>
          <a:bodyPr vert="horz" lIns="137071" tIns="68535" rIns="137071" bIns="6853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2"/>
            <a:ext cx="10515601" cy="4351339"/>
          </a:xfrm>
          <a:prstGeom prst="rect">
            <a:avLst/>
          </a:prstGeom>
        </p:spPr>
        <p:txBody>
          <a:bodyPr vert="horz" lIns="137071" tIns="68535" rIns="137071" bIns="685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4" y="6356356"/>
            <a:ext cx="2743200" cy="365125"/>
          </a:xfrm>
          <a:prstGeom prst="rect">
            <a:avLst/>
          </a:prstGeom>
        </p:spPr>
        <p:txBody>
          <a:bodyPr vert="horz" lIns="137071" tIns="68535" rIns="137071" bIns="6853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6" y="6356356"/>
            <a:ext cx="4114801" cy="365125"/>
          </a:xfrm>
          <a:prstGeom prst="rect">
            <a:avLst/>
          </a:prstGeom>
        </p:spPr>
        <p:txBody>
          <a:bodyPr vert="horz" lIns="137071" tIns="68535" rIns="137071" bIns="6853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5" y="6356356"/>
            <a:ext cx="2743200" cy="365125"/>
          </a:xfrm>
          <a:prstGeom prst="rect">
            <a:avLst/>
          </a:prstGeom>
        </p:spPr>
        <p:txBody>
          <a:bodyPr vert="horz" lIns="137071" tIns="68535" rIns="137071" bIns="6853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6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399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9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3" indent="-228498" algn="l" defTabSz="9139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80" indent="-228498" algn="l" defTabSz="9139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498" algn="l" defTabSz="9139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75" indent="-228498" algn="l" defTabSz="9139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66" indent="-228498" algn="l" defTabSz="9139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3" indent="-228498" algn="l" defTabSz="9139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56" indent="-228498" algn="l" defTabSz="9139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54" indent="-228498" algn="l" defTabSz="9139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94" algn="l" defTabSz="913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1" algn="l" defTabSz="913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5" algn="l" defTabSz="913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79" algn="l" defTabSz="913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76" algn="l" defTabSz="913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66" algn="l" defTabSz="913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3" algn="l" defTabSz="913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57" algn="l" defTabSz="9139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C5767A38-7527-4031-BA1D-0613D52B5527}"/>
              </a:ext>
            </a:extLst>
          </p:cNvPr>
          <p:cNvSpPr txBox="1"/>
          <p:nvPr userDrawn="1"/>
        </p:nvSpPr>
        <p:spPr>
          <a:xfrm>
            <a:off x="0" y="-6377282"/>
            <a:ext cx="12192000" cy="461612"/>
          </a:xfrm>
          <a:prstGeom prst="rect">
            <a:avLst/>
          </a:prstGeom>
          <a:noFill/>
        </p:spPr>
        <p:txBody>
          <a:bodyPr vert="horz" lIns="91389" tIns="45694" rIns="91389" bIns="45694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4"/>
          </a:xfrm>
          <a:prstGeom prst="rect">
            <a:avLst/>
          </a:prstGeom>
        </p:spPr>
        <p:txBody>
          <a:bodyPr vert="horz" lIns="137083" tIns="68541" rIns="137083" bIns="685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1" cy="4351339"/>
          </a:xfrm>
          <a:prstGeom prst="rect">
            <a:avLst/>
          </a:prstGeom>
        </p:spPr>
        <p:txBody>
          <a:bodyPr vert="horz" lIns="137083" tIns="68541" rIns="137083" bIns="685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4" y="6356355"/>
            <a:ext cx="2743200" cy="365125"/>
          </a:xfrm>
          <a:prstGeom prst="rect">
            <a:avLst/>
          </a:prstGeom>
        </p:spPr>
        <p:txBody>
          <a:bodyPr vert="horz" lIns="137083" tIns="68541" rIns="137083" bIns="6854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6" y="6356355"/>
            <a:ext cx="4114801" cy="365125"/>
          </a:xfrm>
          <a:prstGeom prst="rect">
            <a:avLst/>
          </a:prstGeom>
        </p:spPr>
        <p:txBody>
          <a:bodyPr vert="horz" lIns="137083" tIns="68541" rIns="137083" bIns="6854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5" y="6356355"/>
            <a:ext cx="2743200" cy="365125"/>
          </a:xfrm>
          <a:prstGeom prst="rect">
            <a:avLst/>
          </a:prstGeom>
        </p:spPr>
        <p:txBody>
          <a:bodyPr vert="horz" lIns="137083" tIns="68541" rIns="137083" bIns="6854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1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06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17" indent="-228517" algn="l" defTabSz="914067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50" indent="-228517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76" indent="-228517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13" indent="-228517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47" indent="-228517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676" indent="-228517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11" indent="-228517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42" indent="-228517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777" indent="-228517" algn="l" defTabSz="91406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2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67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99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31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66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194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29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262" algn="l" defTabSz="9140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C5767A38-7527-4031-BA1D-0613D52B5527}"/>
              </a:ext>
            </a:extLst>
          </p:cNvPr>
          <p:cNvSpPr txBox="1"/>
          <p:nvPr userDrawn="1"/>
        </p:nvSpPr>
        <p:spPr>
          <a:xfrm>
            <a:off x="0" y="-6377282"/>
            <a:ext cx="12192000" cy="461628"/>
          </a:xfrm>
          <a:prstGeom prst="rect">
            <a:avLst/>
          </a:prstGeom>
          <a:noFill/>
        </p:spPr>
        <p:txBody>
          <a:bodyPr vert="horz" lIns="91405" tIns="45702" rIns="91405" bIns="45702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4"/>
          </a:xfrm>
          <a:prstGeom prst="rect">
            <a:avLst/>
          </a:prstGeom>
        </p:spPr>
        <p:txBody>
          <a:bodyPr vert="horz" lIns="137107" tIns="68553" rIns="137107" bIns="6855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9"/>
            <a:ext cx="10515601" cy="4351339"/>
          </a:xfrm>
          <a:prstGeom prst="rect">
            <a:avLst/>
          </a:prstGeom>
        </p:spPr>
        <p:txBody>
          <a:bodyPr vert="horz" lIns="137107" tIns="68553" rIns="137107" bIns="685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4" y="6356353"/>
            <a:ext cx="2743200" cy="365125"/>
          </a:xfrm>
          <a:prstGeom prst="rect">
            <a:avLst/>
          </a:prstGeom>
        </p:spPr>
        <p:txBody>
          <a:bodyPr vert="horz" lIns="137107" tIns="68553" rIns="137107" bIns="6855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6" y="6356353"/>
            <a:ext cx="4114801" cy="365125"/>
          </a:xfrm>
          <a:prstGeom prst="rect">
            <a:avLst/>
          </a:prstGeom>
        </p:spPr>
        <p:txBody>
          <a:bodyPr vert="horz" lIns="137107" tIns="68553" rIns="137107" bIns="6855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5" y="6356353"/>
            <a:ext cx="2743200" cy="365125"/>
          </a:xfrm>
          <a:prstGeom prst="rect">
            <a:avLst/>
          </a:prstGeom>
        </p:spPr>
        <p:txBody>
          <a:bodyPr vert="horz" lIns="137107" tIns="68553" rIns="137107" bIns="6855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0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2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5" indent="-228555" algn="l" defTabSz="914219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4" indent="-228555" algn="l" defTabSz="9142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8" indent="-228555" algn="l" defTabSz="9142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9" indent="-228555" algn="l" defTabSz="9142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0" indent="-228555" algn="l" defTabSz="9142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6" indent="-228555" algn="l" defTabSz="9142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7" indent="-228555" algn="l" defTabSz="9142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4" indent="-228555" algn="l" defTabSz="9142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25" indent="-228555" algn="l" defTabSz="9142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8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7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5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6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2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2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434EBCC-69CB-4237-8137-F3A6579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1AAF6B-2C94-45AE-9D35-8D44B62C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6EE7B5-4618-46F1-B801-58987E1C8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1683-5A53-46FC-8BAA-61F34BCE432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DB257F-95BC-4622-885D-6F500171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641B56-FC04-4A4A-AD87-B7BBC919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869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17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slide" Target="slide8.xml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15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png"/><Relationship Id="rId11" Type="http://schemas.openxmlformats.org/officeDocument/2006/relationships/image" Target="../media/image15.jpe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jpe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51" y="62052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1478" y="318330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xmlns="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CE54817-693B-41CA-B42B-5D521BCF6178}"/>
              </a:ext>
            </a:extLst>
          </p:cNvPr>
          <p:cNvSpPr txBox="1"/>
          <p:nvPr/>
        </p:nvSpPr>
        <p:spPr>
          <a:xfrm>
            <a:off x="1175510" y="115267"/>
            <a:ext cx="935348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sáu ngày 25 tháng 10 năm 2024</a:t>
            </a:r>
            <a:br>
              <a:rPr lang="vi-VN" sz="3000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4000" dirty="0">
                <a:solidFill>
                  <a:srgbClr val="6396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</a:t>
            </a:r>
            <a:r>
              <a:rPr lang="vi-VN" sz="4000" dirty="0" smtClean="0">
                <a:solidFill>
                  <a:srgbClr val="6396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en-US" sz="4000" dirty="0" err="1" smtClean="0">
                <a:solidFill>
                  <a:srgbClr val="6396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ệt</a:t>
            </a:r>
            <a:endParaRPr lang="vi-VN" sz="4000" i="1" dirty="0">
              <a:solidFill>
                <a:srgbClr val="6396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sz="4000" i="1" dirty="0">
              <a:solidFill>
                <a:srgbClr val="6396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5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QUÝ THẦY CÔ VỀ THĂM LỚP</a:t>
            </a:r>
          </a:p>
        </p:txBody>
      </p:sp>
    </p:spTree>
    <p:extLst>
      <p:ext uri="{BB962C8B-B14F-4D97-AF65-F5344CB8AC3E}">
        <p14:creationId xmlns:p14="http://schemas.microsoft.com/office/powerpoint/2010/main" val="14474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7DD7C031-905F-A519-90B1-7FD3C61B59D1}"/>
              </a:ext>
            </a:extLst>
          </p:cNvPr>
          <p:cNvSpPr/>
          <p:nvPr/>
        </p:nvSpPr>
        <p:spPr>
          <a:xfrm>
            <a:off x="8488" y="2447948"/>
            <a:ext cx="4021620" cy="4686300"/>
          </a:xfrm>
          <a:custGeom>
            <a:avLst/>
            <a:gdLst/>
            <a:ahLst/>
            <a:cxnLst/>
            <a:rect l="l" t="t" r="r" b="b"/>
            <a:pathLst>
              <a:path w="3769588" h="4289716">
                <a:moveTo>
                  <a:pt x="0" y="0"/>
                </a:moveTo>
                <a:lnTo>
                  <a:pt x="3769588" y="0"/>
                </a:lnTo>
                <a:lnTo>
                  <a:pt x="3769588" y="4289716"/>
                </a:lnTo>
                <a:lnTo>
                  <a:pt x="0" y="4289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163286"/>
            <a:ext cx="722811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42658" y="2034291"/>
            <a:ext cx="6128658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HOẠT ĐỘNG</a:t>
            </a:r>
          </a:p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ĐỌC THÀNH TIẾNG</a:t>
            </a:r>
          </a:p>
        </p:txBody>
      </p:sp>
    </p:spTree>
    <p:extLst>
      <p:ext uri="{BB962C8B-B14F-4D97-AF65-F5344CB8AC3E}">
        <p14:creationId xmlns:p14="http://schemas.microsoft.com/office/powerpoint/2010/main" val="5215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45AFA00-1A9F-048A-7701-3337892C995E}"/>
              </a:ext>
            </a:extLst>
          </p:cNvPr>
          <p:cNvSpPr/>
          <p:nvPr/>
        </p:nvSpPr>
        <p:spPr>
          <a:xfrm>
            <a:off x="256032" y="273399"/>
            <a:ext cx="11640312" cy="6345936"/>
          </a:xfrm>
          <a:custGeom>
            <a:avLst/>
            <a:gdLst>
              <a:gd name="connsiteX0" fmla="*/ 1057677 w 11640312"/>
              <a:gd name="connsiteY0" fmla="*/ 0 h 6345936"/>
              <a:gd name="connsiteX1" fmla="*/ 1507439 w 11640312"/>
              <a:gd name="connsiteY1" fmla="*/ 0 h 6345936"/>
              <a:gd name="connsiteX2" fmla="*/ 1851375 w 11640312"/>
              <a:gd name="connsiteY2" fmla="*/ 0 h 6345936"/>
              <a:gd name="connsiteX3" fmla="*/ 2724442 w 11640312"/>
              <a:gd name="connsiteY3" fmla="*/ 0 h 6345936"/>
              <a:gd name="connsiteX4" fmla="*/ 3491683 w 11640312"/>
              <a:gd name="connsiteY4" fmla="*/ 0 h 6345936"/>
              <a:gd name="connsiteX5" fmla="*/ 3941445 w 11640312"/>
              <a:gd name="connsiteY5" fmla="*/ 0 h 6345936"/>
              <a:gd name="connsiteX6" fmla="*/ 4602860 w 11640312"/>
              <a:gd name="connsiteY6" fmla="*/ 0 h 6345936"/>
              <a:gd name="connsiteX7" fmla="*/ 5052622 w 11640312"/>
              <a:gd name="connsiteY7" fmla="*/ 0 h 6345936"/>
              <a:gd name="connsiteX8" fmla="*/ 5925689 w 11640312"/>
              <a:gd name="connsiteY8" fmla="*/ 0 h 6345936"/>
              <a:gd name="connsiteX9" fmla="*/ 6269625 w 11640312"/>
              <a:gd name="connsiteY9" fmla="*/ 0 h 6345936"/>
              <a:gd name="connsiteX10" fmla="*/ 6719387 w 11640312"/>
              <a:gd name="connsiteY10" fmla="*/ 0 h 6345936"/>
              <a:gd name="connsiteX11" fmla="*/ 7486628 w 11640312"/>
              <a:gd name="connsiteY11" fmla="*/ 0 h 6345936"/>
              <a:gd name="connsiteX12" fmla="*/ 8253869 w 11640312"/>
              <a:gd name="connsiteY12" fmla="*/ 0 h 6345936"/>
              <a:gd name="connsiteX13" fmla="*/ 8597804 w 11640312"/>
              <a:gd name="connsiteY13" fmla="*/ 0 h 6345936"/>
              <a:gd name="connsiteX14" fmla="*/ 9153393 w 11640312"/>
              <a:gd name="connsiteY14" fmla="*/ 0 h 6345936"/>
              <a:gd name="connsiteX15" fmla="*/ 9814807 w 11640312"/>
              <a:gd name="connsiteY15" fmla="*/ 0 h 6345936"/>
              <a:gd name="connsiteX16" fmla="*/ 10687875 w 11640312"/>
              <a:gd name="connsiteY16" fmla="*/ 0 h 6345936"/>
              <a:gd name="connsiteX17" fmla="*/ 11031810 w 11640312"/>
              <a:gd name="connsiteY17" fmla="*/ 0 h 6345936"/>
              <a:gd name="connsiteX18" fmla="*/ 11640312 w 11640312"/>
              <a:gd name="connsiteY18" fmla="*/ 0 h 6345936"/>
              <a:gd name="connsiteX19" fmla="*/ 11640312 w 11640312"/>
              <a:gd name="connsiteY19" fmla="*/ 0 h 6345936"/>
              <a:gd name="connsiteX20" fmla="*/ 11640312 w 11640312"/>
              <a:gd name="connsiteY20" fmla="*/ 661032 h 6345936"/>
              <a:gd name="connsiteX21" fmla="*/ 11640312 w 11640312"/>
              <a:gd name="connsiteY21" fmla="*/ 1374947 h 6345936"/>
              <a:gd name="connsiteX22" fmla="*/ 11640312 w 11640312"/>
              <a:gd name="connsiteY22" fmla="*/ 1877332 h 6345936"/>
              <a:gd name="connsiteX23" fmla="*/ 11640312 w 11640312"/>
              <a:gd name="connsiteY23" fmla="*/ 2538364 h 6345936"/>
              <a:gd name="connsiteX24" fmla="*/ 11640312 w 11640312"/>
              <a:gd name="connsiteY24" fmla="*/ 3040749 h 6345936"/>
              <a:gd name="connsiteX25" fmla="*/ 11640312 w 11640312"/>
              <a:gd name="connsiteY25" fmla="*/ 3648899 h 6345936"/>
              <a:gd name="connsiteX26" fmla="*/ 11640312 w 11640312"/>
              <a:gd name="connsiteY26" fmla="*/ 4309931 h 6345936"/>
              <a:gd name="connsiteX27" fmla="*/ 11640312 w 11640312"/>
              <a:gd name="connsiteY27" fmla="*/ 5288259 h 6345936"/>
              <a:gd name="connsiteX28" fmla="*/ 10582635 w 11640312"/>
              <a:gd name="connsiteY28" fmla="*/ 6345936 h 6345936"/>
              <a:gd name="connsiteX29" fmla="*/ 9921220 w 11640312"/>
              <a:gd name="connsiteY29" fmla="*/ 6345936 h 6345936"/>
              <a:gd name="connsiteX30" fmla="*/ 9471458 w 11640312"/>
              <a:gd name="connsiteY30" fmla="*/ 6345936 h 6345936"/>
              <a:gd name="connsiteX31" fmla="*/ 8915870 w 11640312"/>
              <a:gd name="connsiteY31" fmla="*/ 6345936 h 6345936"/>
              <a:gd name="connsiteX32" fmla="*/ 8148629 w 11640312"/>
              <a:gd name="connsiteY32" fmla="*/ 6345936 h 6345936"/>
              <a:gd name="connsiteX33" fmla="*/ 7381388 w 11640312"/>
              <a:gd name="connsiteY33" fmla="*/ 6345936 h 6345936"/>
              <a:gd name="connsiteX34" fmla="*/ 6508321 w 11640312"/>
              <a:gd name="connsiteY34" fmla="*/ 6345936 h 6345936"/>
              <a:gd name="connsiteX35" fmla="*/ 5846906 w 11640312"/>
              <a:gd name="connsiteY35" fmla="*/ 6345936 h 6345936"/>
              <a:gd name="connsiteX36" fmla="*/ 5185491 w 11640312"/>
              <a:gd name="connsiteY36" fmla="*/ 6345936 h 6345936"/>
              <a:gd name="connsiteX37" fmla="*/ 4418250 w 11640312"/>
              <a:gd name="connsiteY37" fmla="*/ 6345936 h 6345936"/>
              <a:gd name="connsiteX38" fmla="*/ 3756835 w 11640312"/>
              <a:gd name="connsiteY38" fmla="*/ 6345936 h 6345936"/>
              <a:gd name="connsiteX39" fmla="*/ 2989594 w 11640312"/>
              <a:gd name="connsiteY39" fmla="*/ 6345936 h 6345936"/>
              <a:gd name="connsiteX40" fmla="*/ 2222353 w 11640312"/>
              <a:gd name="connsiteY40" fmla="*/ 6345936 h 6345936"/>
              <a:gd name="connsiteX41" fmla="*/ 1560939 w 11640312"/>
              <a:gd name="connsiteY41" fmla="*/ 6345936 h 6345936"/>
              <a:gd name="connsiteX42" fmla="*/ 687871 w 11640312"/>
              <a:gd name="connsiteY42" fmla="*/ 6345936 h 6345936"/>
              <a:gd name="connsiteX43" fmla="*/ 0 w 11640312"/>
              <a:gd name="connsiteY43" fmla="*/ 6345936 h 6345936"/>
              <a:gd name="connsiteX44" fmla="*/ 0 w 11640312"/>
              <a:gd name="connsiteY44" fmla="*/ 6345936 h 6345936"/>
              <a:gd name="connsiteX45" fmla="*/ 0 w 11640312"/>
              <a:gd name="connsiteY45" fmla="*/ 5579138 h 6345936"/>
              <a:gd name="connsiteX46" fmla="*/ 0 w 11640312"/>
              <a:gd name="connsiteY46" fmla="*/ 5023871 h 6345936"/>
              <a:gd name="connsiteX47" fmla="*/ 0 w 11640312"/>
              <a:gd name="connsiteY47" fmla="*/ 4415721 h 6345936"/>
              <a:gd name="connsiteX48" fmla="*/ 0 w 11640312"/>
              <a:gd name="connsiteY48" fmla="*/ 3807572 h 6345936"/>
              <a:gd name="connsiteX49" fmla="*/ 0 w 11640312"/>
              <a:gd name="connsiteY49" fmla="*/ 3305187 h 6345936"/>
              <a:gd name="connsiteX50" fmla="*/ 0 w 11640312"/>
              <a:gd name="connsiteY50" fmla="*/ 2749920 h 6345936"/>
              <a:gd name="connsiteX51" fmla="*/ 0 w 11640312"/>
              <a:gd name="connsiteY51" fmla="*/ 2036005 h 6345936"/>
              <a:gd name="connsiteX52" fmla="*/ 0 w 11640312"/>
              <a:gd name="connsiteY52" fmla="*/ 1057677 h 6345936"/>
              <a:gd name="connsiteX53" fmla="*/ 1057677 w 11640312"/>
              <a:gd name="connsiteY53" fmla="*/ 0 h 63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40312" h="6345936" fill="none" extrusionOk="0">
                <a:moveTo>
                  <a:pt x="1057677" y="0"/>
                </a:moveTo>
                <a:cubicBezTo>
                  <a:pt x="1172044" y="-1320"/>
                  <a:pt x="1328960" y="-6035"/>
                  <a:pt x="1507439" y="0"/>
                </a:cubicBezTo>
                <a:cubicBezTo>
                  <a:pt x="1685918" y="6035"/>
                  <a:pt x="1699043" y="-8843"/>
                  <a:pt x="1851375" y="0"/>
                </a:cubicBezTo>
                <a:cubicBezTo>
                  <a:pt x="2003707" y="8843"/>
                  <a:pt x="2342900" y="-29177"/>
                  <a:pt x="2724442" y="0"/>
                </a:cubicBezTo>
                <a:cubicBezTo>
                  <a:pt x="3105984" y="29177"/>
                  <a:pt x="3198325" y="21289"/>
                  <a:pt x="3491683" y="0"/>
                </a:cubicBezTo>
                <a:cubicBezTo>
                  <a:pt x="3785041" y="-21289"/>
                  <a:pt x="3716895" y="21029"/>
                  <a:pt x="3941445" y="0"/>
                </a:cubicBezTo>
                <a:cubicBezTo>
                  <a:pt x="4165995" y="-21029"/>
                  <a:pt x="4463604" y="-638"/>
                  <a:pt x="4602860" y="0"/>
                </a:cubicBezTo>
                <a:cubicBezTo>
                  <a:pt x="4742117" y="638"/>
                  <a:pt x="4845227" y="-6950"/>
                  <a:pt x="5052622" y="0"/>
                </a:cubicBezTo>
                <a:cubicBezTo>
                  <a:pt x="5260017" y="6950"/>
                  <a:pt x="5546206" y="-35414"/>
                  <a:pt x="5925689" y="0"/>
                </a:cubicBezTo>
                <a:cubicBezTo>
                  <a:pt x="6305172" y="35414"/>
                  <a:pt x="6176921" y="13919"/>
                  <a:pt x="6269625" y="0"/>
                </a:cubicBezTo>
                <a:cubicBezTo>
                  <a:pt x="6362329" y="-13919"/>
                  <a:pt x="6581675" y="-18311"/>
                  <a:pt x="6719387" y="0"/>
                </a:cubicBezTo>
                <a:cubicBezTo>
                  <a:pt x="6857099" y="18311"/>
                  <a:pt x="7134692" y="-4739"/>
                  <a:pt x="7486628" y="0"/>
                </a:cubicBezTo>
                <a:cubicBezTo>
                  <a:pt x="7838564" y="4739"/>
                  <a:pt x="8066582" y="24173"/>
                  <a:pt x="8253869" y="0"/>
                </a:cubicBezTo>
                <a:cubicBezTo>
                  <a:pt x="8441156" y="-24173"/>
                  <a:pt x="8470342" y="-8587"/>
                  <a:pt x="8597804" y="0"/>
                </a:cubicBezTo>
                <a:cubicBezTo>
                  <a:pt x="8725266" y="8587"/>
                  <a:pt x="8984189" y="-24609"/>
                  <a:pt x="9153393" y="0"/>
                </a:cubicBezTo>
                <a:cubicBezTo>
                  <a:pt x="9322597" y="24609"/>
                  <a:pt x="9599844" y="-6762"/>
                  <a:pt x="9814807" y="0"/>
                </a:cubicBezTo>
                <a:cubicBezTo>
                  <a:pt x="10029770" y="6762"/>
                  <a:pt x="10451261" y="33253"/>
                  <a:pt x="10687875" y="0"/>
                </a:cubicBezTo>
                <a:cubicBezTo>
                  <a:pt x="10924489" y="-33253"/>
                  <a:pt x="10888078" y="2208"/>
                  <a:pt x="11031810" y="0"/>
                </a:cubicBezTo>
                <a:cubicBezTo>
                  <a:pt x="11175543" y="-2208"/>
                  <a:pt x="11470815" y="11178"/>
                  <a:pt x="11640312" y="0"/>
                </a:cubicBezTo>
                <a:lnTo>
                  <a:pt x="11640312" y="0"/>
                </a:lnTo>
                <a:cubicBezTo>
                  <a:pt x="11638456" y="300724"/>
                  <a:pt x="11669311" y="470552"/>
                  <a:pt x="11640312" y="661032"/>
                </a:cubicBezTo>
                <a:cubicBezTo>
                  <a:pt x="11611313" y="851512"/>
                  <a:pt x="11615489" y="1098664"/>
                  <a:pt x="11640312" y="1374947"/>
                </a:cubicBezTo>
                <a:cubicBezTo>
                  <a:pt x="11665135" y="1651231"/>
                  <a:pt x="11655638" y="1673928"/>
                  <a:pt x="11640312" y="1877332"/>
                </a:cubicBezTo>
                <a:cubicBezTo>
                  <a:pt x="11624986" y="2080737"/>
                  <a:pt x="11610801" y="2246604"/>
                  <a:pt x="11640312" y="2538364"/>
                </a:cubicBezTo>
                <a:cubicBezTo>
                  <a:pt x="11669823" y="2830124"/>
                  <a:pt x="11624551" y="2874606"/>
                  <a:pt x="11640312" y="3040749"/>
                </a:cubicBezTo>
                <a:cubicBezTo>
                  <a:pt x="11656073" y="3206893"/>
                  <a:pt x="11651988" y="3475433"/>
                  <a:pt x="11640312" y="3648899"/>
                </a:cubicBezTo>
                <a:cubicBezTo>
                  <a:pt x="11628637" y="3822365"/>
                  <a:pt x="11664102" y="4172069"/>
                  <a:pt x="11640312" y="4309931"/>
                </a:cubicBezTo>
                <a:cubicBezTo>
                  <a:pt x="11616522" y="4447793"/>
                  <a:pt x="11685124" y="5069127"/>
                  <a:pt x="11640312" y="5288259"/>
                </a:cubicBezTo>
                <a:cubicBezTo>
                  <a:pt x="11606794" y="5873268"/>
                  <a:pt x="11145247" y="6364863"/>
                  <a:pt x="10582635" y="6345936"/>
                </a:cubicBezTo>
                <a:cubicBezTo>
                  <a:pt x="10443784" y="6327838"/>
                  <a:pt x="10238676" y="6342080"/>
                  <a:pt x="9921220" y="6345936"/>
                </a:cubicBezTo>
                <a:cubicBezTo>
                  <a:pt x="9603764" y="6349792"/>
                  <a:pt x="9564426" y="6361530"/>
                  <a:pt x="9471458" y="6345936"/>
                </a:cubicBezTo>
                <a:cubicBezTo>
                  <a:pt x="9378490" y="6330342"/>
                  <a:pt x="9192538" y="6334214"/>
                  <a:pt x="8915870" y="6345936"/>
                </a:cubicBezTo>
                <a:cubicBezTo>
                  <a:pt x="8639202" y="6357658"/>
                  <a:pt x="8445866" y="6374110"/>
                  <a:pt x="8148629" y="6345936"/>
                </a:cubicBezTo>
                <a:cubicBezTo>
                  <a:pt x="7851392" y="6317762"/>
                  <a:pt x="7672440" y="6348908"/>
                  <a:pt x="7381388" y="6345936"/>
                </a:cubicBezTo>
                <a:cubicBezTo>
                  <a:pt x="7090336" y="6342964"/>
                  <a:pt x="6705604" y="6351912"/>
                  <a:pt x="6508321" y="6345936"/>
                </a:cubicBezTo>
                <a:cubicBezTo>
                  <a:pt x="6311038" y="6339960"/>
                  <a:pt x="6056568" y="6347226"/>
                  <a:pt x="5846906" y="6345936"/>
                </a:cubicBezTo>
                <a:cubicBezTo>
                  <a:pt x="5637245" y="6344646"/>
                  <a:pt x="5472850" y="6321300"/>
                  <a:pt x="5185491" y="6345936"/>
                </a:cubicBezTo>
                <a:cubicBezTo>
                  <a:pt x="4898132" y="6370572"/>
                  <a:pt x="4791669" y="6343588"/>
                  <a:pt x="4418250" y="6345936"/>
                </a:cubicBezTo>
                <a:cubicBezTo>
                  <a:pt x="4044831" y="6348284"/>
                  <a:pt x="4086594" y="6341457"/>
                  <a:pt x="3756835" y="6345936"/>
                </a:cubicBezTo>
                <a:cubicBezTo>
                  <a:pt x="3427076" y="6350415"/>
                  <a:pt x="3310876" y="6365716"/>
                  <a:pt x="2989594" y="6345936"/>
                </a:cubicBezTo>
                <a:cubicBezTo>
                  <a:pt x="2668312" y="6326156"/>
                  <a:pt x="2585889" y="6379144"/>
                  <a:pt x="2222353" y="6345936"/>
                </a:cubicBezTo>
                <a:cubicBezTo>
                  <a:pt x="1858817" y="6312728"/>
                  <a:pt x="1842104" y="6357394"/>
                  <a:pt x="1560939" y="6345936"/>
                </a:cubicBezTo>
                <a:cubicBezTo>
                  <a:pt x="1279774" y="6334478"/>
                  <a:pt x="864007" y="6356929"/>
                  <a:pt x="687871" y="6345936"/>
                </a:cubicBezTo>
                <a:cubicBezTo>
                  <a:pt x="511735" y="6334943"/>
                  <a:pt x="310565" y="6311928"/>
                  <a:pt x="0" y="6345936"/>
                </a:cubicBezTo>
                <a:lnTo>
                  <a:pt x="0" y="6345936"/>
                </a:lnTo>
                <a:cubicBezTo>
                  <a:pt x="37088" y="6031259"/>
                  <a:pt x="17651" y="5911693"/>
                  <a:pt x="0" y="5579138"/>
                </a:cubicBezTo>
                <a:cubicBezTo>
                  <a:pt x="-17651" y="5246583"/>
                  <a:pt x="6682" y="5271944"/>
                  <a:pt x="0" y="5023871"/>
                </a:cubicBezTo>
                <a:cubicBezTo>
                  <a:pt x="-6682" y="4775798"/>
                  <a:pt x="-10427" y="4567309"/>
                  <a:pt x="0" y="4415721"/>
                </a:cubicBezTo>
                <a:cubicBezTo>
                  <a:pt x="10427" y="4264133"/>
                  <a:pt x="24412" y="4006337"/>
                  <a:pt x="0" y="3807572"/>
                </a:cubicBezTo>
                <a:cubicBezTo>
                  <a:pt x="-24412" y="3608807"/>
                  <a:pt x="-2641" y="3539347"/>
                  <a:pt x="0" y="3305187"/>
                </a:cubicBezTo>
                <a:cubicBezTo>
                  <a:pt x="2641" y="3071027"/>
                  <a:pt x="24662" y="2879159"/>
                  <a:pt x="0" y="2749920"/>
                </a:cubicBezTo>
                <a:cubicBezTo>
                  <a:pt x="-24662" y="2620681"/>
                  <a:pt x="-7373" y="2277115"/>
                  <a:pt x="0" y="2036005"/>
                </a:cubicBezTo>
                <a:cubicBezTo>
                  <a:pt x="7373" y="1794895"/>
                  <a:pt x="-28835" y="1408532"/>
                  <a:pt x="0" y="1057677"/>
                </a:cubicBezTo>
                <a:cubicBezTo>
                  <a:pt x="42835" y="511868"/>
                  <a:pt x="533911" y="-117375"/>
                  <a:pt x="1057677" y="0"/>
                </a:cubicBezTo>
                <a:close/>
              </a:path>
              <a:path w="11640312" h="6345936" stroke="0" extrusionOk="0">
                <a:moveTo>
                  <a:pt x="1057677" y="0"/>
                </a:moveTo>
                <a:cubicBezTo>
                  <a:pt x="1248150" y="7417"/>
                  <a:pt x="1465720" y="-4387"/>
                  <a:pt x="1613265" y="0"/>
                </a:cubicBezTo>
                <a:cubicBezTo>
                  <a:pt x="1760810" y="4387"/>
                  <a:pt x="2113088" y="10272"/>
                  <a:pt x="2274680" y="0"/>
                </a:cubicBezTo>
                <a:cubicBezTo>
                  <a:pt x="2436272" y="-10272"/>
                  <a:pt x="2598612" y="-24111"/>
                  <a:pt x="2830268" y="0"/>
                </a:cubicBezTo>
                <a:cubicBezTo>
                  <a:pt x="3061924" y="24111"/>
                  <a:pt x="3156015" y="-12279"/>
                  <a:pt x="3280030" y="0"/>
                </a:cubicBezTo>
                <a:cubicBezTo>
                  <a:pt x="3404045" y="12279"/>
                  <a:pt x="3648444" y="1221"/>
                  <a:pt x="3835619" y="0"/>
                </a:cubicBezTo>
                <a:cubicBezTo>
                  <a:pt x="4022794" y="-1221"/>
                  <a:pt x="4082885" y="-163"/>
                  <a:pt x="4285381" y="0"/>
                </a:cubicBezTo>
                <a:cubicBezTo>
                  <a:pt x="4487877" y="163"/>
                  <a:pt x="4980438" y="-4372"/>
                  <a:pt x="5158448" y="0"/>
                </a:cubicBezTo>
                <a:cubicBezTo>
                  <a:pt x="5336458" y="4372"/>
                  <a:pt x="5779904" y="10614"/>
                  <a:pt x="6031515" y="0"/>
                </a:cubicBezTo>
                <a:cubicBezTo>
                  <a:pt x="6283126" y="-10614"/>
                  <a:pt x="6527522" y="27178"/>
                  <a:pt x="6904583" y="0"/>
                </a:cubicBezTo>
                <a:cubicBezTo>
                  <a:pt x="7281644" y="-27178"/>
                  <a:pt x="7380909" y="28114"/>
                  <a:pt x="7565998" y="0"/>
                </a:cubicBezTo>
                <a:cubicBezTo>
                  <a:pt x="7751088" y="-28114"/>
                  <a:pt x="7798578" y="-10290"/>
                  <a:pt x="7909933" y="0"/>
                </a:cubicBezTo>
                <a:cubicBezTo>
                  <a:pt x="8021289" y="10290"/>
                  <a:pt x="8519889" y="32935"/>
                  <a:pt x="8783001" y="0"/>
                </a:cubicBezTo>
                <a:cubicBezTo>
                  <a:pt x="9046113" y="-32935"/>
                  <a:pt x="9371755" y="35011"/>
                  <a:pt x="9550242" y="0"/>
                </a:cubicBezTo>
                <a:cubicBezTo>
                  <a:pt x="9728729" y="-35011"/>
                  <a:pt x="10050856" y="-22501"/>
                  <a:pt x="10211656" y="0"/>
                </a:cubicBezTo>
                <a:cubicBezTo>
                  <a:pt x="10372456" y="22501"/>
                  <a:pt x="10568937" y="23057"/>
                  <a:pt x="10873071" y="0"/>
                </a:cubicBezTo>
                <a:cubicBezTo>
                  <a:pt x="11177205" y="-23057"/>
                  <a:pt x="11345356" y="30063"/>
                  <a:pt x="11640312" y="0"/>
                </a:cubicBezTo>
                <a:lnTo>
                  <a:pt x="11640312" y="0"/>
                </a:lnTo>
                <a:cubicBezTo>
                  <a:pt x="11617807" y="150657"/>
                  <a:pt x="11644996" y="294589"/>
                  <a:pt x="11640312" y="502385"/>
                </a:cubicBezTo>
                <a:cubicBezTo>
                  <a:pt x="11635628" y="710182"/>
                  <a:pt x="11674972" y="1072812"/>
                  <a:pt x="11640312" y="1216300"/>
                </a:cubicBezTo>
                <a:cubicBezTo>
                  <a:pt x="11605652" y="1359789"/>
                  <a:pt x="11618267" y="1568142"/>
                  <a:pt x="11640312" y="1718684"/>
                </a:cubicBezTo>
                <a:cubicBezTo>
                  <a:pt x="11662357" y="1869226"/>
                  <a:pt x="11649884" y="2129932"/>
                  <a:pt x="11640312" y="2273951"/>
                </a:cubicBezTo>
                <a:cubicBezTo>
                  <a:pt x="11630740" y="2417970"/>
                  <a:pt x="11617284" y="2759690"/>
                  <a:pt x="11640312" y="2934984"/>
                </a:cubicBezTo>
                <a:cubicBezTo>
                  <a:pt x="11663340" y="3110278"/>
                  <a:pt x="11662007" y="3187078"/>
                  <a:pt x="11640312" y="3437368"/>
                </a:cubicBezTo>
                <a:cubicBezTo>
                  <a:pt x="11618617" y="3687658"/>
                  <a:pt x="11639737" y="3893517"/>
                  <a:pt x="11640312" y="4045518"/>
                </a:cubicBezTo>
                <a:cubicBezTo>
                  <a:pt x="11640888" y="4197519"/>
                  <a:pt x="11617677" y="4389957"/>
                  <a:pt x="11640312" y="4547903"/>
                </a:cubicBezTo>
                <a:cubicBezTo>
                  <a:pt x="11662947" y="4705849"/>
                  <a:pt x="11629860" y="5054140"/>
                  <a:pt x="11640312" y="5288259"/>
                </a:cubicBezTo>
                <a:cubicBezTo>
                  <a:pt x="11581164" y="5765053"/>
                  <a:pt x="11127188" y="6442031"/>
                  <a:pt x="10582635" y="6345936"/>
                </a:cubicBezTo>
                <a:cubicBezTo>
                  <a:pt x="10310287" y="6386725"/>
                  <a:pt x="10112378" y="6318337"/>
                  <a:pt x="9709568" y="6345936"/>
                </a:cubicBezTo>
                <a:cubicBezTo>
                  <a:pt x="9306758" y="6373535"/>
                  <a:pt x="9233778" y="6372828"/>
                  <a:pt x="9048153" y="6345936"/>
                </a:cubicBezTo>
                <a:cubicBezTo>
                  <a:pt x="8862529" y="6319044"/>
                  <a:pt x="8848864" y="6341037"/>
                  <a:pt x="8704217" y="6345936"/>
                </a:cubicBezTo>
                <a:cubicBezTo>
                  <a:pt x="8559570" y="6350835"/>
                  <a:pt x="8265232" y="6341676"/>
                  <a:pt x="8148629" y="6345936"/>
                </a:cubicBezTo>
                <a:cubicBezTo>
                  <a:pt x="8032026" y="6350196"/>
                  <a:pt x="7622050" y="6315396"/>
                  <a:pt x="7275562" y="6345936"/>
                </a:cubicBezTo>
                <a:cubicBezTo>
                  <a:pt x="6929074" y="6376476"/>
                  <a:pt x="6696474" y="6332305"/>
                  <a:pt x="6508321" y="6345936"/>
                </a:cubicBezTo>
                <a:cubicBezTo>
                  <a:pt x="6320168" y="6359567"/>
                  <a:pt x="6294659" y="6329338"/>
                  <a:pt x="6164385" y="6345936"/>
                </a:cubicBezTo>
                <a:cubicBezTo>
                  <a:pt x="6034111" y="6362534"/>
                  <a:pt x="5918292" y="6343013"/>
                  <a:pt x="5714623" y="6345936"/>
                </a:cubicBezTo>
                <a:cubicBezTo>
                  <a:pt x="5510954" y="6348859"/>
                  <a:pt x="5206826" y="6362836"/>
                  <a:pt x="4841556" y="6345936"/>
                </a:cubicBezTo>
                <a:cubicBezTo>
                  <a:pt x="4476286" y="6329036"/>
                  <a:pt x="4594835" y="6355813"/>
                  <a:pt x="4497620" y="6345936"/>
                </a:cubicBezTo>
                <a:cubicBezTo>
                  <a:pt x="4400405" y="6336059"/>
                  <a:pt x="3869388" y="6312609"/>
                  <a:pt x="3624552" y="6345936"/>
                </a:cubicBezTo>
                <a:cubicBezTo>
                  <a:pt x="3379716" y="6379263"/>
                  <a:pt x="3279083" y="6372524"/>
                  <a:pt x="2963138" y="6345936"/>
                </a:cubicBezTo>
                <a:cubicBezTo>
                  <a:pt x="2647193" y="6319348"/>
                  <a:pt x="2488113" y="6319731"/>
                  <a:pt x="2301723" y="6345936"/>
                </a:cubicBezTo>
                <a:cubicBezTo>
                  <a:pt x="2115334" y="6372141"/>
                  <a:pt x="2043834" y="6339134"/>
                  <a:pt x="1851961" y="6345936"/>
                </a:cubicBezTo>
                <a:cubicBezTo>
                  <a:pt x="1660088" y="6352738"/>
                  <a:pt x="1410652" y="6355211"/>
                  <a:pt x="1084720" y="6345936"/>
                </a:cubicBezTo>
                <a:cubicBezTo>
                  <a:pt x="758788" y="6336661"/>
                  <a:pt x="344730" y="6353299"/>
                  <a:pt x="0" y="6345936"/>
                </a:cubicBezTo>
                <a:lnTo>
                  <a:pt x="0" y="6345936"/>
                </a:lnTo>
                <a:cubicBezTo>
                  <a:pt x="-17757" y="6149860"/>
                  <a:pt x="-23315" y="5893811"/>
                  <a:pt x="0" y="5737786"/>
                </a:cubicBezTo>
                <a:cubicBezTo>
                  <a:pt x="23315" y="5581761"/>
                  <a:pt x="26959" y="5192488"/>
                  <a:pt x="0" y="5023871"/>
                </a:cubicBezTo>
                <a:cubicBezTo>
                  <a:pt x="-26959" y="4855255"/>
                  <a:pt x="5298" y="4673651"/>
                  <a:pt x="0" y="4415721"/>
                </a:cubicBezTo>
                <a:cubicBezTo>
                  <a:pt x="-5298" y="4157791"/>
                  <a:pt x="22253" y="4050110"/>
                  <a:pt x="0" y="3860454"/>
                </a:cubicBezTo>
                <a:cubicBezTo>
                  <a:pt x="-22253" y="3670798"/>
                  <a:pt x="-2231" y="3591350"/>
                  <a:pt x="0" y="3358070"/>
                </a:cubicBezTo>
                <a:cubicBezTo>
                  <a:pt x="2231" y="3124790"/>
                  <a:pt x="8283" y="2964592"/>
                  <a:pt x="0" y="2749920"/>
                </a:cubicBezTo>
                <a:cubicBezTo>
                  <a:pt x="-8283" y="2535248"/>
                  <a:pt x="12223" y="2476243"/>
                  <a:pt x="0" y="2247535"/>
                </a:cubicBezTo>
                <a:cubicBezTo>
                  <a:pt x="-12223" y="2018828"/>
                  <a:pt x="16848" y="1867365"/>
                  <a:pt x="0" y="1745151"/>
                </a:cubicBezTo>
                <a:cubicBezTo>
                  <a:pt x="-16848" y="1622937"/>
                  <a:pt x="10086" y="1305961"/>
                  <a:pt x="0" y="1057677"/>
                </a:cubicBezTo>
                <a:cubicBezTo>
                  <a:pt x="-1280" y="423757"/>
                  <a:pt x="399224" y="-114540"/>
                  <a:pt x="1057677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A18CF8-FB9A-7B74-E7F8-F5EB66D50DA3}"/>
              </a:ext>
            </a:extLst>
          </p:cNvPr>
          <p:cNvSpPr txBox="1"/>
          <p:nvPr/>
        </p:nvSpPr>
        <p:spPr>
          <a:xfrm>
            <a:off x="713232" y="1399455"/>
            <a:ext cx="9020556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Người có chí thì nên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 có nền thì vững.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Có công mài sắt, có ngày nên kim.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Lửa thử vàng, gian nan thử sức.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Luyện mãi thành tài, miệt mài tất giỏi.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5. Học hành vất vả, kết quả ngọt bùi.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6. Thất bại là mẹ thành công.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7. Thua keo này, bày keo khác.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8. Thắng không kiêu, bại không nản.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9. Chớ thấy sóng cả mà ngã tay chèo.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10. Ngọc kia chuốt mãi cũng tròn,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 kia mài mãi cũng còn nên kim.</a:t>
            </a:r>
          </a:p>
          <a:p>
            <a:pPr algn="r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Tục ngữ Việt Nam</a:t>
            </a:r>
          </a:p>
        </p:txBody>
      </p:sp>
      <p:pic>
        <p:nvPicPr>
          <p:cNvPr id="10" name="Picture 9" descr="A cartoon of a child in a boat&#10;&#10;Description automatically generated">
            <a:extLst>
              <a:ext uri="{FF2B5EF4-FFF2-40B4-BE49-F238E27FC236}">
                <a16:creationId xmlns:a16="http://schemas.microsoft.com/office/drawing/2014/main" xmlns="" id="{CB853F54-2DCE-B621-6F41-BFC358CF5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16866" r="661" b="16867"/>
          <a:stretch/>
        </p:blipFill>
        <p:spPr>
          <a:xfrm>
            <a:off x="6707123" y="1216575"/>
            <a:ext cx="3026665" cy="4516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5228" y="10886"/>
            <a:ext cx="730811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3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FDF5944-CB1C-D473-01BC-8D7436FA6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515" y="4172003"/>
            <a:ext cx="3430641" cy="19445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73078" y="163286"/>
            <a:ext cx="7376053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D420C2C-2765-4F7C-90B9-0A979F23E72A}"/>
              </a:ext>
            </a:extLst>
          </p:cNvPr>
          <p:cNvSpPr txBox="1"/>
          <p:nvPr/>
        </p:nvSpPr>
        <p:spPr>
          <a:xfrm>
            <a:off x="2242868" y="1782924"/>
            <a:ext cx="69004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Dumpling" panose="02000000000000000000" pitchFamily="50" charset="0"/>
              </a:rPr>
              <a:t>LUYỆN ĐỌC NỐI TIẾP THEO NHÓM</a:t>
            </a:r>
            <a:endParaRPr lang="vi-VN" sz="5400" dirty="0"/>
          </a:p>
        </p:txBody>
      </p:sp>
    </p:spTree>
    <p:extLst>
      <p:ext uri="{BB962C8B-B14F-4D97-AF65-F5344CB8AC3E}">
        <p14:creationId xmlns:p14="http://schemas.microsoft.com/office/powerpoint/2010/main" val="186544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E9256A-166A-7272-5709-76CF2E9C6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F2E11FF-FA86-81F4-CAF3-CB992C95D425}"/>
              </a:ext>
            </a:extLst>
          </p:cNvPr>
          <p:cNvSpPr txBox="1"/>
          <p:nvPr/>
        </p:nvSpPr>
        <p:spPr>
          <a:xfrm>
            <a:off x="1089497" y="2272957"/>
            <a:ext cx="35408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6FE4F1B-4A82-8249-6B21-8A60F36A9020}"/>
              </a:ext>
            </a:extLst>
          </p:cNvPr>
          <p:cNvSpPr txBox="1"/>
          <p:nvPr/>
        </p:nvSpPr>
        <p:spPr>
          <a:xfrm>
            <a:off x="826855" y="2709557"/>
            <a:ext cx="5428027" cy="1394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chuốt, kiêu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vi-VN" sz="3000" kern="1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D1FC868-BB50-D00B-F33F-C6BA509734C4}"/>
              </a:ext>
            </a:extLst>
          </p:cNvPr>
          <p:cNvSpPr txBox="1"/>
          <p:nvPr/>
        </p:nvSpPr>
        <p:spPr>
          <a:xfrm>
            <a:off x="758761" y="4153231"/>
            <a:ext cx="85334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000" i="1" dirty="0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 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Ngọc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kia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chuốt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mãi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cùng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tròn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Sắt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kia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mài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mãi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cũng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còn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nên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kim</a:t>
            </a:r>
            <a:r>
              <a:rPr lang="en-US" sz="3000" i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.</a:t>
            </a:r>
            <a:endParaRPr lang="vi-VN" sz="3000" dirty="0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E217568-2ED0-498B-A1F8-DB284750F512}"/>
              </a:ext>
            </a:extLst>
          </p:cNvPr>
          <p:cNvCxnSpPr/>
          <p:nvPr/>
        </p:nvCxnSpPr>
        <p:spPr>
          <a:xfrm>
            <a:off x="6546715" y="2368684"/>
            <a:ext cx="0" cy="29263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86B7EEC-D3D1-C03E-A74B-EDD678CC0108}"/>
              </a:ext>
            </a:extLst>
          </p:cNvPr>
          <p:cNvSpPr txBox="1"/>
          <p:nvPr/>
        </p:nvSpPr>
        <p:spPr>
          <a:xfrm>
            <a:off x="6838549" y="2197448"/>
            <a:ext cx="33609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hiểu</a:t>
            </a:r>
            <a:r>
              <a:rPr lang="en-US" sz="3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95107" y="163286"/>
            <a:ext cx="726938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3000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  <a:r>
              <a:rPr lang="vi-VN" sz="3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22191" y="4652057"/>
            <a:ext cx="54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71460" y="4695601"/>
            <a:ext cx="54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65374" y="5133673"/>
            <a:ext cx="54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/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38101" y="5118225"/>
            <a:ext cx="54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024202" y="5124709"/>
            <a:ext cx="544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1007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3" grpId="0"/>
      <p:bldP spid="13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FB9112-070F-3C99-811F-DE2E0B59B33E}"/>
              </a:ext>
            </a:extLst>
          </p:cNvPr>
          <p:cNvSpPr txBox="1"/>
          <p:nvPr/>
        </p:nvSpPr>
        <p:spPr>
          <a:xfrm>
            <a:off x="4475317" y="1022915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0" i="0" u="none" strike="noStrike" kern="0" cap="none" spc="0" normalizeH="0" baseline="0" noProof="0" dirty="0">
              <a:ln>
                <a:noFill/>
              </a:ln>
              <a:solidFill>
                <a:srgbClr val="005CAD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0913EF-9B9C-317C-C748-729A4D61E28C}"/>
              </a:ext>
            </a:extLst>
          </p:cNvPr>
          <p:cNvSpPr txBox="1"/>
          <p:nvPr/>
        </p:nvSpPr>
        <p:spPr>
          <a:xfrm>
            <a:off x="3020406" y="1847783"/>
            <a:ext cx="7271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Dumpling" panose="02000000000000000000" pitchFamily="50" charset="0"/>
              </a:rPr>
              <a:t>TÌM TRONG TỪ ĐIỂN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Dumpling" panose="02000000000000000000" pitchFamily="50" charset="0"/>
            </a:endParaRP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Dumpling" panose="02000000000000000000" pitchFamily="50" charset="0"/>
              </a:rPr>
              <a:t>NHỮNG TỪ CHƯA HIỂU NGHĨA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7DD7C031-905F-A519-90B1-7FD3C61B59D1}"/>
              </a:ext>
            </a:extLst>
          </p:cNvPr>
          <p:cNvSpPr/>
          <p:nvPr/>
        </p:nvSpPr>
        <p:spPr>
          <a:xfrm>
            <a:off x="8488" y="2447948"/>
            <a:ext cx="4021620" cy="4686300"/>
          </a:xfrm>
          <a:custGeom>
            <a:avLst/>
            <a:gdLst/>
            <a:ahLst/>
            <a:cxnLst/>
            <a:rect l="l" t="t" r="r" b="b"/>
            <a:pathLst>
              <a:path w="3769588" h="4289716">
                <a:moveTo>
                  <a:pt x="0" y="0"/>
                </a:moveTo>
                <a:lnTo>
                  <a:pt x="3769588" y="0"/>
                </a:lnTo>
                <a:lnTo>
                  <a:pt x="3769588" y="4289716"/>
                </a:lnTo>
                <a:lnTo>
                  <a:pt x="0" y="4289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8902" y="163286"/>
            <a:ext cx="720558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2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45AFA00-1A9F-048A-7701-3337892C995E}"/>
              </a:ext>
            </a:extLst>
          </p:cNvPr>
          <p:cNvSpPr/>
          <p:nvPr/>
        </p:nvSpPr>
        <p:spPr>
          <a:xfrm>
            <a:off x="256032" y="273399"/>
            <a:ext cx="11640312" cy="6345936"/>
          </a:xfrm>
          <a:custGeom>
            <a:avLst/>
            <a:gdLst>
              <a:gd name="connsiteX0" fmla="*/ 1057677 w 11640312"/>
              <a:gd name="connsiteY0" fmla="*/ 0 h 6345936"/>
              <a:gd name="connsiteX1" fmla="*/ 1507439 w 11640312"/>
              <a:gd name="connsiteY1" fmla="*/ 0 h 6345936"/>
              <a:gd name="connsiteX2" fmla="*/ 1851375 w 11640312"/>
              <a:gd name="connsiteY2" fmla="*/ 0 h 6345936"/>
              <a:gd name="connsiteX3" fmla="*/ 2724442 w 11640312"/>
              <a:gd name="connsiteY3" fmla="*/ 0 h 6345936"/>
              <a:gd name="connsiteX4" fmla="*/ 3491683 w 11640312"/>
              <a:gd name="connsiteY4" fmla="*/ 0 h 6345936"/>
              <a:gd name="connsiteX5" fmla="*/ 3941445 w 11640312"/>
              <a:gd name="connsiteY5" fmla="*/ 0 h 6345936"/>
              <a:gd name="connsiteX6" fmla="*/ 4602860 w 11640312"/>
              <a:gd name="connsiteY6" fmla="*/ 0 h 6345936"/>
              <a:gd name="connsiteX7" fmla="*/ 5052622 w 11640312"/>
              <a:gd name="connsiteY7" fmla="*/ 0 h 6345936"/>
              <a:gd name="connsiteX8" fmla="*/ 5925689 w 11640312"/>
              <a:gd name="connsiteY8" fmla="*/ 0 h 6345936"/>
              <a:gd name="connsiteX9" fmla="*/ 6269625 w 11640312"/>
              <a:gd name="connsiteY9" fmla="*/ 0 h 6345936"/>
              <a:gd name="connsiteX10" fmla="*/ 6719387 w 11640312"/>
              <a:gd name="connsiteY10" fmla="*/ 0 h 6345936"/>
              <a:gd name="connsiteX11" fmla="*/ 7486628 w 11640312"/>
              <a:gd name="connsiteY11" fmla="*/ 0 h 6345936"/>
              <a:gd name="connsiteX12" fmla="*/ 8253869 w 11640312"/>
              <a:gd name="connsiteY12" fmla="*/ 0 h 6345936"/>
              <a:gd name="connsiteX13" fmla="*/ 8597804 w 11640312"/>
              <a:gd name="connsiteY13" fmla="*/ 0 h 6345936"/>
              <a:gd name="connsiteX14" fmla="*/ 9153393 w 11640312"/>
              <a:gd name="connsiteY14" fmla="*/ 0 h 6345936"/>
              <a:gd name="connsiteX15" fmla="*/ 9814807 w 11640312"/>
              <a:gd name="connsiteY15" fmla="*/ 0 h 6345936"/>
              <a:gd name="connsiteX16" fmla="*/ 10687875 w 11640312"/>
              <a:gd name="connsiteY16" fmla="*/ 0 h 6345936"/>
              <a:gd name="connsiteX17" fmla="*/ 11031810 w 11640312"/>
              <a:gd name="connsiteY17" fmla="*/ 0 h 6345936"/>
              <a:gd name="connsiteX18" fmla="*/ 11640312 w 11640312"/>
              <a:gd name="connsiteY18" fmla="*/ 0 h 6345936"/>
              <a:gd name="connsiteX19" fmla="*/ 11640312 w 11640312"/>
              <a:gd name="connsiteY19" fmla="*/ 0 h 6345936"/>
              <a:gd name="connsiteX20" fmla="*/ 11640312 w 11640312"/>
              <a:gd name="connsiteY20" fmla="*/ 661032 h 6345936"/>
              <a:gd name="connsiteX21" fmla="*/ 11640312 w 11640312"/>
              <a:gd name="connsiteY21" fmla="*/ 1374947 h 6345936"/>
              <a:gd name="connsiteX22" fmla="*/ 11640312 w 11640312"/>
              <a:gd name="connsiteY22" fmla="*/ 1877332 h 6345936"/>
              <a:gd name="connsiteX23" fmla="*/ 11640312 w 11640312"/>
              <a:gd name="connsiteY23" fmla="*/ 2538364 h 6345936"/>
              <a:gd name="connsiteX24" fmla="*/ 11640312 w 11640312"/>
              <a:gd name="connsiteY24" fmla="*/ 3040749 h 6345936"/>
              <a:gd name="connsiteX25" fmla="*/ 11640312 w 11640312"/>
              <a:gd name="connsiteY25" fmla="*/ 3648899 h 6345936"/>
              <a:gd name="connsiteX26" fmla="*/ 11640312 w 11640312"/>
              <a:gd name="connsiteY26" fmla="*/ 4309931 h 6345936"/>
              <a:gd name="connsiteX27" fmla="*/ 11640312 w 11640312"/>
              <a:gd name="connsiteY27" fmla="*/ 5288259 h 6345936"/>
              <a:gd name="connsiteX28" fmla="*/ 10582635 w 11640312"/>
              <a:gd name="connsiteY28" fmla="*/ 6345936 h 6345936"/>
              <a:gd name="connsiteX29" fmla="*/ 9921220 w 11640312"/>
              <a:gd name="connsiteY29" fmla="*/ 6345936 h 6345936"/>
              <a:gd name="connsiteX30" fmla="*/ 9471458 w 11640312"/>
              <a:gd name="connsiteY30" fmla="*/ 6345936 h 6345936"/>
              <a:gd name="connsiteX31" fmla="*/ 8915870 w 11640312"/>
              <a:gd name="connsiteY31" fmla="*/ 6345936 h 6345936"/>
              <a:gd name="connsiteX32" fmla="*/ 8148629 w 11640312"/>
              <a:gd name="connsiteY32" fmla="*/ 6345936 h 6345936"/>
              <a:gd name="connsiteX33" fmla="*/ 7381388 w 11640312"/>
              <a:gd name="connsiteY33" fmla="*/ 6345936 h 6345936"/>
              <a:gd name="connsiteX34" fmla="*/ 6508321 w 11640312"/>
              <a:gd name="connsiteY34" fmla="*/ 6345936 h 6345936"/>
              <a:gd name="connsiteX35" fmla="*/ 5846906 w 11640312"/>
              <a:gd name="connsiteY35" fmla="*/ 6345936 h 6345936"/>
              <a:gd name="connsiteX36" fmla="*/ 5185491 w 11640312"/>
              <a:gd name="connsiteY36" fmla="*/ 6345936 h 6345936"/>
              <a:gd name="connsiteX37" fmla="*/ 4418250 w 11640312"/>
              <a:gd name="connsiteY37" fmla="*/ 6345936 h 6345936"/>
              <a:gd name="connsiteX38" fmla="*/ 3756835 w 11640312"/>
              <a:gd name="connsiteY38" fmla="*/ 6345936 h 6345936"/>
              <a:gd name="connsiteX39" fmla="*/ 2989594 w 11640312"/>
              <a:gd name="connsiteY39" fmla="*/ 6345936 h 6345936"/>
              <a:gd name="connsiteX40" fmla="*/ 2222353 w 11640312"/>
              <a:gd name="connsiteY40" fmla="*/ 6345936 h 6345936"/>
              <a:gd name="connsiteX41" fmla="*/ 1560939 w 11640312"/>
              <a:gd name="connsiteY41" fmla="*/ 6345936 h 6345936"/>
              <a:gd name="connsiteX42" fmla="*/ 687871 w 11640312"/>
              <a:gd name="connsiteY42" fmla="*/ 6345936 h 6345936"/>
              <a:gd name="connsiteX43" fmla="*/ 0 w 11640312"/>
              <a:gd name="connsiteY43" fmla="*/ 6345936 h 6345936"/>
              <a:gd name="connsiteX44" fmla="*/ 0 w 11640312"/>
              <a:gd name="connsiteY44" fmla="*/ 6345936 h 6345936"/>
              <a:gd name="connsiteX45" fmla="*/ 0 w 11640312"/>
              <a:gd name="connsiteY45" fmla="*/ 5579138 h 6345936"/>
              <a:gd name="connsiteX46" fmla="*/ 0 w 11640312"/>
              <a:gd name="connsiteY46" fmla="*/ 5023871 h 6345936"/>
              <a:gd name="connsiteX47" fmla="*/ 0 w 11640312"/>
              <a:gd name="connsiteY47" fmla="*/ 4415721 h 6345936"/>
              <a:gd name="connsiteX48" fmla="*/ 0 w 11640312"/>
              <a:gd name="connsiteY48" fmla="*/ 3807572 h 6345936"/>
              <a:gd name="connsiteX49" fmla="*/ 0 w 11640312"/>
              <a:gd name="connsiteY49" fmla="*/ 3305187 h 6345936"/>
              <a:gd name="connsiteX50" fmla="*/ 0 w 11640312"/>
              <a:gd name="connsiteY50" fmla="*/ 2749920 h 6345936"/>
              <a:gd name="connsiteX51" fmla="*/ 0 w 11640312"/>
              <a:gd name="connsiteY51" fmla="*/ 2036005 h 6345936"/>
              <a:gd name="connsiteX52" fmla="*/ 0 w 11640312"/>
              <a:gd name="connsiteY52" fmla="*/ 1057677 h 6345936"/>
              <a:gd name="connsiteX53" fmla="*/ 1057677 w 11640312"/>
              <a:gd name="connsiteY53" fmla="*/ 0 h 63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40312" h="6345936" fill="none" extrusionOk="0">
                <a:moveTo>
                  <a:pt x="1057677" y="0"/>
                </a:moveTo>
                <a:cubicBezTo>
                  <a:pt x="1172044" y="-1320"/>
                  <a:pt x="1328960" y="-6035"/>
                  <a:pt x="1507439" y="0"/>
                </a:cubicBezTo>
                <a:cubicBezTo>
                  <a:pt x="1685918" y="6035"/>
                  <a:pt x="1699043" y="-8843"/>
                  <a:pt x="1851375" y="0"/>
                </a:cubicBezTo>
                <a:cubicBezTo>
                  <a:pt x="2003707" y="8843"/>
                  <a:pt x="2342900" y="-29177"/>
                  <a:pt x="2724442" y="0"/>
                </a:cubicBezTo>
                <a:cubicBezTo>
                  <a:pt x="3105984" y="29177"/>
                  <a:pt x="3198325" y="21289"/>
                  <a:pt x="3491683" y="0"/>
                </a:cubicBezTo>
                <a:cubicBezTo>
                  <a:pt x="3785041" y="-21289"/>
                  <a:pt x="3716895" y="21029"/>
                  <a:pt x="3941445" y="0"/>
                </a:cubicBezTo>
                <a:cubicBezTo>
                  <a:pt x="4165995" y="-21029"/>
                  <a:pt x="4463604" y="-638"/>
                  <a:pt x="4602860" y="0"/>
                </a:cubicBezTo>
                <a:cubicBezTo>
                  <a:pt x="4742117" y="638"/>
                  <a:pt x="4845227" y="-6950"/>
                  <a:pt x="5052622" y="0"/>
                </a:cubicBezTo>
                <a:cubicBezTo>
                  <a:pt x="5260017" y="6950"/>
                  <a:pt x="5546206" y="-35414"/>
                  <a:pt x="5925689" y="0"/>
                </a:cubicBezTo>
                <a:cubicBezTo>
                  <a:pt x="6305172" y="35414"/>
                  <a:pt x="6176921" y="13919"/>
                  <a:pt x="6269625" y="0"/>
                </a:cubicBezTo>
                <a:cubicBezTo>
                  <a:pt x="6362329" y="-13919"/>
                  <a:pt x="6581675" y="-18311"/>
                  <a:pt x="6719387" y="0"/>
                </a:cubicBezTo>
                <a:cubicBezTo>
                  <a:pt x="6857099" y="18311"/>
                  <a:pt x="7134692" y="-4739"/>
                  <a:pt x="7486628" y="0"/>
                </a:cubicBezTo>
                <a:cubicBezTo>
                  <a:pt x="7838564" y="4739"/>
                  <a:pt x="8066582" y="24173"/>
                  <a:pt x="8253869" y="0"/>
                </a:cubicBezTo>
                <a:cubicBezTo>
                  <a:pt x="8441156" y="-24173"/>
                  <a:pt x="8470342" y="-8587"/>
                  <a:pt x="8597804" y="0"/>
                </a:cubicBezTo>
                <a:cubicBezTo>
                  <a:pt x="8725266" y="8587"/>
                  <a:pt x="8984189" y="-24609"/>
                  <a:pt x="9153393" y="0"/>
                </a:cubicBezTo>
                <a:cubicBezTo>
                  <a:pt x="9322597" y="24609"/>
                  <a:pt x="9599844" y="-6762"/>
                  <a:pt x="9814807" y="0"/>
                </a:cubicBezTo>
                <a:cubicBezTo>
                  <a:pt x="10029770" y="6762"/>
                  <a:pt x="10451261" y="33253"/>
                  <a:pt x="10687875" y="0"/>
                </a:cubicBezTo>
                <a:cubicBezTo>
                  <a:pt x="10924489" y="-33253"/>
                  <a:pt x="10888078" y="2208"/>
                  <a:pt x="11031810" y="0"/>
                </a:cubicBezTo>
                <a:cubicBezTo>
                  <a:pt x="11175543" y="-2208"/>
                  <a:pt x="11470815" y="11178"/>
                  <a:pt x="11640312" y="0"/>
                </a:cubicBezTo>
                <a:lnTo>
                  <a:pt x="11640312" y="0"/>
                </a:lnTo>
                <a:cubicBezTo>
                  <a:pt x="11638456" y="300724"/>
                  <a:pt x="11669311" y="470552"/>
                  <a:pt x="11640312" y="661032"/>
                </a:cubicBezTo>
                <a:cubicBezTo>
                  <a:pt x="11611313" y="851512"/>
                  <a:pt x="11615489" y="1098664"/>
                  <a:pt x="11640312" y="1374947"/>
                </a:cubicBezTo>
                <a:cubicBezTo>
                  <a:pt x="11665135" y="1651231"/>
                  <a:pt x="11655638" y="1673928"/>
                  <a:pt x="11640312" y="1877332"/>
                </a:cubicBezTo>
                <a:cubicBezTo>
                  <a:pt x="11624986" y="2080737"/>
                  <a:pt x="11610801" y="2246604"/>
                  <a:pt x="11640312" y="2538364"/>
                </a:cubicBezTo>
                <a:cubicBezTo>
                  <a:pt x="11669823" y="2830124"/>
                  <a:pt x="11624551" y="2874606"/>
                  <a:pt x="11640312" y="3040749"/>
                </a:cubicBezTo>
                <a:cubicBezTo>
                  <a:pt x="11656073" y="3206893"/>
                  <a:pt x="11651988" y="3475433"/>
                  <a:pt x="11640312" y="3648899"/>
                </a:cubicBezTo>
                <a:cubicBezTo>
                  <a:pt x="11628637" y="3822365"/>
                  <a:pt x="11664102" y="4172069"/>
                  <a:pt x="11640312" y="4309931"/>
                </a:cubicBezTo>
                <a:cubicBezTo>
                  <a:pt x="11616522" y="4447793"/>
                  <a:pt x="11685124" y="5069127"/>
                  <a:pt x="11640312" y="5288259"/>
                </a:cubicBezTo>
                <a:cubicBezTo>
                  <a:pt x="11606794" y="5873268"/>
                  <a:pt x="11145247" y="6364863"/>
                  <a:pt x="10582635" y="6345936"/>
                </a:cubicBezTo>
                <a:cubicBezTo>
                  <a:pt x="10443784" y="6327838"/>
                  <a:pt x="10238676" y="6342080"/>
                  <a:pt x="9921220" y="6345936"/>
                </a:cubicBezTo>
                <a:cubicBezTo>
                  <a:pt x="9603764" y="6349792"/>
                  <a:pt x="9564426" y="6361530"/>
                  <a:pt x="9471458" y="6345936"/>
                </a:cubicBezTo>
                <a:cubicBezTo>
                  <a:pt x="9378490" y="6330342"/>
                  <a:pt x="9192538" y="6334214"/>
                  <a:pt x="8915870" y="6345936"/>
                </a:cubicBezTo>
                <a:cubicBezTo>
                  <a:pt x="8639202" y="6357658"/>
                  <a:pt x="8445866" y="6374110"/>
                  <a:pt x="8148629" y="6345936"/>
                </a:cubicBezTo>
                <a:cubicBezTo>
                  <a:pt x="7851392" y="6317762"/>
                  <a:pt x="7672440" y="6348908"/>
                  <a:pt x="7381388" y="6345936"/>
                </a:cubicBezTo>
                <a:cubicBezTo>
                  <a:pt x="7090336" y="6342964"/>
                  <a:pt x="6705604" y="6351912"/>
                  <a:pt x="6508321" y="6345936"/>
                </a:cubicBezTo>
                <a:cubicBezTo>
                  <a:pt x="6311038" y="6339960"/>
                  <a:pt x="6056568" y="6347226"/>
                  <a:pt x="5846906" y="6345936"/>
                </a:cubicBezTo>
                <a:cubicBezTo>
                  <a:pt x="5637245" y="6344646"/>
                  <a:pt x="5472850" y="6321300"/>
                  <a:pt x="5185491" y="6345936"/>
                </a:cubicBezTo>
                <a:cubicBezTo>
                  <a:pt x="4898132" y="6370572"/>
                  <a:pt x="4791669" y="6343588"/>
                  <a:pt x="4418250" y="6345936"/>
                </a:cubicBezTo>
                <a:cubicBezTo>
                  <a:pt x="4044831" y="6348284"/>
                  <a:pt x="4086594" y="6341457"/>
                  <a:pt x="3756835" y="6345936"/>
                </a:cubicBezTo>
                <a:cubicBezTo>
                  <a:pt x="3427076" y="6350415"/>
                  <a:pt x="3310876" y="6365716"/>
                  <a:pt x="2989594" y="6345936"/>
                </a:cubicBezTo>
                <a:cubicBezTo>
                  <a:pt x="2668312" y="6326156"/>
                  <a:pt x="2585889" y="6379144"/>
                  <a:pt x="2222353" y="6345936"/>
                </a:cubicBezTo>
                <a:cubicBezTo>
                  <a:pt x="1858817" y="6312728"/>
                  <a:pt x="1842104" y="6357394"/>
                  <a:pt x="1560939" y="6345936"/>
                </a:cubicBezTo>
                <a:cubicBezTo>
                  <a:pt x="1279774" y="6334478"/>
                  <a:pt x="864007" y="6356929"/>
                  <a:pt x="687871" y="6345936"/>
                </a:cubicBezTo>
                <a:cubicBezTo>
                  <a:pt x="511735" y="6334943"/>
                  <a:pt x="310565" y="6311928"/>
                  <a:pt x="0" y="6345936"/>
                </a:cubicBezTo>
                <a:lnTo>
                  <a:pt x="0" y="6345936"/>
                </a:lnTo>
                <a:cubicBezTo>
                  <a:pt x="37088" y="6031259"/>
                  <a:pt x="17651" y="5911693"/>
                  <a:pt x="0" y="5579138"/>
                </a:cubicBezTo>
                <a:cubicBezTo>
                  <a:pt x="-17651" y="5246583"/>
                  <a:pt x="6682" y="5271944"/>
                  <a:pt x="0" y="5023871"/>
                </a:cubicBezTo>
                <a:cubicBezTo>
                  <a:pt x="-6682" y="4775798"/>
                  <a:pt x="-10427" y="4567309"/>
                  <a:pt x="0" y="4415721"/>
                </a:cubicBezTo>
                <a:cubicBezTo>
                  <a:pt x="10427" y="4264133"/>
                  <a:pt x="24412" y="4006337"/>
                  <a:pt x="0" y="3807572"/>
                </a:cubicBezTo>
                <a:cubicBezTo>
                  <a:pt x="-24412" y="3608807"/>
                  <a:pt x="-2641" y="3539347"/>
                  <a:pt x="0" y="3305187"/>
                </a:cubicBezTo>
                <a:cubicBezTo>
                  <a:pt x="2641" y="3071027"/>
                  <a:pt x="24662" y="2879159"/>
                  <a:pt x="0" y="2749920"/>
                </a:cubicBezTo>
                <a:cubicBezTo>
                  <a:pt x="-24662" y="2620681"/>
                  <a:pt x="-7373" y="2277115"/>
                  <a:pt x="0" y="2036005"/>
                </a:cubicBezTo>
                <a:cubicBezTo>
                  <a:pt x="7373" y="1794895"/>
                  <a:pt x="-28835" y="1408532"/>
                  <a:pt x="0" y="1057677"/>
                </a:cubicBezTo>
                <a:cubicBezTo>
                  <a:pt x="42835" y="511868"/>
                  <a:pt x="533911" y="-117375"/>
                  <a:pt x="1057677" y="0"/>
                </a:cubicBezTo>
                <a:close/>
              </a:path>
              <a:path w="11640312" h="6345936" stroke="0" extrusionOk="0">
                <a:moveTo>
                  <a:pt x="1057677" y="0"/>
                </a:moveTo>
                <a:cubicBezTo>
                  <a:pt x="1248150" y="7417"/>
                  <a:pt x="1465720" y="-4387"/>
                  <a:pt x="1613265" y="0"/>
                </a:cubicBezTo>
                <a:cubicBezTo>
                  <a:pt x="1760810" y="4387"/>
                  <a:pt x="2113088" y="10272"/>
                  <a:pt x="2274680" y="0"/>
                </a:cubicBezTo>
                <a:cubicBezTo>
                  <a:pt x="2436272" y="-10272"/>
                  <a:pt x="2598612" y="-24111"/>
                  <a:pt x="2830268" y="0"/>
                </a:cubicBezTo>
                <a:cubicBezTo>
                  <a:pt x="3061924" y="24111"/>
                  <a:pt x="3156015" y="-12279"/>
                  <a:pt x="3280030" y="0"/>
                </a:cubicBezTo>
                <a:cubicBezTo>
                  <a:pt x="3404045" y="12279"/>
                  <a:pt x="3648444" y="1221"/>
                  <a:pt x="3835619" y="0"/>
                </a:cubicBezTo>
                <a:cubicBezTo>
                  <a:pt x="4022794" y="-1221"/>
                  <a:pt x="4082885" y="-163"/>
                  <a:pt x="4285381" y="0"/>
                </a:cubicBezTo>
                <a:cubicBezTo>
                  <a:pt x="4487877" y="163"/>
                  <a:pt x="4980438" y="-4372"/>
                  <a:pt x="5158448" y="0"/>
                </a:cubicBezTo>
                <a:cubicBezTo>
                  <a:pt x="5336458" y="4372"/>
                  <a:pt x="5779904" y="10614"/>
                  <a:pt x="6031515" y="0"/>
                </a:cubicBezTo>
                <a:cubicBezTo>
                  <a:pt x="6283126" y="-10614"/>
                  <a:pt x="6527522" y="27178"/>
                  <a:pt x="6904583" y="0"/>
                </a:cubicBezTo>
                <a:cubicBezTo>
                  <a:pt x="7281644" y="-27178"/>
                  <a:pt x="7380909" y="28114"/>
                  <a:pt x="7565998" y="0"/>
                </a:cubicBezTo>
                <a:cubicBezTo>
                  <a:pt x="7751088" y="-28114"/>
                  <a:pt x="7798578" y="-10290"/>
                  <a:pt x="7909933" y="0"/>
                </a:cubicBezTo>
                <a:cubicBezTo>
                  <a:pt x="8021289" y="10290"/>
                  <a:pt x="8519889" y="32935"/>
                  <a:pt x="8783001" y="0"/>
                </a:cubicBezTo>
                <a:cubicBezTo>
                  <a:pt x="9046113" y="-32935"/>
                  <a:pt x="9371755" y="35011"/>
                  <a:pt x="9550242" y="0"/>
                </a:cubicBezTo>
                <a:cubicBezTo>
                  <a:pt x="9728729" y="-35011"/>
                  <a:pt x="10050856" y="-22501"/>
                  <a:pt x="10211656" y="0"/>
                </a:cubicBezTo>
                <a:cubicBezTo>
                  <a:pt x="10372456" y="22501"/>
                  <a:pt x="10568937" y="23057"/>
                  <a:pt x="10873071" y="0"/>
                </a:cubicBezTo>
                <a:cubicBezTo>
                  <a:pt x="11177205" y="-23057"/>
                  <a:pt x="11345356" y="30063"/>
                  <a:pt x="11640312" y="0"/>
                </a:cubicBezTo>
                <a:lnTo>
                  <a:pt x="11640312" y="0"/>
                </a:lnTo>
                <a:cubicBezTo>
                  <a:pt x="11617807" y="150657"/>
                  <a:pt x="11644996" y="294589"/>
                  <a:pt x="11640312" y="502385"/>
                </a:cubicBezTo>
                <a:cubicBezTo>
                  <a:pt x="11635628" y="710182"/>
                  <a:pt x="11674972" y="1072812"/>
                  <a:pt x="11640312" y="1216300"/>
                </a:cubicBezTo>
                <a:cubicBezTo>
                  <a:pt x="11605652" y="1359789"/>
                  <a:pt x="11618267" y="1568142"/>
                  <a:pt x="11640312" y="1718684"/>
                </a:cubicBezTo>
                <a:cubicBezTo>
                  <a:pt x="11662357" y="1869226"/>
                  <a:pt x="11649884" y="2129932"/>
                  <a:pt x="11640312" y="2273951"/>
                </a:cubicBezTo>
                <a:cubicBezTo>
                  <a:pt x="11630740" y="2417970"/>
                  <a:pt x="11617284" y="2759690"/>
                  <a:pt x="11640312" y="2934984"/>
                </a:cubicBezTo>
                <a:cubicBezTo>
                  <a:pt x="11663340" y="3110278"/>
                  <a:pt x="11662007" y="3187078"/>
                  <a:pt x="11640312" y="3437368"/>
                </a:cubicBezTo>
                <a:cubicBezTo>
                  <a:pt x="11618617" y="3687658"/>
                  <a:pt x="11639737" y="3893517"/>
                  <a:pt x="11640312" y="4045518"/>
                </a:cubicBezTo>
                <a:cubicBezTo>
                  <a:pt x="11640888" y="4197519"/>
                  <a:pt x="11617677" y="4389957"/>
                  <a:pt x="11640312" y="4547903"/>
                </a:cubicBezTo>
                <a:cubicBezTo>
                  <a:pt x="11662947" y="4705849"/>
                  <a:pt x="11629860" y="5054140"/>
                  <a:pt x="11640312" y="5288259"/>
                </a:cubicBezTo>
                <a:cubicBezTo>
                  <a:pt x="11581164" y="5765053"/>
                  <a:pt x="11127188" y="6442031"/>
                  <a:pt x="10582635" y="6345936"/>
                </a:cubicBezTo>
                <a:cubicBezTo>
                  <a:pt x="10310287" y="6386725"/>
                  <a:pt x="10112378" y="6318337"/>
                  <a:pt x="9709568" y="6345936"/>
                </a:cubicBezTo>
                <a:cubicBezTo>
                  <a:pt x="9306758" y="6373535"/>
                  <a:pt x="9233778" y="6372828"/>
                  <a:pt x="9048153" y="6345936"/>
                </a:cubicBezTo>
                <a:cubicBezTo>
                  <a:pt x="8862529" y="6319044"/>
                  <a:pt x="8848864" y="6341037"/>
                  <a:pt x="8704217" y="6345936"/>
                </a:cubicBezTo>
                <a:cubicBezTo>
                  <a:pt x="8559570" y="6350835"/>
                  <a:pt x="8265232" y="6341676"/>
                  <a:pt x="8148629" y="6345936"/>
                </a:cubicBezTo>
                <a:cubicBezTo>
                  <a:pt x="8032026" y="6350196"/>
                  <a:pt x="7622050" y="6315396"/>
                  <a:pt x="7275562" y="6345936"/>
                </a:cubicBezTo>
                <a:cubicBezTo>
                  <a:pt x="6929074" y="6376476"/>
                  <a:pt x="6696474" y="6332305"/>
                  <a:pt x="6508321" y="6345936"/>
                </a:cubicBezTo>
                <a:cubicBezTo>
                  <a:pt x="6320168" y="6359567"/>
                  <a:pt x="6294659" y="6329338"/>
                  <a:pt x="6164385" y="6345936"/>
                </a:cubicBezTo>
                <a:cubicBezTo>
                  <a:pt x="6034111" y="6362534"/>
                  <a:pt x="5918292" y="6343013"/>
                  <a:pt x="5714623" y="6345936"/>
                </a:cubicBezTo>
                <a:cubicBezTo>
                  <a:pt x="5510954" y="6348859"/>
                  <a:pt x="5206826" y="6362836"/>
                  <a:pt x="4841556" y="6345936"/>
                </a:cubicBezTo>
                <a:cubicBezTo>
                  <a:pt x="4476286" y="6329036"/>
                  <a:pt x="4594835" y="6355813"/>
                  <a:pt x="4497620" y="6345936"/>
                </a:cubicBezTo>
                <a:cubicBezTo>
                  <a:pt x="4400405" y="6336059"/>
                  <a:pt x="3869388" y="6312609"/>
                  <a:pt x="3624552" y="6345936"/>
                </a:cubicBezTo>
                <a:cubicBezTo>
                  <a:pt x="3379716" y="6379263"/>
                  <a:pt x="3279083" y="6372524"/>
                  <a:pt x="2963138" y="6345936"/>
                </a:cubicBezTo>
                <a:cubicBezTo>
                  <a:pt x="2647193" y="6319348"/>
                  <a:pt x="2488113" y="6319731"/>
                  <a:pt x="2301723" y="6345936"/>
                </a:cubicBezTo>
                <a:cubicBezTo>
                  <a:pt x="2115334" y="6372141"/>
                  <a:pt x="2043834" y="6339134"/>
                  <a:pt x="1851961" y="6345936"/>
                </a:cubicBezTo>
                <a:cubicBezTo>
                  <a:pt x="1660088" y="6352738"/>
                  <a:pt x="1410652" y="6355211"/>
                  <a:pt x="1084720" y="6345936"/>
                </a:cubicBezTo>
                <a:cubicBezTo>
                  <a:pt x="758788" y="6336661"/>
                  <a:pt x="344730" y="6353299"/>
                  <a:pt x="0" y="6345936"/>
                </a:cubicBezTo>
                <a:lnTo>
                  <a:pt x="0" y="6345936"/>
                </a:lnTo>
                <a:cubicBezTo>
                  <a:pt x="-17757" y="6149860"/>
                  <a:pt x="-23315" y="5893811"/>
                  <a:pt x="0" y="5737786"/>
                </a:cubicBezTo>
                <a:cubicBezTo>
                  <a:pt x="23315" y="5581761"/>
                  <a:pt x="26959" y="5192488"/>
                  <a:pt x="0" y="5023871"/>
                </a:cubicBezTo>
                <a:cubicBezTo>
                  <a:pt x="-26959" y="4855255"/>
                  <a:pt x="5298" y="4673651"/>
                  <a:pt x="0" y="4415721"/>
                </a:cubicBezTo>
                <a:cubicBezTo>
                  <a:pt x="-5298" y="4157791"/>
                  <a:pt x="22253" y="4050110"/>
                  <a:pt x="0" y="3860454"/>
                </a:cubicBezTo>
                <a:cubicBezTo>
                  <a:pt x="-22253" y="3670798"/>
                  <a:pt x="-2231" y="3591350"/>
                  <a:pt x="0" y="3358070"/>
                </a:cubicBezTo>
                <a:cubicBezTo>
                  <a:pt x="2231" y="3124790"/>
                  <a:pt x="8283" y="2964592"/>
                  <a:pt x="0" y="2749920"/>
                </a:cubicBezTo>
                <a:cubicBezTo>
                  <a:pt x="-8283" y="2535248"/>
                  <a:pt x="12223" y="2476243"/>
                  <a:pt x="0" y="2247535"/>
                </a:cubicBezTo>
                <a:cubicBezTo>
                  <a:pt x="-12223" y="2018828"/>
                  <a:pt x="16848" y="1867365"/>
                  <a:pt x="0" y="1745151"/>
                </a:cubicBezTo>
                <a:cubicBezTo>
                  <a:pt x="-16848" y="1622937"/>
                  <a:pt x="10086" y="1305961"/>
                  <a:pt x="0" y="1057677"/>
                </a:cubicBezTo>
                <a:cubicBezTo>
                  <a:pt x="-1280" y="423757"/>
                  <a:pt x="399224" y="-114540"/>
                  <a:pt x="1057677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A18CF8-FB9A-7B74-E7F8-F5EB66D50DA3}"/>
              </a:ext>
            </a:extLst>
          </p:cNvPr>
          <p:cNvSpPr txBox="1"/>
          <p:nvPr/>
        </p:nvSpPr>
        <p:spPr>
          <a:xfrm>
            <a:off x="713232" y="1399455"/>
            <a:ext cx="9020556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Người có chí thì nên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 có nền thì vững.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Có công mài sắt, có ngày nên kim.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3. Lửa thử vàng, gian nan thử sức.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Luyện mãi thành tài, miệt mài tất giỏi.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5. Học hành vất vả, kết quả ngọt bùi.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6. Thất bại là mẹ thành công.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7. Thua keo này, bày keo khác.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8. Thắng không kiêu, bại không nản.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9. Chớ thấy sóng cả mà ngã tay chèo.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10. Ngọc kia chuốt mãi cũng tròn,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 kia mài mãi cũng còn nên kim.</a:t>
            </a:r>
          </a:p>
          <a:p>
            <a:pPr algn="r"/>
            <a:r>
              <a:rPr lang="vi-VN" sz="25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Tục ngữ Việt Nam</a:t>
            </a:r>
          </a:p>
        </p:txBody>
      </p:sp>
      <p:pic>
        <p:nvPicPr>
          <p:cNvPr id="10" name="Picture 9" descr="A cartoon of a child in a boat&#10;&#10;Description automatically generated">
            <a:extLst>
              <a:ext uri="{FF2B5EF4-FFF2-40B4-BE49-F238E27FC236}">
                <a16:creationId xmlns:a16="http://schemas.microsoft.com/office/drawing/2014/main" xmlns="" id="{CB853F54-2DCE-B621-6F41-BFC358CF5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16866" r="661" b="16867"/>
          <a:stretch/>
        </p:blipFill>
        <p:spPr>
          <a:xfrm>
            <a:off x="6707123" y="1216575"/>
            <a:ext cx="3026665" cy="4516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5228" y="10886"/>
            <a:ext cx="730811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7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xmlns="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3229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04911B33-0CAD-EE81-EEE5-C460203AB452}"/>
              </a:ext>
            </a:extLst>
          </p:cNvPr>
          <p:cNvSpPr/>
          <p:nvPr/>
        </p:nvSpPr>
        <p:spPr>
          <a:xfrm>
            <a:off x="3841347" y="1379003"/>
            <a:ext cx="7040448" cy="4837461"/>
          </a:xfrm>
          <a:custGeom>
            <a:avLst/>
            <a:gdLst/>
            <a:ahLst/>
            <a:cxnLst/>
            <a:rect l="l" t="t" r="r" b="b"/>
            <a:pathLst>
              <a:path w="2143321" h="2284547">
                <a:moveTo>
                  <a:pt x="0" y="0"/>
                </a:moveTo>
                <a:lnTo>
                  <a:pt x="2143320" y="0"/>
                </a:lnTo>
                <a:lnTo>
                  <a:pt x="2143320" y="2284547"/>
                </a:lnTo>
                <a:lnTo>
                  <a:pt x="0" y="228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F0D321B-B5DE-EDEA-E759-87F6D5C6C843}"/>
              </a:ext>
            </a:extLst>
          </p:cNvPr>
          <p:cNvGrpSpPr/>
          <p:nvPr/>
        </p:nvGrpSpPr>
        <p:grpSpPr>
          <a:xfrm>
            <a:off x="5487688" y="2443905"/>
            <a:ext cx="3251018" cy="1108820"/>
            <a:chOff x="4639487" y="939795"/>
            <a:chExt cx="3251018" cy="110882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B62726D-0BE9-2724-21DB-621E37F097A5}"/>
                </a:ext>
              </a:extLst>
            </p:cNvPr>
            <p:cNvSpPr txBox="1"/>
            <p:nvPr/>
          </p:nvSpPr>
          <p:spPr>
            <a:xfrm>
              <a:off x="4639487" y="939795"/>
              <a:ext cx="325101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Hoạt</a:t>
              </a:r>
              <a:r>
                <a:rPr kumimoji="0" lang="en-GB" sz="6600" b="0" i="0" u="none" strike="noStrike" kern="0" cap="none" spc="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0" cap="none" spc="0" normalizeH="0" baseline="0" noProof="0" dirty="0" err="1">
                  <a:ln w="190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prstClr val="black"/>
                    </a:outerShdw>
                  </a:effectLst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động</a:t>
              </a:r>
              <a:endParaRPr kumimoji="0" lang="vi-VN" sz="6600" b="0" i="0" u="none" strike="noStrike" kern="0" cap="none" spc="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prstClr val="black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3FB9112-070F-3C99-811F-DE2E0B59B33E}"/>
                </a:ext>
              </a:extLst>
            </p:cNvPr>
            <p:cNvSpPr txBox="1"/>
            <p:nvPr/>
          </p:nvSpPr>
          <p:spPr>
            <a:xfrm>
              <a:off x="4639487" y="940619"/>
              <a:ext cx="325101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CAD"/>
                  </a:soli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Hoạt</a:t>
              </a:r>
              <a:r>
                <a:rPr kumimoji="0" lang="en-GB" sz="6600" b="0" i="0" u="none" strike="noStrike" kern="0" cap="none" spc="0" normalizeH="0" baseline="0" noProof="0" dirty="0">
                  <a:ln>
                    <a:noFill/>
                  </a:ln>
                  <a:solidFill>
                    <a:srgbClr val="005CAD"/>
                  </a:soli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 </a:t>
              </a:r>
              <a:r>
                <a:rPr kumimoji="0" lang="en-GB" sz="6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5CAD"/>
                  </a:solidFill>
                  <a:effectLst/>
                  <a:uLnTx/>
                  <a:uFillTx/>
                  <a:latin typeface="SVN-DK Clochard" panose="02000000000000000000" pitchFamily="50" charset="0"/>
                  <a:ea typeface="+mn-ea"/>
                  <a:cs typeface="+mn-cs"/>
                </a:rPr>
                <a:t>động</a:t>
              </a:r>
              <a:endParaRPr kumimoji="0" lang="vi-VN" sz="6600" b="0" i="0" u="none" strike="noStrike" kern="0" cap="none" spc="0" normalizeH="0" baseline="0" noProof="0" dirty="0">
                <a:ln>
                  <a:noFill/>
                </a:ln>
                <a:solidFill>
                  <a:srgbClr val="005CA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7DD7C031-905F-A519-90B1-7FD3C61B59D1}"/>
              </a:ext>
            </a:extLst>
          </p:cNvPr>
          <p:cNvSpPr/>
          <p:nvPr/>
        </p:nvSpPr>
        <p:spPr>
          <a:xfrm>
            <a:off x="8488" y="2447948"/>
            <a:ext cx="4021620" cy="4686300"/>
          </a:xfrm>
          <a:custGeom>
            <a:avLst/>
            <a:gdLst/>
            <a:ahLst/>
            <a:cxnLst/>
            <a:rect l="l" t="t" r="r" b="b"/>
            <a:pathLst>
              <a:path w="3769588" h="4289716">
                <a:moveTo>
                  <a:pt x="0" y="0"/>
                </a:moveTo>
                <a:lnTo>
                  <a:pt x="3769588" y="0"/>
                </a:lnTo>
                <a:lnTo>
                  <a:pt x="3769588" y="4289716"/>
                </a:lnTo>
                <a:lnTo>
                  <a:pt x="0" y="4289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0ADF566-D164-8106-EC0D-C1ED1D4C97AF}"/>
              </a:ext>
            </a:extLst>
          </p:cNvPr>
          <p:cNvGrpSpPr/>
          <p:nvPr/>
        </p:nvGrpSpPr>
        <p:grpSpPr>
          <a:xfrm>
            <a:off x="4030108" y="3552725"/>
            <a:ext cx="6361292" cy="2040397"/>
            <a:chOff x="3824702" y="1915646"/>
            <a:chExt cx="6361292" cy="204039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CF4DF82-9998-B7AD-DA40-B40B274D74FC}"/>
                </a:ext>
              </a:extLst>
            </p:cNvPr>
            <p:cNvSpPr txBox="1"/>
            <p:nvPr/>
          </p:nvSpPr>
          <p:spPr>
            <a:xfrm>
              <a:off x="3844406" y="1915646"/>
              <a:ext cx="6341588" cy="203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0" i="0" u="none" strike="noStrike" kern="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sx="102000" sy="102000" algn="ctr" rotWithShape="0">
                      <a:srgbClr val="FFCC00"/>
                    </a:outerShdw>
                  </a:effectLst>
                  <a:uLnTx/>
                  <a:uFillTx/>
                  <a:latin typeface="SVN-Dumpling" panose="02000000000000000000" pitchFamily="50" charset="0"/>
                </a:rPr>
                <a:t>ĐỌC HIỂU</a:t>
              </a:r>
              <a:endParaRPr kumimoji="0" lang="vi-VN" sz="9600" b="0" i="0" u="none" strike="noStrike" kern="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sx="102000" sy="102000" algn="ctr" rotWithShape="0">
                    <a:srgbClr val="FFCC00"/>
                  </a:outerShdw>
                </a:effectLst>
                <a:uLnTx/>
                <a:uFillTx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45E4119-5CCF-CF1B-37A6-0CA8564B4473}"/>
                </a:ext>
              </a:extLst>
            </p:cNvPr>
            <p:cNvSpPr txBox="1"/>
            <p:nvPr/>
          </p:nvSpPr>
          <p:spPr>
            <a:xfrm>
              <a:off x="3824702" y="1922794"/>
              <a:ext cx="6341588" cy="2033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0066"/>
                      </a:gs>
                      <a:gs pos="65000">
                        <a:srgbClr val="069BB0"/>
                      </a:gs>
                      <a:gs pos="62000">
                        <a:srgbClr val="FFCC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SVN-Dumpling" panose="02000000000000000000" pitchFamily="50" charset="0"/>
                </a:rPr>
                <a:t>ĐỌC HIỂU</a:t>
              </a:r>
              <a:endParaRPr kumimoji="0" lang="vi-VN" sz="96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0066"/>
                    </a:gs>
                    <a:gs pos="65000">
                      <a:srgbClr val="069BB0"/>
                    </a:gs>
                    <a:gs pos="62000">
                      <a:srgbClr val="FFCC00"/>
                    </a:gs>
                  </a:gsLst>
                  <a:lin ang="5400000" scaled="1"/>
                </a:gradFill>
                <a:effectLst/>
                <a:uLnTx/>
                <a:uFillTx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59665" y="163286"/>
            <a:ext cx="730482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4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4D853BC-D41B-BCAE-8594-C8515F5590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053" y="1404693"/>
            <a:ext cx="7815893" cy="320451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9F842DC3-9561-E089-DF28-A18CA17070E5}"/>
              </a:ext>
            </a:extLst>
          </p:cNvPr>
          <p:cNvSpPr/>
          <p:nvPr/>
        </p:nvSpPr>
        <p:spPr>
          <a:xfrm>
            <a:off x="598170" y="4859580"/>
            <a:ext cx="10995660" cy="1503579"/>
          </a:xfrm>
          <a:prstGeom prst="roundRect">
            <a:avLst>
              <a:gd name="adj" fmla="val 28679"/>
            </a:avLst>
          </a:prstGeom>
          <a:solidFill>
            <a:srgbClr val="FFC000">
              <a:lumMod val="20000"/>
              <a:lumOff val="80000"/>
            </a:srgbClr>
          </a:solidFill>
          <a:ln w="38100" cap="flat" cmpd="sng" algn="ctr">
            <a:solidFill>
              <a:srgbClr val="F2AA4B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17135" y="163286"/>
            <a:ext cx="7347352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7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70DCDD1C-77B5-1878-C24B-10E06F608D7A}"/>
              </a:ext>
            </a:extLst>
          </p:cNvPr>
          <p:cNvSpPr/>
          <p:nvPr/>
        </p:nvSpPr>
        <p:spPr>
          <a:xfrm>
            <a:off x="486156" y="2013856"/>
            <a:ext cx="11219688" cy="883485"/>
          </a:xfrm>
          <a:custGeom>
            <a:avLst/>
            <a:gdLst>
              <a:gd name="connsiteX0" fmla="*/ 188980 w 11219688"/>
              <a:gd name="connsiteY0" fmla="*/ 0 h 1133856"/>
              <a:gd name="connsiteX1" fmla="*/ 878399 w 11219688"/>
              <a:gd name="connsiteY1" fmla="*/ 0 h 1133856"/>
              <a:gd name="connsiteX2" fmla="*/ 1567819 w 11219688"/>
              <a:gd name="connsiteY2" fmla="*/ 0 h 1133856"/>
              <a:gd name="connsiteX3" fmla="*/ 2367545 w 11219688"/>
              <a:gd name="connsiteY3" fmla="*/ 0 h 1133856"/>
              <a:gd name="connsiteX4" fmla="*/ 2946657 w 11219688"/>
              <a:gd name="connsiteY4" fmla="*/ 0 h 1133856"/>
              <a:gd name="connsiteX5" fmla="*/ 3415462 w 11219688"/>
              <a:gd name="connsiteY5" fmla="*/ 0 h 1133856"/>
              <a:gd name="connsiteX6" fmla="*/ 3773960 w 11219688"/>
              <a:gd name="connsiteY6" fmla="*/ 0 h 1133856"/>
              <a:gd name="connsiteX7" fmla="*/ 4353072 w 11219688"/>
              <a:gd name="connsiteY7" fmla="*/ 0 h 1133856"/>
              <a:gd name="connsiteX8" fmla="*/ 4711570 w 11219688"/>
              <a:gd name="connsiteY8" fmla="*/ 0 h 1133856"/>
              <a:gd name="connsiteX9" fmla="*/ 5070068 w 11219688"/>
              <a:gd name="connsiteY9" fmla="*/ 0 h 1133856"/>
              <a:gd name="connsiteX10" fmla="*/ 5980102 w 11219688"/>
              <a:gd name="connsiteY10" fmla="*/ 0 h 1133856"/>
              <a:gd name="connsiteX11" fmla="*/ 6559214 w 11219688"/>
              <a:gd name="connsiteY11" fmla="*/ 0 h 1133856"/>
              <a:gd name="connsiteX12" fmla="*/ 7469247 w 11219688"/>
              <a:gd name="connsiteY12" fmla="*/ 0 h 1133856"/>
              <a:gd name="connsiteX13" fmla="*/ 8379281 w 11219688"/>
              <a:gd name="connsiteY13" fmla="*/ 0 h 1133856"/>
              <a:gd name="connsiteX14" fmla="*/ 8737779 w 11219688"/>
              <a:gd name="connsiteY14" fmla="*/ 0 h 1133856"/>
              <a:gd name="connsiteX15" fmla="*/ 9647812 w 11219688"/>
              <a:gd name="connsiteY15" fmla="*/ 0 h 1133856"/>
              <a:gd name="connsiteX16" fmla="*/ 10447538 w 11219688"/>
              <a:gd name="connsiteY16" fmla="*/ 0 h 1133856"/>
              <a:gd name="connsiteX17" fmla="*/ 11219688 w 11219688"/>
              <a:gd name="connsiteY17" fmla="*/ 0 h 1133856"/>
              <a:gd name="connsiteX18" fmla="*/ 11219688 w 11219688"/>
              <a:gd name="connsiteY18" fmla="*/ 0 h 1133856"/>
              <a:gd name="connsiteX19" fmla="*/ 11219688 w 11219688"/>
              <a:gd name="connsiteY19" fmla="*/ 472438 h 1133856"/>
              <a:gd name="connsiteX20" fmla="*/ 11219688 w 11219688"/>
              <a:gd name="connsiteY20" fmla="*/ 944876 h 1133856"/>
              <a:gd name="connsiteX21" fmla="*/ 11030708 w 11219688"/>
              <a:gd name="connsiteY21" fmla="*/ 1133856 h 1133856"/>
              <a:gd name="connsiteX22" fmla="*/ 10561903 w 11219688"/>
              <a:gd name="connsiteY22" fmla="*/ 1133856 h 1133856"/>
              <a:gd name="connsiteX23" fmla="*/ 10203405 w 11219688"/>
              <a:gd name="connsiteY23" fmla="*/ 1133856 h 1133856"/>
              <a:gd name="connsiteX24" fmla="*/ 9293371 w 11219688"/>
              <a:gd name="connsiteY24" fmla="*/ 1133856 h 1133856"/>
              <a:gd name="connsiteX25" fmla="*/ 8493645 w 11219688"/>
              <a:gd name="connsiteY25" fmla="*/ 1133856 h 1133856"/>
              <a:gd name="connsiteX26" fmla="*/ 8024840 w 11219688"/>
              <a:gd name="connsiteY26" fmla="*/ 1133856 h 1133856"/>
              <a:gd name="connsiteX27" fmla="*/ 7114807 w 11219688"/>
              <a:gd name="connsiteY27" fmla="*/ 1133856 h 1133856"/>
              <a:gd name="connsiteX28" fmla="*/ 6204773 w 11219688"/>
              <a:gd name="connsiteY28" fmla="*/ 1133856 h 1133856"/>
              <a:gd name="connsiteX29" fmla="*/ 5405047 w 11219688"/>
              <a:gd name="connsiteY29" fmla="*/ 1133856 h 1133856"/>
              <a:gd name="connsiteX30" fmla="*/ 4715628 w 11219688"/>
              <a:gd name="connsiteY30" fmla="*/ 1133856 h 1133856"/>
              <a:gd name="connsiteX31" fmla="*/ 4136516 w 11219688"/>
              <a:gd name="connsiteY31" fmla="*/ 1133856 h 1133856"/>
              <a:gd name="connsiteX32" fmla="*/ 3336789 w 11219688"/>
              <a:gd name="connsiteY32" fmla="*/ 1133856 h 1133856"/>
              <a:gd name="connsiteX33" fmla="*/ 2978291 w 11219688"/>
              <a:gd name="connsiteY33" fmla="*/ 1133856 h 1133856"/>
              <a:gd name="connsiteX34" fmla="*/ 2288872 w 11219688"/>
              <a:gd name="connsiteY34" fmla="*/ 1133856 h 1133856"/>
              <a:gd name="connsiteX35" fmla="*/ 1930374 w 11219688"/>
              <a:gd name="connsiteY35" fmla="*/ 1133856 h 1133856"/>
              <a:gd name="connsiteX36" fmla="*/ 1351262 w 11219688"/>
              <a:gd name="connsiteY36" fmla="*/ 1133856 h 1133856"/>
              <a:gd name="connsiteX37" fmla="*/ 661842 w 11219688"/>
              <a:gd name="connsiteY37" fmla="*/ 1133856 h 1133856"/>
              <a:gd name="connsiteX38" fmla="*/ 0 w 11219688"/>
              <a:gd name="connsiteY38" fmla="*/ 1133856 h 1133856"/>
              <a:gd name="connsiteX39" fmla="*/ 0 w 11219688"/>
              <a:gd name="connsiteY39" fmla="*/ 1133856 h 1133856"/>
              <a:gd name="connsiteX40" fmla="*/ 0 w 11219688"/>
              <a:gd name="connsiteY40" fmla="*/ 642520 h 1133856"/>
              <a:gd name="connsiteX41" fmla="*/ 0 w 11219688"/>
              <a:gd name="connsiteY41" fmla="*/ 188980 h 1133856"/>
              <a:gd name="connsiteX42" fmla="*/ 188980 w 11219688"/>
              <a:gd name="connsiteY42" fmla="*/ 0 h 11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219688" h="1133856" fill="none" extrusionOk="0">
                <a:moveTo>
                  <a:pt x="188980" y="0"/>
                </a:moveTo>
                <a:cubicBezTo>
                  <a:pt x="454869" y="15461"/>
                  <a:pt x="682671" y="23285"/>
                  <a:pt x="878399" y="0"/>
                </a:cubicBezTo>
                <a:cubicBezTo>
                  <a:pt x="1074127" y="-23285"/>
                  <a:pt x="1231806" y="-6192"/>
                  <a:pt x="1567819" y="0"/>
                </a:cubicBezTo>
                <a:cubicBezTo>
                  <a:pt x="1903832" y="6192"/>
                  <a:pt x="2051739" y="-14840"/>
                  <a:pt x="2367545" y="0"/>
                </a:cubicBezTo>
                <a:cubicBezTo>
                  <a:pt x="2683351" y="14840"/>
                  <a:pt x="2775468" y="-11031"/>
                  <a:pt x="2946657" y="0"/>
                </a:cubicBezTo>
                <a:cubicBezTo>
                  <a:pt x="3117846" y="11031"/>
                  <a:pt x="3215106" y="23323"/>
                  <a:pt x="3415462" y="0"/>
                </a:cubicBezTo>
                <a:cubicBezTo>
                  <a:pt x="3615819" y="-23323"/>
                  <a:pt x="3679691" y="11417"/>
                  <a:pt x="3773960" y="0"/>
                </a:cubicBezTo>
                <a:cubicBezTo>
                  <a:pt x="3868229" y="-11417"/>
                  <a:pt x="4203755" y="-19157"/>
                  <a:pt x="4353072" y="0"/>
                </a:cubicBezTo>
                <a:cubicBezTo>
                  <a:pt x="4502389" y="19157"/>
                  <a:pt x="4579101" y="220"/>
                  <a:pt x="4711570" y="0"/>
                </a:cubicBezTo>
                <a:cubicBezTo>
                  <a:pt x="4844039" y="-220"/>
                  <a:pt x="4933831" y="-8287"/>
                  <a:pt x="5070068" y="0"/>
                </a:cubicBezTo>
                <a:cubicBezTo>
                  <a:pt x="5206305" y="8287"/>
                  <a:pt x="5585882" y="-16728"/>
                  <a:pt x="5980102" y="0"/>
                </a:cubicBezTo>
                <a:cubicBezTo>
                  <a:pt x="6374322" y="16728"/>
                  <a:pt x="6389584" y="-6315"/>
                  <a:pt x="6559214" y="0"/>
                </a:cubicBezTo>
                <a:cubicBezTo>
                  <a:pt x="6728844" y="6315"/>
                  <a:pt x="7230412" y="4547"/>
                  <a:pt x="7469247" y="0"/>
                </a:cubicBezTo>
                <a:cubicBezTo>
                  <a:pt x="7708082" y="-4547"/>
                  <a:pt x="8196188" y="-3265"/>
                  <a:pt x="8379281" y="0"/>
                </a:cubicBezTo>
                <a:cubicBezTo>
                  <a:pt x="8562374" y="3265"/>
                  <a:pt x="8610240" y="7259"/>
                  <a:pt x="8737779" y="0"/>
                </a:cubicBezTo>
                <a:cubicBezTo>
                  <a:pt x="8865318" y="-7259"/>
                  <a:pt x="9273035" y="-27344"/>
                  <a:pt x="9647812" y="0"/>
                </a:cubicBezTo>
                <a:cubicBezTo>
                  <a:pt x="10022589" y="27344"/>
                  <a:pt x="10172684" y="-4572"/>
                  <a:pt x="10447538" y="0"/>
                </a:cubicBezTo>
                <a:cubicBezTo>
                  <a:pt x="10722392" y="4572"/>
                  <a:pt x="10900522" y="26242"/>
                  <a:pt x="11219688" y="0"/>
                </a:cubicBezTo>
                <a:lnTo>
                  <a:pt x="11219688" y="0"/>
                </a:lnTo>
                <a:cubicBezTo>
                  <a:pt x="11209377" y="174483"/>
                  <a:pt x="11215323" y="256229"/>
                  <a:pt x="11219688" y="472438"/>
                </a:cubicBezTo>
                <a:cubicBezTo>
                  <a:pt x="11224053" y="688647"/>
                  <a:pt x="11227615" y="739054"/>
                  <a:pt x="11219688" y="944876"/>
                </a:cubicBezTo>
                <a:cubicBezTo>
                  <a:pt x="11223449" y="1037167"/>
                  <a:pt x="11135518" y="1139857"/>
                  <a:pt x="11030708" y="1133856"/>
                </a:cubicBezTo>
                <a:cubicBezTo>
                  <a:pt x="10912957" y="1138987"/>
                  <a:pt x="10745299" y="1119481"/>
                  <a:pt x="10561903" y="1133856"/>
                </a:cubicBezTo>
                <a:cubicBezTo>
                  <a:pt x="10378508" y="1148231"/>
                  <a:pt x="10362746" y="1145892"/>
                  <a:pt x="10203405" y="1133856"/>
                </a:cubicBezTo>
                <a:cubicBezTo>
                  <a:pt x="10044064" y="1121820"/>
                  <a:pt x="9745315" y="1164981"/>
                  <a:pt x="9293371" y="1133856"/>
                </a:cubicBezTo>
                <a:cubicBezTo>
                  <a:pt x="8841427" y="1102731"/>
                  <a:pt x="8769379" y="1109662"/>
                  <a:pt x="8493645" y="1133856"/>
                </a:cubicBezTo>
                <a:cubicBezTo>
                  <a:pt x="8217911" y="1158050"/>
                  <a:pt x="8254245" y="1136274"/>
                  <a:pt x="8024840" y="1133856"/>
                </a:cubicBezTo>
                <a:cubicBezTo>
                  <a:pt x="7795436" y="1131438"/>
                  <a:pt x="7535967" y="1163563"/>
                  <a:pt x="7114807" y="1133856"/>
                </a:cubicBezTo>
                <a:cubicBezTo>
                  <a:pt x="6693647" y="1104149"/>
                  <a:pt x="6624116" y="1093386"/>
                  <a:pt x="6204773" y="1133856"/>
                </a:cubicBezTo>
                <a:cubicBezTo>
                  <a:pt x="5785430" y="1174326"/>
                  <a:pt x="5798343" y="1170982"/>
                  <a:pt x="5405047" y="1133856"/>
                </a:cubicBezTo>
                <a:cubicBezTo>
                  <a:pt x="5011751" y="1096730"/>
                  <a:pt x="4887453" y="1131882"/>
                  <a:pt x="4715628" y="1133856"/>
                </a:cubicBezTo>
                <a:cubicBezTo>
                  <a:pt x="4543803" y="1135830"/>
                  <a:pt x="4327899" y="1130497"/>
                  <a:pt x="4136516" y="1133856"/>
                </a:cubicBezTo>
                <a:cubicBezTo>
                  <a:pt x="3945133" y="1137215"/>
                  <a:pt x="3533476" y="1147617"/>
                  <a:pt x="3336789" y="1133856"/>
                </a:cubicBezTo>
                <a:cubicBezTo>
                  <a:pt x="3140102" y="1120095"/>
                  <a:pt x="3103040" y="1149108"/>
                  <a:pt x="2978291" y="1133856"/>
                </a:cubicBezTo>
                <a:cubicBezTo>
                  <a:pt x="2853542" y="1118604"/>
                  <a:pt x="2503534" y="1143484"/>
                  <a:pt x="2288872" y="1133856"/>
                </a:cubicBezTo>
                <a:cubicBezTo>
                  <a:pt x="2074210" y="1124228"/>
                  <a:pt x="2017006" y="1129746"/>
                  <a:pt x="1930374" y="1133856"/>
                </a:cubicBezTo>
                <a:cubicBezTo>
                  <a:pt x="1843742" y="1137966"/>
                  <a:pt x="1581852" y="1133159"/>
                  <a:pt x="1351262" y="1133856"/>
                </a:cubicBezTo>
                <a:cubicBezTo>
                  <a:pt x="1120672" y="1134553"/>
                  <a:pt x="844287" y="1114902"/>
                  <a:pt x="661842" y="1133856"/>
                </a:cubicBezTo>
                <a:cubicBezTo>
                  <a:pt x="479397" y="1152810"/>
                  <a:pt x="318969" y="1152539"/>
                  <a:pt x="0" y="1133856"/>
                </a:cubicBezTo>
                <a:lnTo>
                  <a:pt x="0" y="1133856"/>
                </a:lnTo>
                <a:cubicBezTo>
                  <a:pt x="-3464" y="932701"/>
                  <a:pt x="-12703" y="818284"/>
                  <a:pt x="0" y="642520"/>
                </a:cubicBezTo>
                <a:cubicBezTo>
                  <a:pt x="12703" y="466756"/>
                  <a:pt x="-87" y="363209"/>
                  <a:pt x="0" y="188980"/>
                </a:cubicBezTo>
                <a:cubicBezTo>
                  <a:pt x="9390" y="77886"/>
                  <a:pt x="80598" y="-11459"/>
                  <a:pt x="188980" y="0"/>
                </a:cubicBezTo>
                <a:close/>
              </a:path>
              <a:path w="11219688" h="1133856" stroke="0" extrusionOk="0">
                <a:moveTo>
                  <a:pt x="188980" y="0"/>
                </a:moveTo>
                <a:cubicBezTo>
                  <a:pt x="408204" y="-7086"/>
                  <a:pt x="533127" y="-17983"/>
                  <a:pt x="768092" y="0"/>
                </a:cubicBezTo>
                <a:cubicBezTo>
                  <a:pt x="1003057" y="17983"/>
                  <a:pt x="1260712" y="30245"/>
                  <a:pt x="1457511" y="0"/>
                </a:cubicBezTo>
                <a:cubicBezTo>
                  <a:pt x="1654310" y="-30245"/>
                  <a:pt x="1833360" y="13996"/>
                  <a:pt x="2036624" y="0"/>
                </a:cubicBezTo>
                <a:cubicBezTo>
                  <a:pt x="2239888" y="-13996"/>
                  <a:pt x="2302333" y="4647"/>
                  <a:pt x="2505429" y="0"/>
                </a:cubicBezTo>
                <a:cubicBezTo>
                  <a:pt x="2708525" y="-4647"/>
                  <a:pt x="2942402" y="5729"/>
                  <a:pt x="3084541" y="0"/>
                </a:cubicBezTo>
                <a:cubicBezTo>
                  <a:pt x="3226680" y="-5729"/>
                  <a:pt x="3367377" y="-19139"/>
                  <a:pt x="3553346" y="0"/>
                </a:cubicBezTo>
                <a:cubicBezTo>
                  <a:pt x="3739316" y="19139"/>
                  <a:pt x="4065136" y="20495"/>
                  <a:pt x="4463379" y="0"/>
                </a:cubicBezTo>
                <a:cubicBezTo>
                  <a:pt x="4861622" y="-20495"/>
                  <a:pt x="5013346" y="-35584"/>
                  <a:pt x="5373413" y="0"/>
                </a:cubicBezTo>
                <a:cubicBezTo>
                  <a:pt x="5733480" y="35584"/>
                  <a:pt x="6055613" y="-24322"/>
                  <a:pt x="6283446" y="0"/>
                </a:cubicBezTo>
                <a:cubicBezTo>
                  <a:pt x="6511279" y="24322"/>
                  <a:pt x="6725450" y="-32136"/>
                  <a:pt x="6972865" y="0"/>
                </a:cubicBezTo>
                <a:cubicBezTo>
                  <a:pt x="7220280" y="32136"/>
                  <a:pt x="7225636" y="-8307"/>
                  <a:pt x="7331363" y="0"/>
                </a:cubicBezTo>
                <a:cubicBezTo>
                  <a:pt x="7437090" y="8307"/>
                  <a:pt x="8029832" y="3875"/>
                  <a:pt x="8241397" y="0"/>
                </a:cubicBezTo>
                <a:cubicBezTo>
                  <a:pt x="8452962" y="-3875"/>
                  <a:pt x="8651477" y="-19515"/>
                  <a:pt x="9041123" y="0"/>
                </a:cubicBezTo>
                <a:cubicBezTo>
                  <a:pt x="9430769" y="19515"/>
                  <a:pt x="9420608" y="8820"/>
                  <a:pt x="9730542" y="0"/>
                </a:cubicBezTo>
                <a:cubicBezTo>
                  <a:pt x="10040476" y="-8820"/>
                  <a:pt x="10189301" y="-15354"/>
                  <a:pt x="10419962" y="0"/>
                </a:cubicBezTo>
                <a:cubicBezTo>
                  <a:pt x="10650623" y="15354"/>
                  <a:pt x="11006056" y="23835"/>
                  <a:pt x="11219688" y="0"/>
                </a:cubicBezTo>
                <a:lnTo>
                  <a:pt x="11219688" y="0"/>
                </a:lnTo>
                <a:cubicBezTo>
                  <a:pt x="11220669" y="135586"/>
                  <a:pt x="11203068" y="272633"/>
                  <a:pt x="11219688" y="444092"/>
                </a:cubicBezTo>
                <a:cubicBezTo>
                  <a:pt x="11236308" y="615551"/>
                  <a:pt x="11228917" y="747988"/>
                  <a:pt x="11219688" y="944876"/>
                </a:cubicBezTo>
                <a:cubicBezTo>
                  <a:pt x="11218429" y="1046485"/>
                  <a:pt x="11133726" y="1128130"/>
                  <a:pt x="11030708" y="1133856"/>
                </a:cubicBezTo>
                <a:cubicBezTo>
                  <a:pt x="10792956" y="1139144"/>
                  <a:pt x="10583133" y="1147260"/>
                  <a:pt x="10230982" y="1133856"/>
                </a:cubicBezTo>
                <a:cubicBezTo>
                  <a:pt x="9878831" y="1120452"/>
                  <a:pt x="10030028" y="1137118"/>
                  <a:pt x="9872484" y="1133856"/>
                </a:cubicBezTo>
                <a:cubicBezTo>
                  <a:pt x="9714940" y="1130594"/>
                  <a:pt x="9555899" y="1107283"/>
                  <a:pt x="9293371" y="1133856"/>
                </a:cubicBezTo>
                <a:cubicBezTo>
                  <a:pt x="9030843" y="1160429"/>
                  <a:pt x="9093330" y="1142242"/>
                  <a:pt x="8934873" y="1133856"/>
                </a:cubicBezTo>
                <a:cubicBezTo>
                  <a:pt x="8776416" y="1125470"/>
                  <a:pt x="8582075" y="1139102"/>
                  <a:pt x="8466068" y="1133856"/>
                </a:cubicBezTo>
                <a:cubicBezTo>
                  <a:pt x="8350062" y="1128610"/>
                  <a:pt x="7905589" y="1123110"/>
                  <a:pt x="7556035" y="1133856"/>
                </a:cubicBezTo>
                <a:cubicBezTo>
                  <a:pt x="7206481" y="1144602"/>
                  <a:pt x="7166847" y="1126298"/>
                  <a:pt x="6976923" y="1133856"/>
                </a:cubicBezTo>
                <a:cubicBezTo>
                  <a:pt x="6786999" y="1141414"/>
                  <a:pt x="6520112" y="1150803"/>
                  <a:pt x="6177196" y="1133856"/>
                </a:cubicBezTo>
                <a:cubicBezTo>
                  <a:pt x="5834280" y="1116909"/>
                  <a:pt x="5697914" y="1155433"/>
                  <a:pt x="5487777" y="1133856"/>
                </a:cubicBezTo>
                <a:cubicBezTo>
                  <a:pt x="5277640" y="1112279"/>
                  <a:pt x="5252040" y="1143730"/>
                  <a:pt x="5129279" y="1133856"/>
                </a:cubicBezTo>
                <a:cubicBezTo>
                  <a:pt x="5006518" y="1123982"/>
                  <a:pt x="4693375" y="1121720"/>
                  <a:pt x="4550167" y="1133856"/>
                </a:cubicBezTo>
                <a:cubicBezTo>
                  <a:pt x="4406959" y="1145992"/>
                  <a:pt x="3882077" y="1148200"/>
                  <a:pt x="3640134" y="1133856"/>
                </a:cubicBezTo>
                <a:cubicBezTo>
                  <a:pt x="3398191" y="1119512"/>
                  <a:pt x="3069245" y="1106311"/>
                  <a:pt x="2840407" y="1133856"/>
                </a:cubicBezTo>
                <a:cubicBezTo>
                  <a:pt x="2611569" y="1161401"/>
                  <a:pt x="2556756" y="1140463"/>
                  <a:pt x="2481909" y="1133856"/>
                </a:cubicBezTo>
                <a:cubicBezTo>
                  <a:pt x="2407062" y="1127249"/>
                  <a:pt x="2134823" y="1126174"/>
                  <a:pt x="2013104" y="1133856"/>
                </a:cubicBezTo>
                <a:cubicBezTo>
                  <a:pt x="1891385" y="1141538"/>
                  <a:pt x="1532308" y="1141009"/>
                  <a:pt x="1103071" y="1133856"/>
                </a:cubicBezTo>
                <a:cubicBezTo>
                  <a:pt x="673834" y="1126703"/>
                  <a:pt x="885619" y="1145166"/>
                  <a:pt x="744573" y="1133856"/>
                </a:cubicBezTo>
                <a:cubicBezTo>
                  <a:pt x="603527" y="1122546"/>
                  <a:pt x="353473" y="1145760"/>
                  <a:pt x="0" y="1133856"/>
                </a:cubicBezTo>
                <a:lnTo>
                  <a:pt x="0" y="1133856"/>
                </a:lnTo>
                <a:cubicBezTo>
                  <a:pt x="12012" y="942513"/>
                  <a:pt x="-6282" y="811314"/>
                  <a:pt x="0" y="661418"/>
                </a:cubicBezTo>
                <a:cubicBezTo>
                  <a:pt x="6282" y="511522"/>
                  <a:pt x="2571" y="287166"/>
                  <a:pt x="0" y="188980"/>
                </a:cubicBezTo>
                <a:cubicBezTo>
                  <a:pt x="14753" y="68916"/>
                  <a:pt x="98518" y="-11033"/>
                  <a:pt x="188980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theo nội dung, xếp các câu tục ngữ trên vào nhóm phù hợp: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367274D-CDF2-D742-A0B1-057534181E61}"/>
              </a:ext>
            </a:extLst>
          </p:cNvPr>
          <p:cNvSpPr/>
          <p:nvPr/>
        </p:nvSpPr>
        <p:spPr>
          <a:xfrm>
            <a:off x="486155" y="3363686"/>
            <a:ext cx="10715245" cy="839506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a. Khẳng định một lẽ phải: có ý chí thì nhất định thành công.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2D539F2F-B042-148E-55DC-78C5C21012C2}"/>
              </a:ext>
            </a:extLst>
          </p:cNvPr>
          <p:cNvSpPr/>
          <p:nvPr/>
        </p:nvSpPr>
        <p:spPr>
          <a:xfrm>
            <a:off x="486156" y="4501460"/>
            <a:ext cx="10715245" cy="852569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b. Khuyên mọi người quyết tâm theo đuổi mục tiêu đã chọn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0F27364-B141-D8DC-19E0-1D2CD8B7C290}"/>
              </a:ext>
            </a:extLst>
          </p:cNvPr>
          <p:cNvSpPr/>
          <p:nvPr/>
        </p:nvSpPr>
        <p:spPr>
          <a:xfrm>
            <a:off x="486155" y="5617028"/>
            <a:ext cx="10715246" cy="86606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c. Khuyên mọi người không nản lòng khi gặp khó khăn.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17898" y="163286"/>
            <a:ext cx="744658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2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58.334"/>
                </p14:media>
              </p:ext>
            </p:extLst>
          </p:nvPr>
        </p:nvPicPr>
        <p:blipFill>
          <a:blip r:embed="rId4"/>
          <a:srcRect t="657" b="6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90994" y="1223529"/>
            <a:ext cx="9410013" cy="4410943"/>
          </a:xfrm>
          <a:custGeom>
            <a:avLst/>
            <a:gdLst/>
            <a:ahLst/>
            <a:cxnLst/>
            <a:rect l="l" t="t" r="r" b="b"/>
            <a:pathLst>
              <a:path w="14115019" h="6616415">
                <a:moveTo>
                  <a:pt x="0" y="0"/>
                </a:moveTo>
                <a:lnTo>
                  <a:pt x="14115020" y="0"/>
                </a:lnTo>
                <a:lnTo>
                  <a:pt x="14115020" y="6616416"/>
                </a:lnTo>
                <a:lnTo>
                  <a:pt x="0" y="66164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3A459B-9966-D6B3-4169-FFCC625A4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235" y="2484306"/>
            <a:ext cx="7453530" cy="2108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70DCDD1C-77B5-1878-C24B-10E06F608D7A}"/>
              </a:ext>
            </a:extLst>
          </p:cNvPr>
          <p:cNvSpPr/>
          <p:nvPr/>
        </p:nvSpPr>
        <p:spPr>
          <a:xfrm>
            <a:off x="486156" y="1458686"/>
            <a:ext cx="11219688" cy="576942"/>
          </a:xfrm>
          <a:custGeom>
            <a:avLst/>
            <a:gdLst>
              <a:gd name="connsiteX0" fmla="*/ 188980 w 11219688"/>
              <a:gd name="connsiteY0" fmla="*/ 0 h 1133856"/>
              <a:gd name="connsiteX1" fmla="*/ 878399 w 11219688"/>
              <a:gd name="connsiteY1" fmla="*/ 0 h 1133856"/>
              <a:gd name="connsiteX2" fmla="*/ 1567819 w 11219688"/>
              <a:gd name="connsiteY2" fmla="*/ 0 h 1133856"/>
              <a:gd name="connsiteX3" fmla="*/ 2367545 w 11219688"/>
              <a:gd name="connsiteY3" fmla="*/ 0 h 1133856"/>
              <a:gd name="connsiteX4" fmla="*/ 2946657 w 11219688"/>
              <a:gd name="connsiteY4" fmla="*/ 0 h 1133856"/>
              <a:gd name="connsiteX5" fmla="*/ 3415462 w 11219688"/>
              <a:gd name="connsiteY5" fmla="*/ 0 h 1133856"/>
              <a:gd name="connsiteX6" fmla="*/ 3773960 w 11219688"/>
              <a:gd name="connsiteY6" fmla="*/ 0 h 1133856"/>
              <a:gd name="connsiteX7" fmla="*/ 4353072 w 11219688"/>
              <a:gd name="connsiteY7" fmla="*/ 0 h 1133856"/>
              <a:gd name="connsiteX8" fmla="*/ 4711570 w 11219688"/>
              <a:gd name="connsiteY8" fmla="*/ 0 h 1133856"/>
              <a:gd name="connsiteX9" fmla="*/ 5070068 w 11219688"/>
              <a:gd name="connsiteY9" fmla="*/ 0 h 1133856"/>
              <a:gd name="connsiteX10" fmla="*/ 5980102 w 11219688"/>
              <a:gd name="connsiteY10" fmla="*/ 0 h 1133856"/>
              <a:gd name="connsiteX11" fmla="*/ 6559214 w 11219688"/>
              <a:gd name="connsiteY11" fmla="*/ 0 h 1133856"/>
              <a:gd name="connsiteX12" fmla="*/ 7469247 w 11219688"/>
              <a:gd name="connsiteY12" fmla="*/ 0 h 1133856"/>
              <a:gd name="connsiteX13" fmla="*/ 8379281 w 11219688"/>
              <a:gd name="connsiteY13" fmla="*/ 0 h 1133856"/>
              <a:gd name="connsiteX14" fmla="*/ 8737779 w 11219688"/>
              <a:gd name="connsiteY14" fmla="*/ 0 h 1133856"/>
              <a:gd name="connsiteX15" fmla="*/ 9647812 w 11219688"/>
              <a:gd name="connsiteY15" fmla="*/ 0 h 1133856"/>
              <a:gd name="connsiteX16" fmla="*/ 10447538 w 11219688"/>
              <a:gd name="connsiteY16" fmla="*/ 0 h 1133856"/>
              <a:gd name="connsiteX17" fmla="*/ 11219688 w 11219688"/>
              <a:gd name="connsiteY17" fmla="*/ 0 h 1133856"/>
              <a:gd name="connsiteX18" fmla="*/ 11219688 w 11219688"/>
              <a:gd name="connsiteY18" fmla="*/ 0 h 1133856"/>
              <a:gd name="connsiteX19" fmla="*/ 11219688 w 11219688"/>
              <a:gd name="connsiteY19" fmla="*/ 472438 h 1133856"/>
              <a:gd name="connsiteX20" fmla="*/ 11219688 w 11219688"/>
              <a:gd name="connsiteY20" fmla="*/ 944876 h 1133856"/>
              <a:gd name="connsiteX21" fmla="*/ 11030708 w 11219688"/>
              <a:gd name="connsiteY21" fmla="*/ 1133856 h 1133856"/>
              <a:gd name="connsiteX22" fmla="*/ 10561903 w 11219688"/>
              <a:gd name="connsiteY22" fmla="*/ 1133856 h 1133856"/>
              <a:gd name="connsiteX23" fmla="*/ 10203405 w 11219688"/>
              <a:gd name="connsiteY23" fmla="*/ 1133856 h 1133856"/>
              <a:gd name="connsiteX24" fmla="*/ 9293371 w 11219688"/>
              <a:gd name="connsiteY24" fmla="*/ 1133856 h 1133856"/>
              <a:gd name="connsiteX25" fmla="*/ 8493645 w 11219688"/>
              <a:gd name="connsiteY25" fmla="*/ 1133856 h 1133856"/>
              <a:gd name="connsiteX26" fmla="*/ 8024840 w 11219688"/>
              <a:gd name="connsiteY26" fmla="*/ 1133856 h 1133856"/>
              <a:gd name="connsiteX27" fmla="*/ 7114807 w 11219688"/>
              <a:gd name="connsiteY27" fmla="*/ 1133856 h 1133856"/>
              <a:gd name="connsiteX28" fmla="*/ 6204773 w 11219688"/>
              <a:gd name="connsiteY28" fmla="*/ 1133856 h 1133856"/>
              <a:gd name="connsiteX29" fmla="*/ 5405047 w 11219688"/>
              <a:gd name="connsiteY29" fmla="*/ 1133856 h 1133856"/>
              <a:gd name="connsiteX30" fmla="*/ 4715628 w 11219688"/>
              <a:gd name="connsiteY30" fmla="*/ 1133856 h 1133856"/>
              <a:gd name="connsiteX31" fmla="*/ 4136516 w 11219688"/>
              <a:gd name="connsiteY31" fmla="*/ 1133856 h 1133856"/>
              <a:gd name="connsiteX32" fmla="*/ 3336789 w 11219688"/>
              <a:gd name="connsiteY32" fmla="*/ 1133856 h 1133856"/>
              <a:gd name="connsiteX33" fmla="*/ 2978291 w 11219688"/>
              <a:gd name="connsiteY33" fmla="*/ 1133856 h 1133856"/>
              <a:gd name="connsiteX34" fmla="*/ 2288872 w 11219688"/>
              <a:gd name="connsiteY34" fmla="*/ 1133856 h 1133856"/>
              <a:gd name="connsiteX35" fmla="*/ 1930374 w 11219688"/>
              <a:gd name="connsiteY35" fmla="*/ 1133856 h 1133856"/>
              <a:gd name="connsiteX36" fmla="*/ 1351262 w 11219688"/>
              <a:gd name="connsiteY36" fmla="*/ 1133856 h 1133856"/>
              <a:gd name="connsiteX37" fmla="*/ 661842 w 11219688"/>
              <a:gd name="connsiteY37" fmla="*/ 1133856 h 1133856"/>
              <a:gd name="connsiteX38" fmla="*/ 0 w 11219688"/>
              <a:gd name="connsiteY38" fmla="*/ 1133856 h 1133856"/>
              <a:gd name="connsiteX39" fmla="*/ 0 w 11219688"/>
              <a:gd name="connsiteY39" fmla="*/ 1133856 h 1133856"/>
              <a:gd name="connsiteX40" fmla="*/ 0 w 11219688"/>
              <a:gd name="connsiteY40" fmla="*/ 642520 h 1133856"/>
              <a:gd name="connsiteX41" fmla="*/ 0 w 11219688"/>
              <a:gd name="connsiteY41" fmla="*/ 188980 h 1133856"/>
              <a:gd name="connsiteX42" fmla="*/ 188980 w 11219688"/>
              <a:gd name="connsiteY42" fmla="*/ 0 h 11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219688" h="1133856" fill="none" extrusionOk="0">
                <a:moveTo>
                  <a:pt x="188980" y="0"/>
                </a:moveTo>
                <a:cubicBezTo>
                  <a:pt x="454869" y="15461"/>
                  <a:pt x="682671" y="23285"/>
                  <a:pt x="878399" y="0"/>
                </a:cubicBezTo>
                <a:cubicBezTo>
                  <a:pt x="1074127" y="-23285"/>
                  <a:pt x="1231806" y="-6192"/>
                  <a:pt x="1567819" y="0"/>
                </a:cubicBezTo>
                <a:cubicBezTo>
                  <a:pt x="1903832" y="6192"/>
                  <a:pt x="2051739" y="-14840"/>
                  <a:pt x="2367545" y="0"/>
                </a:cubicBezTo>
                <a:cubicBezTo>
                  <a:pt x="2683351" y="14840"/>
                  <a:pt x="2775468" y="-11031"/>
                  <a:pt x="2946657" y="0"/>
                </a:cubicBezTo>
                <a:cubicBezTo>
                  <a:pt x="3117846" y="11031"/>
                  <a:pt x="3215106" y="23323"/>
                  <a:pt x="3415462" y="0"/>
                </a:cubicBezTo>
                <a:cubicBezTo>
                  <a:pt x="3615819" y="-23323"/>
                  <a:pt x="3679691" y="11417"/>
                  <a:pt x="3773960" y="0"/>
                </a:cubicBezTo>
                <a:cubicBezTo>
                  <a:pt x="3868229" y="-11417"/>
                  <a:pt x="4203755" y="-19157"/>
                  <a:pt x="4353072" y="0"/>
                </a:cubicBezTo>
                <a:cubicBezTo>
                  <a:pt x="4502389" y="19157"/>
                  <a:pt x="4579101" y="220"/>
                  <a:pt x="4711570" y="0"/>
                </a:cubicBezTo>
                <a:cubicBezTo>
                  <a:pt x="4844039" y="-220"/>
                  <a:pt x="4933831" y="-8287"/>
                  <a:pt x="5070068" y="0"/>
                </a:cubicBezTo>
                <a:cubicBezTo>
                  <a:pt x="5206305" y="8287"/>
                  <a:pt x="5585882" y="-16728"/>
                  <a:pt x="5980102" y="0"/>
                </a:cubicBezTo>
                <a:cubicBezTo>
                  <a:pt x="6374322" y="16728"/>
                  <a:pt x="6389584" y="-6315"/>
                  <a:pt x="6559214" y="0"/>
                </a:cubicBezTo>
                <a:cubicBezTo>
                  <a:pt x="6728844" y="6315"/>
                  <a:pt x="7230412" y="4547"/>
                  <a:pt x="7469247" y="0"/>
                </a:cubicBezTo>
                <a:cubicBezTo>
                  <a:pt x="7708082" y="-4547"/>
                  <a:pt x="8196188" y="-3265"/>
                  <a:pt x="8379281" y="0"/>
                </a:cubicBezTo>
                <a:cubicBezTo>
                  <a:pt x="8562374" y="3265"/>
                  <a:pt x="8610240" y="7259"/>
                  <a:pt x="8737779" y="0"/>
                </a:cubicBezTo>
                <a:cubicBezTo>
                  <a:pt x="8865318" y="-7259"/>
                  <a:pt x="9273035" y="-27344"/>
                  <a:pt x="9647812" y="0"/>
                </a:cubicBezTo>
                <a:cubicBezTo>
                  <a:pt x="10022589" y="27344"/>
                  <a:pt x="10172684" y="-4572"/>
                  <a:pt x="10447538" y="0"/>
                </a:cubicBezTo>
                <a:cubicBezTo>
                  <a:pt x="10722392" y="4572"/>
                  <a:pt x="10900522" y="26242"/>
                  <a:pt x="11219688" y="0"/>
                </a:cubicBezTo>
                <a:lnTo>
                  <a:pt x="11219688" y="0"/>
                </a:lnTo>
                <a:cubicBezTo>
                  <a:pt x="11209377" y="174483"/>
                  <a:pt x="11215323" y="256229"/>
                  <a:pt x="11219688" y="472438"/>
                </a:cubicBezTo>
                <a:cubicBezTo>
                  <a:pt x="11224053" y="688647"/>
                  <a:pt x="11227615" y="739054"/>
                  <a:pt x="11219688" y="944876"/>
                </a:cubicBezTo>
                <a:cubicBezTo>
                  <a:pt x="11223449" y="1037167"/>
                  <a:pt x="11135518" y="1139857"/>
                  <a:pt x="11030708" y="1133856"/>
                </a:cubicBezTo>
                <a:cubicBezTo>
                  <a:pt x="10912957" y="1138987"/>
                  <a:pt x="10745299" y="1119481"/>
                  <a:pt x="10561903" y="1133856"/>
                </a:cubicBezTo>
                <a:cubicBezTo>
                  <a:pt x="10378508" y="1148231"/>
                  <a:pt x="10362746" y="1145892"/>
                  <a:pt x="10203405" y="1133856"/>
                </a:cubicBezTo>
                <a:cubicBezTo>
                  <a:pt x="10044064" y="1121820"/>
                  <a:pt x="9745315" y="1164981"/>
                  <a:pt x="9293371" y="1133856"/>
                </a:cubicBezTo>
                <a:cubicBezTo>
                  <a:pt x="8841427" y="1102731"/>
                  <a:pt x="8769379" y="1109662"/>
                  <a:pt x="8493645" y="1133856"/>
                </a:cubicBezTo>
                <a:cubicBezTo>
                  <a:pt x="8217911" y="1158050"/>
                  <a:pt x="8254245" y="1136274"/>
                  <a:pt x="8024840" y="1133856"/>
                </a:cubicBezTo>
                <a:cubicBezTo>
                  <a:pt x="7795436" y="1131438"/>
                  <a:pt x="7535967" y="1163563"/>
                  <a:pt x="7114807" y="1133856"/>
                </a:cubicBezTo>
                <a:cubicBezTo>
                  <a:pt x="6693647" y="1104149"/>
                  <a:pt x="6624116" y="1093386"/>
                  <a:pt x="6204773" y="1133856"/>
                </a:cubicBezTo>
                <a:cubicBezTo>
                  <a:pt x="5785430" y="1174326"/>
                  <a:pt x="5798343" y="1170982"/>
                  <a:pt x="5405047" y="1133856"/>
                </a:cubicBezTo>
                <a:cubicBezTo>
                  <a:pt x="5011751" y="1096730"/>
                  <a:pt x="4887453" y="1131882"/>
                  <a:pt x="4715628" y="1133856"/>
                </a:cubicBezTo>
                <a:cubicBezTo>
                  <a:pt x="4543803" y="1135830"/>
                  <a:pt x="4327899" y="1130497"/>
                  <a:pt x="4136516" y="1133856"/>
                </a:cubicBezTo>
                <a:cubicBezTo>
                  <a:pt x="3945133" y="1137215"/>
                  <a:pt x="3533476" y="1147617"/>
                  <a:pt x="3336789" y="1133856"/>
                </a:cubicBezTo>
                <a:cubicBezTo>
                  <a:pt x="3140102" y="1120095"/>
                  <a:pt x="3103040" y="1149108"/>
                  <a:pt x="2978291" y="1133856"/>
                </a:cubicBezTo>
                <a:cubicBezTo>
                  <a:pt x="2853542" y="1118604"/>
                  <a:pt x="2503534" y="1143484"/>
                  <a:pt x="2288872" y="1133856"/>
                </a:cubicBezTo>
                <a:cubicBezTo>
                  <a:pt x="2074210" y="1124228"/>
                  <a:pt x="2017006" y="1129746"/>
                  <a:pt x="1930374" y="1133856"/>
                </a:cubicBezTo>
                <a:cubicBezTo>
                  <a:pt x="1843742" y="1137966"/>
                  <a:pt x="1581852" y="1133159"/>
                  <a:pt x="1351262" y="1133856"/>
                </a:cubicBezTo>
                <a:cubicBezTo>
                  <a:pt x="1120672" y="1134553"/>
                  <a:pt x="844287" y="1114902"/>
                  <a:pt x="661842" y="1133856"/>
                </a:cubicBezTo>
                <a:cubicBezTo>
                  <a:pt x="479397" y="1152810"/>
                  <a:pt x="318969" y="1152539"/>
                  <a:pt x="0" y="1133856"/>
                </a:cubicBezTo>
                <a:lnTo>
                  <a:pt x="0" y="1133856"/>
                </a:lnTo>
                <a:cubicBezTo>
                  <a:pt x="-3464" y="932701"/>
                  <a:pt x="-12703" y="818284"/>
                  <a:pt x="0" y="642520"/>
                </a:cubicBezTo>
                <a:cubicBezTo>
                  <a:pt x="12703" y="466756"/>
                  <a:pt x="-87" y="363209"/>
                  <a:pt x="0" y="188980"/>
                </a:cubicBezTo>
                <a:cubicBezTo>
                  <a:pt x="9390" y="77886"/>
                  <a:pt x="80598" y="-11459"/>
                  <a:pt x="188980" y="0"/>
                </a:cubicBezTo>
                <a:close/>
              </a:path>
              <a:path w="11219688" h="1133856" stroke="0" extrusionOk="0">
                <a:moveTo>
                  <a:pt x="188980" y="0"/>
                </a:moveTo>
                <a:cubicBezTo>
                  <a:pt x="408204" y="-7086"/>
                  <a:pt x="533127" y="-17983"/>
                  <a:pt x="768092" y="0"/>
                </a:cubicBezTo>
                <a:cubicBezTo>
                  <a:pt x="1003057" y="17983"/>
                  <a:pt x="1260712" y="30245"/>
                  <a:pt x="1457511" y="0"/>
                </a:cubicBezTo>
                <a:cubicBezTo>
                  <a:pt x="1654310" y="-30245"/>
                  <a:pt x="1833360" y="13996"/>
                  <a:pt x="2036624" y="0"/>
                </a:cubicBezTo>
                <a:cubicBezTo>
                  <a:pt x="2239888" y="-13996"/>
                  <a:pt x="2302333" y="4647"/>
                  <a:pt x="2505429" y="0"/>
                </a:cubicBezTo>
                <a:cubicBezTo>
                  <a:pt x="2708525" y="-4647"/>
                  <a:pt x="2942402" y="5729"/>
                  <a:pt x="3084541" y="0"/>
                </a:cubicBezTo>
                <a:cubicBezTo>
                  <a:pt x="3226680" y="-5729"/>
                  <a:pt x="3367377" y="-19139"/>
                  <a:pt x="3553346" y="0"/>
                </a:cubicBezTo>
                <a:cubicBezTo>
                  <a:pt x="3739316" y="19139"/>
                  <a:pt x="4065136" y="20495"/>
                  <a:pt x="4463379" y="0"/>
                </a:cubicBezTo>
                <a:cubicBezTo>
                  <a:pt x="4861622" y="-20495"/>
                  <a:pt x="5013346" y="-35584"/>
                  <a:pt x="5373413" y="0"/>
                </a:cubicBezTo>
                <a:cubicBezTo>
                  <a:pt x="5733480" y="35584"/>
                  <a:pt x="6055613" y="-24322"/>
                  <a:pt x="6283446" y="0"/>
                </a:cubicBezTo>
                <a:cubicBezTo>
                  <a:pt x="6511279" y="24322"/>
                  <a:pt x="6725450" y="-32136"/>
                  <a:pt x="6972865" y="0"/>
                </a:cubicBezTo>
                <a:cubicBezTo>
                  <a:pt x="7220280" y="32136"/>
                  <a:pt x="7225636" y="-8307"/>
                  <a:pt x="7331363" y="0"/>
                </a:cubicBezTo>
                <a:cubicBezTo>
                  <a:pt x="7437090" y="8307"/>
                  <a:pt x="8029832" y="3875"/>
                  <a:pt x="8241397" y="0"/>
                </a:cubicBezTo>
                <a:cubicBezTo>
                  <a:pt x="8452962" y="-3875"/>
                  <a:pt x="8651477" y="-19515"/>
                  <a:pt x="9041123" y="0"/>
                </a:cubicBezTo>
                <a:cubicBezTo>
                  <a:pt x="9430769" y="19515"/>
                  <a:pt x="9420608" y="8820"/>
                  <a:pt x="9730542" y="0"/>
                </a:cubicBezTo>
                <a:cubicBezTo>
                  <a:pt x="10040476" y="-8820"/>
                  <a:pt x="10189301" y="-15354"/>
                  <a:pt x="10419962" y="0"/>
                </a:cubicBezTo>
                <a:cubicBezTo>
                  <a:pt x="10650623" y="15354"/>
                  <a:pt x="11006056" y="23835"/>
                  <a:pt x="11219688" y="0"/>
                </a:cubicBezTo>
                <a:lnTo>
                  <a:pt x="11219688" y="0"/>
                </a:lnTo>
                <a:cubicBezTo>
                  <a:pt x="11220669" y="135586"/>
                  <a:pt x="11203068" y="272633"/>
                  <a:pt x="11219688" y="444092"/>
                </a:cubicBezTo>
                <a:cubicBezTo>
                  <a:pt x="11236308" y="615551"/>
                  <a:pt x="11228917" y="747988"/>
                  <a:pt x="11219688" y="944876"/>
                </a:cubicBezTo>
                <a:cubicBezTo>
                  <a:pt x="11218429" y="1046485"/>
                  <a:pt x="11133726" y="1128130"/>
                  <a:pt x="11030708" y="1133856"/>
                </a:cubicBezTo>
                <a:cubicBezTo>
                  <a:pt x="10792956" y="1139144"/>
                  <a:pt x="10583133" y="1147260"/>
                  <a:pt x="10230982" y="1133856"/>
                </a:cubicBezTo>
                <a:cubicBezTo>
                  <a:pt x="9878831" y="1120452"/>
                  <a:pt x="10030028" y="1137118"/>
                  <a:pt x="9872484" y="1133856"/>
                </a:cubicBezTo>
                <a:cubicBezTo>
                  <a:pt x="9714940" y="1130594"/>
                  <a:pt x="9555899" y="1107283"/>
                  <a:pt x="9293371" y="1133856"/>
                </a:cubicBezTo>
                <a:cubicBezTo>
                  <a:pt x="9030843" y="1160429"/>
                  <a:pt x="9093330" y="1142242"/>
                  <a:pt x="8934873" y="1133856"/>
                </a:cubicBezTo>
                <a:cubicBezTo>
                  <a:pt x="8776416" y="1125470"/>
                  <a:pt x="8582075" y="1139102"/>
                  <a:pt x="8466068" y="1133856"/>
                </a:cubicBezTo>
                <a:cubicBezTo>
                  <a:pt x="8350062" y="1128610"/>
                  <a:pt x="7905589" y="1123110"/>
                  <a:pt x="7556035" y="1133856"/>
                </a:cubicBezTo>
                <a:cubicBezTo>
                  <a:pt x="7206481" y="1144602"/>
                  <a:pt x="7166847" y="1126298"/>
                  <a:pt x="6976923" y="1133856"/>
                </a:cubicBezTo>
                <a:cubicBezTo>
                  <a:pt x="6786999" y="1141414"/>
                  <a:pt x="6520112" y="1150803"/>
                  <a:pt x="6177196" y="1133856"/>
                </a:cubicBezTo>
                <a:cubicBezTo>
                  <a:pt x="5834280" y="1116909"/>
                  <a:pt x="5697914" y="1155433"/>
                  <a:pt x="5487777" y="1133856"/>
                </a:cubicBezTo>
                <a:cubicBezTo>
                  <a:pt x="5277640" y="1112279"/>
                  <a:pt x="5252040" y="1143730"/>
                  <a:pt x="5129279" y="1133856"/>
                </a:cubicBezTo>
                <a:cubicBezTo>
                  <a:pt x="5006518" y="1123982"/>
                  <a:pt x="4693375" y="1121720"/>
                  <a:pt x="4550167" y="1133856"/>
                </a:cubicBezTo>
                <a:cubicBezTo>
                  <a:pt x="4406959" y="1145992"/>
                  <a:pt x="3882077" y="1148200"/>
                  <a:pt x="3640134" y="1133856"/>
                </a:cubicBezTo>
                <a:cubicBezTo>
                  <a:pt x="3398191" y="1119512"/>
                  <a:pt x="3069245" y="1106311"/>
                  <a:pt x="2840407" y="1133856"/>
                </a:cubicBezTo>
                <a:cubicBezTo>
                  <a:pt x="2611569" y="1161401"/>
                  <a:pt x="2556756" y="1140463"/>
                  <a:pt x="2481909" y="1133856"/>
                </a:cubicBezTo>
                <a:cubicBezTo>
                  <a:pt x="2407062" y="1127249"/>
                  <a:pt x="2134823" y="1126174"/>
                  <a:pt x="2013104" y="1133856"/>
                </a:cubicBezTo>
                <a:cubicBezTo>
                  <a:pt x="1891385" y="1141538"/>
                  <a:pt x="1532308" y="1141009"/>
                  <a:pt x="1103071" y="1133856"/>
                </a:cubicBezTo>
                <a:cubicBezTo>
                  <a:pt x="673834" y="1126703"/>
                  <a:pt x="885619" y="1145166"/>
                  <a:pt x="744573" y="1133856"/>
                </a:cubicBezTo>
                <a:cubicBezTo>
                  <a:pt x="603527" y="1122546"/>
                  <a:pt x="353473" y="1145760"/>
                  <a:pt x="0" y="1133856"/>
                </a:cubicBezTo>
                <a:lnTo>
                  <a:pt x="0" y="1133856"/>
                </a:lnTo>
                <a:cubicBezTo>
                  <a:pt x="12012" y="942513"/>
                  <a:pt x="-6282" y="811314"/>
                  <a:pt x="0" y="661418"/>
                </a:cubicBezTo>
                <a:cubicBezTo>
                  <a:pt x="6282" y="511522"/>
                  <a:pt x="2571" y="287166"/>
                  <a:pt x="0" y="188980"/>
                </a:cubicBezTo>
                <a:cubicBezTo>
                  <a:pt x="14753" y="68916"/>
                  <a:pt x="98518" y="-11033"/>
                  <a:pt x="188980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theo nội dung, xếp các câu tục ngữ trên vào nhóm phù hợp: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727EDF1-8418-1AAB-0354-F5488BE27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1241170"/>
              </p:ext>
            </p:extLst>
          </p:nvPr>
        </p:nvGraphicFramePr>
        <p:xfrm>
          <a:off x="486156" y="2252086"/>
          <a:ext cx="11529060" cy="435259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744212">
                  <a:extLst>
                    <a:ext uri="{9D8B030D-6E8A-4147-A177-3AD203B41FA5}">
                      <a16:colId xmlns:a16="http://schemas.microsoft.com/office/drawing/2014/main" xmlns="" val="51779736"/>
                    </a:ext>
                  </a:extLst>
                </a:gridCol>
                <a:gridCol w="2661720">
                  <a:extLst>
                    <a:ext uri="{9D8B030D-6E8A-4147-A177-3AD203B41FA5}">
                      <a16:colId xmlns:a16="http://schemas.microsoft.com/office/drawing/2014/main" xmlns="" val="1782238020"/>
                    </a:ext>
                  </a:extLst>
                </a:gridCol>
                <a:gridCol w="4123128">
                  <a:extLst>
                    <a:ext uri="{9D8B030D-6E8A-4147-A177-3AD203B41FA5}">
                      <a16:colId xmlns:a16="http://schemas.microsoft.com/office/drawing/2014/main" xmlns="" val="2738656736"/>
                    </a:ext>
                  </a:extLst>
                </a:gridCol>
              </a:tblGrid>
              <a:tr h="803049">
                <a:tc>
                  <a:txBody>
                    <a:bodyPr/>
                    <a:lstStyle/>
                    <a:p>
                      <a:pPr marL="50800" algn="ctr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a)</a:t>
                      </a:r>
                      <a:r>
                        <a:rPr lang="vi-VN" sz="2000" b="1" kern="100" spc="2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vi-VN" sz="2000" b="1" kern="100" spc="2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vi-VN" sz="2000" b="1" kern="100" spc="2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vi-VN" sz="2000" b="1" kern="100" spc="335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lẽ phải:</a:t>
                      </a:r>
                      <a:r>
                        <a:rPr lang="vi-VN" sz="2000" b="1" kern="100" spc="335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000" kern="100" spc="335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vi-VN" sz="2000" kern="100" spc="335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vi-VN" sz="2000" kern="100" spc="335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vi-VN" sz="2000" kern="100" spc="335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spc="-2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GB" sz="2000" kern="100" spc="-2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định thành </a:t>
                      </a:r>
                      <a:r>
                        <a:rPr lang="vi-VN" sz="2000" kern="100" spc="-1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công.</a:t>
                      </a:r>
                      <a:endParaRPr lang="vi-VN" sz="2000" kern="1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b)</a:t>
                      </a:r>
                      <a:r>
                        <a:rPr lang="vi-VN" sz="2000" b="1" kern="100" spc="31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vi-VN" sz="2000" b="1" kern="100" spc="32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vi-VN" sz="2000" b="1" kern="100" spc="325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00" spc="-1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000" kern="1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quyết tâm theo đuổi mục tiêu đã chọn.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0800" algn="ctr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c)</a:t>
                      </a:r>
                      <a:r>
                        <a:rPr lang="vi-VN" sz="2000" b="1" kern="100" spc="365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Khuyên</a:t>
                      </a:r>
                      <a:r>
                        <a:rPr lang="vi-VN" sz="2000" b="1" kern="100" spc="365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vi-VN" sz="2000" b="1" kern="100" spc="37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b="1" kern="100" spc="-1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vi-VN" sz="2000" kern="100" dirty="0">
                        <a:solidFill>
                          <a:srgbClr val="C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vi-VN" sz="2000" kern="100" spc="2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nản</a:t>
                      </a:r>
                      <a:r>
                        <a:rPr lang="vi-VN" sz="2000" kern="100" spc="2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vi-VN" sz="2000" kern="100" spc="2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vi-VN" sz="2000" kern="100" spc="2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000" kern="100" dirty="0">
                          <a:solidFill>
                            <a:srgbClr val="C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gặp khó khăn.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9365326"/>
                  </a:ext>
                </a:extLst>
              </a:tr>
              <a:tr h="3400094">
                <a:tc>
                  <a:txBody>
                    <a:bodyPr/>
                    <a:lstStyle/>
                    <a:p>
                      <a:pPr marL="0" marR="184150" lvl="0" indent="0" algn="l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00"/>
                        <a:buFontTx/>
                        <a:buNone/>
                        <a:tabLst>
                          <a:tab pos="203200" algn="l"/>
                        </a:tabLst>
                      </a:pPr>
                      <a:r>
                        <a:rPr lang="en-GB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Người có chí thì nên Nhà</a:t>
                      </a:r>
                      <a:r>
                        <a:rPr lang="vi-VN" sz="2200" kern="100" spc="-5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200" kern="100" spc="-5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vi-VN" sz="2200" kern="100" spc="-5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vi-VN" sz="2200" kern="100" spc="-5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vững.</a:t>
                      </a:r>
                      <a:endParaRPr lang="vi-VN" sz="2200" kern="100" spc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43180" lvl="0" indent="0" algn="l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00"/>
                        <a:buFontTx/>
                        <a:buNone/>
                        <a:tabLst>
                          <a:tab pos="245745" algn="l"/>
                        </a:tabLst>
                      </a:pP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2. Có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mài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sắt,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có ngày nên kim.</a:t>
                      </a:r>
                      <a:endParaRPr lang="vi-VN" sz="2200" kern="100" spc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800" indent="0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mãi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vi-VN" sz="2200" kern="100" spc="265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tài, miệt mài tất giỏi.</a:t>
                      </a:r>
                      <a:endParaRPr lang="vi-VN" sz="22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800" indent="0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vất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vả,</a:t>
                      </a:r>
                      <a:r>
                        <a:rPr lang="vi-VN" sz="2200" kern="100" spc="22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kết quả ngọt bùi.</a:t>
                      </a:r>
                      <a:endParaRPr lang="vi-VN" sz="22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800" indent="0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Ngọc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kia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chuốt</a:t>
                      </a:r>
                      <a:r>
                        <a:rPr lang="vi-VN" sz="2200" kern="100" spc="24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mãi cũng tròn,</a:t>
                      </a:r>
                      <a:endParaRPr lang="vi-VN" sz="22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800" indent="0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r>
                        <a:rPr lang="vi-VN" sz="2200" kern="100" spc="45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kia</a:t>
                      </a:r>
                      <a:r>
                        <a:rPr lang="vi-VN" sz="2200" kern="100" spc="45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mài</a:t>
                      </a:r>
                      <a:r>
                        <a:rPr lang="vi-VN" sz="2200" kern="100" spc="45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mãi</a:t>
                      </a:r>
                      <a:r>
                        <a:rPr lang="vi-VN" sz="2200" kern="100" spc="45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vi-VN" sz="2200" kern="100" spc="45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-25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endParaRPr lang="vi-VN" sz="22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800" indent="0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nên </a:t>
                      </a:r>
                      <a:r>
                        <a:rPr lang="vi-VN" sz="2200" kern="100" spc="-2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kim.</a:t>
                      </a:r>
                      <a:endParaRPr lang="vi-VN" sz="22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0800" indent="0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r>
                        <a:rPr lang="vi-VN" sz="2200" kern="100" spc="18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Chớ</a:t>
                      </a:r>
                      <a:r>
                        <a:rPr lang="vi-VN" sz="2200" kern="100" spc="175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vi-VN" sz="2200" kern="100" spc="18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vi-VN" sz="2200" kern="100" spc="175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vi-VN" sz="2200" kern="100" spc="18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mà ngã tay chèo.</a:t>
                      </a:r>
                      <a:endParaRPr lang="vi-VN" sz="22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50800" indent="0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r>
                        <a:rPr lang="vi-VN" sz="2200" kern="100" spc="-3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vi-VN" sz="2200" kern="100" spc="-3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vi-VN" sz="2200" kern="100" spc="-3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vàng,</a:t>
                      </a:r>
                      <a:r>
                        <a:rPr lang="vi-VN" sz="2200" kern="100" spc="-3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vi-VN" sz="2200" kern="100" spc="-3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nan thử sức.</a:t>
                      </a:r>
                      <a:endParaRPr lang="vi-VN" sz="2200" kern="1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42545" lvl="0" indent="0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00"/>
                        <a:buFontTx/>
                        <a:buNone/>
                        <a:tabLst>
                          <a:tab pos="234315" algn="l"/>
                        </a:tabLst>
                      </a:pPr>
                      <a:r>
                        <a:rPr lang="en-GB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Thất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bại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vi-VN" sz="2200" kern="100" spc="20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thành </a:t>
                      </a:r>
                      <a:r>
                        <a:rPr lang="vi-VN" sz="2200" kern="100" spc="-1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công.</a:t>
                      </a:r>
                      <a:endParaRPr lang="vi-VN" sz="2200" kern="100" spc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42545" lvl="0" indent="0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00"/>
                        <a:buFontTx/>
                        <a:buNone/>
                        <a:tabLst>
                          <a:tab pos="210185" algn="l"/>
                        </a:tabLst>
                      </a:pPr>
                      <a:r>
                        <a:rPr lang="en-GB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Thua keo này, bày keo </a:t>
                      </a:r>
                      <a:r>
                        <a:rPr lang="vi-VN" sz="2200" kern="100" spc="-1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khác.</a:t>
                      </a:r>
                      <a:endParaRPr lang="vi-VN" sz="2200" kern="100" spc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43815" lvl="0" indent="0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>
                          <a:srgbClr val="231F20"/>
                        </a:buClr>
                        <a:buSzPts val="1200"/>
                        <a:buFontTx/>
                        <a:buNone/>
                        <a:tabLst>
                          <a:tab pos="213360" algn="l"/>
                        </a:tabLst>
                      </a:pPr>
                      <a:r>
                        <a:rPr lang="en-GB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vi-VN" sz="2200" kern="100" spc="0" dirty="0">
                          <a:solidFill>
                            <a:srgbClr val="231F2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Thắng không kiêu, bại không nản.</a:t>
                      </a:r>
                      <a:endParaRPr lang="vi-VN" sz="2200" kern="100" spc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511188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90307" y="49258"/>
            <a:ext cx="7416336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22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70DCDD1C-77B5-1878-C24B-10E06F608D7A}"/>
              </a:ext>
            </a:extLst>
          </p:cNvPr>
          <p:cNvSpPr/>
          <p:nvPr/>
        </p:nvSpPr>
        <p:spPr>
          <a:xfrm>
            <a:off x="586740" y="2220685"/>
            <a:ext cx="11219688" cy="870857"/>
          </a:xfrm>
          <a:custGeom>
            <a:avLst/>
            <a:gdLst>
              <a:gd name="connsiteX0" fmla="*/ 188980 w 11219688"/>
              <a:gd name="connsiteY0" fmla="*/ 0 h 1133856"/>
              <a:gd name="connsiteX1" fmla="*/ 878399 w 11219688"/>
              <a:gd name="connsiteY1" fmla="*/ 0 h 1133856"/>
              <a:gd name="connsiteX2" fmla="*/ 1567819 w 11219688"/>
              <a:gd name="connsiteY2" fmla="*/ 0 h 1133856"/>
              <a:gd name="connsiteX3" fmla="*/ 2367545 w 11219688"/>
              <a:gd name="connsiteY3" fmla="*/ 0 h 1133856"/>
              <a:gd name="connsiteX4" fmla="*/ 2946657 w 11219688"/>
              <a:gd name="connsiteY4" fmla="*/ 0 h 1133856"/>
              <a:gd name="connsiteX5" fmla="*/ 3415462 w 11219688"/>
              <a:gd name="connsiteY5" fmla="*/ 0 h 1133856"/>
              <a:gd name="connsiteX6" fmla="*/ 3773960 w 11219688"/>
              <a:gd name="connsiteY6" fmla="*/ 0 h 1133856"/>
              <a:gd name="connsiteX7" fmla="*/ 4353072 w 11219688"/>
              <a:gd name="connsiteY7" fmla="*/ 0 h 1133856"/>
              <a:gd name="connsiteX8" fmla="*/ 4711570 w 11219688"/>
              <a:gd name="connsiteY8" fmla="*/ 0 h 1133856"/>
              <a:gd name="connsiteX9" fmla="*/ 5070068 w 11219688"/>
              <a:gd name="connsiteY9" fmla="*/ 0 h 1133856"/>
              <a:gd name="connsiteX10" fmla="*/ 5980102 w 11219688"/>
              <a:gd name="connsiteY10" fmla="*/ 0 h 1133856"/>
              <a:gd name="connsiteX11" fmla="*/ 6559214 w 11219688"/>
              <a:gd name="connsiteY11" fmla="*/ 0 h 1133856"/>
              <a:gd name="connsiteX12" fmla="*/ 7469247 w 11219688"/>
              <a:gd name="connsiteY12" fmla="*/ 0 h 1133856"/>
              <a:gd name="connsiteX13" fmla="*/ 8379281 w 11219688"/>
              <a:gd name="connsiteY13" fmla="*/ 0 h 1133856"/>
              <a:gd name="connsiteX14" fmla="*/ 8737779 w 11219688"/>
              <a:gd name="connsiteY14" fmla="*/ 0 h 1133856"/>
              <a:gd name="connsiteX15" fmla="*/ 9647812 w 11219688"/>
              <a:gd name="connsiteY15" fmla="*/ 0 h 1133856"/>
              <a:gd name="connsiteX16" fmla="*/ 10447538 w 11219688"/>
              <a:gd name="connsiteY16" fmla="*/ 0 h 1133856"/>
              <a:gd name="connsiteX17" fmla="*/ 11219688 w 11219688"/>
              <a:gd name="connsiteY17" fmla="*/ 0 h 1133856"/>
              <a:gd name="connsiteX18" fmla="*/ 11219688 w 11219688"/>
              <a:gd name="connsiteY18" fmla="*/ 0 h 1133856"/>
              <a:gd name="connsiteX19" fmla="*/ 11219688 w 11219688"/>
              <a:gd name="connsiteY19" fmla="*/ 472438 h 1133856"/>
              <a:gd name="connsiteX20" fmla="*/ 11219688 w 11219688"/>
              <a:gd name="connsiteY20" fmla="*/ 944876 h 1133856"/>
              <a:gd name="connsiteX21" fmla="*/ 11030708 w 11219688"/>
              <a:gd name="connsiteY21" fmla="*/ 1133856 h 1133856"/>
              <a:gd name="connsiteX22" fmla="*/ 10561903 w 11219688"/>
              <a:gd name="connsiteY22" fmla="*/ 1133856 h 1133856"/>
              <a:gd name="connsiteX23" fmla="*/ 10203405 w 11219688"/>
              <a:gd name="connsiteY23" fmla="*/ 1133856 h 1133856"/>
              <a:gd name="connsiteX24" fmla="*/ 9293371 w 11219688"/>
              <a:gd name="connsiteY24" fmla="*/ 1133856 h 1133856"/>
              <a:gd name="connsiteX25" fmla="*/ 8493645 w 11219688"/>
              <a:gd name="connsiteY25" fmla="*/ 1133856 h 1133856"/>
              <a:gd name="connsiteX26" fmla="*/ 8024840 w 11219688"/>
              <a:gd name="connsiteY26" fmla="*/ 1133856 h 1133856"/>
              <a:gd name="connsiteX27" fmla="*/ 7114807 w 11219688"/>
              <a:gd name="connsiteY27" fmla="*/ 1133856 h 1133856"/>
              <a:gd name="connsiteX28" fmla="*/ 6204773 w 11219688"/>
              <a:gd name="connsiteY28" fmla="*/ 1133856 h 1133856"/>
              <a:gd name="connsiteX29" fmla="*/ 5405047 w 11219688"/>
              <a:gd name="connsiteY29" fmla="*/ 1133856 h 1133856"/>
              <a:gd name="connsiteX30" fmla="*/ 4715628 w 11219688"/>
              <a:gd name="connsiteY30" fmla="*/ 1133856 h 1133856"/>
              <a:gd name="connsiteX31" fmla="*/ 4136516 w 11219688"/>
              <a:gd name="connsiteY31" fmla="*/ 1133856 h 1133856"/>
              <a:gd name="connsiteX32" fmla="*/ 3336789 w 11219688"/>
              <a:gd name="connsiteY32" fmla="*/ 1133856 h 1133856"/>
              <a:gd name="connsiteX33" fmla="*/ 2978291 w 11219688"/>
              <a:gd name="connsiteY33" fmla="*/ 1133856 h 1133856"/>
              <a:gd name="connsiteX34" fmla="*/ 2288872 w 11219688"/>
              <a:gd name="connsiteY34" fmla="*/ 1133856 h 1133856"/>
              <a:gd name="connsiteX35" fmla="*/ 1930374 w 11219688"/>
              <a:gd name="connsiteY35" fmla="*/ 1133856 h 1133856"/>
              <a:gd name="connsiteX36" fmla="*/ 1351262 w 11219688"/>
              <a:gd name="connsiteY36" fmla="*/ 1133856 h 1133856"/>
              <a:gd name="connsiteX37" fmla="*/ 661842 w 11219688"/>
              <a:gd name="connsiteY37" fmla="*/ 1133856 h 1133856"/>
              <a:gd name="connsiteX38" fmla="*/ 0 w 11219688"/>
              <a:gd name="connsiteY38" fmla="*/ 1133856 h 1133856"/>
              <a:gd name="connsiteX39" fmla="*/ 0 w 11219688"/>
              <a:gd name="connsiteY39" fmla="*/ 1133856 h 1133856"/>
              <a:gd name="connsiteX40" fmla="*/ 0 w 11219688"/>
              <a:gd name="connsiteY40" fmla="*/ 642520 h 1133856"/>
              <a:gd name="connsiteX41" fmla="*/ 0 w 11219688"/>
              <a:gd name="connsiteY41" fmla="*/ 188980 h 1133856"/>
              <a:gd name="connsiteX42" fmla="*/ 188980 w 11219688"/>
              <a:gd name="connsiteY42" fmla="*/ 0 h 11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219688" h="1133856" fill="none" extrusionOk="0">
                <a:moveTo>
                  <a:pt x="188980" y="0"/>
                </a:moveTo>
                <a:cubicBezTo>
                  <a:pt x="454869" y="15461"/>
                  <a:pt x="682671" y="23285"/>
                  <a:pt x="878399" y="0"/>
                </a:cubicBezTo>
                <a:cubicBezTo>
                  <a:pt x="1074127" y="-23285"/>
                  <a:pt x="1231806" y="-6192"/>
                  <a:pt x="1567819" y="0"/>
                </a:cubicBezTo>
                <a:cubicBezTo>
                  <a:pt x="1903832" y="6192"/>
                  <a:pt x="2051739" y="-14840"/>
                  <a:pt x="2367545" y="0"/>
                </a:cubicBezTo>
                <a:cubicBezTo>
                  <a:pt x="2683351" y="14840"/>
                  <a:pt x="2775468" y="-11031"/>
                  <a:pt x="2946657" y="0"/>
                </a:cubicBezTo>
                <a:cubicBezTo>
                  <a:pt x="3117846" y="11031"/>
                  <a:pt x="3215106" y="23323"/>
                  <a:pt x="3415462" y="0"/>
                </a:cubicBezTo>
                <a:cubicBezTo>
                  <a:pt x="3615819" y="-23323"/>
                  <a:pt x="3679691" y="11417"/>
                  <a:pt x="3773960" y="0"/>
                </a:cubicBezTo>
                <a:cubicBezTo>
                  <a:pt x="3868229" y="-11417"/>
                  <a:pt x="4203755" y="-19157"/>
                  <a:pt x="4353072" y="0"/>
                </a:cubicBezTo>
                <a:cubicBezTo>
                  <a:pt x="4502389" y="19157"/>
                  <a:pt x="4579101" y="220"/>
                  <a:pt x="4711570" y="0"/>
                </a:cubicBezTo>
                <a:cubicBezTo>
                  <a:pt x="4844039" y="-220"/>
                  <a:pt x="4933831" y="-8287"/>
                  <a:pt x="5070068" y="0"/>
                </a:cubicBezTo>
                <a:cubicBezTo>
                  <a:pt x="5206305" y="8287"/>
                  <a:pt x="5585882" y="-16728"/>
                  <a:pt x="5980102" y="0"/>
                </a:cubicBezTo>
                <a:cubicBezTo>
                  <a:pt x="6374322" y="16728"/>
                  <a:pt x="6389584" y="-6315"/>
                  <a:pt x="6559214" y="0"/>
                </a:cubicBezTo>
                <a:cubicBezTo>
                  <a:pt x="6728844" y="6315"/>
                  <a:pt x="7230412" y="4547"/>
                  <a:pt x="7469247" y="0"/>
                </a:cubicBezTo>
                <a:cubicBezTo>
                  <a:pt x="7708082" y="-4547"/>
                  <a:pt x="8196188" y="-3265"/>
                  <a:pt x="8379281" y="0"/>
                </a:cubicBezTo>
                <a:cubicBezTo>
                  <a:pt x="8562374" y="3265"/>
                  <a:pt x="8610240" y="7259"/>
                  <a:pt x="8737779" y="0"/>
                </a:cubicBezTo>
                <a:cubicBezTo>
                  <a:pt x="8865318" y="-7259"/>
                  <a:pt x="9273035" y="-27344"/>
                  <a:pt x="9647812" y="0"/>
                </a:cubicBezTo>
                <a:cubicBezTo>
                  <a:pt x="10022589" y="27344"/>
                  <a:pt x="10172684" y="-4572"/>
                  <a:pt x="10447538" y="0"/>
                </a:cubicBezTo>
                <a:cubicBezTo>
                  <a:pt x="10722392" y="4572"/>
                  <a:pt x="10900522" y="26242"/>
                  <a:pt x="11219688" y="0"/>
                </a:cubicBezTo>
                <a:lnTo>
                  <a:pt x="11219688" y="0"/>
                </a:lnTo>
                <a:cubicBezTo>
                  <a:pt x="11209377" y="174483"/>
                  <a:pt x="11215323" y="256229"/>
                  <a:pt x="11219688" y="472438"/>
                </a:cubicBezTo>
                <a:cubicBezTo>
                  <a:pt x="11224053" y="688647"/>
                  <a:pt x="11227615" y="739054"/>
                  <a:pt x="11219688" y="944876"/>
                </a:cubicBezTo>
                <a:cubicBezTo>
                  <a:pt x="11223449" y="1037167"/>
                  <a:pt x="11135518" y="1139857"/>
                  <a:pt x="11030708" y="1133856"/>
                </a:cubicBezTo>
                <a:cubicBezTo>
                  <a:pt x="10912957" y="1138987"/>
                  <a:pt x="10745299" y="1119481"/>
                  <a:pt x="10561903" y="1133856"/>
                </a:cubicBezTo>
                <a:cubicBezTo>
                  <a:pt x="10378508" y="1148231"/>
                  <a:pt x="10362746" y="1145892"/>
                  <a:pt x="10203405" y="1133856"/>
                </a:cubicBezTo>
                <a:cubicBezTo>
                  <a:pt x="10044064" y="1121820"/>
                  <a:pt x="9745315" y="1164981"/>
                  <a:pt x="9293371" y="1133856"/>
                </a:cubicBezTo>
                <a:cubicBezTo>
                  <a:pt x="8841427" y="1102731"/>
                  <a:pt x="8769379" y="1109662"/>
                  <a:pt x="8493645" y="1133856"/>
                </a:cubicBezTo>
                <a:cubicBezTo>
                  <a:pt x="8217911" y="1158050"/>
                  <a:pt x="8254245" y="1136274"/>
                  <a:pt x="8024840" y="1133856"/>
                </a:cubicBezTo>
                <a:cubicBezTo>
                  <a:pt x="7795436" y="1131438"/>
                  <a:pt x="7535967" y="1163563"/>
                  <a:pt x="7114807" y="1133856"/>
                </a:cubicBezTo>
                <a:cubicBezTo>
                  <a:pt x="6693647" y="1104149"/>
                  <a:pt x="6624116" y="1093386"/>
                  <a:pt x="6204773" y="1133856"/>
                </a:cubicBezTo>
                <a:cubicBezTo>
                  <a:pt x="5785430" y="1174326"/>
                  <a:pt x="5798343" y="1170982"/>
                  <a:pt x="5405047" y="1133856"/>
                </a:cubicBezTo>
                <a:cubicBezTo>
                  <a:pt x="5011751" y="1096730"/>
                  <a:pt x="4887453" y="1131882"/>
                  <a:pt x="4715628" y="1133856"/>
                </a:cubicBezTo>
                <a:cubicBezTo>
                  <a:pt x="4543803" y="1135830"/>
                  <a:pt x="4327899" y="1130497"/>
                  <a:pt x="4136516" y="1133856"/>
                </a:cubicBezTo>
                <a:cubicBezTo>
                  <a:pt x="3945133" y="1137215"/>
                  <a:pt x="3533476" y="1147617"/>
                  <a:pt x="3336789" y="1133856"/>
                </a:cubicBezTo>
                <a:cubicBezTo>
                  <a:pt x="3140102" y="1120095"/>
                  <a:pt x="3103040" y="1149108"/>
                  <a:pt x="2978291" y="1133856"/>
                </a:cubicBezTo>
                <a:cubicBezTo>
                  <a:pt x="2853542" y="1118604"/>
                  <a:pt x="2503534" y="1143484"/>
                  <a:pt x="2288872" y="1133856"/>
                </a:cubicBezTo>
                <a:cubicBezTo>
                  <a:pt x="2074210" y="1124228"/>
                  <a:pt x="2017006" y="1129746"/>
                  <a:pt x="1930374" y="1133856"/>
                </a:cubicBezTo>
                <a:cubicBezTo>
                  <a:pt x="1843742" y="1137966"/>
                  <a:pt x="1581852" y="1133159"/>
                  <a:pt x="1351262" y="1133856"/>
                </a:cubicBezTo>
                <a:cubicBezTo>
                  <a:pt x="1120672" y="1134553"/>
                  <a:pt x="844287" y="1114902"/>
                  <a:pt x="661842" y="1133856"/>
                </a:cubicBezTo>
                <a:cubicBezTo>
                  <a:pt x="479397" y="1152810"/>
                  <a:pt x="318969" y="1152539"/>
                  <a:pt x="0" y="1133856"/>
                </a:cubicBezTo>
                <a:lnTo>
                  <a:pt x="0" y="1133856"/>
                </a:lnTo>
                <a:cubicBezTo>
                  <a:pt x="-3464" y="932701"/>
                  <a:pt x="-12703" y="818284"/>
                  <a:pt x="0" y="642520"/>
                </a:cubicBezTo>
                <a:cubicBezTo>
                  <a:pt x="12703" y="466756"/>
                  <a:pt x="-87" y="363209"/>
                  <a:pt x="0" y="188980"/>
                </a:cubicBezTo>
                <a:cubicBezTo>
                  <a:pt x="9390" y="77886"/>
                  <a:pt x="80598" y="-11459"/>
                  <a:pt x="188980" y="0"/>
                </a:cubicBezTo>
                <a:close/>
              </a:path>
              <a:path w="11219688" h="1133856" stroke="0" extrusionOk="0">
                <a:moveTo>
                  <a:pt x="188980" y="0"/>
                </a:moveTo>
                <a:cubicBezTo>
                  <a:pt x="408204" y="-7086"/>
                  <a:pt x="533127" y="-17983"/>
                  <a:pt x="768092" y="0"/>
                </a:cubicBezTo>
                <a:cubicBezTo>
                  <a:pt x="1003057" y="17983"/>
                  <a:pt x="1260712" y="30245"/>
                  <a:pt x="1457511" y="0"/>
                </a:cubicBezTo>
                <a:cubicBezTo>
                  <a:pt x="1654310" y="-30245"/>
                  <a:pt x="1833360" y="13996"/>
                  <a:pt x="2036624" y="0"/>
                </a:cubicBezTo>
                <a:cubicBezTo>
                  <a:pt x="2239888" y="-13996"/>
                  <a:pt x="2302333" y="4647"/>
                  <a:pt x="2505429" y="0"/>
                </a:cubicBezTo>
                <a:cubicBezTo>
                  <a:pt x="2708525" y="-4647"/>
                  <a:pt x="2942402" y="5729"/>
                  <a:pt x="3084541" y="0"/>
                </a:cubicBezTo>
                <a:cubicBezTo>
                  <a:pt x="3226680" y="-5729"/>
                  <a:pt x="3367377" y="-19139"/>
                  <a:pt x="3553346" y="0"/>
                </a:cubicBezTo>
                <a:cubicBezTo>
                  <a:pt x="3739316" y="19139"/>
                  <a:pt x="4065136" y="20495"/>
                  <a:pt x="4463379" y="0"/>
                </a:cubicBezTo>
                <a:cubicBezTo>
                  <a:pt x="4861622" y="-20495"/>
                  <a:pt x="5013346" y="-35584"/>
                  <a:pt x="5373413" y="0"/>
                </a:cubicBezTo>
                <a:cubicBezTo>
                  <a:pt x="5733480" y="35584"/>
                  <a:pt x="6055613" y="-24322"/>
                  <a:pt x="6283446" y="0"/>
                </a:cubicBezTo>
                <a:cubicBezTo>
                  <a:pt x="6511279" y="24322"/>
                  <a:pt x="6725450" y="-32136"/>
                  <a:pt x="6972865" y="0"/>
                </a:cubicBezTo>
                <a:cubicBezTo>
                  <a:pt x="7220280" y="32136"/>
                  <a:pt x="7225636" y="-8307"/>
                  <a:pt x="7331363" y="0"/>
                </a:cubicBezTo>
                <a:cubicBezTo>
                  <a:pt x="7437090" y="8307"/>
                  <a:pt x="8029832" y="3875"/>
                  <a:pt x="8241397" y="0"/>
                </a:cubicBezTo>
                <a:cubicBezTo>
                  <a:pt x="8452962" y="-3875"/>
                  <a:pt x="8651477" y="-19515"/>
                  <a:pt x="9041123" y="0"/>
                </a:cubicBezTo>
                <a:cubicBezTo>
                  <a:pt x="9430769" y="19515"/>
                  <a:pt x="9420608" y="8820"/>
                  <a:pt x="9730542" y="0"/>
                </a:cubicBezTo>
                <a:cubicBezTo>
                  <a:pt x="10040476" y="-8820"/>
                  <a:pt x="10189301" y="-15354"/>
                  <a:pt x="10419962" y="0"/>
                </a:cubicBezTo>
                <a:cubicBezTo>
                  <a:pt x="10650623" y="15354"/>
                  <a:pt x="11006056" y="23835"/>
                  <a:pt x="11219688" y="0"/>
                </a:cubicBezTo>
                <a:lnTo>
                  <a:pt x="11219688" y="0"/>
                </a:lnTo>
                <a:cubicBezTo>
                  <a:pt x="11220669" y="135586"/>
                  <a:pt x="11203068" y="272633"/>
                  <a:pt x="11219688" y="444092"/>
                </a:cubicBezTo>
                <a:cubicBezTo>
                  <a:pt x="11236308" y="615551"/>
                  <a:pt x="11228917" y="747988"/>
                  <a:pt x="11219688" y="944876"/>
                </a:cubicBezTo>
                <a:cubicBezTo>
                  <a:pt x="11218429" y="1046485"/>
                  <a:pt x="11133726" y="1128130"/>
                  <a:pt x="11030708" y="1133856"/>
                </a:cubicBezTo>
                <a:cubicBezTo>
                  <a:pt x="10792956" y="1139144"/>
                  <a:pt x="10583133" y="1147260"/>
                  <a:pt x="10230982" y="1133856"/>
                </a:cubicBezTo>
                <a:cubicBezTo>
                  <a:pt x="9878831" y="1120452"/>
                  <a:pt x="10030028" y="1137118"/>
                  <a:pt x="9872484" y="1133856"/>
                </a:cubicBezTo>
                <a:cubicBezTo>
                  <a:pt x="9714940" y="1130594"/>
                  <a:pt x="9555899" y="1107283"/>
                  <a:pt x="9293371" y="1133856"/>
                </a:cubicBezTo>
                <a:cubicBezTo>
                  <a:pt x="9030843" y="1160429"/>
                  <a:pt x="9093330" y="1142242"/>
                  <a:pt x="8934873" y="1133856"/>
                </a:cubicBezTo>
                <a:cubicBezTo>
                  <a:pt x="8776416" y="1125470"/>
                  <a:pt x="8582075" y="1139102"/>
                  <a:pt x="8466068" y="1133856"/>
                </a:cubicBezTo>
                <a:cubicBezTo>
                  <a:pt x="8350062" y="1128610"/>
                  <a:pt x="7905589" y="1123110"/>
                  <a:pt x="7556035" y="1133856"/>
                </a:cubicBezTo>
                <a:cubicBezTo>
                  <a:pt x="7206481" y="1144602"/>
                  <a:pt x="7166847" y="1126298"/>
                  <a:pt x="6976923" y="1133856"/>
                </a:cubicBezTo>
                <a:cubicBezTo>
                  <a:pt x="6786999" y="1141414"/>
                  <a:pt x="6520112" y="1150803"/>
                  <a:pt x="6177196" y="1133856"/>
                </a:cubicBezTo>
                <a:cubicBezTo>
                  <a:pt x="5834280" y="1116909"/>
                  <a:pt x="5697914" y="1155433"/>
                  <a:pt x="5487777" y="1133856"/>
                </a:cubicBezTo>
                <a:cubicBezTo>
                  <a:pt x="5277640" y="1112279"/>
                  <a:pt x="5252040" y="1143730"/>
                  <a:pt x="5129279" y="1133856"/>
                </a:cubicBezTo>
                <a:cubicBezTo>
                  <a:pt x="5006518" y="1123982"/>
                  <a:pt x="4693375" y="1121720"/>
                  <a:pt x="4550167" y="1133856"/>
                </a:cubicBezTo>
                <a:cubicBezTo>
                  <a:pt x="4406959" y="1145992"/>
                  <a:pt x="3882077" y="1148200"/>
                  <a:pt x="3640134" y="1133856"/>
                </a:cubicBezTo>
                <a:cubicBezTo>
                  <a:pt x="3398191" y="1119512"/>
                  <a:pt x="3069245" y="1106311"/>
                  <a:pt x="2840407" y="1133856"/>
                </a:cubicBezTo>
                <a:cubicBezTo>
                  <a:pt x="2611569" y="1161401"/>
                  <a:pt x="2556756" y="1140463"/>
                  <a:pt x="2481909" y="1133856"/>
                </a:cubicBezTo>
                <a:cubicBezTo>
                  <a:pt x="2407062" y="1127249"/>
                  <a:pt x="2134823" y="1126174"/>
                  <a:pt x="2013104" y="1133856"/>
                </a:cubicBezTo>
                <a:cubicBezTo>
                  <a:pt x="1891385" y="1141538"/>
                  <a:pt x="1532308" y="1141009"/>
                  <a:pt x="1103071" y="1133856"/>
                </a:cubicBezTo>
                <a:cubicBezTo>
                  <a:pt x="673834" y="1126703"/>
                  <a:pt x="885619" y="1145166"/>
                  <a:pt x="744573" y="1133856"/>
                </a:cubicBezTo>
                <a:cubicBezTo>
                  <a:pt x="603527" y="1122546"/>
                  <a:pt x="353473" y="1145760"/>
                  <a:pt x="0" y="1133856"/>
                </a:cubicBezTo>
                <a:lnTo>
                  <a:pt x="0" y="1133856"/>
                </a:lnTo>
                <a:cubicBezTo>
                  <a:pt x="12012" y="942513"/>
                  <a:pt x="-6282" y="811314"/>
                  <a:pt x="0" y="661418"/>
                </a:cubicBezTo>
                <a:cubicBezTo>
                  <a:pt x="6282" y="511522"/>
                  <a:pt x="2571" y="287166"/>
                  <a:pt x="0" y="188980"/>
                </a:cubicBezTo>
                <a:cubicBezTo>
                  <a:pt x="14753" y="68916"/>
                  <a:pt x="98518" y="-11033"/>
                  <a:pt x="188980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bài tập 1, em hiểu tục ngữ thường có nội dung như thế nào?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74B825D-05F9-FBAD-D52F-A6C2B3A3C70F}"/>
              </a:ext>
            </a:extLst>
          </p:cNvPr>
          <p:cNvSpPr/>
          <p:nvPr/>
        </p:nvSpPr>
        <p:spPr>
          <a:xfrm>
            <a:off x="586740" y="3418114"/>
            <a:ext cx="11018520" cy="26169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 ngữ thường nêu những kinh nghiệm được nhân dân tích luỹ trong cuộc sống; từ đó, cho ta những lời khuyên về cách sống, cách ứng xử đúng đắn.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5107" y="163286"/>
            <a:ext cx="726938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4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70DCDD1C-77B5-1878-C24B-10E06F608D7A}"/>
              </a:ext>
            </a:extLst>
          </p:cNvPr>
          <p:cNvSpPr/>
          <p:nvPr/>
        </p:nvSpPr>
        <p:spPr>
          <a:xfrm>
            <a:off x="780070" y="1937656"/>
            <a:ext cx="10432216" cy="1133856"/>
          </a:xfrm>
          <a:custGeom>
            <a:avLst/>
            <a:gdLst>
              <a:gd name="connsiteX0" fmla="*/ 188980 w 11219688"/>
              <a:gd name="connsiteY0" fmla="*/ 0 h 1133856"/>
              <a:gd name="connsiteX1" fmla="*/ 878399 w 11219688"/>
              <a:gd name="connsiteY1" fmla="*/ 0 h 1133856"/>
              <a:gd name="connsiteX2" fmla="*/ 1567819 w 11219688"/>
              <a:gd name="connsiteY2" fmla="*/ 0 h 1133856"/>
              <a:gd name="connsiteX3" fmla="*/ 2367545 w 11219688"/>
              <a:gd name="connsiteY3" fmla="*/ 0 h 1133856"/>
              <a:gd name="connsiteX4" fmla="*/ 2946657 w 11219688"/>
              <a:gd name="connsiteY4" fmla="*/ 0 h 1133856"/>
              <a:gd name="connsiteX5" fmla="*/ 3415462 w 11219688"/>
              <a:gd name="connsiteY5" fmla="*/ 0 h 1133856"/>
              <a:gd name="connsiteX6" fmla="*/ 3773960 w 11219688"/>
              <a:gd name="connsiteY6" fmla="*/ 0 h 1133856"/>
              <a:gd name="connsiteX7" fmla="*/ 4353072 w 11219688"/>
              <a:gd name="connsiteY7" fmla="*/ 0 h 1133856"/>
              <a:gd name="connsiteX8" fmla="*/ 4711570 w 11219688"/>
              <a:gd name="connsiteY8" fmla="*/ 0 h 1133856"/>
              <a:gd name="connsiteX9" fmla="*/ 5070068 w 11219688"/>
              <a:gd name="connsiteY9" fmla="*/ 0 h 1133856"/>
              <a:gd name="connsiteX10" fmla="*/ 5980102 w 11219688"/>
              <a:gd name="connsiteY10" fmla="*/ 0 h 1133856"/>
              <a:gd name="connsiteX11" fmla="*/ 6559214 w 11219688"/>
              <a:gd name="connsiteY11" fmla="*/ 0 h 1133856"/>
              <a:gd name="connsiteX12" fmla="*/ 7469247 w 11219688"/>
              <a:gd name="connsiteY12" fmla="*/ 0 h 1133856"/>
              <a:gd name="connsiteX13" fmla="*/ 8379281 w 11219688"/>
              <a:gd name="connsiteY13" fmla="*/ 0 h 1133856"/>
              <a:gd name="connsiteX14" fmla="*/ 8737779 w 11219688"/>
              <a:gd name="connsiteY14" fmla="*/ 0 h 1133856"/>
              <a:gd name="connsiteX15" fmla="*/ 9647812 w 11219688"/>
              <a:gd name="connsiteY15" fmla="*/ 0 h 1133856"/>
              <a:gd name="connsiteX16" fmla="*/ 10447538 w 11219688"/>
              <a:gd name="connsiteY16" fmla="*/ 0 h 1133856"/>
              <a:gd name="connsiteX17" fmla="*/ 11219688 w 11219688"/>
              <a:gd name="connsiteY17" fmla="*/ 0 h 1133856"/>
              <a:gd name="connsiteX18" fmla="*/ 11219688 w 11219688"/>
              <a:gd name="connsiteY18" fmla="*/ 0 h 1133856"/>
              <a:gd name="connsiteX19" fmla="*/ 11219688 w 11219688"/>
              <a:gd name="connsiteY19" fmla="*/ 472438 h 1133856"/>
              <a:gd name="connsiteX20" fmla="*/ 11219688 w 11219688"/>
              <a:gd name="connsiteY20" fmla="*/ 944876 h 1133856"/>
              <a:gd name="connsiteX21" fmla="*/ 11030708 w 11219688"/>
              <a:gd name="connsiteY21" fmla="*/ 1133856 h 1133856"/>
              <a:gd name="connsiteX22" fmla="*/ 10561903 w 11219688"/>
              <a:gd name="connsiteY22" fmla="*/ 1133856 h 1133856"/>
              <a:gd name="connsiteX23" fmla="*/ 10203405 w 11219688"/>
              <a:gd name="connsiteY23" fmla="*/ 1133856 h 1133856"/>
              <a:gd name="connsiteX24" fmla="*/ 9293371 w 11219688"/>
              <a:gd name="connsiteY24" fmla="*/ 1133856 h 1133856"/>
              <a:gd name="connsiteX25" fmla="*/ 8493645 w 11219688"/>
              <a:gd name="connsiteY25" fmla="*/ 1133856 h 1133856"/>
              <a:gd name="connsiteX26" fmla="*/ 8024840 w 11219688"/>
              <a:gd name="connsiteY26" fmla="*/ 1133856 h 1133856"/>
              <a:gd name="connsiteX27" fmla="*/ 7114807 w 11219688"/>
              <a:gd name="connsiteY27" fmla="*/ 1133856 h 1133856"/>
              <a:gd name="connsiteX28" fmla="*/ 6204773 w 11219688"/>
              <a:gd name="connsiteY28" fmla="*/ 1133856 h 1133856"/>
              <a:gd name="connsiteX29" fmla="*/ 5405047 w 11219688"/>
              <a:gd name="connsiteY29" fmla="*/ 1133856 h 1133856"/>
              <a:gd name="connsiteX30" fmla="*/ 4715628 w 11219688"/>
              <a:gd name="connsiteY30" fmla="*/ 1133856 h 1133856"/>
              <a:gd name="connsiteX31" fmla="*/ 4136516 w 11219688"/>
              <a:gd name="connsiteY31" fmla="*/ 1133856 h 1133856"/>
              <a:gd name="connsiteX32" fmla="*/ 3336789 w 11219688"/>
              <a:gd name="connsiteY32" fmla="*/ 1133856 h 1133856"/>
              <a:gd name="connsiteX33" fmla="*/ 2978291 w 11219688"/>
              <a:gd name="connsiteY33" fmla="*/ 1133856 h 1133856"/>
              <a:gd name="connsiteX34" fmla="*/ 2288872 w 11219688"/>
              <a:gd name="connsiteY34" fmla="*/ 1133856 h 1133856"/>
              <a:gd name="connsiteX35" fmla="*/ 1930374 w 11219688"/>
              <a:gd name="connsiteY35" fmla="*/ 1133856 h 1133856"/>
              <a:gd name="connsiteX36" fmla="*/ 1351262 w 11219688"/>
              <a:gd name="connsiteY36" fmla="*/ 1133856 h 1133856"/>
              <a:gd name="connsiteX37" fmla="*/ 661842 w 11219688"/>
              <a:gd name="connsiteY37" fmla="*/ 1133856 h 1133856"/>
              <a:gd name="connsiteX38" fmla="*/ 0 w 11219688"/>
              <a:gd name="connsiteY38" fmla="*/ 1133856 h 1133856"/>
              <a:gd name="connsiteX39" fmla="*/ 0 w 11219688"/>
              <a:gd name="connsiteY39" fmla="*/ 1133856 h 1133856"/>
              <a:gd name="connsiteX40" fmla="*/ 0 w 11219688"/>
              <a:gd name="connsiteY40" fmla="*/ 642520 h 1133856"/>
              <a:gd name="connsiteX41" fmla="*/ 0 w 11219688"/>
              <a:gd name="connsiteY41" fmla="*/ 188980 h 1133856"/>
              <a:gd name="connsiteX42" fmla="*/ 188980 w 11219688"/>
              <a:gd name="connsiteY42" fmla="*/ 0 h 1133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219688" h="1133856" fill="none" extrusionOk="0">
                <a:moveTo>
                  <a:pt x="188980" y="0"/>
                </a:moveTo>
                <a:cubicBezTo>
                  <a:pt x="454869" y="15461"/>
                  <a:pt x="682671" y="23285"/>
                  <a:pt x="878399" y="0"/>
                </a:cubicBezTo>
                <a:cubicBezTo>
                  <a:pt x="1074127" y="-23285"/>
                  <a:pt x="1231806" y="-6192"/>
                  <a:pt x="1567819" y="0"/>
                </a:cubicBezTo>
                <a:cubicBezTo>
                  <a:pt x="1903832" y="6192"/>
                  <a:pt x="2051739" y="-14840"/>
                  <a:pt x="2367545" y="0"/>
                </a:cubicBezTo>
                <a:cubicBezTo>
                  <a:pt x="2683351" y="14840"/>
                  <a:pt x="2775468" y="-11031"/>
                  <a:pt x="2946657" y="0"/>
                </a:cubicBezTo>
                <a:cubicBezTo>
                  <a:pt x="3117846" y="11031"/>
                  <a:pt x="3215106" y="23323"/>
                  <a:pt x="3415462" y="0"/>
                </a:cubicBezTo>
                <a:cubicBezTo>
                  <a:pt x="3615819" y="-23323"/>
                  <a:pt x="3679691" y="11417"/>
                  <a:pt x="3773960" y="0"/>
                </a:cubicBezTo>
                <a:cubicBezTo>
                  <a:pt x="3868229" y="-11417"/>
                  <a:pt x="4203755" y="-19157"/>
                  <a:pt x="4353072" y="0"/>
                </a:cubicBezTo>
                <a:cubicBezTo>
                  <a:pt x="4502389" y="19157"/>
                  <a:pt x="4579101" y="220"/>
                  <a:pt x="4711570" y="0"/>
                </a:cubicBezTo>
                <a:cubicBezTo>
                  <a:pt x="4844039" y="-220"/>
                  <a:pt x="4933831" y="-8287"/>
                  <a:pt x="5070068" y="0"/>
                </a:cubicBezTo>
                <a:cubicBezTo>
                  <a:pt x="5206305" y="8287"/>
                  <a:pt x="5585882" y="-16728"/>
                  <a:pt x="5980102" y="0"/>
                </a:cubicBezTo>
                <a:cubicBezTo>
                  <a:pt x="6374322" y="16728"/>
                  <a:pt x="6389584" y="-6315"/>
                  <a:pt x="6559214" y="0"/>
                </a:cubicBezTo>
                <a:cubicBezTo>
                  <a:pt x="6728844" y="6315"/>
                  <a:pt x="7230412" y="4547"/>
                  <a:pt x="7469247" y="0"/>
                </a:cubicBezTo>
                <a:cubicBezTo>
                  <a:pt x="7708082" y="-4547"/>
                  <a:pt x="8196188" y="-3265"/>
                  <a:pt x="8379281" y="0"/>
                </a:cubicBezTo>
                <a:cubicBezTo>
                  <a:pt x="8562374" y="3265"/>
                  <a:pt x="8610240" y="7259"/>
                  <a:pt x="8737779" y="0"/>
                </a:cubicBezTo>
                <a:cubicBezTo>
                  <a:pt x="8865318" y="-7259"/>
                  <a:pt x="9273035" y="-27344"/>
                  <a:pt x="9647812" y="0"/>
                </a:cubicBezTo>
                <a:cubicBezTo>
                  <a:pt x="10022589" y="27344"/>
                  <a:pt x="10172684" y="-4572"/>
                  <a:pt x="10447538" y="0"/>
                </a:cubicBezTo>
                <a:cubicBezTo>
                  <a:pt x="10722392" y="4572"/>
                  <a:pt x="10900522" y="26242"/>
                  <a:pt x="11219688" y="0"/>
                </a:cubicBezTo>
                <a:lnTo>
                  <a:pt x="11219688" y="0"/>
                </a:lnTo>
                <a:cubicBezTo>
                  <a:pt x="11209377" y="174483"/>
                  <a:pt x="11215323" y="256229"/>
                  <a:pt x="11219688" y="472438"/>
                </a:cubicBezTo>
                <a:cubicBezTo>
                  <a:pt x="11224053" y="688647"/>
                  <a:pt x="11227615" y="739054"/>
                  <a:pt x="11219688" y="944876"/>
                </a:cubicBezTo>
                <a:cubicBezTo>
                  <a:pt x="11223449" y="1037167"/>
                  <a:pt x="11135518" y="1139857"/>
                  <a:pt x="11030708" y="1133856"/>
                </a:cubicBezTo>
                <a:cubicBezTo>
                  <a:pt x="10912957" y="1138987"/>
                  <a:pt x="10745299" y="1119481"/>
                  <a:pt x="10561903" y="1133856"/>
                </a:cubicBezTo>
                <a:cubicBezTo>
                  <a:pt x="10378508" y="1148231"/>
                  <a:pt x="10362746" y="1145892"/>
                  <a:pt x="10203405" y="1133856"/>
                </a:cubicBezTo>
                <a:cubicBezTo>
                  <a:pt x="10044064" y="1121820"/>
                  <a:pt x="9745315" y="1164981"/>
                  <a:pt x="9293371" y="1133856"/>
                </a:cubicBezTo>
                <a:cubicBezTo>
                  <a:pt x="8841427" y="1102731"/>
                  <a:pt x="8769379" y="1109662"/>
                  <a:pt x="8493645" y="1133856"/>
                </a:cubicBezTo>
                <a:cubicBezTo>
                  <a:pt x="8217911" y="1158050"/>
                  <a:pt x="8254245" y="1136274"/>
                  <a:pt x="8024840" y="1133856"/>
                </a:cubicBezTo>
                <a:cubicBezTo>
                  <a:pt x="7795436" y="1131438"/>
                  <a:pt x="7535967" y="1163563"/>
                  <a:pt x="7114807" y="1133856"/>
                </a:cubicBezTo>
                <a:cubicBezTo>
                  <a:pt x="6693647" y="1104149"/>
                  <a:pt x="6624116" y="1093386"/>
                  <a:pt x="6204773" y="1133856"/>
                </a:cubicBezTo>
                <a:cubicBezTo>
                  <a:pt x="5785430" y="1174326"/>
                  <a:pt x="5798343" y="1170982"/>
                  <a:pt x="5405047" y="1133856"/>
                </a:cubicBezTo>
                <a:cubicBezTo>
                  <a:pt x="5011751" y="1096730"/>
                  <a:pt x="4887453" y="1131882"/>
                  <a:pt x="4715628" y="1133856"/>
                </a:cubicBezTo>
                <a:cubicBezTo>
                  <a:pt x="4543803" y="1135830"/>
                  <a:pt x="4327899" y="1130497"/>
                  <a:pt x="4136516" y="1133856"/>
                </a:cubicBezTo>
                <a:cubicBezTo>
                  <a:pt x="3945133" y="1137215"/>
                  <a:pt x="3533476" y="1147617"/>
                  <a:pt x="3336789" y="1133856"/>
                </a:cubicBezTo>
                <a:cubicBezTo>
                  <a:pt x="3140102" y="1120095"/>
                  <a:pt x="3103040" y="1149108"/>
                  <a:pt x="2978291" y="1133856"/>
                </a:cubicBezTo>
                <a:cubicBezTo>
                  <a:pt x="2853542" y="1118604"/>
                  <a:pt x="2503534" y="1143484"/>
                  <a:pt x="2288872" y="1133856"/>
                </a:cubicBezTo>
                <a:cubicBezTo>
                  <a:pt x="2074210" y="1124228"/>
                  <a:pt x="2017006" y="1129746"/>
                  <a:pt x="1930374" y="1133856"/>
                </a:cubicBezTo>
                <a:cubicBezTo>
                  <a:pt x="1843742" y="1137966"/>
                  <a:pt x="1581852" y="1133159"/>
                  <a:pt x="1351262" y="1133856"/>
                </a:cubicBezTo>
                <a:cubicBezTo>
                  <a:pt x="1120672" y="1134553"/>
                  <a:pt x="844287" y="1114902"/>
                  <a:pt x="661842" y="1133856"/>
                </a:cubicBezTo>
                <a:cubicBezTo>
                  <a:pt x="479397" y="1152810"/>
                  <a:pt x="318969" y="1152539"/>
                  <a:pt x="0" y="1133856"/>
                </a:cubicBezTo>
                <a:lnTo>
                  <a:pt x="0" y="1133856"/>
                </a:lnTo>
                <a:cubicBezTo>
                  <a:pt x="-3464" y="932701"/>
                  <a:pt x="-12703" y="818284"/>
                  <a:pt x="0" y="642520"/>
                </a:cubicBezTo>
                <a:cubicBezTo>
                  <a:pt x="12703" y="466756"/>
                  <a:pt x="-87" y="363209"/>
                  <a:pt x="0" y="188980"/>
                </a:cubicBezTo>
                <a:cubicBezTo>
                  <a:pt x="9390" y="77886"/>
                  <a:pt x="80598" y="-11459"/>
                  <a:pt x="188980" y="0"/>
                </a:cubicBezTo>
                <a:close/>
              </a:path>
              <a:path w="11219688" h="1133856" stroke="0" extrusionOk="0">
                <a:moveTo>
                  <a:pt x="188980" y="0"/>
                </a:moveTo>
                <a:cubicBezTo>
                  <a:pt x="408204" y="-7086"/>
                  <a:pt x="533127" y="-17983"/>
                  <a:pt x="768092" y="0"/>
                </a:cubicBezTo>
                <a:cubicBezTo>
                  <a:pt x="1003057" y="17983"/>
                  <a:pt x="1260712" y="30245"/>
                  <a:pt x="1457511" y="0"/>
                </a:cubicBezTo>
                <a:cubicBezTo>
                  <a:pt x="1654310" y="-30245"/>
                  <a:pt x="1833360" y="13996"/>
                  <a:pt x="2036624" y="0"/>
                </a:cubicBezTo>
                <a:cubicBezTo>
                  <a:pt x="2239888" y="-13996"/>
                  <a:pt x="2302333" y="4647"/>
                  <a:pt x="2505429" y="0"/>
                </a:cubicBezTo>
                <a:cubicBezTo>
                  <a:pt x="2708525" y="-4647"/>
                  <a:pt x="2942402" y="5729"/>
                  <a:pt x="3084541" y="0"/>
                </a:cubicBezTo>
                <a:cubicBezTo>
                  <a:pt x="3226680" y="-5729"/>
                  <a:pt x="3367377" y="-19139"/>
                  <a:pt x="3553346" y="0"/>
                </a:cubicBezTo>
                <a:cubicBezTo>
                  <a:pt x="3739316" y="19139"/>
                  <a:pt x="4065136" y="20495"/>
                  <a:pt x="4463379" y="0"/>
                </a:cubicBezTo>
                <a:cubicBezTo>
                  <a:pt x="4861622" y="-20495"/>
                  <a:pt x="5013346" y="-35584"/>
                  <a:pt x="5373413" y="0"/>
                </a:cubicBezTo>
                <a:cubicBezTo>
                  <a:pt x="5733480" y="35584"/>
                  <a:pt x="6055613" y="-24322"/>
                  <a:pt x="6283446" y="0"/>
                </a:cubicBezTo>
                <a:cubicBezTo>
                  <a:pt x="6511279" y="24322"/>
                  <a:pt x="6725450" y="-32136"/>
                  <a:pt x="6972865" y="0"/>
                </a:cubicBezTo>
                <a:cubicBezTo>
                  <a:pt x="7220280" y="32136"/>
                  <a:pt x="7225636" y="-8307"/>
                  <a:pt x="7331363" y="0"/>
                </a:cubicBezTo>
                <a:cubicBezTo>
                  <a:pt x="7437090" y="8307"/>
                  <a:pt x="8029832" y="3875"/>
                  <a:pt x="8241397" y="0"/>
                </a:cubicBezTo>
                <a:cubicBezTo>
                  <a:pt x="8452962" y="-3875"/>
                  <a:pt x="8651477" y="-19515"/>
                  <a:pt x="9041123" y="0"/>
                </a:cubicBezTo>
                <a:cubicBezTo>
                  <a:pt x="9430769" y="19515"/>
                  <a:pt x="9420608" y="8820"/>
                  <a:pt x="9730542" y="0"/>
                </a:cubicBezTo>
                <a:cubicBezTo>
                  <a:pt x="10040476" y="-8820"/>
                  <a:pt x="10189301" y="-15354"/>
                  <a:pt x="10419962" y="0"/>
                </a:cubicBezTo>
                <a:cubicBezTo>
                  <a:pt x="10650623" y="15354"/>
                  <a:pt x="11006056" y="23835"/>
                  <a:pt x="11219688" y="0"/>
                </a:cubicBezTo>
                <a:lnTo>
                  <a:pt x="11219688" y="0"/>
                </a:lnTo>
                <a:cubicBezTo>
                  <a:pt x="11220669" y="135586"/>
                  <a:pt x="11203068" y="272633"/>
                  <a:pt x="11219688" y="444092"/>
                </a:cubicBezTo>
                <a:cubicBezTo>
                  <a:pt x="11236308" y="615551"/>
                  <a:pt x="11228917" y="747988"/>
                  <a:pt x="11219688" y="944876"/>
                </a:cubicBezTo>
                <a:cubicBezTo>
                  <a:pt x="11218429" y="1046485"/>
                  <a:pt x="11133726" y="1128130"/>
                  <a:pt x="11030708" y="1133856"/>
                </a:cubicBezTo>
                <a:cubicBezTo>
                  <a:pt x="10792956" y="1139144"/>
                  <a:pt x="10583133" y="1147260"/>
                  <a:pt x="10230982" y="1133856"/>
                </a:cubicBezTo>
                <a:cubicBezTo>
                  <a:pt x="9878831" y="1120452"/>
                  <a:pt x="10030028" y="1137118"/>
                  <a:pt x="9872484" y="1133856"/>
                </a:cubicBezTo>
                <a:cubicBezTo>
                  <a:pt x="9714940" y="1130594"/>
                  <a:pt x="9555899" y="1107283"/>
                  <a:pt x="9293371" y="1133856"/>
                </a:cubicBezTo>
                <a:cubicBezTo>
                  <a:pt x="9030843" y="1160429"/>
                  <a:pt x="9093330" y="1142242"/>
                  <a:pt x="8934873" y="1133856"/>
                </a:cubicBezTo>
                <a:cubicBezTo>
                  <a:pt x="8776416" y="1125470"/>
                  <a:pt x="8582075" y="1139102"/>
                  <a:pt x="8466068" y="1133856"/>
                </a:cubicBezTo>
                <a:cubicBezTo>
                  <a:pt x="8350062" y="1128610"/>
                  <a:pt x="7905589" y="1123110"/>
                  <a:pt x="7556035" y="1133856"/>
                </a:cubicBezTo>
                <a:cubicBezTo>
                  <a:pt x="7206481" y="1144602"/>
                  <a:pt x="7166847" y="1126298"/>
                  <a:pt x="6976923" y="1133856"/>
                </a:cubicBezTo>
                <a:cubicBezTo>
                  <a:pt x="6786999" y="1141414"/>
                  <a:pt x="6520112" y="1150803"/>
                  <a:pt x="6177196" y="1133856"/>
                </a:cubicBezTo>
                <a:cubicBezTo>
                  <a:pt x="5834280" y="1116909"/>
                  <a:pt x="5697914" y="1155433"/>
                  <a:pt x="5487777" y="1133856"/>
                </a:cubicBezTo>
                <a:cubicBezTo>
                  <a:pt x="5277640" y="1112279"/>
                  <a:pt x="5252040" y="1143730"/>
                  <a:pt x="5129279" y="1133856"/>
                </a:cubicBezTo>
                <a:cubicBezTo>
                  <a:pt x="5006518" y="1123982"/>
                  <a:pt x="4693375" y="1121720"/>
                  <a:pt x="4550167" y="1133856"/>
                </a:cubicBezTo>
                <a:cubicBezTo>
                  <a:pt x="4406959" y="1145992"/>
                  <a:pt x="3882077" y="1148200"/>
                  <a:pt x="3640134" y="1133856"/>
                </a:cubicBezTo>
                <a:cubicBezTo>
                  <a:pt x="3398191" y="1119512"/>
                  <a:pt x="3069245" y="1106311"/>
                  <a:pt x="2840407" y="1133856"/>
                </a:cubicBezTo>
                <a:cubicBezTo>
                  <a:pt x="2611569" y="1161401"/>
                  <a:pt x="2556756" y="1140463"/>
                  <a:pt x="2481909" y="1133856"/>
                </a:cubicBezTo>
                <a:cubicBezTo>
                  <a:pt x="2407062" y="1127249"/>
                  <a:pt x="2134823" y="1126174"/>
                  <a:pt x="2013104" y="1133856"/>
                </a:cubicBezTo>
                <a:cubicBezTo>
                  <a:pt x="1891385" y="1141538"/>
                  <a:pt x="1532308" y="1141009"/>
                  <a:pt x="1103071" y="1133856"/>
                </a:cubicBezTo>
                <a:cubicBezTo>
                  <a:pt x="673834" y="1126703"/>
                  <a:pt x="885619" y="1145166"/>
                  <a:pt x="744573" y="1133856"/>
                </a:cubicBezTo>
                <a:cubicBezTo>
                  <a:pt x="603527" y="1122546"/>
                  <a:pt x="353473" y="1145760"/>
                  <a:pt x="0" y="1133856"/>
                </a:cubicBezTo>
                <a:lnTo>
                  <a:pt x="0" y="1133856"/>
                </a:lnTo>
                <a:cubicBezTo>
                  <a:pt x="12012" y="942513"/>
                  <a:pt x="-6282" y="811314"/>
                  <a:pt x="0" y="661418"/>
                </a:cubicBezTo>
                <a:cubicBezTo>
                  <a:pt x="6282" y="511522"/>
                  <a:pt x="2571" y="287166"/>
                  <a:pt x="0" y="188980"/>
                </a:cubicBezTo>
                <a:cubicBezTo>
                  <a:pt x="14753" y="68916"/>
                  <a:pt x="98518" y="-11033"/>
                  <a:pt x="188980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Em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800" b="1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F828178-875F-5871-3502-98DEC399043A}"/>
              </a:ext>
            </a:extLst>
          </p:cNvPr>
          <p:cNvSpPr/>
          <p:nvPr/>
        </p:nvSpPr>
        <p:spPr>
          <a:xfrm>
            <a:off x="943356" y="3661954"/>
            <a:ext cx="3704844" cy="8001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Ngắn gọn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F30B08B-4B45-409B-53EB-7CB3E8E862C6}"/>
              </a:ext>
            </a:extLst>
          </p:cNvPr>
          <p:cNvSpPr/>
          <p:nvPr/>
        </p:nvSpPr>
        <p:spPr>
          <a:xfrm>
            <a:off x="5762244" y="3661954"/>
            <a:ext cx="3545042" cy="8001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Giàu hình ảnh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157BDAE6-9B71-C61B-79F4-E6F1CF46832F}"/>
              </a:ext>
            </a:extLst>
          </p:cNvPr>
          <p:cNvSpPr/>
          <p:nvPr/>
        </p:nvSpPr>
        <p:spPr>
          <a:xfrm>
            <a:off x="943356" y="5044440"/>
            <a:ext cx="3704844" cy="850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Có vần điệu</a:t>
            </a:r>
            <a:endParaRPr lang="vi-VN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82DD0CB-26C0-604B-AFA9-E5DA77B168BE}"/>
              </a:ext>
            </a:extLst>
          </p:cNvPr>
          <p:cNvSpPr/>
          <p:nvPr/>
        </p:nvSpPr>
        <p:spPr>
          <a:xfrm>
            <a:off x="5762244" y="5005252"/>
            <a:ext cx="3545042" cy="85039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Là câu thơ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32837" y="130629"/>
            <a:ext cx="727398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37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70DCDD1C-77B5-1878-C24B-10E06F608D7A}"/>
              </a:ext>
            </a:extLst>
          </p:cNvPr>
          <p:cNvSpPr/>
          <p:nvPr/>
        </p:nvSpPr>
        <p:spPr>
          <a:xfrm>
            <a:off x="366414" y="1415143"/>
            <a:ext cx="11219688" cy="964038"/>
          </a:xfrm>
          <a:custGeom>
            <a:avLst/>
            <a:gdLst>
              <a:gd name="connsiteX0" fmla="*/ 202696 w 11219688"/>
              <a:gd name="connsiteY0" fmla="*/ 0 h 1216152"/>
              <a:gd name="connsiteX1" fmla="*/ 891258 w 11219688"/>
              <a:gd name="connsiteY1" fmla="*/ 0 h 1216152"/>
              <a:gd name="connsiteX2" fmla="*/ 1579820 w 11219688"/>
              <a:gd name="connsiteY2" fmla="*/ 0 h 1216152"/>
              <a:gd name="connsiteX3" fmla="*/ 2378552 w 11219688"/>
              <a:gd name="connsiteY3" fmla="*/ 0 h 1216152"/>
              <a:gd name="connsiteX4" fmla="*/ 2956944 w 11219688"/>
              <a:gd name="connsiteY4" fmla="*/ 0 h 1216152"/>
              <a:gd name="connsiteX5" fmla="*/ 3425166 w 11219688"/>
              <a:gd name="connsiteY5" fmla="*/ 0 h 1216152"/>
              <a:gd name="connsiteX6" fmla="*/ 3783218 w 11219688"/>
              <a:gd name="connsiteY6" fmla="*/ 0 h 1216152"/>
              <a:gd name="connsiteX7" fmla="*/ 4361610 w 11219688"/>
              <a:gd name="connsiteY7" fmla="*/ 0 h 1216152"/>
              <a:gd name="connsiteX8" fmla="*/ 4719663 w 11219688"/>
              <a:gd name="connsiteY8" fmla="*/ 0 h 1216152"/>
              <a:gd name="connsiteX9" fmla="*/ 5077715 w 11219688"/>
              <a:gd name="connsiteY9" fmla="*/ 0 h 1216152"/>
              <a:gd name="connsiteX10" fmla="*/ 5986617 w 11219688"/>
              <a:gd name="connsiteY10" fmla="*/ 0 h 1216152"/>
              <a:gd name="connsiteX11" fmla="*/ 6565009 w 11219688"/>
              <a:gd name="connsiteY11" fmla="*/ 0 h 1216152"/>
              <a:gd name="connsiteX12" fmla="*/ 7473911 w 11219688"/>
              <a:gd name="connsiteY12" fmla="*/ 0 h 1216152"/>
              <a:gd name="connsiteX13" fmla="*/ 8382813 w 11219688"/>
              <a:gd name="connsiteY13" fmla="*/ 0 h 1216152"/>
              <a:gd name="connsiteX14" fmla="*/ 8740865 w 11219688"/>
              <a:gd name="connsiteY14" fmla="*/ 0 h 1216152"/>
              <a:gd name="connsiteX15" fmla="*/ 9649767 w 11219688"/>
              <a:gd name="connsiteY15" fmla="*/ 0 h 1216152"/>
              <a:gd name="connsiteX16" fmla="*/ 10448499 w 11219688"/>
              <a:gd name="connsiteY16" fmla="*/ 0 h 1216152"/>
              <a:gd name="connsiteX17" fmla="*/ 11219688 w 11219688"/>
              <a:gd name="connsiteY17" fmla="*/ 0 h 1216152"/>
              <a:gd name="connsiteX18" fmla="*/ 11219688 w 11219688"/>
              <a:gd name="connsiteY18" fmla="*/ 0 h 1216152"/>
              <a:gd name="connsiteX19" fmla="*/ 11219688 w 11219688"/>
              <a:gd name="connsiteY19" fmla="*/ 506728 h 1216152"/>
              <a:gd name="connsiteX20" fmla="*/ 11219688 w 11219688"/>
              <a:gd name="connsiteY20" fmla="*/ 1013456 h 1216152"/>
              <a:gd name="connsiteX21" fmla="*/ 11016992 w 11219688"/>
              <a:gd name="connsiteY21" fmla="*/ 1216152 h 1216152"/>
              <a:gd name="connsiteX22" fmla="*/ 10548770 w 11219688"/>
              <a:gd name="connsiteY22" fmla="*/ 1216152 h 1216152"/>
              <a:gd name="connsiteX23" fmla="*/ 10190718 w 11219688"/>
              <a:gd name="connsiteY23" fmla="*/ 1216152 h 1216152"/>
              <a:gd name="connsiteX24" fmla="*/ 9281816 w 11219688"/>
              <a:gd name="connsiteY24" fmla="*/ 1216152 h 1216152"/>
              <a:gd name="connsiteX25" fmla="*/ 8483084 w 11219688"/>
              <a:gd name="connsiteY25" fmla="*/ 1216152 h 1216152"/>
              <a:gd name="connsiteX26" fmla="*/ 8014862 w 11219688"/>
              <a:gd name="connsiteY26" fmla="*/ 1216152 h 1216152"/>
              <a:gd name="connsiteX27" fmla="*/ 7105960 w 11219688"/>
              <a:gd name="connsiteY27" fmla="*/ 1216152 h 1216152"/>
              <a:gd name="connsiteX28" fmla="*/ 6197058 w 11219688"/>
              <a:gd name="connsiteY28" fmla="*/ 1216152 h 1216152"/>
              <a:gd name="connsiteX29" fmla="*/ 5398326 w 11219688"/>
              <a:gd name="connsiteY29" fmla="*/ 1216152 h 1216152"/>
              <a:gd name="connsiteX30" fmla="*/ 4709764 w 11219688"/>
              <a:gd name="connsiteY30" fmla="*/ 1216152 h 1216152"/>
              <a:gd name="connsiteX31" fmla="*/ 4131372 w 11219688"/>
              <a:gd name="connsiteY31" fmla="*/ 1216152 h 1216152"/>
              <a:gd name="connsiteX32" fmla="*/ 3332640 w 11219688"/>
              <a:gd name="connsiteY32" fmla="*/ 1216152 h 1216152"/>
              <a:gd name="connsiteX33" fmla="*/ 2974588 w 11219688"/>
              <a:gd name="connsiteY33" fmla="*/ 1216152 h 1216152"/>
              <a:gd name="connsiteX34" fmla="*/ 2286026 w 11219688"/>
              <a:gd name="connsiteY34" fmla="*/ 1216152 h 1216152"/>
              <a:gd name="connsiteX35" fmla="*/ 1927974 w 11219688"/>
              <a:gd name="connsiteY35" fmla="*/ 1216152 h 1216152"/>
              <a:gd name="connsiteX36" fmla="*/ 1349582 w 11219688"/>
              <a:gd name="connsiteY36" fmla="*/ 1216152 h 1216152"/>
              <a:gd name="connsiteX37" fmla="*/ 661020 w 11219688"/>
              <a:gd name="connsiteY37" fmla="*/ 1216152 h 1216152"/>
              <a:gd name="connsiteX38" fmla="*/ 0 w 11219688"/>
              <a:gd name="connsiteY38" fmla="*/ 1216152 h 1216152"/>
              <a:gd name="connsiteX39" fmla="*/ 0 w 11219688"/>
              <a:gd name="connsiteY39" fmla="*/ 1216152 h 1216152"/>
              <a:gd name="connsiteX40" fmla="*/ 0 w 11219688"/>
              <a:gd name="connsiteY40" fmla="*/ 689155 h 1216152"/>
              <a:gd name="connsiteX41" fmla="*/ 0 w 11219688"/>
              <a:gd name="connsiteY41" fmla="*/ 202696 h 1216152"/>
              <a:gd name="connsiteX42" fmla="*/ 202696 w 11219688"/>
              <a:gd name="connsiteY42" fmla="*/ 0 h 121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219688" h="1216152" fill="none" extrusionOk="0">
                <a:moveTo>
                  <a:pt x="202696" y="0"/>
                </a:moveTo>
                <a:cubicBezTo>
                  <a:pt x="357474" y="31262"/>
                  <a:pt x="573146" y="-16307"/>
                  <a:pt x="891258" y="0"/>
                </a:cubicBezTo>
                <a:cubicBezTo>
                  <a:pt x="1209370" y="16307"/>
                  <a:pt x="1274769" y="19417"/>
                  <a:pt x="1579820" y="0"/>
                </a:cubicBezTo>
                <a:cubicBezTo>
                  <a:pt x="1884871" y="-19417"/>
                  <a:pt x="2124300" y="-14959"/>
                  <a:pt x="2378552" y="0"/>
                </a:cubicBezTo>
                <a:cubicBezTo>
                  <a:pt x="2632804" y="14959"/>
                  <a:pt x="2728452" y="-986"/>
                  <a:pt x="2956944" y="0"/>
                </a:cubicBezTo>
                <a:cubicBezTo>
                  <a:pt x="3185436" y="986"/>
                  <a:pt x="3257645" y="-19790"/>
                  <a:pt x="3425166" y="0"/>
                </a:cubicBezTo>
                <a:cubicBezTo>
                  <a:pt x="3592687" y="19790"/>
                  <a:pt x="3665440" y="-14159"/>
                  <a:pt x="3783218" y="0"/>
                </a:cubicBezTo>
                <a:cubicBezTo>
                  <a:pt x="3900996" y="14159"/>
                  <a:pt x="4225547" y="-3141"/>
                  <a:pt x="4361610" y="0"/>
                </a:cubicBezTo>
                <a:cubicBezTo>
                  <a:pt x="4497673" y="3141"/>
                  <a:pt x="4626710" y="9501"/>
                  <a:pt x="4719663" y="0"/>
                </a:cubicBezTo>
                <a:cubicBezTo>
                  <a:pt x="4812616" y="-9501"/>
                  <a:pt x="4937609" y="-15153"/>
                  <a:pt x="5077715" y="0"/>
                </a:cubicBezTo>
                <a:cubicBezTo>
                  <a:pt x="5217821" y="15153"/>
                  <a:pt x="5562304" y="-41113"/>
                  <a:pt x="5986617" y="0"/>
                </a:cubicBezTo>
                <a:cubicBezTo>
                  <a:pt x="6410930" y="41113"/>
                  <a:pt x="6343061" y="-26319"/>
                  <a:pt x="6565009" y="0"/>
                </a:cubicBezTo>
                <a:cubicBezTo>
                  <a:pt x="6786957" y="26319"/>
                  <a:pt x="7272147" y="-24487"/>
                  <a:pt x="7473911" y="0"/>
                </a:cubicBezTo>
                <a:cubicBezTo>
                  <a:pt x="7675675" y="24487"/>
                  <a:pt x="7970581" y="5460"/>
                  <a:pt x="8382813" y="0"/>
                </a:cubicBezTo>
                <a:cubicBezTo>
                  <a:pt x="8795045" y="-5460"/>
                  <a:pt x="8565594" y="-411"/>
                  <a:pt x="8740865" y="0"/>
                </a:cubicBezTo>
                <a:cubicBezTo>
                  <a:pt x="8916136" y="411"/>
                  <a:pt x="9249291" y="28626"/>
                  <a:pt x="9649767" y="0"/>
                </a:cubicBezTo>
                <a:cubicBezTo>
                  <a:pt x="10050243" y="-28626"/>
                  <a:pt x="10108901" y="37528"/>
                  <a:pt x="10448499" y="0"/>
                </a:cubicBezTo>
                <a:cubicBezTo>
                  <a:pt x="10788097" y="-37528"/>
                  <a:pt x="10835436" y="3288"/>
                  <a:pt x="11219688" y="0"/>
                </a:cubicBezTo>
                <a:lnTo>
                  <a:pt x="11219688" y="0"/>
                </a:lnTo>
                <a:cubicBezTo>
                  <a:pt x="11241200" y="138429"/>
                  <a:pt x="11224215" y="397412"/>
                  <a:pt x="11219688" y="506728"/>
                </a:cubicBezTo>
                <a:cubicBezTo>
                  <a:pt x="11215161" y="616044"/>
                  <a:pt x="11199569" y="795719"/>
                  <a:pt x="11219688" y="1013456"/>
                </a:cubicBezTo>
                <a:cubicBezTo>
                  <a:pt x="11225477" y="1106812"/>
                  <a:pt x="11130962" y="1243804"/>
                  <a:pt x="11016992" y="1216152"/>
                </a:cubicBezTo>
                <a:cubicBezTo>
                  <a:pt x="10806783" y="1207991"/>
                  <a:pt x="10747890" y="1233295"/>
                  <a:pt x="10548770" y="1216152"/>
                </a:cubicBezTo>
                <a:cubicBezTo>
                  <a:pt x="10349650" y="1199009"/>
                  <a:pt x="10289586" y="1199124"/>
                  <a:pt x="10190718" y="1216152"/>
                </a:cubicBezTo>
                <a:cubicBezTo>
                  <a:pt x="10091850" y="1233180"/>
                  <a:pt x="9690526" y="1201752"/>
                  <a:pt x="9281816" y="1216152"/>
                </a:cubicBezTo>
                <a:cubicBezTo>
                  <a:pt x="8873106" y="1230552"/>
                  <a:pt x="8760743" y="1177825"/>
                  <a:pt x="8483084" y="1216152"/>
                </a:cubicBezTo>
                <a:cubicBezTo>
                  <a:pt x="8205425" y="1254479"/>
                  <a:pt x="8174852" y="1228096"/>
                  <a:pt x="8014862" y="1216152"/>
                </a:cubicBezTo>
                <a:cubicBezTo>
                  <a:pt x="7854872" y="1204208"/>
                  <a:pt x="7320135" y="1202068"/>
                  <a:pt x="7105960" y="1216152"/>
                </a:cubicBezTo>
                <a:cubicBezTo>
                  <a:pt x="6891785" y="1230236"/>
                  <a:pt x="6480742" y="1173287"/>
                  <a:pt x="6197058" y="1216152"/>
                </a:cubicBezTo>
                <a:cubicBezTo>
                  <a:pt x="5913374" y="1259017"/>
                  <a:pt x="5583713" y="1214897"/>
                  <a:pt x="5398326" y="1216152"/>
                </a:cubicBezTo>
                <a:cubicBezTo>
                  <a:pt x="5212939" y="1217407"/>
                  <a:pt x="5014257" y="1233987"/>
                  <a:pt x="4709764" y="1216152"/>
                </a:cubicBezTo>
                <a:cubicBezTo>
                  <a:pt x="4405271" y="1198317"/>
                  <a:pt x="4366064" y="1237911"/>
                  <a:pt x="4131372" y="1216152"/>
                </a:cubicBezTo>
                <a:cubicBezTo>
                  <a:pt x="3896680" y="1194393"/>
                  <a:pt x="3657853" y="1189239"/>
                  <a:pt x="3332640" y="1216152"/>
                </a:cubicBezTo>
                <a:cubicBezTo>
                  <a:pt x="3007427" y="1243065"/>
                  <a:pt x="3140120" y="1227818"/>
                  <a:pt x="2974588" y="1216152"/>
                </a:cubicBezTo>
                <a:cubicBezTo>
                  <a:pt x="2809056" y="1204486"/>
                  <a:pt x="2485245" y="1210032"/>
                  <a:pt x="2286026" y="1216152"/>
                </a:cubicBezTo>
                <a:cubicBezTo>
                  <a:pt x="2086807" y="1222272"/>
                  <a:pt x="2018788" y="1220871"/>
                  <a:pt x="1927974" y="1216152"/>
                </a:cubicBezTo>
                <a:cubicBezTo>
                  <a:pt x="1837160" y="1211433"/>
                  <a:pt x="1580293" y="1190803"/>
                  <a:pt x="1349582" y="1216152"/>
                </a:cubicBezTo>
                <a:cubicBezTo>
                  <a:pt x="1118871" y="1241501"/>
                  <a:pt x="960704" y="1190212"/>
                  <a:pt x="661020" y="1216152"/>
                </a:cubicBezTo>
                <a:cubicBezTo>
                  <a:pt x="361336" y="1242092"/>
                  <a:pt x="289828" y="1237490"/>
                  <a:pt x="0" y="1216152"/>
                </a:cubicBezTo>
                <a:lnTo>
                  <a:pt x="0" y="1216152"/>
                </a:lnTo>
                <a:cubicBezTo>
                  <a:pt x="-5718" y="1040023"/>
                  <a:pt x="8201" y="821673"/>
                  <a:pt x="0" y="689155"/>
                </a:cubicBezTo>
                <a:cubicBezTo>
                  <a:pt x="-8201" y="556637"/>
                  <a:pt x="-11242" y="390892"/>
                  <a:pt x="0" y="202696"/>
                </a:cubicBezTo>
                <a:cubicBezTo>
                  <a:pt x="5241" y="86997"/>
                  <a:pt x="85747" y="-14293"/>
                  <a:pt x="202696" y="0"/>
                </a:cubicBezTo>
                <a:close/>
              </a:path>
              <a:path w="11219688" h="1216152" stroke="0" extrusionOk="0">
                <a:moveTo>
                  <a:pt x="202696" y="0"/>
                </a:moveTo>
                <a:cubicBezTo>
                  <a:pt x="470974" y="-11417"/>
                  <a:pt x="562077" y="25069"/>
                  <a:pt x="781088" y="0"/>
                </a:cubicBezTo>
                <a:cubicBezTo>
                  <a:pt x="1000099" y="-25069"/>
                  <a:pt x="1127211" y="-7211"/>
                  <a:pt x="1469650" y="0"/>
                </a:cubicBezTo>
                <a:cubicBezTo>
                  <a:pt x="1812089" y="7211"/>
                  <a:pt x="1793986" y="10110"/>
                  <a:pt x="2048042" y="0"/>
                </a:cubicBezTo>
                <a:cubicBezTo>
                  <a:pt x="2302098" y="-10110"/>
                  <a:pt x="2352583" y="-22383"/>
                  <a:pt x="2516264" y="0"/>
                </a:cubicBezTo>
                <a:cubicBezTo>
                  <a:pt x="2679945" y="22383"/>
                  <a:pt x="2843942" y="25558"/>
                  <a:pt x="3094656" y="0"/>
                </a:cubicBezTo>
                <a:cubicBezTo>
                  <a:pt x="3345370" y="-25558"/>
                  <a:pt x="3467877" y="-17108"/>
                  <a:pt x="3562879" y="0"/>
                </a:cubicBezTo>
                <a:cubicBezTo>
                  <a:pt x="3657881" y="17108"/>
                  <a:pt x="4152909" y="-6709"/>
                  <a:pt x="4471780" y="0"/>
                </a:cubicBezTo>
                <a:cubicBezTo>
                  <a:pt x="4790651" y="6709"/>
                  <a:pt x="5088572" y="621"/>
                  <a:pt x="5380682" y="0"/>
                </a:cubicBezTo>
                <a:cubicBezTo>
                  <a:pt x="5672792" y="-621"/>
                  <a:pt x="5998892" y="1570"/>
                  <a:pt x="6289584" y="0"/>
                </a:cubicBezTo>
                <a:cubicBezTo>
                  <a:pt x="6580276" y="-1570"/>
                  <a:pt x="6723950" y="1318"/>
                  <a:pt x="6978146" y="0"/>
                </a:cubicBezTo>
                <a:cubicBezTo>
                  <a:pt x="7232342" y="-1318"/>
                  <a:pt x="7196001" y="-12866"/>
                  <a:pt x="7336198" y="0"/>
                </a:cubicBezTo>
                <a:cubicBezTo>
                  <a:pt x="7476395" y="12866"/>
                  <a:pt x="8032498" y="18505"/>
                  <a:pt x="8245100" y="0"/>
                </a:cubicBezTo>
                <a:cubicBezTo>
                  <a:pt x="8457702" y="-18505"/>
                  <a:pt x="8645138" y="-2310"/>
                  <a:pt x="9043832" y="0"/>
                </a:cubicBezTo>
                <a:cubicBezTo>
                  <a:pt x="9442526" y="2310"/>
                  <a:pt x="9444073" y="-2998"/>
                  <a:pt x="9732394" y="0"/>
                </a:cubicBezTo>
                <a:cubicBezTo>
                  <a:pt x="10020715" y="2998"/>
                  <a:pt x="10182463" y="-27034"/>
                  <a:pt x="10420956" y="0"/>
                </a:cubicBezTo>
                <a:cubicBezTo>
                  <a:pt x="10659449" y="27034"/>
                  <a:pt x="10936700" y="29381"/>
                  <a:pt x="11219688" y="0"/>
                </a:cubicBezTo>
                <a:lnTo>
                  <a:pt x="11219688" y="0"/>
                </a:lnTo>
                <a:cubicBezTo>
                  <a:pt x="11227271" y="227481"/>
                  <a:pt x="11223316" y="270761"/>
                  <a:pt x="11219688" y="476324"/>
                </a:cubicBezTo>
                <a:cubicBezTo>
                  <a:pt x="11216060" y="681887"/>
                  <a:pt x="11196051" y="802270"/>
                  <a:pt x="11219688" y="1013456"/>
                </a:cubicBezTo>
                <a:cubicBezTo>
                  <a:pt x="11210833" y="1105970"/>
                  <a:pt x="11124893" y="1199035"/>
                  <a:pt x="11016992" y="1216152"/>
                </a:cubicBezTo>
                <a:cubicBezTo>
                  <a:pt x="10823542" y="1198277"/>
                  <a:pt x="10482347" y="1203819"/>
                  <a:pt x="10218260" y="1216152"/>
                </a:cubicBezTo>
                <a:cubicBezTo>
                  <a:pt x="9954173" y="1228485"/>
                  <a:pt x="9933750" y="1225084"/>
                  <a:pt x="9860208" y="1216152"/>
                </a:cubicBezTo>
                <a:cubicBezTo>
                  <a:pt x="9786666" y="1207220"/>
                  <a:pt x="9458508" y="1187718"/>
                  <a:pt x="9281816" y="1216152"/>
                </a:cubicBezTo>
                <a:cubicBezTo>
                  <a:pt x="9105124" y="1244586"/>
                  <a:pt x="9071813" y="1229635"/>
                  <a:pt x="8923764" y="1216152"/>
                </a:cubicBezTo>
                <a:cubicBezTo>
                  <a:pt x="8775715" y="1202669"/>
                  <a:pt x="8571774" y="1222448"/>
                  <a:pt x="8455541" y="1216152"/>
                </a:cubicBezTo>
                <a:cubicBezTo>
                  <a:pt x="8339308" y="1209856"/>
                  <a:pt x="7968147" y="1202274"/>
                  <a:pt x="7546640" y="1216152"/>
                </a:cubicBezTo>
                <a:cubicBezTo>
                  <a:pt x="7125133" y="1230030"/>
                  <a:pt x="7125506" y="1205377"/>
                  <a:pt x="6968247" y="1216152"/>
                </a:cubicBezTo>
                <a:cubicBezTo>
                  <a:pt x="6810988" y="1226927"/>
                  <a:pt x="6531096" y="1224593"/>
                  <a:pt x="6169516" y="1216152"/>
                </a:cubicBezTo>
                <a:cubicBezTo>
                  <a:pt x="5807936" y="1207711"/>
                  <a:pt x="5636234" y="1198573"/>
                  <a:pt x="5480954" y="1216152"/>
                </a:cubicBezTo>
                <a:cubicBezTo>
                  <a:pt x="5325674" y="1233731"/>
                  <a:pt x="5252857" y="1227821"/>
                  <a:pt x="5122901" y="1216152"/>
                </a:cubicBezTo>
                <a:cubicBezTo>
                  <a:pt x="4992945" y="1204483"/>
                  <a:pt x="4671801" y="1207861"/>
                  <a:pt x="4544509" y="1216152"/>
                </a:cubicBezTo>
                <a:cubicBezTo>
                  <a:pt x="4417217" y="1224443"/>
                  <a:pt x="3881785" y="1210562"/>
                  <a:pt x="3635607" y="1216152"/>
                </a:cubicBezTo>
                <a:cubicBezTo>
                  <a:pt x="3389429" y="1221742"/>
                  <a:pt x="3035213" y="1230052"/>
                  <a:pt x="2836875" y="1216152"/>
                </a:cubicBezTo>
                <a:cubicBezTo>
                  <a:pt x="2638537" y="1202252"/>
                  <a:pt x="2589330" y="1205010"/>
                  <a:pt x="2478823" y="1216152"/>
                </a:cubicBezTo>
                <a:cubicBezTo>
                  <a:pt x="2368316" y="1227294"/>
                  <a:pt x="2234576" y="1225268"/>
                  <a:pt x="2010601" y="1216152"/>
                </a:cubicBezTo>
                <a:cubicBezTo>
                  <a:pt x="1786626" y="1207036"/>
                  <a:pt x="1419483" y="1216834"/>
                  <a:pt x="1101699" y="1216152"/>
                </a:cubicBezTo>
                <a:cubicBezTo>
                  <a:pt x="783915" y="1215470"/>
                  <a:pt x="837753" y="1209234"/>
                  <a:pt x="743647" y="1216152"/>
                </a:cubicBezTo>
                <a:cubicBezTo>
                  <a:pt x="649541" y="1223070"/>
                  <a:pt x="349511" y="1209489"/>
                  <a:pt x="0" y="1216152"/>
                </a:cubicBezTo>
                <a:lnTo>
                  <a:pt x="0" y="1216152"/>
                </a:lnTo>
                <a:cubicBezTo>
                  <a:pt x="16965" y="1084690"/>
                  <a:pt x="-5493" y="856914"/>
                  <a:pt x="0" y="709424"/>
                </a:cubicBezTo>
                <a:cubicBezTo>
                  <a:pt x="5493" y="561934"/>
                  <a:pt x="23192" y="432080"/>
                  <a:pt x="0" y="202696"/>
                </a:cubicBezTo>
                <a:cubicBezTo>
                  <a:pt x="11235" y="78799"/>
                  <a:pt x="94597" y="-3052"/>
                  <a:pt x="202696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tục ngữ nào trong bài đọc để lại cho em ấn tượng đặc biệt nhất? Vì sao?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0B8AD2-9B97-615A-9050-1612FD53B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24" y="2591730"/>
            <a:ext cx="7510952" cy="4241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0524" y="163286"/>
            <a:ext cx="7423963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7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70DCDD1C-77B5-1878-C24B-10E06F608D7A}"/>
              </a:ext>
            </a:extLst>
          </p:cNvPr>
          <p:cNvSpPr/>
          <p:nvPr/>
        </p:nvSpPr>
        <p:spPr>
          <a:xfrm>
            <a:off x="486156" y="1534885"/>
            <a:ext cx="11219688" cy="1018467"/>
          </a:xfrm>
          <a:custGeom>
            <a:avLst/>
            <a:gdLst>
              <a:gd name="connsiteX0" fmla="*/ 202696 w 11219688"/>
              <a:gd name="connsiteY0" fmla="*/ 0 h 1216152"/>
              <a:gd name="connsiteX1" fmla="*/ 891258 w 11219688"/>
              <a:gd name="connsiteY1" fmla="*/ 0 h 1216152"/>
              <a:gd name="connsiteX2" fmla="*/ 1579820 w 11219688"/>
              <a:gd name="connsiteY2" fmla="*/ 0 h 1216152"/>
              <a:gd name="connsiteX3" fmla="*/ 2378552 w 11219688"/>
              <a:gd name="connsiteY3" fmla="*/ 0 h 1216152"/>
              <a:gd name="connsiteX4" fmla="*/ 2956944 w 11219688"/>
              <a:gd name="connsiteY4" fmla="*/ 0 h 1216152"/>
              <a:gd name="connsiteX5" fmla="*/ 3425166 w 11219688"/>
              <a:gd name="connsiteY5" fmla="*/ 0 h 1216152"/>
              <a:gd name="connsiteX6" fmla="*/ 3783218 w 11219688"/>
              <a:gd name="connsiteY6" fmla="*/ 0 h 1216152"/>
              <a:gd name="connsiteX7" fmla="*/ 4361610 w 11219688"/>
              <a:gd name="connsiteY7" fmla="*/ 0 h 1216152"/>
              <a:gd name="connsiteX8" fmla="*/ 4719663 w 11219688"/>
              <a:gd name="connsiteY8" fmla="*/ 0 h 1216152"/>
              <a:gd name="connsiteX9" fmla="*/ 5077715 w 11219688"/>
              <a:gd name="connsiteY9" fmla="*/ 0 h 1216152"/>
              <a:gd name="connsiteX10" fmla="*/ 5986617 w 11219688"/>
              <a:gd name="connsiteY10" fmla="*/ 0 h 1216152"/>
              <a:gd name="connsiteX11" fmla="*/ 6565009 w 11219688"/>
              <a:gd name="connsiteY11" fmla="*/ 0 h 1216152"/>
              <a:gd name="connsiteX12" fmla="*/ 7473911 w 11219688"/>
              <a:gd name="connsiteY12" fmla="*/ 0 h 1216152"/>
              <a:gd name="connsiteX13" fmla="*/ 8382813 w 11219688"/>
              <a:gd name="connsiteY13" fmla="*/ 0 h 1216152"/>
              <a:gd name="connsiteX14" fmla="*/ 8740865 w 11219688"/>
              <a:gd name="connsiteY14" fmla="*/ 0 h 1216152"/>
              <a:gd name="connsiteX15" fmla="*/ 9649767 w 11219688"/>
              <a:gd name="connsiteY15" fmla="*/ 0 h 1216152"/>
              <a:gd name="connsiteX16" fmla="*/ 10448499 w 11219688"/>
              <a:gd name="connsiteY16" fmla="*/ 0 h 1216152"/>
              <a:gd name="connsiteX17" fmla="*/ 11219688 w 11219688"/>
              <a:gd name="connsiteY17" fmla="*/ 0 h 1216152"/>
              <a:gd name="connsiteX18" fmla="*/ 11219688 w 11219688"/>
              <a:gd name="connsiteY18" fmla="*/ 0 h 1216152"/>
              <a:gd name="connsiteX19" fmla="*/ 11219688 w 11219688"/>
              <a:gd name="connsiteY19" fmla="*/ 506728 h 1216152"/>
              <a:gd name="connsiteX20" fmla="*/ 11219688 w 11219688"/>
              <a:gd name="connsiteY20" fmla="*/ 1013456 h 1216152"/>
              <a:gd name="connsiteX21" fmla="*/ 11016992 w 11219688"/>
              <a:gd name="connsiteY21" fmla="*/ 1216152 h 1216152"/>
              <a:gd name="connsiteX22" fmla="*/ 10548770 w 11219688"/>
              <a:gd name="connsiteY22" fmla="*/ 1216152 h 1216152"/>
              <a:gd name="connsiteX23" fmla="*/ 10190718 w 11219688"/>
              <a:gd name="connsiteY23" fmla="*/ 1216152 h 1216152"/>
              <a:gd name="connsiteX24" fmla="*/ 9281816 w 11219688"/>
              <a:gd name="connsiteY24" fmla="*/ 1216152 h 1216152"/>
              <a:gd name="connsiteX25" fmla="*/ 8483084 w 11219688"/>
              <a:gd name="connsiteY25" fmla="*/ 1216152 h 1216152"/>
              <a:gd name="connsiteX26" fmla="*/ 8014862 w 11219688"/>
              <a:gd name="connsiteY26" fmla="*/ 1216152 h 1216152"/>
              <a:gd name="connsiteX27" fmla="*/ 7105960 w 11219688"/>
              <a:gd name="connsiteY27" fmla="*/ 1216152 h 1216152"/>
              <a:gd name="connsiteX28" fmla="*/ 6197058 w 11219688"/>
              <a:gd name="connsiteY28" fmla="*/ 1216152 h 1216152"/>
              <a:gd name="connsiteX29" fmla="*/ 5398326 w 11219688"/>
              <a:gd name="connsiteY29" fmla="*/ 1216152 h 1216152"/>
              <a:gd name="connsiteX30" fmla="*/ 4709764 w 11219688"/>
              <a:gd name="connsiteY30" fmla="*/ 1216152 h 1216152"/>
              <a:gd name="connsiteX31" fmla="*/ 4131372 w 11219688"/>
              <a:gd name="connsiteY31" fmla="*/ 1216152 h 1216152"/>
              <a:gd name="connsiteX32" fmla="*/ 3332640 w 11219688"/>
              <a:gd name="connsiteY32" fmla="*/ 1216152 h 1216152"/>
              <a:gd name="connsiteX33" fmla="*/ 2974588 w 11219688"/>
              <a:gd name="connsiteY33" fmla="*/ 1216152 h 1216152"/>
              <a:gd name="connsiteX34" fmla="*/ 2286026 w 11219688"/>
              <a:gd name="connsiteY34" fmla="*/ 1216152 h 1216152"/>
              <a:gd name="connsiteX35" fmla="*/ 1927974 w 11219688"/>
              <a:gd name="connsiteY35" fmla="*/ 1216152 h 1216152"/>
              <a:gd name="connsiteX36" fmla="*/ 1349582 w 11219688"/>
              <a:gd name="connsiteY36" fmla="*/ 1216152 h 1216152"/>
              <a:gd name="connsiteX37" fmla="*/ 661020 w 11219688"/>
              <a:gd name="connsiteY37" fmla="*/ 1216152 h 1216152"/>
              <a:gd name="connsiteX38" fmla="*/ 0 w 11219688"/>
              <a:gd name="connsiteY38" fmla="*/ 1216152 h 1216152"/>
              <a:gd name="connsiteX39" fmla="*/ 0 w 11219688"/>
              <a:gd name="connsiteY39" fmla="*/ 1216152 h 1216152"/>
              <a:gd name="connsiteX40" fmla="*/ 0 w 11219688"/>
              <a:gd name="connsiteY40" fmla="*/ 689155 h 1216152"/>
              <a:gd name="connsiteX41" fmla="*/ 0 w 11219688"/>
              <a:gd name="connsiteY41" fmla="*/ 202696 h 1216152"/>
              <a:gd name="connsiteX42" fmla="*/ 202696 w 11219688"/>
              <a:gd name="connsiteY42" fmla="*/ 0 h 121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219688" h="1216152" fill="none" extrusionOk="0">
                <a:moveTo>
                  <a:pt x="202696" y="0"/>
                </a:moveTo>
                <a:cubicBezTo>
                  <a:pt x="357474" y="31262"/>
                  <a:pt x="573146" y="-16307"/>
                  <a:pt x="891258" y="0"/>
                </a:cubicBezTo>
                <a:cubicBezTo>
                  <a:pt x="1209370" y="16307"/>
                  <a:pt x="1274769" y="19417"/>
                  <a:pt x="1579820" y="0"/>
                </a:cubicBezTo>
                <a:cubicBezTo>
                  <a:pt x="1884871" y="-19417"/>
                  <a:pt x="2124300" y="-14959"/>
                  <a:pt x="2378552" y="0"/>
                </a:cubicBezTo>
                <a:cubicBezTo>
                  <a:pt x="2632804" y="14959"/>
                  <a:pt x="2728452" y="-986"/>
                  <a:pt x="2956944" y="0"/>
                </a:cubicBezTo>
                <a:cubicBezTo>
                  <a:pt x="3185436" y="986"/>
                  <a:pt x="3257645" y="-19790"/>
                  <a:pt x="3425166" y="0"/>
                </a:cubicBezTo>
                <a:cubicBezTo>
                  <a:pt x="3592687" y="19790"/>
                  <a:pt x="3665440" y="-14159"/>
                  <a:pt x="3783218" y="0"/>
                </a:cubicBezTo>
                <a:cubicBezTo>
                  <a:pt x="3900996" y="14159"/>
                  <a:pt x="4225547" y="-3141"/>
                  <a:pt x="4361610" y="0"/>
                </a:cubicBezTo>
                <a:cubicBezTo>
                  <a:pt x="4497673" y="3141"/>
                  <a:pt x="4626710" y="9501"/>
                  <a:pt x="4719663" y="0"/>
                </a:cubicBezTo>
                <a:cubicBezTo>
                  <a:pt x="4812616" y="-9501"/>
                  <a:pt x="4937609" y="-15153"/>
                  <a:pt x="5077715" y="0"/>
                </a:cubicBezTo>
                <a:cubicBezTo>
                  <a:pt x="5217821" y="15153"/>
                  <a:pt x="5562304" y="-41113"/>
                  <a:pt x="5986617" y="0"/>
                </a:cubicBezTo>
                <a:cubicBezTo>
                  <a:pt x="6410930" y="41113"/>
                  <a:pt x="6343061" y="-26319"/>
                  <a:pt x="6565009" y="0"/>
                </a:cubicBezTo>
                <a:cubicBezTo>
                  <a:pt x="6786957" y="26319"/>
                  <a:pt x="7272147" y="-24487"/>
                  <a:pt x="7473911" y="0"/>
                </a:cubicBezTo>
                <a:cubicBezTo>
                  <a:pt x="7675675" y="24487"/>
                  <a:pt x="7970581" y="5460"/>
                  <a:pt x="8382813" y="0"/>
                </a:cubicBezTo>
                <a:cubicBezTo>
                  <a:pt x="8795045" y="-5460"/>
                  <a:pt x="8565594" y="-411"/>
                  <a:pt x="8740865" y="0"/>
                </a:cubicBezTo>
                <a:cubicBezTo>
                  <a:pt x="8916136" y="411"/>
                  <a:pt x="9249291" y="28626"/>
                  <a:pt x="9649767" y="0"/>
                </a:cubicBezTo>
                <a:cubicBezTo>
                  <a:pt x="10050243" y="-28626"/>
                  <a:pt x="10108901" y="37528"/>
                  <a:pt x="10448499" y="0"/>
                </a:cubicBezTo>
                <a:cubicBezTo>
                  <a:pt x="10788097" y="-37528"/>
                  <a:pt x="10835436" y="3288"/>
                  <a:pt x="11219688" y="0"/>
                </a:cubicBezTo>
                <a:lnTo>
                  <a:pt x="11219688" y="0"/>
                </a:lnTo>
                <a:cubicBezTo>
                  <a:pt x="11241200" y="138429"/>
                  <a:pt x="11224215" y="397412"/>
                  <a:pt x="11219688" y="506728"/>
                </a:cubicBezTo>
                <a:cubicBezTo>
                  <a:pt x="11215161" y="616044"/>
                  <a:pt x="11199569" y="795719"/>
                  <a:pt x="11219688" y="1013456"/>
                </a:cubicBezTo>
                <a:cubicBezTo>
                  <a:pt x="11225477" y="1106812"/>
                  <a:pt x="11130962" y="1243804"/>
                  <a:pt x="11016992" y="1216152"/>
                </a:cubicBezTo>
                <a:cubicBezTo>
                  <a:pt x="10806783" y="1207991"/>
                  <a:pt x="10747890" y="1233295"/>
                  <a:pt x="10548770" y="1216152"/>
                </a:cubicBezTo>
                <a:cubicBezTo>
                  <a:pt x="10349650" y="1199009"/>
                  <a:pt x="10289586" y="1199124"/>
                  <a:pt x="10190718" y="1216152"/>
                </a:cubicBezTo>
                <a:cubicBezTo>
                  <a:pt x="10091850" y="1233180"/>
                  <a:pt x="9690526" y="1201752"/>
                  <a:pt x="9281816" y="1216152"/>
                </a:cubicBezTo>
                <a:cubicBezTo>
                  <a:pt x="8873106" y="1230552"/>
                  <a:pt x="8760743" y="1177825"/>
                  <a:pt x="8483084" y="1216152"/>
                </a:cubicBezTo>
                <a:cubicBezTo>
                  <a:pt x="8205425" y="1254479"/>
                  <a:pt x="8174852" y="1228096"/>
                  <a:pt x="8014862" y="1216152"/>
                </a:cubicBezTo>
                <a:cubicBezTo>
                  <a:pt x="7854872" y="1204208"/>
                  <a:pt x="7320135" y="1202068"/>
                  <a:pt x="7105960" y="1216152"/>
                </a:cubicBezTo>
                <a:cubicBezTo>
                  <a:pt x="6891785" y="1230236"/>
                  <a:pt x="6480742" y="1173287"/>
                  <a:pt x="6197058" y="1216152"/>
                </a:cubicBezTo>
                <a:cubicBezTo>
                  <a:pt x="5913374" y="1259017"/>
                  <a:pt x="5583713" y="1214897"/>
                  <a:pt x="5398326" y="1216152"/>
                </a:cubicBezTo>
                <a:cubicBezTo>
                  <a:pt x="5212939" y="1217407"/>
                  <a:pt x="5014257" y="1233987"/>
                  <a:pt x="4709764" y="1216152"/>
                </a:cubicBezTo>
                <a:cubicBezTo>
                  <a:pt x="4405271" y="1198317"/>
                  <a:pt x="4366064" y="1237911"/>
                  <a:pt x="4131372" y="1216152"/>
                </a:cubicBezTo>
                <a:cubicBezTo>
                  <a:pt x="3896680" y="1194393"/>
                  <a:pt x="3657853" y="1189239"/>
                  <a:pt x="3332640" y="1216152"/>
                </a:cubicBezTo>
                <a:cubicBezTo>
                  <a:pt x="3007427" y="1243065"/>
                  <a:pt x="3140120" y="1227818"/>
                  <a:pt x="2974588" y="1216152"/>
                </a:cubicBezTo>
                <a:cubicBezTo>
                  <a:pt x="2809056" y="1204486"/>
                  <a:pt x="2485245" y="1210032"/>
                  <a:pt x="2286026" y="1216152"/>
                </a:cubicBezTo>
                <a:cubicBezTo>
                  <a:pt x="2086807" y="1222272"/>
                  <a:pt x="2018788" y="1220871"/>
                  <a:pt x="1927974" y="1216152"/>
                </a:cubicBezTo>
                <a:cubicBezTo>
                  <a:pt x="1837160" y="1211433"/>
                  <a:pt x="1580293" y="1190803"/>
                  <a:pt x="1349582" y="1216152"/>
                </a:cubicBezTo>
                <a:cubicBezTo>
                  <a:pt x="1118871" y="1241501"/>
                  <a:pt x="960704" y="1190212"/>
                  <a:pt x="661020" y="1216152"/>
                </a:cubicBezTo>
                <a:cubicBezTo>
                  <a:pt x="361336" y="1242092"/>
                  <a:pt x="289828" y="1237490"/>
                  <a:pt x="0" y="1216152"/>
                </a:cubicBezTo>
                <a:lnTo>
                  <a:pt x="0" y="1216152"/>
                </a:lnTo>
                <a:cubicBezTo>
                  <a:pt x="-5718" y="1040023"/>
                  <a:pt x="8201" y="821673"/>
                  <a:pt x="0" y="689155"/>
                </a:cubicBezTo>
                <a:cubicBezTo>
                  <a:pt x="-8201" y="556637"/>
                  <a:pt x="-11242" y="390892"/>
                  <a:pt x="0" y="202696"/>
                </a:cubicBezTo>
                <a:cubicBezTo>
                  <a:pt x="5241" y="86997"/>
                  <a:pt x="85747" y="-14293"/>
                  <a:pt x="202696" y="0"/>
                </a:cubicBezTo>
                <a:close/>
              </a:path>
              <a:path w="11219688" h="1216152" stroke="0" extrusionOk="0">
                <a:moveTo>
                  <a:pt x="202696" y="0"/>
                </a:moveTo>
                <a:cubicBezTo>
                  <a:pt x="470974" y="-11417"/>
                  <a:pt x="562077" y="25069"/>
                  <a:pt x="781088" y="0"/>
                </a:cubicBezTo>
                <a:cubicBezTo>
                  <a:pt x="1000099" y="-25069"/>
                  <a:pt x="1127211" y="-7211"/>
                  <a:pt x="1469650" y="0"/>
                </a:cubicBezTo>
                <a:cubicBezTo>
                  <a:pt x="1812089" y="7211"/>
                  <a:pt x="1793986" y="10110"/>
                  <a:pt x="2048042" y="0"/>
                </a:cubicBezTo>
                <a:cubicBezTo>
                  <a:pt x="2302098" y="-10110"/>
                  <a:pt x="2352583" y="-22383"/>
                  <a:pt x="2516264" y="0"/>
                </a:cubicBezTo>
                <a:cubicBezTo>
                  <a:pt x="2679945" y="22383"/>
                  <a:pt x="2843942" y="25558"/>
                  <a:pt x="3094656" y="0"/>
                </a:cubicBezTo>
                <a:cubicBezTo>
                  <a:pt x="3345370" y="-25558"/>
                  <a:pt x="3467877" y="-17108"/>
                  <a:pt x="3562879" y="0"/>
                </a:cubicBezTo>
                <a:cubicBezTo>
                  <a:pt x="3657881" y="17108"/>
                  <a:pt x="4152909" y="-6709"/>
                  <a:pt x="4471780" y="0"/>
                </a:cubicBezTo>
                <a:cubicBezTo>
                  <a:pt x="4790651" y="6709"/>
                  <a:pt x="5088572" y="621"/>
                  <a:pt x="5380682" y="0"/>
                </a:cubicBezTo>
                <a:cubicBezTo>
                  <a:pt x="5672792" y="-621"/>
                  <a:pt x="5998892" y="1570"/>
                  <a:pt x="6289584" y="0"/>
                </a:cubicBezTo>
                <a:cubicBezTo>
                  <a:pt x="6580276" y="-1570"/>
                  <a:pt x="6723950" y="1318"/>
                  <a:pt x="6978146" y="0"/>
                </a:cubicBezTo>
                <a:cubicBezTo>
                  <a:pt x="7232342" y="-1318"/>
                  <a:pt x="7196001" y="-12866"/>
                  <a:pt x="7336198" y="0"/>
                </a:cubicBezTo>
                <a:cubicBezTo>
                  <a:pt x="7476395" y="12866"/>
                  <a:pt x="8032498" y="18505"/>
                  <a:pt x="8245100" y="0"/>
                </a:cubicBezTo>
                <a:cubicBezTo>
                  <a:pt x="8457702" y="-18505"/>
                  <a:pt x="8645138" y="-2310"/>
                  <a:pt x="9043832" y="0"/>
                </a:cubicBezTo>
                <a:cubicBezTo>
                  <a:pt x="9442526" y="2310"/>
                  <a:pt x="9444073" y="-2998"/>
                  <a:pt x="9732394" y="0"/>
                </a:cubicBezTo>
                <a:cubicBezTo>
                  <a:pt x="10020715" y="2998"/>
                  <a:pt x="10182463" y="-27034"/>
                  <a:pt x="10420956" y="0"/>
                </a:cubicBezTo>
                <a:cubicBezTo>
                  <a:pt x="10659449" y="27034"/>
                  <a:pt x="10936700" y="29381"/>
                  <a:pt x="11219688" y="0"/>
                </a:cubicBezTo>
                <a:lnTo>
                  <a:pt x="11219688" y="0"/>
                </a:lnTo>
                <a:cubicBezTo>
                  <a:pt x="11227271" y="227481"/>
                  <a:pt x="11223316" y="270761"/>
                  <a:pt x="11219688" y="476324"/>
                </a:cubicBezTo>
                <a:cubicBezTo>
                  <a:pt x="11216060" y="681887"/>
                  <a:pt x="11196051" y="802270"/>
                  <a:pt x="11219688" y="1013456"/>
                </a:cubicBezTo>
                <a:cubicBezTo>
                  <a:pt x="11210833" y="1105970"/>
                  <a:pt x="11124893" y="1199035"/>
                  <a:pt x="11016992" y="1216152"/>
                </a:cubicBezTo>
                <a:cubicBezTo>
                  <a:pt x="10823542" y="1198277"/>
                  <a:pt x="10482347" y="1203819"/>
                  <a:pt x="10218260" y="1216152"/>
                </a:cubicBezTo>
                <a:cubicBezTo>
                  <a:pt x="9954173" y="1228485"/>
                  <a:pt x="9933750" y="1225084"/>
                  <a:pt x="9860208" y="1216152"/>
                </a:cubicBezTo>
                <a:cubicBezTo>
                  <a:pt x="9786666" y="1207220"/>
                  <a:pt x="9458508" y="1187718"/>
                  <a:pt x="9281816" y="1216152"/>
                </a:cubicBezTo>
                <a:cubicBezTo>
                  <a:pt x="9105124" y="1244586"/>
                  <a:pt x="9071813" y="1229635"/>
                  <a:pt x="8923764" y="1216152"/>
                </a:cubicBezTo>
                <a:cubicBezTo>
                  <a:pt x="8775715" y="1202669"/>
                  <a:pt x="8571774" y="1222448"/>
                  <a:pt x="8455541" y="1216152"/>
                </a:cubicBezTo>
                <a:cubicBezTo>
                  <a:pt x="8339308" y="1209856"/>
                  <a:pt x="7968147" y="1202274"/>
                  <a:pt x="7546640" y="1216152"/>
                </a:cubicBezTo>
                <a:cubicBezTo>
                  <a:pt x="7125133" y="1230030"/>
                  <a:pt x="7125506" y="1205377"/>
                  <a:pt x="6968247" y="1216152"/>
                </a:cubicBezTo>
                <a:cubicBezTo>
                  <a:pt x="6810988" y="1226927"/>
                  <a:pt x="6531096" y="1224593"/>
                  <a:pt x="6169516" y="1216152"/>
                </a:cubicBezTo>
                <a:cubicBezTo>
                  <a:pt x="5807936" y="1207711"/>
                  <a:pt x="5636234" y="1198573"/>
                  <a:pt x="5480954" y="1216152"/>
                </a:cubicBezTo>
                <a:cubicBezTo>
                  <a:pt x="5325674" y="1233731"/>
                  <a:pt x="5252857" y="1227821"/>
                  <a:pt x="5122901" y="1216152"/>
                </a:cubicBezTo>
                <a:cubicBezTo>
                  <a:pt x="4992945" y="1204483"/>
                  <a:pt x="4671801" y="1207861"/>
                  <a:pt x="4544509" y="1216152"/>
                </a:cubicBezTo>
                <a:cubicBezTo>
                  <a:pt x="4417217" y="1224443"/>
                  <a:pt x="3881785" y="1210562"/>
                  <a:pt x="3635607" y="1216152"/>
                </a:cubicBezTo>
                <a:cubicBezTo>
                  <a:pt x="3389429" y="1221742"/>
                  <a:pt x="3035213" y="1230052"/>
                  <a:pt x="2836875" y="1216152"/>
                </a:cubicBezTo>
                <a:cubicBezTo>
                  <a:pt x="2638537" y="1202252"/>
                  <a:pt x="2589330" y="1205010"/>
                  <a:pt x="2478823" y="1216152"/>
                </a:cubicBezTo>
                <a:cubicBezTo>
                  <a:pt x="2368316" y="1227294"/>
                  <a:pt x="2234576" y="1225268"/>
                  <a:pt x="2010601" y="1216152"/>
                </a:cubicBezTo>
                <a:cubicBezTo>
                  <a:pt x="1786626" y="1207036"/>
                  <a:pt x="1419483" y="1216834"/>
                  <a:pt x="1101699" y="1216152"/>
                </a:cubicBezTo>
                <a:cubicBezTo>
                  <a:pt x="783915" y="1215470"/>
                  <a:pt x="837753" y="1209234"/>
                  <a:pt x="743647" y="1216152"/>
                </a:cubicBezTo>
                <a:cubicBezTo>
                  <a:pt x="649541" y="1223070"/>
                  <a:pt x="349511" y="1209489"/>
                  <a:pt x="0" y="1216152"/>
                </a:cubicBezTo>
                <a:lnTo>
                  <a:pt x="0" y="1216152"/>
                </a:lnTo>
                <a:cubicBezTo>
                  <a:pt x="16965" y="1084690"/>
                  <a:pt x="-5493" y="856914"/>
                  <a:pt x="0" y="709424"/>
                </a:cubicBezTo>
                <a:cubicBezTo>
                  <a:pt x="5493" y="561934"/>
                  <a:pt x="23192" y="432080"/>
                  <a:pt x="0" y="202696"/>
                </a:cubicBezTo>
                <a:cubicBezTo>
                  <a:pt x="11235" y="78799"/>
                  <a:pt x="94597" y="-3052"/>
                  <a:pt x="202696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GB" sz="2800" b="1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0B8AD2-9B97-615A-9050-1612FD53B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62" y="2837672"/>
            <a:ext cx="7119067" cy="4020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6753" y="163286"/>
            <a:ext cx="7297734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1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xmlns="" id="{9A3B6DCF-1DFA-D9E4-2FC7-0778D9F0F8F9}"/>
              </a:ext>
            </a:extLst>
          </p:cNvPr>
          <p:cNvSpPr/>
          <p:nvPr/>
        </p:nvSpPr>
        <p:spPr>
          <a:xfrm>
            <a:off x="1494658" y="1572322"/>
            <a:ext cx="8847206" cy="4092158"/>
          </a:xfrm>
          <a:custGeom>
            <a:avLst/>
            <a:gdLst/>
            <a:ahLst/>
            <a:cxnLst/>
            <a:rect l="l" t="t" r="r" b="b"/>
            <a:pathLst>
              <a:path w="4391266" h="2909214">
                <a:moveTo>
                  <a:pt x="0" y="0"/>
                </a:moveTo>
                <a:lnTo>
                  <a:pt x="4391265" y="0"/>
                </a:lnTo>
                <a:lnTo>
                  <a:pt x="4391265" y="2909214"/>
                </a:lnTo>
                <a:lnTo>
                  <a:pt x="0" y="2909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xmlns="" id="{E00A8CFF-7C92-D213-EB01-217EC688B4F0}"/>
              </a:ext>
            </a:extLst>
          </p:cNvPr>
          <p:cNvSpPr/>
          <p:nvPr/>
        </p:nvSpPr>
        <p:spPr>
          <a:xfrm>
            <a:off x="8284846" y="2487168"/>
            <a:ext cx="5211697" cy="5152469"/>
          </a:xfrm>
          <a:custGeom>
            <a:avLst/>
            <a:gdLst/>
            <a:ahLst/>
            <a:cxnLst/>
            <a:rect l="l" t="t" r="r" b="b"/>
            <a:pathLst>
              <a:path w="2278720" h="2567572">
                <a:moveTo>
                  <a:pt x="0" y="0"/>
                </a:moveTo>
                <a:lnTo>
                  <a:pt x="2278720" y="0"/>
                </a:lnTo>
                <a:lnTo>
                  <a:pt x="2278720" y="2567572"/>
                </a:lnTo>
                <a:lnTo>
                  <a:pt x="0" y="25675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0AF52A-8CF4-1EF5-B0AB-7536C273AAF5}"/>
              </a:ext>
            </a:extLst>
          </p:cNvPr>
          <p:cNvSpPr txBox="1"/>
          <p:nvPr/>
        </p:nvSpPr>
        <p:spPr>
          <a:xfrm>
            <a:off x="4281227" y="1981939"/>
            <a:ext cx="2861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GB" sz="4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endParaRPr lang="vi-VN" sz="4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A50F7B-59B2-D20C-B454-FBD910435A88}"/>
              </a:ext>
            </a:extLst>
          </p:cNvPr>
          <p:cNvSpPr txBox="1"/>
          <p:nvPr/>
        </p:nvSpPr>
        <p:spPr>
          <a:xfrm>
            <a:off x="2235485" y="2672436"/>
            <a:ext cx="69531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kern="0" dirty="0">
                <a:effectLst/>
                <a:latin typeface="+mj-lt"/>
                <a:ea typeface="Cambria" panose="02040503050406030204" pitchFamily="18" charset="0"/>
              </a:rPr>
              <a:t>Các câu tục ngữ trong bài </a:t>
            </a:r>
            <a:r>
              <a:rPr lang="vi-VN" sz="4000" kern="0" dirty="0">
                <a:solidFill>
                  <a:srgbClr val="231F20"/>
                </a:solidFill>
                <a:effectLst/>
                <a:latin typeface="+mj-lt"/>
                <a:ea typeface="Cambria" panose="02040503050406030204" pitchFamily="18" charset="0"/>
              </a:rPr>
              <a:t>khuyên chúng ta phải có ý chí, nghị lực để đạt được thành công.</a:t>
            </a:r>
            <a:endParaRPr lang="vi-VN" sz="4000" dirty="0">
              <a:latin typeface="+mj-lt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5657" y="163286"/>
            <a:ext cx="731883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04911B33-0CAD-EE81-EEE5-C460203AB452}"/>
              </a:ext>
            </a:extLst>
          </p:cNvPr>
          <p:cNvSpPr/>
          <p:nvPr/>
        </p:nvSpPr>
        <p:spPr>
          <a:xfrm>
            <a:off x="3210507" y="1959429"/>
            <a:ext cx="7040448" cy="4138163"/>
          </a:xfrm>
          <a:custGeom>
            <a:avLst/>
            <a:gdLst/>
            <a:ahLst/>
            <a:cxnLst/>
            <a:rect l="l" t="t" r="r" b="b"/>
            <a:pathLst>
              <a:path w="2143321" h="2284547">
                <a:moveTo>
                  <a:pt x="0" y="0"/>
                </a:moveTo>
                <a:lnTo>
                  <a:pt x="2143320" y="0"/>
                </a:lnTo>
                <a:lnTo>
                  <a:pt x="2143320" y="2284547"/>
                </a:lnTo>
                <a:lnTo>
                  <a:pt x="0" y="228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7DD7C031-905F-A519-90B1-7FD3C61B59D1}"/>
              </a:ext>
            </a:extLst>
          </p:cNvPr>
          <p:cNvSpPr/>
          <p:nvPr/>
        </p:nvSpPr>
        <p:spPr>
          <a:xfrm>
            <a:off x="8488" y="2447948"/>
            <a:ext cx="4021620" cy="4686300"/>
          </a:xfrm>
          <a:custGeom>
            <a:avLst/>
            <a:gdLst/>
            <a:ahLst/>
            <a:cxnLst/>
            <a:rect l="l" t="t" r="r" b="b"/>
            <a:pathLst>
              <a:path w="3769588" h="4289716">
                <a:moveTo>
                  <a:pt x="0" y="0"/>
                </a:moveTo>
                <a:lnTo>
                  <a:pt x="3769588" y="0"/>
                </a:lnTo>
                <a:lnTo>
                  <a:pt x="3769588" y="4289716"/>
                </a:lnTo>
                <a:lnTo>
                  <a:pt x="0" y="42897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4014533-25EF-45C4-9D13-518776CCCED5}"/>
              </a:ext>
            </a:extLst>
          </p:cNvPr>
          <p:cNvSpPr txBox="1"/>
          <p:nvPr/>
        </p:nvSpPr>
        <p:spPr>
          <a:xfrm>
            <a:off x="3916907" y="3511515"/>
            <a:ext cx="5627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HOẠT ĐỘNG</a:t>
            </a:r>
          </a:p>
          <a:p>
            <a:pPr algn="ctr"/>
            <a:r>
              <a:rPr lang="vi-VN" sz="5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 NÂNG CAO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38400" y="163286"/>
            <a:ext cx="7326087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35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45AFA00-1A9F-048A-7701-3337892C995E}"/>
              </a:ext>
            </a:extLst>
          </p:cNvPr>
          <p:cNvSpPr/>
          <p:nvPr/>
        </p:nvSpPr>
        <p:spPr>
          <a:xfrm>
            <a:off x="275844" y="301752"/>
            <a:ext cx="11640312" cy="6345936"/>
          </a:xfrm>
          <a:custGeom>
            <a:avLst/>
            <a:gdLst>
              <a:gd name="connsiteX0" fmla="*/ 1057677 w 11640312"/>
              <a:gd name="connsiteY0" fmla="*/ 0 h 6345936"/>
              <a:gd name="connsiteX1" fmla="*/ 1507439 w 11640312"/>
              <a:gd name="connsiteY1" fmla="*/ 0 h 6345936"/>
              <a:gd name="connsiteX2" fmla="*/ 1851375 w 11640312"/>
              <a:gd name="connsiteY2" fmla="*/ 0 h 6345936"/>
              <a:gd name="connsiteX3" fmla="*/ 2724442 w 11640312"/>
              <a:gd name="connsiteY3" fmla="*/ 0 h 6345936"/>
              <a:gd name="connsiteX4" fmla="*/ 3491683 w 11640312"/>
              <a:gd name="connsiteY4" fmla="*/ 0 h 6345936"/>
              <a:gd name="connsiteX5" fmla="*/ 3941445 w 11640312"/>
              <a:gd name="connsiteY5" fmla="*/ 0 h 6345936"/>
              <a:gd name="connsiteX6" fmla="*/ 4602860 w 11640312"/>
              <a:gd name="connsiteY6" fmla="*/ 0 h 6345936"/>
              <a:gd name="connsiteX7" fmla="*/ 5052622 w 11640312"/>
              <a:gd name="connsiteY7" fmla="*/ 0 h 6345936"/>
              <a:gd name="connsiteX8" fmla="*/ 5925689 w 11640312"/>
              <a:gd name="connsiteY8" fmla="*/ 0 h 6345936"/>
              <a:gd name="connsiteX9" fmla="*/ 6269625 w 11640312"/>
              <a:gd name="connsiteY9" fmla="*/ 0 h 6345936"/>
              <a:gd name="connsiteX10" fmla="*/ 6719387 w 11640312"/>
              <a:gd name="connsiteY10" fmla="*/ 0 h 6345936"/>
              <a:gd name="connsiteX11" fmla="*/ 7486628 w 11640312"/>
              <a:gd name="connsiteY11" fmla="*/ 0 h 6345936"/>
              <a:gd name="connsiteX12" fmla="*/ 8253869 w 11640312"/>
              <a:gd name="connsiteY12" fmla="*/ 0 h 6345936"/>
              <a:gd name="connsiteX13" fmla="*/ 8597804 w 11640312"/>
              <a:gd name="connsiteY13" fmla="*/ 0 h 6345936"/>
              <a:gd name="connsiteX14" fmla="*/ 9153393 w 11640312"/>
              <a:gd name="connsiteY14" fmla="*/ 0 h 6345936"/>
              <a:gd name="connsiteX15" fmla="*/ 9814807 w 11640312"/>
              <a:gd name="connsiteY15" fmla="*/ 0 h 6345936"/>
              <a:gd name="connsiteX16" fmla="*/ 10687875 w 11640312"/>
              <a:gd name="connsiteY16" fmla="*/ 0 h 6345936"/>
              <a:gd name="connsiteX17" fmla="*/ 11031810 w 11640312"/>
              <a:gd name="connsiteY17" fmla="*/ 0 h 6345936"/>
              <a:gd name="connsiteX18" fmla="*/ 11640312 w 11640312"/>
              <a:gd name="connsiteY18" fmla="*/ 0 h 6345936"/>
              <a:gd name="connsiteX19" fmla="*/ 11640312 w 11640312"/>
              <a:gd name="connsiteY19" fmla="*/ 0 h 6345936"/>
              <a:gd name="connsiteX20" fmla="*/ 11640312 w 11640312"/>
              <a:gd name="connsiteY20" fmla="*/ 661032 h 6345936"/>
              <a:gd name="connsiteX21" fmla="*/ 11640312 w 11640312"/>
              <a:gd name="connsiteY21" fmla="*/ 1374947 h 6345936"/>
              <a:gd name="connsiteX22" fmla="*/ 11640312 w 11640312"/>
              <a:gd name="connsiteY22" fmla="*/ 1877332 h 6345936"/>
              <a:gd name="connsiteX23" fmla="*/ 11640312 w 11640312"/>
              <a:gd name="connsiteY23" fmla="*/ 2538364 h 6345936"/>
              <a:gd name="connsiteX24" fmla="*/ 11640312 w 11640312"/>
              <a:gd name="connsiteY24" fmla="*/ 3040749 h 6345936"/>
              <a:gd name="connsiteX25" fmla="*/ 11640312 w 11640312"/>
              <a:gd name="connsiteY25" fmla="*/ 3648899 h 6345936"/>
              <a:gd name="connsiteX26" fmla="*/ 11640312 w 11640312"/>
              <a:gd name="connsiteY26" fmla="*/ 4309931 h 6345936"/>
              <a:gd name="connsiteX27" fmla="*/ 11640312 w 11640312"/>
              <a:gd name="connsiteY27" fmla="*/ 5288259 h 6345936"/>
              <a:gd name="connsiteX28" fmla="*/ 10582635 w 11640312"/>
              <a:gd name="connsiteY28" fmla="*/ 6345936 h 6345936"/>
              <a:gd name="connsiteX29" fmla="*/ 9921220 w 11640312"/>
              <a:gd name="connsiteY29" fmla="*/ 6345936 h 6345936"/>
              <a:gd name="connsiteX30" fmla="*/ 9471458 w 11640312"/>
              <a:gd name="connsiteY30" fmla="*/ 6345936 h 6345936"/>
              <a:gd name="connsiteX31" fmla="*/ 8915870 w 11640312"/>
              <a:gd name="connsiteY31" fmla="*/ 6345936 h 6345936"/>
              <a:gd name="connsiteX32" fmla="*/ 8148629 w 11640312"/>
              <a:gd name="connsiteY32" fmla="*/ 6345936 h 6345936"/>
              <a:gd name="connsiteX33" fmla="*/ 7381388 w 11640312"/>
              <a:gd name="connsiteY33" fmla="*/ 6345936 h 6345936"/>
              <a:gd name="connsiteX34" fmla="*/ 6508321 w 11640312"/>
              <a:gd name="connsiteY34" fmla="*/ 6345936 h 6345936"/>
              <a:gd name="connsiteX35" fmla="*/ 5846906 w 11640312"/>
              <a:gd name="connsiteY35" fmla="*/ 6345936 h 6345936"/>
              <a:gd name="connsiteX36" fmla="*/ 5185491 w 11640312"/>
              <a:gd name="connsiteY36" fmla="*/ 6345936 h 6345936"/>
              <a:gd name="connsiteX37" fmla="*/ 4418250 w 11640312"/>
              <a:gd name="connsiteY37" fmla="*/ 6345936 h 6345936"/>
              <a:gd name="connsiteX38" fmla="*/ 3756835 w 11640312"/>
              <a:gd name="connsiteY38" fmla="*/ 6345936 h 6345936"/>
              <a:gd name="connsiteX39" fmla="*/ 2989594 w 11640312"/>
              <a:gd name="connsiteY39" fmla="*/ 6345936 h 6345936"/>
              <a:gd name="connsiteX40" fmla="*/ 2222353 w 11640312"/>
              <a:gd name="connsiteY40" fmla="*/ 6345936 h 6345936"/>
              <a:gd name="connsiteX41" fmla="*/ 1560939 w 11640312"/>
              <a:gd name="connsiteY41" fmla="*/ 6345936 h 6345936"/>
              <a:gd name="connsiteX42" fmla="*/ 687871 w 11640312"/>
              <a:gd name="connsiteY42" fmla="*/ 6345936 h 6345936"/>
              <a:gd name="connsiteX43" fmla="*/ 0 w 11640312"/>
              <a:gd name="connsiteY43" fmla="*/ 6345936 h 6345936"/>
              <a:gd name="connsiteX44" fmla="*/ 0 w 11640312"/>
              <a:gd name="connsiteY44" fmla="*/ 6345936 h 6345936"/>
              <a:gd name="connsiteX45" fmla="*/ 0 w 11640312"/>
              <a:gd name="connsiteY45" fmla="*/ 5579138 h 6345936"/>
              <a:gd name="connsiteX46" fmla="*/ 0 w 11640312"/>
              <a:gd name="connsiteY46" fmla="*/ 5023871 h 6345936"/>
              <a:gd name="connsiteX47" fmla="*/ 0 w 11640312"/>
              <a:gd name="connsiteY47" fmla="*/ 4415721 h 6345936"/>
              <a:gd name="connsiteX48" fmla="*/ 0 w 11640312"/>
              <a:gd name="connsiteY48" fmla="*/ 3807572 h 6345936"/>
              <a:gd name="connsiteX49" fmla="*/ 0 w 11640312"/>
              <a:gd name="connsiteY49" fmla="*/ 3305187 h 6345936"/>
              <a:gd name="connsiteX50" fmla="*/ 0 w 11640312"/>
              <a:gd name="connsiteY50" fmla="*/ 2749920 h 6345936"/>
              <a:gd name="connsiteX51" fmla="*/ 0 w 11640312"/>
              <a:gd name="connsiteY51" fmla="*/ 2036005 h 6345936"/>
              <a:gd name="connsiteX52" fmla="*/ 0 w 11640312"/>
              <a:gd name="connsiteY52" fmla="*/ 1057677 h 6345936"/>
              <a:gd name="connsiteX53" fmla="*/ 1057677 w 11640312"/>
              <a:gd name="connsiteY53" fmla="*/ 0 h 63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40312" h="6345936" fill="none" extrusionOk="0">
                <a:moveTo>
                  <a:pt x="1057677" y="0"/>
                </a:moveTo>
                <a:cubicBezTo>
                  <a:pt x="1172044" y="-1320"/>
                  <a:pt x="1328960" y="-6035"/>
                  <a:pt x="1507439" y="0"/>
                </a:cubicBezTo>
                <a:cubicBezTo>
                  <a:pt x="1685918" y="6035"/>
                  <a:pt x="1699043" y="-8843"/>
                  <a:pt x="1851375" y="0"/>
                </a:cubicBezTo>
                <a:cubicBezTo>
                  <a:pt x="2003707" y="8843"/>
                  <a:pt x="2342900" y="-29177"/>
                  <a:pt x="2724442" y="0"/>
                </a:cubicBezTo>
                <a:cubicBezTo>
                  <a:pt x="3105984" y="29177"/>
                  <a:pt x="3198325" y="21289"/>
                  <a:pt x="3491683" y="0"/>
                </a:cubicBezTo>
                <a:cubicBezTo>
                  <a:pt x="3785041" y="-21289"/>
                  <a:pt x="3716895" y="21029"/>
                  <a:pt x="3941445" y="0"/>
                </a:cubicBezTo>
                <a:cubicBezTo>
                  <a:pt x="4165995" y="-21029"/>
                  <a:pt x="4463604" y="-638"/>
                  <a:pt x="4602860" y="0"/>
                </a:cubicBezTo>
                <a:cubicBezTo>
                  <a:pt x="4742117" y="638"/>
                  <a:pt x="4845227" y="-6950"/>
                  <a:pt x="5052622" y="0"/>
                </a:cubicBezTo>
                <a:cubicBezTo>
                  <a:pt x="5260017" y="6950"/>
                  <a:pt x="5546206" y="-35414"/>
                  <a:pt x="5925689" y="0"/>
                </a:cubicBezTo>
                <a:cubicBezTo>
                  <a:pt x="6305172" y="35414"/>
                  <a:pt x="6176921" y="13919"/>
                  <a:pt x="6269625" y="0"/>
                </a:cubicBezTo>
                <a:cubicBezTo>
                  <a:pt x="6362329" y="-13919"/>
                  <a:pt x="6581675" y="-18311"/>
                  <a:pt x="6719387" y="0"/>
                </a:cubicBezTo>
                <a:cubicBezTo>
                  <a:pt x="6857099" y="18311"/>
                  <a:pt x="7134692" y="-4739"/>
                  <a:pt x="7486628" y="0"/>
                </a:cubicBezTo>
                <a:cubicBezTo>
                  <a:pt x="7838564" y="4739"/>
                  <a:pt x="8066582" y="24173"/>
                  <a:pt x="8253869" y="0"/>
                </a:cubicBezTo>
                <a:cubicBezTo>
                  <a:pt x="8441156" y="-24173"/>
                  <a:pt x="8470342" y="-8587"/>
                  <a:pt x="8597804" y="0"/>
                </a:cubicBezTo>
                <a:cubicBezTo>
                  <a:pt x="8725266" y="8587"/>
                  <a:pt x="8984189" y="-24609"/>
                  <a:pt x="9153393" y="0"/>
                </a:cubicBezTo>
                <a:cubicBezTo>
                  <a:pt x="9322597" y="24609"/>
                  <a:pt x="9599844" y="-6762"/>
                  <a:pt x="9814807" y="0"/>
                </a:cubicBezTo>
                <a:cubicBezTo>
                  <a:pt x="10029770" y="6762"/>
                  <a:pt x="10451261" y="33253"/>
                  <a:pt x="10687875" y="0"/>
                </a:cubicBezTo>
                <a:cubicBezTo>
                  <a:pt x="10924489" y="-33253"/>
                  <a:pt x="10888078" y="2208"/>
                  <a:pt x="11031810" y="0"/>
                </a:cubicBezTo>
                <a:cubicBezTo>
                  <a:pt x="11175543" y="-2208"/>
                  <a:pt x="11470815" y="11178"/>
                  <a:pt x="11640312" y="0"/>
                </a:cubicBezTo>
                <a:lnTo>
                  <a:pt x="11640312" y="0"/>
                </a:lnTo>
                <a:cubicBezTo>
                  <a:pt x="11638456" y="300724"/>
                  <a:pt x="11669311" y="470552"/>
                  <a:pt x="11640312" y="661032"/>
                </a:cubicBezTo>
                <a:cubicBezTo>
                  <a:pt x="11611313" y="851512"/>
                  <a:pt x="11615489" y="1098664"/>
                  <a:pt x="11640312" y="1374947"/>
                </a:cubicBezTo>
                <a:cubicBezTo>
                  <a:pt x="11665135" y="1651231"/>
                  <a:pt x="11655638" y="1673928"/>
                  <a:pt x="11640312" y="1877332"/>
                </a:cubicBezTo>
                <a:cubicBezTo>
                  <a:pt x="11624986" y="2080737"/>
                  <a:pt x="11610801" y="2246604"/>
                  <a:pt x="11640312" y="2538364"/>
                </a:cubicBezTo>
                <a:cubicBezTo>
                  <a:pt x="11669823" y="2830124"/>
                  <a:pt x="11624551" y="2874606"/>
                  <a:pt x="11640312" y="3040749"/>
                </a:cubicBezTo>
                <a:cubicBezTo>
                  <a:pt x="11656073" y="3206893"/>
                  <a:pt x="11651988" y="3475433"/>
                  <a:pt x="11640312" y="3648899"/>
                </a:cubicBezTo>
                <a:cubicBezTo>
                  <a:pt x="11628637" y="3822365"/>
                  <a:pt x="11664102" y="4172069"/>
                  <a:pt x="11640312" y="4309931"/>
                </a:cubicBezTo>
                <a:cubicBezTo>
                  <a:pt x="11616522" y="4447793"/>
                  <a:pt x="11685124" y="5069127"/>
                  <a:pt x="11640312" y="5288259"/>
                </a:cubicBezTo>
                <a:cubicBezTo>
                  <a:pt x="11606794" y="5873268"/>
                  <a:pt x="11145247" y="6364863"/>
                  <a:pt x="10582635" y="6345936"/>
                </a:cubicBezTo>
                <a:cubicBezTo>
                  <a:pt x="10443784" y="6327838"/>
                  <a:pt x="10238676" y="6342080"/>
                  <a:pt x="9921220" y="6345936"/>
                </a:cubicBezTo>
                <a:cubicBezTo>
                  <a:pt x="9603764" y="6349792"/>
                  <a:pt x="9564426" y="6361530"/>
                  <a:pt x="9471458" y="6345936"/>
                </a:cubicBezTo>
                <a:cubicBezTo>
                  <a:pt x="9378490" y="6330342"/>
                  <a:pt x="9192538" y="6334214"/>
                  <a:pt x="8915870" y="6345936"/>
                </a:cubicBezTo>
                <a:cubicBezTo>
                  <a:pt x="8639202" y="6357658"/>
                  <a:pt x="8445866" y="6374110"/>
                  <a:pt x="8148629" y="6345936"/>
                </a:cubicBezTo>
                <a:cubicBezTo>
                  <a:pt x="7851392" y="6317762"/>
                  <a:pt x="7672440" y="6348908"/>
                  <a:pt x="7381388" y="6345936"/>
                </a:cubicBezTo>
                <a:cubicBezTo>
                  <a:pt x="7090336" y="6342964"/>
                  <a:pt x="6705604" y="6351912"/>
                  <a:pt x="6508321" y="6345936"/>
                </a:cubicBezTo>
                <a:cubicBezTo>
                  <a:pt x="6311038" y="6339960"/>
                  <a:pt x="6056568" y="6347226"/>
                  <a:pt x="5846906" y="6345936"/>
                </a:cubicBezTo>
                <a:cubicBezTo>
                  <a:pt x="5637245" y="6344646"/>
                  <a:pt x="5472850" y="6321300"/>
                  <a:pt x="5185491" y="6345936"/>
                </a:cubicBezTo>
                <a:cubicBezTo>
                  <a:pt x="4898132" y="6370572"/>
                  <a:pt x="4791669" y="6343588"/>
                  <a:pt x="4418250" y="6345936"/>
                </a:cubicBezTo>
                <a:cubicBezTo>
                  <a:pt x="4044831" y="6348284"/>
                  <a:pt x="4086594" y="6341457"/>
                  <a:pt x="3756835" y="6345936"/>
                </a:cubicBezTo>
                <a:cubicBezTo>
                  <a:pt x="3427076" y="6350415"/>
                  <a:pt x="3310876" y="6365716"/>
                  <a:pt x="2989594" y="6345936"/>
                </a:cubicBezTo>
                <a:cubicBezTo>
                  <a:pt x="2668312" y="6326156"/>
                  <a:pt x="2585889" y="6379144"/>
                  <a:pt x="2222353" y="6345936"/>
                </a:cubicBezTo>
                <a:cubicBezTo>
                  <a:pt x="1858817" y="6312728"/>
                  <a:pt x="1842104" y="6357394"/>
                  <a:pt x="1560939" y="6345936"/>
                </a:cubicBezTo>
                <a:cubicBezTo>
                  <a:pt x="1279774" y="6334478"/>
                  <a:pt x="864007" y="6356929"/>
                  <a:pt x="687871" y="6345936"/>
                </a:cubicBezTo>
                <a:cubicBezTo>
                  <a:pt x="511735" y="6334943"/>
                  <a:pt x="310565" y="6311928"/>
                  <a:pt x="0" y="6345936"/>
                </a:cubicBezTo>
                <a:lnTo>
                  <a:pt x="0" y="6345936"/>
                </a:lnTo>
                <a:cubicBezTo>
                  <a:pt x="37088" y="6031259"/>
                  <a:pt x="17651" y="5911693"/>
                  <a:pt x="0" y="5579138"/>
                </a:cubicBezTo>
                <a:cubicBezTo>
                  <a:pt x="-17651" y="5246583"/>
                  <a:pt x="6682" y="5271944"/>
                  <a:pt x="0" y="5023871"/>
                </a:cubicBezTo>
                <a:cubicBezTo>
                  <a:pt x="-6682" y="4775798"/>
                  <a:pt x="-10427" y="4567309"/>
                  <a:pt x="0" y="4415721"/>
                </a:cubicBezTo>
                <a:cubicBezTo>
                  <a:pt x="10427" y="4264133"/>
                  <a:pt x="24412" y="4006337"/>
                  <a:pt x="0" y="3807572"/>
                </a:cubicBezTo>
                <a:cubicBezTo>
                  <a:pt x="-24412" y="3608807"/>
                  <a:pt x="-2641" y="3539347"/>
                  <a:pt x="0" y="3305187"/>
                </a:cubicBezTo>
                <a:cubicBezTo>
                  <a:pt x="2641" y="3071027"/>
                  <a:pt x="24662" y="2879159"/>
                  <a:pt x="0" y="2749920"/>
                </a:cubicBezTo>
                <a:cubicBezTo>
                  <a:pt x="-24662" y="2620681"/>
                  <a:pt x="-7373" y="2277115"/>
                  <a:pt x="0" y="2036005"/>
                </a:cubicBezTo>
                <a:cubicBezTo>
                  <a:pt x="7373" y="1794895"/>
                  <a:pt x="-28835" y="1408532"/>
                  <a:pt x="0" y="1057677"/>
                </a:cubicBezTo>
                <a:cubicBezTo>
                  <a:pt x="42835" y="511868"/>
                  <a:pt x="533911" y="-117375"/>
                  <a:pt x="1057677" y="0"/>
                </a:cubicBezTo>
                <a:close/>
              </a:path>
              <a:path w="11640312" h="6345936" stroke="0" extrusionOk="0">
                <a:moveTo>
                  <a:pt x="1057677" y="0"/>
                </a:moveTo>
                <a:cubicBezTo>
                  <a:pt x="1248150" y="7417"/>
                  <a:pt x="1465720" y="-4387"/>
                  <a:pt x="1613265" y="0"/>
                </a:cubicBezTo>
                <a:cubicBezTo>
                  <a:pt x="1760810" y="4387"/>
                  <a:pt x="2113088" y="10272"/>
                  <a:pt x="2274680" y="0"/>
                </a:cubicBezTo>
                <a:cubicBezTo>
                  <a:pt x="2436272" y="-10272"/>
                  <a:pt x="2598612" y="-24111"/>
                  <a:pt x="2830268" y="0"/>
                </a:cubicBezTo>
                <a:cubicBezTo>
                  <a:pt x="3061924" y="24111"/>
                  <a:pt x="3156015" y="-12279"/>
                  <a:pt x="3280030" y="0"/>
                </a:cubicBezTo>
                <a:cubicBezTo>
                  <a:pt x="3404045" y="12279"/>
                  <a:pt x="3648444" y="1221"/>
                  <a:pt x="3835619" y="0"/>
                </a:cubicBezTo>
                <a:cubicBezTo>
                  <a:pt x="4022794" y="-1221"/>
                  <a:pt x="4082885" y="-163"/>
                  <a:pt x="4285381" y="0"/>
                </a:cubicBezTo>
                <a:cubicBezTo>
                  <a:pt x="4487877" y="163"/>
                  <a:pt x="4980438" y="-4372"/>
                  <a:pt x="5158448" y="0"/>
                </a:cubicBezTo>
                <a:cubicBezTo>
                  <a:pt x="5336458" y="4372"/>
                  <a:pt x="5779904" y="10614"/>
                  <a:pt x="6031515" y="0"/>
                </a:cubicBezTo>
                <a:cubicBezTo>
                  <a:pt x="6283126" y="-10614"/>
                  <a:pt x="6527522" y="27178"/>
                  <a:pt x="6904583" y="0"/>
                </a:cubicBezTo>
                <a:cubicBezTo>
                  <a:pt x="7281644" y="-27178"/>
                  <a:pt x="7380909" y="28114"/>
                  <a:pt x="7565998" y="0"/>
                </a:cubicBezTo>
                <a:cubicBezTo>
                  <a:pt x="7751088" y="-28114"/>
                  <a:pt x="7798578" y="-10290"/>
                  <a:pt x="7909933" y="0"/>
                </a:cubicBezTo>
                <a:cubicBezTo>
                  <a:pt x="8021289" y="10290"/>
                  <a:pt x="8519889" y="32935"/>
                  <a:pt x="8783001" y="0"/>
                </a:cubicBezTo>
                <a:cubicBezTo>
                  <a:pt x="9046113" y="-32935"/>
                  <a:pt x="9371755" y="35011"/>
                  <a:pt x="9550242" y="0"/>
                </a:cubicBezTo>
                <a:cubicBezTo>
                  <a:pt x="9728729" y="-35011"/>
                  <a:pt x="10050856" y="-22501"/>
                  <a:pt x="10211656" y="0"/>
                </a:cubicBezTo>
                <a:cubicBezTo>
                  <a:pt x="10372456" y="22501"/>
                  <a:pt x="10568937" y="23057"/>
                  <a:pt x="10873071" y="0"/>
                </a:cubicBezTo>
                <a:cubicBezTo>
                  <a:pt x="11177205" y="-23057"/>
                  <a:pt x="11345356" y="30063"/>
                  <a:pt x="11640312" y="0"/>
                </a:cubicBezTo>
                <a:lnTo>
                  <a:pt x="11640312" y="0"/>
                </a:lnTo>
                <a:cubicBezTo>
                  <a:pt x="11617807" y="150657"/>
                  <a:pt x="11644996" y="294589"/>
                  <a:pt x="11640312" y="502385"/>
                </a:cubicBezTo>
                <a:cubicBezTo>
                  <a:pt x="11635628" y="710182"/>
                  <a:pt x="11674972" y="1072812"/>
                  <a:pt x="11640312" y="1216300"/>
                </a:cubicBezTo>
                <a:cubicBezTo>
                  <a:pt x="11605652" y="1359789"/>
                  <a:pt x="11618267" y="1568142"/>
                  <a:pt x="11640312" y="1718684"/>
                </a:cubicBezTo>
                <a:cubicBezTo>
                  <a:pt x="11662357" y="1869226"/>
                  <a:pt x="11649884" y="2129932"/>
                  <a:pt x="11640312" y="2273951"/>
                </a:cubicBezTo>
                <a:cubicBezTo>
                  <a:pt x="11630740" y="2417970"/>
                  <a:pt x="11617284" y="2759690"/>
                  <a:pt x="11640312" y="2934984"/>
                </a:cubicBezTo>
                <a:cubicBezTo>
                  <a:pt x="11663340" y="3110278"/>
                  <a:pt x="11662007" y="3187078"/>
                  <a:pt x="11640312" y="3437368"/>
                </a:cubicBezTo>
                <a:cubicBezTo>
                  <a:pt x="11618617" y="3687658"/>
                  <a:pt x="11639737" y="3893517"/>
                  <a:pt x="11640312" y="4045518"/>
                </a:cubicBezTo>
                <a:cubicBezTo>
                  <a:pt x="11640888" y="4197519"/>
                  <a:pt x="11617677" y="4389957"/>
                  <a:pt x="11640312" y="4547903"/>
                </a:cubicBezTo>
                <a:cubicBezTo>
                  <a:pt x="11662947" y="4705849"/>
                  <a:pt x="11629860" y="5054140"/>
                  <a:pt x="11640312" y="5288259"/>
                </a:cubicBezTo>
                <a:cubicBezTo>
                  <a:pt x="11581164" y="5765053"/>
                  <a:pt x="11127188" y="6442031"/>
                  <a:pt x="10582635" y="6345936"/>
                </a:cubicBezTo>
                <a:cubicBezTo>
                  <a:pt x="10310287" y="6386725"/>
                  <a:pt x="10112378" y="6318337"/>
                  <a:pt x="9709568" y="6345936"/>
                </a:cubicBezTo>
                <a:cubicBezTo>
                  <a:pt x="9306758" y="6373535"/>
                  <a:pt x="9233778" y="6372828"/>
                  <a:pt x="9048153" y="6345936"/>
                </a:cubicBezTo>
                <a:cubicBezTo>
                  <a:pt x="8862529" y="6319044"/>
                  <a:pt x="8848864" y="6341037"/>
                  <a:pt x="8704217" y="6345936"/>
                </a:cubicBezTo>
                <a:cubicBezTo>
                  <a:pt x="8559570" y="6350835"/>
                  <a:pt x="8265232" y="6341676"/>
                  <a:pt x="8148629" y="6345936"/>
                </a:cubicBezTo>
                <a:cubicBezTo>
                  <a:pt x="8032026" y="6350196"/>
                  <a:pt x="7622050" y="6315396"/>
                  <a:pt x="7275562" y="6345936"/>
                </a:cubicBezTo>
                <a:cubicBezTo>
                  <a:pt x="6929074" y="6376476"/>
                  <a:pt x="6696474" y="6332305"/>
                  <a:pt x="6508321" y="6345936"/>
                </a:cubicBezTo>
                <a:cubicBezTo>
                  <a:pt x="6320168" y="6359567"/>
                  <a:pt x="6294659" y="6329338"/>
                  <a:pt x="6164385" y="6345936"/>
                </a:cubicBezTo>
                <a:cubicBezTo>
                  <a:pt x="6034111" y="6362534"/>
                  <a:pt x="5918292" y="6343013"/>
                  <a:pt x="5714623" y="6345936"/>
                </a:cubicBezTo>
                <a:cubicBezTo>
                  <a:pt x="5510954" y="6348859"/>
                  <a:pt x="5206826" y="6362836"/>
                  <a:pt x="4841556" y="6345936"/>
                </a:cubicBezTo>
                <a:cubicBezTo>
                  <a:pt x="4476286" y="6329036"/>
                  <a:pt x="4594835" y="6355813"/>
                  <a:pt x="4497620" y="6345936"/>
                </a:cubicBezTo>
                <a:cubicBezTo>
                  <a:pt x="4400405" y="6336059"/>
                  <a:pt x="3869388" y="6312609"/>
                  <a:pt x="3624552" y="6345936"/>
                </a:cubicBezTo>
                <a:cubicBezTo>
                  <a:pt x="3379716" y="6379263"/>
                  <a:pt x="3279083" y="6372524"/>
                  <a:pt x="2963138" y="6345936"/>
                </a:cubicBezTo>
                <a:cubicBezTo>
                  <a:pt x="2647193" y="6319348"/>
                  <a:pt x="2488113" y="6319731"/>
                  <a:pt x="2301723" y="6345936"/>
                </a:cubicBezTo>
                <a:cubicBezTo>
                  <a:pt x="2115334" y="6372141"/>
                  <a:pt x="2043834" y="6339134"/>
                  <a:pt x="1851961" y="6345936"/>
                </a:cubicBezTo>
                <a:cubicBezTo>
                  <a:pt x="1660088" y="6352738"/>
                  <a:pt x="1410652" y="6355211"/>
                  <a:pt x="1084720" y="6345936"/>
                </a:cubicBezTo>
                <a:cubicBezTo>
                  <a:pt x="758788" y="6336661"/>
                  <a:pt x="344730" y="6353299"/>
                  <a:pt x="0" y="6345936"/>
                </a:cubicBezTo>
                <a:lnTo>
                  <a:pt x="0" y="6345936"/>
                </a:lnTo>
                <a:cubicBezTo>
                  <a:pt x="-17757" y="6149860"/>
                  <a:pt x="-23315" y="5893811"/>
                  <a:pt x="0" y="5737786"/>
                </a:cubicBezTo>
                <a:cubicBezTo>
                  <a:pt x="23315" y="5581761"/>
                  <a:pt x="26959" y="5192488"/>
                  <a:pt x="0" y="5023871"/>
                </a:cubicBezTo>
                <a:cubicBezTo>
                  <a:pt x="-26959" y="4855255"/>
                  <a:pt x="5298" y="4673651"/>
                  <a:pt x="0" y="4415721"/>
                </a:cubicBezTo>
                <a:cubicBezTo>
                  <a:pt x="-5298" y="4157791"/>
                  <a:pt x="22253" y="4050110"/>
                  <a:pt x="0" y="3860454"/>
                </a:cubicBezTo>
                <a:cubicBezTo>
                  <a:pt x="-22253" y="3670798"/>
                  <a:pt x="-2231" y="3591350"/>
                  <a:pt x="0" y="3358070"/>
                </a:cubicBezTo>
                <a:cubicBezTo>
                  <a:pt x="2231" y="3124790"/>
                  <a:pt x="8283" y="2964592"/>
                  <a:pt x="0" y="2749920"/>
                </a:cubicBezTo>
                <a:cubicBezTo>
                  <a:pt x="-8283" y="2535248"/>
                  <a:pt x="12223" y="2476243"/>
                  <a:pt x="0" y="2247535"/>
                </a:cubicBezTo>
                <a:cubicBezTo>
                  <a:pt x="-12223" y="2018828"/>
                  <a:pt x="16848" y="1867365"/>
                  <a:pt x="0" y="1745151"/>
                </a:cubicBezTo>
                <a:cubicBezTo>
                  <a:pt x="-16848" y="1622937"/>
                  <a:pt x="10086" y="1305961"/>
                  <a:pt x="0" y="1057677"/>
                </a:cubicBezTo>
                <a:cubicBezTo>
                  <a:pt x="-1280" y="423757"/>
                  <a:pt x="399224" y="-114540"/>
                  <a:pt x="1057677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B021D28-575E-BF24-1B82-33680535F6DA}"/>
              </a:ext>
            </a:extLst>
          </p:cNvPr>
          <p:cNvGrpSpPr/>
          <p:nvPr/>
        </p:nvGrpSpPr>
        <p:grpSpPr>
          <a:xfrm>
            <a:off x="2661696" y="1440338"/>
            <a:ext cx="7774379" cy="1448417"/>
            <a:chOff x="2661696" y="210312"/>
            <a:chExt cx="7774379" cy="1760619"/>
          </a:xfrm>
        </p:grpSpPr>
        <p:sp>
          <p:nvSpPr>
            <p:cNvPr id="2" name="Freeform 6">
              <a:extLst>
                <a:ext uri="{FF2B5EF4-FFF2-40B4-BE49-F238E27FC236}">
                  <a16:creationId xmlns:a16="http://schemas.microsoft.com/office/drawing/2014/main" xmlns="" id="{FF3E77B8-C266-F68B-D041-C58AB6B264F5}"/>
                </a:ext>
              </a:extLst>
            </p:cNvPr>
            <p:cNvSpPr/>
            <p:nvPr/>
          </p:nvSpPr>
          <p:spPr>
            <a:xfrm>
              <a:off x="2661696" y="715734"/>
              <a:ext cx="4649420" cy="1220473"/>
            </a:xfrm>
            <a:custGeom>
              <a:avLst/>
              <a:gdLst/>
              <a:ahLst/>
              <a:cxnLst/>
              <a:rect l="l" t="t" r="r" b="b"/>
              <a:pathLst>
                <a:path w="4649420" h="1220473">
                  <a:moveTo>
                    <a:pt x="0" y="0"/>
                  </a:moveTo>
                  <a:lnTo>
                    <a:pt x="4649420" y="0"/>
                  </a:lnTo>
                  <a:lnTo>
                    <a:pt x="4649420" y="1220473"/>
                  </a:lnTo>
                  <a:lnTo>
                    <a:pt x="0" y="1220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8DCA10-2DA4-08A7-6196-89A860395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1071" y="210312"/>
              <a:ext cx="1765004" cy="176061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A213FAB9-CB3F-1447-A229-C955CCDD6BF9}"/>
                </a:ext>
              </a:extLst>
            </p:cNvPr>
            <p:cNvSpPr txBox="1"/>
            <p:nvPr/>
          </p:nvSpPr>
          <p:spPr>
            <a:xfrm>
              <a:off x="2816935" y="1033583"/>
              <a:ext cx="43389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Lưu</a:t>
              </a:r>
              <a:r>
                <a:rPr lang="en-GB" sz="3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GB" sz="3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giọng</a:t>
              </a:r>
              <a:r>
                <a:rPr lang="en-GB" sz="3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r>
                <a:rPr lang="en-GB" sz="32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vi-VN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DA1B8A7-1263-339D-F471-D8460A614FA1}"/>
              </a:ext>
            </a:extLst>
          </p:cNvPr>
          <p:cNvSpPr/>
          <p:nvPr/>
        </p:nvSpPr>
        <p:spPr>
          <a:xfrm>
            <a:off x="879348" y="3474720"/>
            <a:ext cx="10433304" cy="2092287"/>
          </a:xfrm>
          <a:custGeom>
            <a:avLst/>
            <a:gdLst>
              <a:gd name="connsiteX0" fmla="*/ 0 w 10433304"/>
              <a:gd name="connsiteY0" fmla="*/ 581351 h 3488037"/>
              <a:gd name="connsiteX1" fmla="*/ 581351 w 10433304"/>
              <a:gd name="connsiteY1" fmla="*/ 0 h 3488037"/>
              <a:gd name="connsiteX2" fmla="*/ 1058125 w 10433304"/>
              <a:gd name="connsiteY2" fmla="*/ 0 h 3488037"/>
              <a:gd name="connsiteX3" fmla="*/ 1813017 w 10433304"/>
              <a:gd name="connsiteY3" fmla="*/ 0 h 3488037"/>
              <a:gd name="connsiteX4" fmla="*/ 2197084 w 10433304"/>
              <a:gd name="connsiteY4" fmla="*/ 0 h 3488037"/>
              <a:gd name="connsiteX5" fmla="*/ 2673858 w 10433304"/>
              <a:gd name="connsiteY5" fmla="*/ 0 h 3488037"/>
              <a:gd name="connsiteX6" fmla="*/ 3057926 w 10433304"/>
              <a:gd name="connsiteY6" fmla="*/ 0 h 3488037"/>
              <a:gd name="connsiteX7" fmla="*/ 3627406 w 10433304"/>
              <a:gd name="connsiteY7" fmla="*/ 0 h 3488037"/>
              <a:gd name="connsiteX8" fmla="*/ 4011474 w 10433304"/>
              <a:gd name="connsiteY8" fmla="*/ 0 h 3488037"/>
              <a:gd name="connsiteX9" fmla="*/ 4488248 w 10433304"/>
              <a:gd name="connsiteY9" fmla="*/ 0 h 3488037"/>
              <a:gd name="connsiteX10" fmla="*/ 4965021 w 10433304"/>
              <a:gd name="connsiteY10" fmla="*/ 0 h 3488037"/>
              <a:gd name="connsiteX11" fmla="*/ 5441795 w 10433304"/>
              <a:gd name="connsiteY11" fmla="*/ 0 h 3488037"/>
              <a:gd name="connsiteX12" fmla="*/ 6011275 w 10433304"/>
              <a:gd name="connsiteY12" fmla="*/ 0 h 3488037"/>
              <a:gd name="connsiteX13" fmla="*/ 6488049 w 10433304"/>
              <a:gd name="connsiteY13" fmla="*/ 0 h 3488037"/>
              <a:gd name="connsiteX14" fmla="*/ 7057529 w 10433304"/>
              <a:gd name="connsiteY14" fmla="*/ 0 h 3488037"/>
              <a:gd name="connsiteX15" fmla="*/ 7812421 w 10433304"/>
              <a:gd name="connsiteY15" fmla="*/ 0 h 3488037"/>
              <a:gd name="connsiteX16" fmla="*/ 8660018 w 10433304"/>
              <a:gd name="connsiteY16" fmla="*/ 0 h 3488037"/>
              <a:gd name="connsiteX17" fmla="*/ 9851953 w 10433304"/>
              <a:gd name="connsiteY17" fmla="*/ 0 h 3488037"/>
              <a:gd name="connsiteX18" fmla="*/ 10433304 w 10433304"/>
              <a:gd name="connsiteY18" fmla="*/ 581351 h 3488037"/>
              <a:gd name="connsiteX19" fmla="*/ 10433304 w 10433304"/>
              <a:gd name="connsiteY19" fmla="*/ 1162685 h 3488037"/>
              <a:gd name="connsiteX20" fmla="*/ 10433304 w 10433304"/>
              <a:gd name="connsiteY20" fmla="*/ 1767272 h 3488037"/>
              <a:gd name="connsiteX21" fmla="*/ 10433304 w 10433304"/>
              <a:gd name="connsiteY21" fmla="*/ 2278846 h 3488037"/>
              <a:gd name="connsiteX22" fmla="*/ 10433304 w 10433304"/>
              <a:gd name="connsiteY22" fmla="*/ 2906686 h 3488037"/>
              <a:gd name="connsiteX23" fmla="*/ 9851953 w 10433304"/>
              <a:gd name="connsiteY23" fmla="*/ 3488037 h 3488037"/>
              <a:gd name="connsiteX24" fmla="*/ 9097061 w 10433304"/>
              <a:gd name="connsiteY24" fmla="*/ 3488037 h 3488037"/>
              <a:gd name="connsiteX25" fmla="*/ 8342169 w 10433304"/>
              <a:gd name="connsiteY25" fmla="*/ 3488037 h 3488037"/>
              <a:gd name="connsiteX26" fmla="*/ 7958101 w 10433304"/>
              <a:gd name="connsiteY26" fmla="*/ 3488037 h 3488037"/>
              <a:gd name="connsiteX27" fmla="*/ 7481328 w 10433304"/>
              <a:gd name="connsiteY27" fmla="*/ 3488037 h 3488037"/>
              <a:gd name="connsiteX28" fmla="*/ 7097260 w 10433304"/>
              <a:gd name="connsiteY28" fmla="*/ 3488037 h 3488037"/>
              <a:gd name="connsiteX29" fmla="*/ 6527780 w 10433304"/>
              <a:gd name="connsiteY29" fmla="*/ 3488037 h 3488037"/>
              <a:gd name="connsiteX30" fmla="*/ 5772888 w 10433304"/>
              <a:gd name="connsiteY30" fmla="*/ 3488037 h 3488037"/>
              <a:gd name="connsiteX31" fmla="*/ 5296114 w 10433304"/>
              <a:gd name="connsiteY31" fmla="*/ 3488037 h 3488037"/>
              <a:gd name="connsiteX32" fmla="*/ 4726634 w 10433304"/>
              <a:gd name="connsiteY32" fmla="*/ 3488037 h 3488037"/>
              <a:gd name="connsiteX33" fmla="*/ 4249861 w 10433304"/>
              <a:gd name="connsiteY33" fmla="*/ 3488037 h 3488037"/>
              <a:gd name="connsiteX34" fmla="*/ 3587675 w 10433304"/>
              <a:gd name="connsiteY34" fmla="*/ 3488037 h 3488037"/>
              <a:gd name="connsiteX35" fmla="*/ 2740077 w 10433304"/>
              <a:gd name="connsiteY35" fmla="*/ 3488037 h 3488037"/>
              <a:gd name="connsiteX36" fmla="*/ 2077891 w 10433304"/>
              <a:gd name="connsiteY36" fmla="*/ 3488037 h 3488037"/>
              <a:gd name="connsiteX37" fmla="*/ 1415705 w 10433304"/>
              <a:gd name="connsiteY37" fmla="*/ 3488037 h 3488037"/>
              <a:gd name="connsiteX38" fmla="*/ 581351 w 10433304"/>
              <a:gd name="connsiteY38" fmla="*/ 3488037 h 3488037"/>
              <a:gd name="connsiteX39" fmla="*/ 0 w 10433304"/>
              <a:gd name="connsiteY39" fmla="*/ 2906686 h 3488037"/>
              <a:gd name="connsiteX40" fmla="*/ 0 w 10433304"/>
              <a:gd name="connsiteY40" fmla="*/ 2371859 h 3488037"/>
              <a:gd name="connsiteX41" fmla="*/ 0 w 10433304"/>
              <a:gd name="connsiteY41" fmla="*/ 1813779 h 3488037"/>
              <a:gd name="connsiteX42" fmla="*/ 0 w 10433304"/>
              <a:gd name="connsiteY42" fmla="*/ 1232445 h 3488037"/>
              <a:gd name="connsiteX43" fmla="*/ 0 w 10433304"/>
              <a:gd name="connsiteY43" fmla="*/ 581351 h 348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433304" h="3488037" fill="none" extrusionOk="0">
                <a:moveTo>
                  <a:pt x="0" y="581351"/>
                </a:moveTo>
                <a:cubicBezTo>
                  <a:pt x="16016" y="262109"/>
                  <a:pt x="267312" y="26322"/>
                  <a:pt x="581351" y="0"/>
                </a:cubicBezTo>
                <a:cubicBezTo>
                  <a:pt x="689435" y="-484"/>
                  <a:pt x="952972" y="-21257"/>
                  <a:pt x="1058125" y="0"/>
                </a:cubicBezTo>
                <a:cubicBezTo>
                  <a:pt x="1163278" y="21257"/>
                  <a:pt x="1620798" y="27114"/>
                  <a:pt x="1813017" y="0"/>
                </a:cubicBezTo>
                <a:cubicBezTo>
                  <a:pt x="2005236" y="-27114"/>
                  <a:pt x="2045706" y="-5885"/>
                  <a:pt x="2197084" y="0"/>
                </a:cubicBezTo>
                <a:cubicBezTo>
                  <a:pt x="2348462" y="5885"/>
                  <a:pt x="2547571" y="2388"/>
                  <a:pt x="2673858" y="0"/>
                </a:cubicBezTo>
                <a:cubicBezTo>
                  <a:pt x="2800145" y="-2388"/>
                  <a:pt x="2943687" y="4935"/>
                  <a:pt x="3057926" y="0"/>
                </a:cubicBezTo>
                <a:cubicBezTo>
                  <a:pt x="3172165" y="-4935"/>
                  <a:pt x="3411378" y="-5351"/>
                  <a:pt x="3627406" y="0"/>
                </a:cubicBezTo>
                <a:cubicBezTo>
                  <a:pt x="3843434" y="5351"/>
                  <a:pt x="3819706" y="18554"/>
                  <a:pt x="4011474" y="0"/>
                </a:cubicBezTo>
                <a:cubicBezTo>
                  <a:pt x="4203242" y="-18554"/>
                  <a:pt x="4267295" y="-16758"/>
                  <a:pt x="4488248" y="0"/>
                </a:cubicBezTo>
                <a:cubicBezTo>
                  <a:pt x="4709201" y="16758"/>
                  <a:pt x="4826023" y="-871"/>
                  <a:pt x="4965021" y="0"/>
                </a:cubicBezTo>
                <a:cubicBezTo>
                  <a:pt x="5104019" y="871"/>
                  <a:pt x="5336274" y="-15214"/>
                  <a:pt x="5441795" y="0"/>
                </a:cubicBezTo>
                <a:cubicBezTo>
                  <a:pt x="5547316" y="15214"/>
                  <a:pt x="5869262" y="8310"/>
                  <a:pt x="6011275" y="0"/>
                </a:cubicBezTo>
                <a:cubicBezTo>
                  <a:pt x="6153288" y="-8310"/>
                  <a:pt x="6313216" y="-8396"/>
                  <a:pt x="6488049" y="0"/>
                </a:cubicBezTo>
                <a:cubicBezTo>
                  <a:pt x="6662882" y="8396"/>
                  <a:pt x="6799541" y="18647"/>
                  <a:pt x="7057529" y="0"/>
                </a:cubicBezTo>
                <a:cubicBezTo>
                  <a:pt x="7315517" y="-18647"/>
                  <a:pt x="7631633" y="29456"/>
                  <a:pt x="7812421" y="0"/>
                </a:cubicBezTo>
                <a:cubicBezTo>
                  <a:pt x="7993209" y="-29456"/>
                  <a:pt x="8283704" y="3272"/>
                  <a:pt x="8660018" y="0"/>
                </a:cubicBezTo>
                <a:cubicBezTo>
                  <a:pt x="9036332" y="-3272"/>
                  <a:pt x="9389580" y="54628"/>
                  <a:pt x="9851953" y="0"/>
                </a:cubicBezTo>
                <a:cubicBezTo>
                  <a:pt x="10117985" y="-39246"/>
                  <a:pt x="10460901" y="231729"/>
                  <a:pt x="10433304" y="581351"/>
                </a:cubicBezTo>
                <a:cubicBezTo>
                  <a:pt x="10440058" y="845848"/>
                  <a:pt x="10460658" y="919023"/>
                  <a:pt x="10433304" y="1162685"/>
                </a:cubicBezTo>
                <a:cubicBezTo>
                  <a:pt x="10405950" y="1406347"/>
                  <a:pt x="10409932" y="1574153"/>
                  <a:pt x="10433304" y="1767272"/>
                </a:cubicBezTo>
                <a:cubicBezTo>
                  <a:pt x="10456676" y="1960391"/>
                  <a:pt x="10432325" y="2053046"/>
                  <a:pt x="10433304" y="2278846"/>
                </a:cubicBezTo>
                <a:cubicBezTo>
                  <a:pt x="10434283" y="2504646"/>
                  <a:pt x="10416368" y="2722898"/>
                  <a:pt x="10433304" y="2906686"/>
                </a:cubicBezTo>
                <a:cubicBezTo>
                  <a:pt x="10409477" y="3297078"/>
                  <a:pt x="10203307" y="3527868"/>
                  <a:pt x="9851953" y="3488037"/>
                </a:cubicBezTo>
                <a:cubicBezTo>
                  <a:pt x="9681287" y="3514014"/>
                  <a:pt x="9342483" y="3515130"/>
                  <a:pt x="9097061" y="3488037"/>
                </a:cubicBezTo>
                <a:cubicBezTo>
                  <a:pt x="8851639" y="3460944"/>
                  <a:pt x="8586523" y="3461624"/>
                  <a:pt x="8342169" y="3488037"/>
                </a:cubicBezTo>
                <a:cubicBezTo>
                  <a:pt x="8097815" y="3514450"/>
                  <a:pt x="8053578" y="3481322"/>
                  <a:pt x="7958101" y="3488037"/>
                </a:cubicBezTo>
                <a:cubicBezTo>
                  <a:pt x="7862624" y="3494752"/>
                  <a:pt x="7664815" y="3474585"/>
                  <a:pt x="7481328" y="3488037"/>
                </a:cubicBezTo>
                <a:cubicBezTo>
                  <a:pt x="7297841" y="3501489"/>
                  <a:pt x="7267091" y="3473612"/>
                  <a:pt x="7097260" y="3488037"/>
                </a:cubicBezTo>
                <a:cubicBezTo>
                  <a:pt x="6927429" y="3502462"/>
                  <a:pt x="6756267" y="3460766"/>
                  <a:pt x="6527780" y="3488037"/>
                </a:cubicBezTo>
                <a:cubicBezTo>
                  <a:pt x="6299293" y="3515308"/>
                  <a:pt x="5959699" y="3474892"/>
                  <a:pt x="5772888" y="3488037"/>
                </a:cubicBezTo>
                <a:cubicBezTo>
                  <a:pt x="5586077" y="3501182"/>
                  <a:pt x="5525679" y="3470278"/>
                  <a:pt x="5296114" y="3488037"/>
                </a:cubicBezTo>
                <a:cubicBezTo>
                  <a:pt x="5066549" y="3505796"/>
                  <a:pt x="4989508" y="3494918"/>
                  <a:pt x="4726634" y="3488037"/>
                </a:cubicBezTo>
                <a:cubicBezTo>
                  <a:pt x="4463760" y="3481156"/>
                  <a:pt x="4415585" y="3487913"/>
                  <a:pt x="4249861" y="3488037"/>
                </a:cubicBezTo>
                <a:cubicBezTo>
                  <a:pt x="4084137" y="3488161"/>
                  <a:pt x="3796510" y="3486770"/>
                  <a:pt x="3587675" y="3488037"/>
                </a:cubicBezTo>
                <a:cubicBezTo>
                  <a:pt x="3378840" y="3489304"/>
                  <a:pt x="3048400" y="3473106"/>
                  <a:pt x="2740077" y="3488037"/>
                </a:cubicBezTo>
                <a:cubicBezTo>
                  <a:pt x="2431754" y="3502968"/>
                  <a:pt x="2216336" y="3507205"/>
                  <a:pt x="2077891" y="3488037"/>
                </a:cubicBezTo>
                <a:cubicBezTo>
                  <a:pt x="1939446" y="3468869"/>
                  <a:pt x="1653011" y="3514020"/>
                  <a:pt x="1415705" y="3488037"/>
                </a:cubicBezTo>
                <a:cubicBezTo>
                  <a:pt x="1178399" y="3462054"/>
                  <a:pt x="900809" y="3490287"/>
                  <a:pt x="581351" y="3488037"/>
                </a:cubicBezTo>
                <a:cubicBezTo>
                  <a:pt x="233282" y="3548033"/>
                  <a:pt x="-72082" y="3249280"/>
                  <a:pt x="0" y="2906686"/>
                </a:cubicBezTo>
                <a:cubicBezTo>
                  <a:pt x="-12028" y="2731897"/>
                  <a:pt x="5300" y="2557507"/>
                  <a:pt x="0" y="2371859"/>
                </a:cubicBezTo>
                <a:cubicBezTo>
                  <a:pt x="-5300" y="2186211"/>
                  <a:pt x="-10277" y="1977696"/>
                  <a:pt x="0" y="1813779"/>
                </a:cubicBezTo>
                <a:cubicBezTo>
                  <a:pt x="10277" y="1649862"/>
                  <a:pt x="-7784" y="1355097"/>
                  <a:pt x="0" y="1232445"/>
                </a:cubicBezTo>
                <a:cubicBezTo>
                  <a:pt x="7784" y="1109793"/>
                  <a:pt x="11301" y="744136"/>
                  <a:pt x="0" y="581351"/>
                </a:cubicBezTo>
                <a:close/>
              </a:path>
              <a:path w="10433304" h="3488037" stroke="0" extrusionOk="0">
                <a:moveTo>
                  <a:pt x="0" y="581351"/>
                </a:moveTo>
                <a:cubicBezTo>
                  <a:pt x="17168" y="269241"/>
                  <a:pt x="265700" y="-9401"/>
                  <a:pt x="581351" y="0"/>
                </a:cubicBezTo>
                <a:cubicBezTo>
                  <a:pt x="793386" y="1568"/>
                  <a:pt x="993654" y="10558"/>
                  <a:pt x="1243537" y="0"/>
                </a:cubicBezTo>
                <a:cubicBezTo>
                  <a:pt x="1493420" y="-10558"/>
                  <a:pt x="1474927" y="1201"/>
                  <a:pt x="1627605" y="0"/>
                </a:cubicBezTo>
                <a:cubicBezTo>
                  <a:pt x="1780283" y="-1201"/>
                  <a:pt x="2154503" y="-27722"/>
                  <a:pt x="2289791" y="0"/>
                </a:cubicBezTo>
                <a:cubicBezTo>
                  <a:pt x="2425079" y="27722"/>
                  <a:pt x="2668448" y="-23639"/>
                  <a:pt x="2859270" y="0"/>
                </a:cubicBezTo>
                <a:cubicBezTo>
                  <a:pt x="3050092" y="23639"/>
                  <a:pt x="3254932" y="18077"/>
                  <a:pt x="3521456" y="0"/>
                </a:cubicBezTo>
                <a:cubicBezTo>
                  <a:pt x="3787980" y="-18077"/>
                  <a:pt x="4047235" y="-4152"/>
                  <a:pt x="4183642" y="0"/>
                </a:cubicBezTo>
                <a:cubicBezTo>
                  <a:pt x="4320049" y="4152"/>
                  <a:pt x="4483757" y="10071"/>
                  <a:pt x="4753122" y="0"/>
                </a:cubicBezTo>
                <a:cubicBezTo>
                  <a:pt x="5022487" y="-10071"/>
                  <a:pt x="4946190" y="14434"/>
                  <a:pt x="5137190" y="0"/>
                </a:cubicBezTo>
                <a:cubicBezTo>
                  <a:pt x="5328190" y="-14434"/>
                  <a:pt x="5428596" y="4924"/>
                  <a:pt x="5521257" y="0"/>
                </a:cubicBezTo>
                <a:cubicBezTo>
                  <a:pt x="5613918" y="-4924"/>
                  <a:pt x="5909618" y="-465"/>
                  <a:pt x="6090737" y="0"/>
                </a:cubicBezTo>
                <a:cubicBezTo>
                  <a:pt x="6271856" y="465"/>
                  <a:pt x="6523824" y="24118"/>
                  <a:pt x="6938335" y="0"/>
                </a:cubicBezTo>
                <a:cubicBezTo>
                  <a:pt x="7352846" y="-24118"/>
                  <a:pt x="7494779" y="20625"/>
                  <a:pt x="7693227" y="0"/>
                </a:cubicBezTo>
                <a:cubicBezTo>
                  <a:pt x="7891675" y="-20625"/>
                  <a:pt x="8132989" y="8176"/>
                  <a:pt x="8448119" y="0"/>
                </a:cubicBezTo>
                <a:cubicBezTo>
                  <a:pt x="8763249" y="-8176"/>
                  <a:pt x="8888080" y="-21494"/>
                  <a:pt x="9110305" y="0"/>
                </a:cubicBezTo>
                <a:cubicBezTo>
                  <a:pt x="9332530" y="21494"/>
                  <a:pt x="9544646" y="33214"/>
                  <a:pt x="9851953" y="0"/>
                </a:cubicBezTo>
                <a:cubicBezTo>
                  <a:pt x="10138176" y="-10780"/>
                  <a:pt x="10360936" y="268209"/>
                  <a:pt x="10433304" y="581351"/>
                </a:cubicBezTo>
                <a:cubicBezTo>
                  <a:pt x="10430441" y="763694"/>
                  <a:pt x="10450560" y="956465"/>
                  <a:pt x="10433304" y="1185938"/>
                </a:cubicBezTo>
                <a:cubicBezTo>
                  <a:pt x="10416048" y="1415411"/>
                  <a:pt x="10435866" y="1543981"/>
                  <a:pt x="10433304" y="1744019"/>
                </a:cubicBezTo>
                <a:cubicBezTo>
                  <a:pt x="10430742" y="1944057"/>
                  <a:pt x="10409937" y="2123518"/>
                  <a:pt x="10433304" y="2255592"/>
                </a:cubicBezTo>
                <a:cubicBezTo>
                  <a:pt x="10456671" y="2387666"/>
                  <a:pt x="10402079" y="2730628"/>
                  <a:pt x="10433304" y="2906686"/>
                </a:cubicBezTo>
                <a:cubicBezTo>
                  <a:pt x="10456964" y="3264014"/>
                  <a:pt x="10161755" y="3514256"/>
                  <a:pt x="9851953" y="3488037"/>
                </a:cubicBezTo>
                <a:cubicBezTo>
                  <a:pt x="9762729" y="3471238"/>
                  <a:pt x="9597692" y="3482483"/>
                  <a:pt x="9467885" y="3488037"/>
                </a:cubicBezTo>
                <a:cubicBezTo>
                  <a:pt x="9338078" y="3493591"/>
                  <a:pt x="8812426" y="3509109"/>
                  <a:pt x="8620287" y="3488037"/>
                </a:cubicBezTo>
                <a:cubicBezTo>
                  <a:pt x="8428148" y="3466965"/>
                  <a:pt x="8052461" y="3465619"/>
                  <a:pt x="7772689" y="3488037"/>
                </a:cubicBezTo>
                <a:cubicBezTo>
                  <a:pt x="7492917" y="3510455"/>
                  <a:pt x="7472270" y="3501006"/>
                  <a:pt x="7295916" y="3488037"/>
                </a:cubicBezTo>
                <a:cubicBezTo>
                  <a:pt x="7119562" y="3475068"/>
                  <a:pt x="6684395" y="3519485"/>
                  <a:pt x="6448318" y="3488037"/>
                </a:cubicBezTo>
                <a:cubicBezTo>
                  <a:pt x="6212241" y="3456589"/>
                  <a:pt x="6157040" y="3493932"/>
                  <a:pt x="6064250" y="3488037"/>
                </a:cubicBezTo>
                <a:cubicBezTo>
                  <a:pt x="5971460" y="3482142"/>
                  <a:pt x="5590172" y="3453967"/>
                  <a:pt x="5216652" y="3488037"/>
                </a:cubicBezTo>
                <a:cubicBezTo>
                  <a:pt x="4843132" y="3522107"/>
                  <a:pt x="4773239" y="3520743"/>
                  <a:pt x="4461760" y="3488037"/>
                </a:cubicBezTo>
                <a:cubicBezTo>
                  <a:pt x="4150281" y="3455331"/>
                  <a:pt x="4082495" y="3488271"/>
                  <a:pt x="3892280" y="3488037"/>
                </a:cubicBezTo>
                <a:cubicBezTo>
                  <a:pt x="3702065" y="3487803"/>
                  <a:pt x="3384905" y="3470212"/>
                  <a:pt x="3230094" y="3488037"/>
                </a:cubicBezTo>
                <a:cubicBezTo>
                  <a:pt x="3075283" y="3505862"/>
                  <a:pt x="3014431" y="3483696"/>
                  <a:pt x="2846027" y="3488037"/>
                </a:cubicBezTo>
                <a:cubicBezTo>
                  <a:pt x="2677623" y="3492378"/>
                  <a:pt x="2636339" y="3496360"/>
                  <a:pt x="2461959" y="3488037"/>
                </a:cubicBezTo>
                <a:cubicBezTo>
                  <a:pt x="2287579" y="3479714"/>
                  <a:pt x="1982840" y="3529831"/>
                  <a:pt x="1614361" y="3488037"/>
                </a:cubicBezTo>
                <a:cubicBezTo>
                  <a:pt x="1245882" y="3446243"/>
                  <a:pt x="910873" y="3491455"/>
                  <a:pt x="581351" y="3488037"/>
                </a:cubicBezTo>
                <a:cubicBezTo>
                  <a:pt x="252052" y="3491549"/>
                  <a:pt x="-75395" y="3246216"/>
                  <a:pt x="0" y="2906686"/>
                </a:cubicBezTo>
                <a:cubicBezTo>
                  <a:pt x="6529" y="2741295"/>
                  <a:pt x="-2785" y="2481760"/>
                  <a:pt x="0" y="2348606"/>
                </a:cubicBezTo>
                <a:cubicBezTo>
                  <a:pt x="2785" y="2215452"/>
                  <a:pt x="-24546" y="1930795"/>
                  <a:pt x="0" y="1813779"/>
                </a:cubicBezTo>
                <a:cubicBezTo>
                  <a:pt x="24546" y="1696763"/>
                  <a:pt x="12907" y="1459425"/>
                  <a:pt x="0" y="1278952"/>
                </a:cubicBezTo>
                <a:cubicBezTo>
                  <a:pt x="-12907" y="1098479"/>
                  <a:pt x="17729" y="897391"/>
                  <a:pt x="0" y="581351"/>
                </a:cubicBezTo>
                <a:close/>
              </a:path>
            </a:pathLst>
          </a:custGeom>
          <a:ln w="76200">
            <a:solidFill>
              <a:srgbClr val="B4DA8D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94000696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Ngắt hơi cuối mỗi dòng và ở dấu câu. Giọng đọc rõ ràng, mạch lạc, dứt khoát...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1696" y="163286"/>
            <a:ext cx="71027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67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D45AFA00-1A9F-048A-7701-3337892C995E}"/>
              </a:ext>
            </a:extLst>
          </p:cNvPr>
          <p:cNvSpPr/>
          <p:nvPr/>
        </p:nvSpPr>
        <p:spPr>
          <a:xfrm>
            <a:off x="256032" y="301752"/>
            <a:ext cx="11640312" cy="6345936"/>
          </a:xfrm>
          <a:custGeom>
            <a:avLst/>
            <a:gdLst>
              <a:gd name="connsiteX0" fmla="*/ 1057677 w 11640312"/>
              <a:gd name="connsiteY0" fmla="*/ 0 h 6345936"/>
              <a:gd name="connsiteX1" fmla="*/ 1507439 w 11640312"/>
              <a:gd name="connsiteY1" fmla="*/ 0 h 6345936"/>
              <a:gd name="connsiteX2" fmla="*/ 1851375 w 11640312"/>
              <a:gd name="connsiteY2" fmla="*/ 0 h 6345936"/>
              <a:gd name="connsiteX3" fmla="*/ 2724442 w 11640312"/>
              <a:gd name="connsiteY3" fmla="*/ 0 h 6345936"/>
              <a:gd name="connsiteX4" fmla="*/ 3491683 w 11640312"/>
              <a:gd name="connsiteY4" fmla="*/ 0 h 6345936"/>
              <a:gd name="connsiteX5" fmla="*/ 3941445 w 11640312"/>
              <a:gd name="connsiteY5" fmla="*/ 0 h 6345936"/>
              <a:gd name="connsiteX6" fmla="*/ 4602860 w 11640312"/>
              <a:gd name="connsiteY6" fmla="*/ 0 h 6345936"/>
              <a:gd name="connsiteX7" fmla="*/ 5052622 w 11640312"/>
              <a:gd name="connsiteY7" fmla="*/ 0 h 6345936"/>
              <a:gd name="connsiteX8" fmla="*/ 5925689 w 11640312"/>
              <a:gd name="connsiteY8" fmla="*/ 0 h 6345936"/>
              <a:gd name="connsiteX9" fmla="*/ 6269625 w 11640312"/>
              <a:gd name="connsiteY9" fmla="*/ 0 h 6345936"/>
              <a:gd name="connsiteX10" fmla="*/ 6719387 w 11640312"/>
              <a:gd name="connsiteY10" fmla="*/ 0 h 6345936"/>
              <a:gd name="connsiteX11" fmla="*/ 7486628 w 11640312"/>
              <a:gd name="connsiteY11" fmla="*/ 0 h 6345936"/>
              <a:gd name="connsiteX12" fmla="*/ 8253869 w 11640312"/>
              <a:gd name="connsiteY12" fmla="*/ 0 h 6345936"/>
              <a:gd name="connsiteX13" fmla="*/ 8597804 w 11640312"/>
              <a:gd name="connsiteY13" fmla="*/ 0 h 6345936"/>
              <a:gd name="connsiteX14" fmla="*/ 9153393 w 11640312"/>
              <a:gd name="connsiteY14" fmla="*/ 0 h 6345936"/>
              <a:gd name="connsiteX15" fmla="*/ 9814807 w 11640312"/>
              <a:gd name="connsiteY15" fmla="*/ 0 h 6345936"/>
              <a:gd name="connsiteX16" fmla="*/ 10687875 w 11640312"/>
              <a:gd name="connsiteY16" fmla="*/ 0 h 6345936"/>
              <a:gd name="connsiteX17" fmla="*/ 11031810 w 11640312"/>
              <a:gd name="connsiteY17" fmla="*/ 0 h 6345936"/>
              <a:gd name="connsiteX18" fmla="*/ 11640312 w 11640312"/>
              <a:gd name="connsiteY18" fmla="*/ 0 h 6345936"/>
              <a:gd name="connsiteX19" fmla="*/ 11640312 w 11640312"/>
              <a:gd name="connsiteY19" fmla="*/ 0 h 6345936"/>
              <a:gd name="connsiteX20" fmla="*/ 11640312 w 11640312"/>
              <a:gd name="connsiteY20" fmla="*/ 661032 h 6345936"/>
              <a:gd name="connsiteX21" fmla="*/ 11640312 w 11640312"/>
              <a:gd name="connsiteY21" fmla="*/ 1374947 h 6345936"/>
              <a:gd name="connsiteX22" fmla="*/ 11640312 w 11640312"/>
              <a:gd name="connsiteY22" fmla="*/ 1877332 h 6345936"/>
              <a:gd name="connsiteX23" fmla="*/ 11640312 w 11640312"/>
              <a:gd name="connsiteY23" fmla="*/ 2538364 h 6345936"/>
              <a:gd name="connsiteX24" fmla="*/ 11640312 w 11640312"/>
              <a:gd name="connsiteY24" fmla="*/ 3040749 h 6345936"/>
              <a:gd name="connsiteX25" fmla="*/ 11640312 w 11640312"/>
              <a:gd name="connsiteY25" fmla="*/ 3648899 h 6345936"/>
              <a:gd name="connsiteX26" fmla="*/ 11640312 w 11640312"/>
              <a:gd name="connsiteY26" fmla="*/ 4309931 h 6345936"/>
              <a:gd name="connsiteX27" fmla="*/ 11640312 w 11640312"/>
              <a:gd name="connsiteY27" fmla="*/ 5288259 h 6345936"/>
              <a:gd name="connsiteX28" fmla="*/ 10582635 w 11640312"/>
              <a:gd name="connsiteY28" fmla="*/ 6345936 h 6345936"/>
              <a:gd name="connsiteX29" fmla="*/ 9921220 w 11640312"/>
              <a:gd name="connsiteY29" fmla="*/ 6345936 h 6345936"/>
              <a:gd name="connsiteX30" fmla="*/ 9471458 w 11640312"/>
              <a:gd name="connsiteY30" fmla="*/ 6345936 h 6345936"/>
              <a:gd name="connsiteX31" fmla="*/ 8915870 w 11640312"/>
              <a:gd name="connsiteY31" fmla="*/ 6345936 h 6345936"/>
              <a:gd name="connsiteX32" fmla="*/ 8148629 w 11640312"/>
              <a:gd name="connsiteY32" fmla="*/ 6345936 h 6345936"/>
              <a:gd name="connsiteX33" fmla="*/ 7381388 w 11640312"/>
              <a:gd name="connsiteY33" fmla="*/ 6345936 h 6345936"/>
              <a:gd name="connsiteX34" fmla="*/ 6508321 w 11640312"/>
              <a:gd name="connsiteY34" fmla="*/ 6345936 h 6345936"/>
              <a:gd name="connsiteX35" fmla="*/ 5846906 w 11640312"/>
              <a:gd name="connsiteY35" fmla="*/ 6345936 h 6345936"/>
              <a:gd name="connsiteX36" fmla="*/ 5185491 w 11640312"/>
              <a:gd name="connsiteY36" fmla="*/ 6345936 h 6345936"/>
              <a:gd name="connsiteX37" fmla="*/ 4418250 w 11640312"/>
              <a:gd name="connsiteY37" fmla="*/ 6345936 h 6345936"/>
              <a:gd name="connsiteX38" fmla="*/ 3756835 w 11640312"/>
              <a:gd name="connsiteY38" fmla="*/ 6345936 h 6345936"/>
              <a:gd name="connsiteX39" fmla="*/ 2989594 w 11640312"/>
              <a:gd name="connsiteY39" fmla="*/ 6345936 h 6345936"/>
              <a:gd name="connsiteX40" fmla="*/ 2222353 w 11640312"/>
              <a:gd name="connsiteY40" fmla="*/ 6345936 h 6345936"/>
              <a:gd name="connsiteX41" fmla="*/ 1560939 w 11640312"/>
              <a:gd name="connsiteY41" fmla="*/ 6345936 h 6345936"/>
              <a:gd name="connsiteX42" fmla="*/ 687871 w 11640312"/>
              <a:gd name="connsiteY42" fmla="*/ 6345936 h 6345936"/>
              <a:gd name="connsiteX43" fmla="*/ 0 w 11640312"/>
              <a:gd name="connsiteY43" fmla="*/ 6345936 h 6345936"/>
              <a:gd name="connsiteX44" fmla="*/ 0 w 11640312"/>
              <a:gd name="connsiteY44" fmla="*/ 6345936 h 6345936"/>
              <a:gd name="connsiteX45" fmla="*/ 0 w 11640312"/>
              <a:gd name="connsiteY45" fmla="*/ 5579138 h 6345936"/>
              <a:gd name="connsiteX46" fmla="*/ 0 w 11640312"/>
              <a:gd name="connsiteY46" fmla="*/ 5023871 h 6345936"/>
              <a:gd name="connsiteX47" fmla="*/ 0 w 11640312"/>
              <a:gd name="connsiteY47" fmla="*/ 4415721 h 6345936"/>
              <a:gd name="connsiteX48" fmla="*/ 0 w 11640312"/>
              <a:gd name="connsiteY48" fmla="*/ 3807572 h 6345936"/>
              <a:gd name="connsiteX49" fmla="*/ 0 w 11640312"/>
              <a:gd name="connsiteY49" fmla="*/ 3305187 h 6345936"/>
              <a:gd name="connsiteX50" fmla="*/ 0 w 11640312"/>
              <a:gd name="connsiteY50" fmla="*/ 2749920 h 6345936"/>
              <a:gd name="connsiteX51" fmla="*/ 0 w 11640312"/>
              <a:gd name="connsiteY51" fmla="*/ 2036005 h 6345936"/>
              <a:gd name="connsiteX52" fmla="*/ 0 w 11640312"/>
              <a:gd name="connsiteY52" fmla="*/ 1057677 h 6345936"/>
              <a:gd name="connsiteX53" fmla="*/ 1057677 w 11640312"/>
              <a:gd name="connsiteY53" fmla="*/ 0 h 63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40312" h="6345936" fill="none" extrusionOk="0">
                <a:moveTo>
                  <a:pt x="1057677" y="0"/>
                </a:moveTo>
                <a:cubicBezTo>
                  <a:pt x="1172044" y="-1320"/>
                  <a:pt x="1328960" y="-6035"/>
                  <a:pt x="1507439" y="0"/>
                </a:cubicBezTo>
                <a:cubicBezTo>
                  <a:pt x="1685918" y="6035"/>
                  <a:pt x="1699043" y="-8843"/>
                  <a:pt x="1851375" y="0"/>
                </a:cubicBezTo>
                <a:cubicBezTo>
                  <a:pt x="2003707" y="8843"/>
                  <a:pt x="2342900" y="-29177"/>
                  <a:pt x="2724442" y="0"/>
                </a:cubicBezTo>
                <a:cubicBezTo>
                  <a:pt x="3105984" y="29177"/>
                  <a:pt x="3198325" y="21289"/>
                  <a:pt x="3491683" y="0"/>
                </a:cubicBezTo>
                <a:cubicBezTo>
                  <a:pt x="3785041" y="-21289"/>
                  <a:pt x="3716895" y="21029"/>
                  <a:pt x="3941445" y="0"/>
                </a:cubicBezTo>
                <a:cubicBezTo>
                  <a:pt x="4165995" y="-21029"/>
                  <a:pt x="4463604" y="-638"/>
                  <a:pt x="4602860" y="0"/>
                </a:cubicBezTo>
                <a:cubicBezTo>
                  <a:pt x="4742117" y="638"/>
                  <a:pt x="4845227" y="-6950"/>
                  <a:pt x="5052622" y="0"/>
                </a:cubicBezTo>
                <a:cubicBezTo>
                  <a:pt x="5260017" y="6950"/>
                  <a:pt x="5546206" y="-35414"/>
                  <a:pt x="5925689" y="0"/>
                </a:cubicBezTo>
                <a:cubicBezTo>
                  <a:pt x="6305172" y="35414"/>
                  <a:pt x="6176921" y="13919"/>
                  <a:pt x="6269625" y="0"/>
                </a:cubicBezTo>
                <a:cubicBezTo>
                  <a:pt x="6362329" y="-13919"/>
                  <a:pt x="6581675" y="-18311"/>
                  <a:pt x="6719387" y="0"/>
                </a:cubicBezTo>
                <a:cubicBezTo>
                  <a:pt x="6857099" y="18311"/>
                  <a:pt x="7134692" y="-4739"/>
                  <a:pt x="7486628" y="0"/>
                </a:cubicBezTo>
                <a:cubicBezTo>
                  <a:pt x="7838564" y="4739"/>
                  <a:pt x="8066582" y="24173"/>
                  <a:pt x="8253869" y="0"/>
                </a:cubicBezTo>
                <a:cubicBezTo>
                  <a:pt x="8441156" y="-24173"/>
                  <a:pt x="8470342" y="-8587"/>
                  <a:pt x="8597804" y="0"/>
                </a:cubicBezTo>
                <a:cubicBezTo>
                  <a:pt x="8725266" y="8587"/>
                  <a:pt x="8984189" y="-24609"/>
                  <a:pt x="9153393" y="0"/>
                </a:cubicBezTo>
                <a:cubicBezTo>
                  <a:pt x="9322597" y="24609"/>
                  <a:pt x="9599844" y="-6762"/>
                  <a:pt x="9814807" y="0"/>
                </a:cubicBezTo>
                <a:cubicBezTo>
                  <a:pt x="10029770" y="6762"/>
                  <a:pt x="10451261" y="33253"/>
                  <a:pt x="10687875" y="0"/>
                </a:cubicBezTo>
                <a:cubicBezTo>
                  <a:pt x="10924489" y="-33253"/>
                  <a:pt x="10888078" y="2208"/>
                  <a:pt x="11031810" y="0"/>
                </a:cubicBezTo>
                <a:cubicBezTo>
                  <a:pt x="11175543" y="-2208"/>
                  <a:pt x="11470815" y="11178"/>
                  <a:pt x="11640312" y="0"/>
                </a:cubicBezTo>
                <a:lnTo>
                  <a:pt x="11640312" y="0"/>
                </a:lnTo>
                <a:cubicBezTo>
                  <a:pt x="11638456" y="300724"/>
                  <a:pt x="11669311" y="470552"/>
                  <a:pt x="11640312" y="661032"/>
                </a:cubicBezTo>
                <a:cubicBezTo>
                  <a:pt x="11611313" y="851512"/>
                  <a:pt x="11615489" y="1098664"/>
                  <a:pt x="11640312" y="1374947"/>
                </a:cubicBezTo>
                <a:cubicBezTo>
                  <a:pt x="11665135" y="1651231"/>
                  <a:pt x="11655638" y="1673928"/>
                  <a:pt x="11640312" y="1877332"/>
                </a:cubicBezTo>
                <a:cubicBezTo>
                  <a:pt x="11624986" y="2080737"/>
                  <a:pt x="11610801" y="2246604"/>
                  <a:pt x="11640312" y="2538364"/>
                </a:cubicBezTo>
                <a:cubicBezTo>
                  <a:pt x="11669823" y="2830124"/>
                  <a:pt x="11624551" y="2874606"/>
                  <a:pt x="11640312" y="3040749"/>
                </a:cubicBezTo>
                <a:cubicBezTo>
                  <a:pt x="11656073" y="3206893"/>
                  <a:pt x="11651988" y="3475433"/>
                  <a:pt x="11640312" y="3648899"/>
                </a:cubicBezTo>
                <a:cubicBezTo>
                  <a:pt x="11628637" y="3822365"/>
                  <a:pt x="11664102" y="4172069"/>
                  <a:pt x="11640312" y="4309931"/>
                </a:cubicBezTo>
                <a:cubicBezTo>
                  <a:pt x="11616522" y="4447793"/>
                  <a:pt x="11685124" y="5069127"/>
                  <a:pt x="11640312" y="5288259"/>
                </a:cubicBezTo>
                <a:cubicBezTo>
                  <a:pt x="11606794" y="5873268"/>
                  <a:pt x="11145247" y="6364863"/>
                  <a:pt x="10582635" y="6345936"/>
                </a:cubicBezTo>
                <a:cubicBezTo>
                  <a:pt x="10443784" y="6327838"/>
                  <a:pt x="10238676" y="6342080"/>
                  <a:pt x="9921220" y="6345936"/>
                </a:cubicBezTo>
                <a:cubicBezTo>
                  <a:pt x="9603764" y="6349792"/>
                  <a:pt x="9564426" y="6361530"/>
                  <a:pt x="9471458" y="6345936"/>
                </a:cubicBezTo>
                <a:cubicBezTo>
                  <a:pt x="9378490" y="6330342"/>
                  <a:pt x="9192538" y="6334214"/>
                  <a:pt x="8915870" y="6345936"/>
                </a:cubicBezTo>
                <a:cubicBezTo>
                  <a:pt x="8639202" y="6357658"/>
                  <a:pt x="8445866" y="6374110"/>
                  <a:pt x="8148629" y="6345936"/>
                </a:cubicBezTo>
                <a:cubicBezTo>
                  <a:pt x="7851392" y="6317762"/>
                  <a:pt x="7672440" y="6348908"/>
                  <a:pt x="7381388" y="6345936"/>
                </a:cubicBezTo>
                <a:cubicBezTo>
                  <a:pt x="7090336" y="6342964"/>
                  <a:pt x="6705604" y="6351912"/>
                  <a:pt x="6508321" y="6345936"/>
                </a:cubicBezTo>
                <a:cubicBezTo>
                  <a:pt x="6311038" y="6339960"/>
                  <a:pt x="6056568" y="6347226"/>
                  <a:pt x="5846906" y="6345936"/>
                </a:cubicBezTo>
                <a:cubicBezTo>
                  <a:pt x="5637245" y="6344646"/>
                  <a:pt x="5472850" y="6321300"/>
                  <a:pt x="5185491" y="6345936"/>
                </a:cubicBezTo>
                <a:cubicBezTo>
                  <a:pt x="4898132" y="6370572"/>
                  <a:pt x="4791669" y="6343588"/>
                  <a:pt x="4418250" y="6345936"/>
                </a:cubicBezTo>
                <a:cubicBezTo>
                  <a:pt x="4044831" y="6348284"/>
                  <a:pt x="4086594" y="6341457"/>
                  <a:pt x="3756835" y="6345936"/>
                </a:cubicBezTo>
                <a:cubicBezTo>
                  <a:pt x="3427076" y="6350415"/>
                  <a:pt x="3310876" y="6365716"/>
                  <a:pt x="2989594" y="6345936"/>
                </a:cubicBezTo>
                <a:cubicBezTo>
                  <a:pt x="2668312" y="6326156"/>
                  <a:pt x="2585889" y="6379144"/>
                  <a:pt x="2222353" y="6345936"/>
                </a:cubicBezTo>
                <a:cubicBezTo>
                  <a:pt x="1858817" y="6312728"/>
                  <a:pt x="1842104" y="6357394"/>
                  <a:pt x="1560939" y="6345936"/>
                </a:cubicBezTo>
                <a:cubicBezTo>
                  <a:pt x="1279774" y="6334478"/>
                  <a:pt x="864007" y="6356929"/>
                  <a:pt x="687871" y="6345936"/>
                </a:cubicBezTo>
                <a:cubicBezTo>
                  <a:pt x="511735" y="6334943"/>
                  <a:pt x="310565" y="6311928"/>
                  <a:pt x="0" y="6345936"/>
                </a:cubicBezTo>
                <a:lnTo>
                  <a:pt x="0" y="6345936"/>
                </a:lnTo>
                <a:cubicBezTo>
                  <a:pt x="37088" y="6031259"/>
                  <a:pt x="17651" y="5911693"/>
                  <a:pt x="0" y="5579138"/>
                </a:cubicBezTo>
                <a:cubicBezTo>
                  <a:pt x="-17651" y="5246583"/>
                  <a:pt x="6682" y="5271944"/>
                  <a:pt x="0" y="5023871"/>
                </a:cubicBezTo>
                <a:cubicBezTo>
                  <a:pt x="-6682" y="4775798"/>
                  <a:pt x="-10427" y="4567309"/>
                  <a:pt x="0" y="4415721"/>
                </a:cubicBezTo>
                <a:cubicBezTo>
                  <a:pt x="10427" y="4264133"/>
                  <a:pt x="24412" y="4006337"/>
                  <a:pt x="0" y="3807572"/>
                </a:cubicBezTo>
                <a:cubicBezTo>
                  <a:pt x="-24412" y="3608807"/>
                  <a:pt x="-2641" y="3539347"/>
                  <a:pt x="0" y="3305187"/>
                </a:cubicBezTo>
                <a:cubicBezTo>
                  <a:pt x="2641" y="3071027"/>
                  <a:pt x="24662" y="2879159"/>
                  <a:pt x="0" y="2749920"/>
                </a:cubicBezTo>
                <a:cubicBezTo>
                  <a:pt x="-24662" y="2620681"/>
                  <a:pt x="-7373" y="2277115"/>
                  <a:pt x="0" y="2036005"/>
                </a:cubicBezTo>
                <a:cubicBezTo>
                  <a:pt x="7373" y="1794895"/>
                  <a:pt x="-28835" y="1408532"/>
                  <a:pt x="0" y="1057677"/>
                </a:cubicBezTo>
                <a:cubicBezTo>
                  <a:pt x="42835" y="511868"/>
                  <a:pt x="533911" y="-117375"/>
                  <a:pt x="1057677" y="0"/>
                </a:cubicBezTo>
                <a:close/>
              </a:path>
              <a:path w="11640312" h="6345936" stroke="0" extrusionOk="0">
                <a:moveTo>
                  <a:pt x="1057677" y="0"/>
                </a:moveTo>
                <a:cubicBezTo>
                  <a:pt x="1248150" y="7417"/>
                  <a:pt x="1465720" y="-4387"/>
                  <a:pt x="1613265" y="0"/>
                </a:cubicBezTo>
                <a:cubicBezTo>
                  <a:pt x="1760810" y="4387"/>
                  <a:pt x="2113088" y="10272"/>
                  <a:pt x="2274680" y="0"/>
                </a:cubicBezTo>
                <a:cubicBezTo>
                  <a:pt x="2436272" y="-10272"/>
                  <a:pt x="2598612" y="-24111"/>
                  <a:pt x="2830268" y="0"/>
                </a:cubicBezTo>
                <a:cubicBezTo>
                  <a:pt x="3061924" y="24111"/>
                  <a:pt x="3156015" y="-12279"/>
                  <a:pt x="3280030" y="0"/>
                </a:cubicBezTo>
                <a:cubicBezTo>
                  <a:pt x="3404045" y="12279"/>
                  <a:pt x="3648444" y="1221"/>
                  <a:pt x="3835619" y="0"/>
                </a:cubicBezTo>
                <a:cubicBezTo>
                  <a:pt x="4022794" y="-1221"/>
                  <a:pt x="4082885" y="-163"/>
                  <a:pt x="4285381" y="0"/>
                </a:cubicBezTo>
                <a:cubicBezTo>
                  <a:pt x="4487877" y="163"/>
                  <a:pt x="4980438" y="-4372"/>
                  <a:pt x="5158448" y="0"/>
                </a:cubicBezTo>
                <a:cubicBezTo>
                  <a:pt x="5336458" y="4372"/>
                  <a:pt x="5779904" y="10614"/>
                  <a:pt x="6031515" y="0"/>
                </a:cubicBezTo>
                <a:cubicBezTo>
                  <a:pt x="6283126" y="-10614"/>
                  <a:pt x="6527522" y="27178"/>
                  <a:pt x="6904583" y="0"/>
                </a:cubicBezTo>
                <a:cubicBezTo>
                  <a:pt x="7281644" y="-27178"/>
                  <a:pt x="7380909" y="28114"/>
                  <a:pt x="7565998" y="0"/>
                </a:cubicBezTo>
                <a:cubicBezTo>
                  <a:pt x="7751088" y="-28114"/>
                  <a:pt x="7798578" y="-10290"/>
                  <a:pt x="7909933" y="0"/>
                </a:cubicBezTo>
                <a:cubicBezTo>
                  <a:pt x="8021289" y="10290"/>
                  <a:pt x="8519889" y="32935"/>
                  <a:pt x="8783001" y="0"/>
                </a:cubicBezTo>
                <a:cubicBezTo>
                  <a:pt x="9046113" y="-32935"/>
                  <a:pt x="9371755" y="35011"/>
                  <a:pt x="9550242" y="0"/>
                </a:cubicBezTo>
                <a:cubicBezTo>
                  <a:pt x="9728729" y="-35011"/>
                  <a:pt x="10050856" y="-22501"/>
                  <a:pt x="10211656" y="0"/>
                </a:cubicBezTo>
                <a:cubicBezTo>
                  <a:pt x="10372456" y="22501"/>
                  <a:pt x="10568937" y="23057"/>
                  <a:pt x="10873071" y="0"/>
                </a:cubicBezTo>
                <a:cubicBezTo>
                  <a:pt x="11177205" y="-23057"/>
                  <a:pt x="11345356" y="30063"/>
                  <a:pt x="11640312" y="0"/>
                </a:cubicBezTo>
                <a:lnTo>
                  <a:pt x="11640312" y="0"/>
                </a:lnTo>
                <a:cubicBezTo>
                  <a:pt x="11617807" y="150657"/>
                  <a:pt x="11644996" y="294589"/>
                  <a:pt x="11640312" y="502385"/>
                </a:cubicBezTo>
                <a:cubicBezTo>
                  <a:pt x="11635628" y="710182"/>
                  <a:pt x="11674972" y="1072812"/>
                  <a:pt x="11640312" y="1216300"/>
                </a:cubicBezTo>
                <a:cubicBezTo>
                  <a:pt x="11605652" y="1359789"/>
                  <a:pt x="11618267" y="1568142"/>
                  <a:pt x="11640312" y="1718684"/>
                </a:cubicBezTo>
                <a:cubicBezTo>
                  <a:pt x="11662357" y="1869226"/>
                  <a:pt x="11649884" y="2129932"/>
                  <a:pt x="11640312" y="2273951"/>
                </a:cubicBezTo>
                <a:cubicBezTo>
                  <a:pt x="11630740" y="2417970"/>
                  <a:pt x="11617284" y="2759690"/>
                  <a:pt x="11640312" y="2934984"/>
                </a:cubicBezTo>
                <a:cubicBezTo>
                  <a:pt x="11663340" y="3110278"/>
                  <a:pt x="11662007" y="3187078"/>
                  <a:pt x="11640312" y="3437368"/>
                </a:cubicBezTo>
                <a:cubicBezTo>
                  <a:pt x="11618617" y="3687658"/>
                  <a:pt x="11639737" y="3893517"/>
                  <a:pt x="11640312" y="4045518"/>
                </a:cubicBezTo>
                <a:cubicBezTo>
                  <a:pt x="11640888" y="4197519"/>
                  <a:pt x="11617677" y="4389957"/>
                  <a:pt x="11640312" y="4547903"/>
                </a:cubicBezTo>
                <a:cubicBezTo>
                  <a:pt x="11662947" y="4705849"/>
                  <a:pt x="11629860" y="5054140"/>
                  <a:pt x="11640312" y="5288259"/>
                </a:cubicBezTo>
                <a:cubicBezTo>
                  <a:pt x="11581164" y="5765053"/>
                  <a:pt x="11127188" y="6442031"/>
                  <a:pt x="10582635" y="6345936"/>
                </a:cubicBezTo>
                <a:cubicBezTo>
                  <a:pt x="10310287" y="6386725"/>
                  <a:pt x="10112378" y="6318337"/>
                  <a:pt x="9709568" y="6345936"/>
                </a:cubicBezTo>
                <a:cubicBezTo>
                  <a:pt x="9306758" y="6373535"/>
                  <a:pt x="9233778" y="6372828"/>
                  <a:pt x="9048153" y="6345936"/>
                </a:cubicBezTo>
                <a:cubicBezTo>
                  <a:pt x="8862529" y="6319044"/>
                  <a:pt x="8848864" y="6341037"/>
                  <a:pt x="8704217" y="6345936"/>
                </a:cubicBezTo>
                <a:cubicBezTo>
                  <a:pt x="8559570" y="6350835"/>
                  <a:pt x="8265232" y="6341676"/>
                  <a:pt x="8148629" y="6345936"/>
                </a:cubicBezTo>
                <a:cubicBezTo>
                  <a:pt x="8032026" y="6350196"/>
                  <a:pt x="7622050" y="6315396"/>
                  <a:pt x="7275562" y="6345936"/>
                </a:cubicBezTo>
                <a:cubicBezTo>
                  <a:pt x="6929074" y="6376476"/>
                  <a:pt x="6696474" y="6332305"/>
                  <a:pt x="6508321" y="6345936"/>
                </a:cubicBezTo>
                <a:cubicBezTo>
                  <a:pt x="6320168" y="6359567"/>
                  <a:pt x="6294659" y="6329338"/>
                  <a:pt x="6164385" y="6345936"/>
                </a:cubicBezTo>
                <a:cubicBezTo>
                  <a:pt x="6034111" y="6362534"/>
                  <a:pt x="5918292" y="6343013"/>
                  <a:pt x="5714623" y="6345936"/>
                </a:cubicBezTo>
                <a:cubicBezTo>
                  <a:pt x="5510954" y="6348859"/>
                  <a:pt x="5206826" y="6362836"/>
                  <a:pt x="4841556" y="6345936"/>
                </a:cubicBezTo>
                <a:cubicBezTo>
                  <a:pt x="4476286" y="6329036"/>
                  <a:pt x="4594835" y="6355813"/>
                  <a:pt x="4497620" y="6345936"/>
                </a:cubicBezTo>
                <a:cubicBezTo>
                  <a:pt x="4400405" y="6336059"/>
                  <a:pt x="3869388" y="6312609"/>
                  <a:pt x="3624552" y="6345936"/>
                </a:cubicBezTo>
                <a:cubicBezTo>
                  <a:pt x="3379716" y="6379263"/>
                  <a:pt x="3279083" y="6372524"/>
                  <a:pt x="2963138" y="6345936"/>
                </a:cubicBezTo>
                <a:cubicBezTo>
                  <a:pt x="2647193" y="6319348"/>
                  <a:pt x="2488113" y="6319731"/>
                  <a:pt x="2301723" y="6345936"/>
                </a:cubicBezTo>
                <a:cubicBezTo>
                  <a:pt x="2115334" y="6372141"/>
                  <a:pt x="2043834" y="6339134"/>
                  <a:pt x="1851961" y="6345936"/>
                </a:cubicBezTo>
                <a:cubicBezTo>
                  <a:pt x="1660088" y="6352738"/>
                  <a:pt x="1410652" y="6355211"/>
                  <a:pt x="1084720" y="6345936"/>
                </a:cubicBezTo>
                <a:cubicBezTo>
                  <a:pt x="758788" y="6336661"/>
                  <a:pt x="344730" y="6353299"/>
                  <a:pt x="0" y="6345936"/>
                </a:cubicBezTo>
                <a:lnTo>
                  <a:pt x="0" y="6345936"/>
                </a:lnTo>
                <a:cubicBezTo>
                  <a:pt x="-17757" y="6149860"/>
                  <a:pt x="-23315" y="5893811"/>
                  <a:pt x="0" y="5737786"/>
                </a:cubicBezTo>
                <a:cubicBezTo>
                  <a:pt x="23315" y="5581761"/>
                  <a:pt x="26959" y="5192488"/>
                  <a:pt x="0" y="5023871"/>
                </a:cubicBezTo>
                <a:cubicBezTo>
                  <a:pt x="-26959" y="4855255"/>
                  <a:pt x="5298" y="4673651"/>
                  <a:pt x="0" y="4415721"/>
                </a:cubicBezTo>
                <a:cubicBezTo>
                  <a:pt x="-5298" y="4157791"/>
                  <a:pt x="22253" y="4050110"/>
                  <a:pt x="0" y="3860454"/>
                </a:cubicBezTo>
                <a:cubicBezTo>
                  <a:pt x="-22253" y="3670798"/>
                  <a:pt x="-2231" y="3591350"/>
                  <a:pt x="0" y="3358070"/>
                </a:cubicBezTo>
                <a:cubicBezTo>
                  <a:pt x="2231" y="3124790"/>
                  <a:pt x="8283" y="2964592"/>
                  <a:pt x="0" y="2749920"/>
                </a:cubicBezTo>
                <a:cubicBezTo>
                  <a:pt x="-8283" y="2535248"/>
                  <a:pt x="12223" y="2476243"/>
                  <a:pt x="0" y="2247535"/>
                </a:cubicBezTo>
                <a:cubicBezTo>
                  <a:pt x="-12223" y="2018828"/>
                  <a:pt x="16848" y="1867365"/>
                  <a:pt x="0" y="1745151"/>
                </a:cubicBezTo>
                <a:cubicBezTo>
                  <a:pt x="-16848" y="1622937"/>
                  <a:pt x="10086" y="1305961"/>
                  <a:pt x="0" y="1057677"/>
                </a:cubicBezTo>
                <a:cubicBezTo>
                  <a:pt x="-1280" y="423757"/>
                  <a:pt x="399224" y="-114540"/>
                  <a:pt x="1057677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4625340-200A-EA4D-CA0B-E515434C2FB3}"/>
              </a:ext>
            </a:extLst>
          </p:cNvPr>
          <p:cNvSpPr txBox="1"/>
          <p:nvPr/>
        </p:nvSpPr>
        <p:spPr>
          <a:xfrm>
            <a:off x="2173047" y="813321"/>
            <a:ext cx="92064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0" b="1" i="0" dirty="0">
                <a:solidFill>
                  <a:srgbClr val="000000"/>
                </a:solidFill>
                <a:effectLst/>
                <a:latin typeface="+mj-lt"/>
              </a:rPr>
              <a:t>Tục ngữ về ý chí, nghị lực</a:t>
            </a:r>
            <a:endParaRPr lang="vi-VN" sz="5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CA18CF8-FB9A-7B74-E7F8-F5EB66D50DA3}"/>
              </a:ext>
            </a:extLst>
          </p:cNvPr>
          <p:cNvSpPr txBox="1"/>
          <p:nvPr/>
        </p:nvSpPr>
        <p:spPr>
          <a:xfrm>
            <a:off x="713232" y="1502599"/>
            <a:ext cx="9020556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1. Người có chí thì nên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     Nhà có nền thì vững.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2. Có công mài sắt, có ngày nên kim.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3. Lửa thử vàng, gian nan thử sức.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4. Luyện mãi thành tài, miệt mài tất giỏi.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5. Học hành vất vả, kết quả ngọt bùi.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6. Thất bại là mẹ thành công.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7. Thua keo này, bày keo khác.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8. Thắng không kiêu, bại không nản.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9. Chớ thấy sóng cả mà ngã tay chèo.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10. Ngọc kia chuốt mãi cũng tròn,</a:t>
            </a:r>
          </a:p>
          <a:p>
            <a:pPr algn="just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Sắt kia mài mãi cũng còn nên kim.</a:t>
            </a:r>
          </a:p>
          <a:p>
            <a:pPr algn="r"/>
            <a:r>
              <a:rPr lang="vi-VN" sz="2500" b="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Tục ngữ Việt Nam</a:t>
            </a:r>
          </a:p>
        </p:txBody>
      </p:sp>
      <p:pic>
        <p:nvPicPr>
          <p:cNvPr id="10" name="Picture 9" descr="A cartoon of a child in a boat&#10;&#10;Description automatically generated">
            <a:extLst>
              <a:ext uri="{FF2B5EF4-FFF2-40B4-BE49-F238E27FC236}">
                <a16:creationId xmlns:a16="http://schemas.microsoft.com/office/drawing/2014/main" xmlns="" id="{CB853F54-2DCE-B621-6F41-BFC358CF57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4" t="16866" r="661" b="16867"/>
          <a:stretch/>
        </p:blipFill>
        <p:spPr>
          <a:xfrm>
            <a:off x="6707123" y="1736651"/>
            <a:ext cx="3026665" cy="399621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7D45756-0C10-4146-BF66-4527F35A0755}"/>
              </a:ext>
            </a:extLst>
          </p:cNvPr>
          <p:cNvGrpSpPr/>
          <p:nvPr/>
        </p:nvGrpSpPr>
        <p:grpSpPr>
          <a:xfrm>
            <a:off x="6291084" y="-177277"/>
            <a:ext cx="5531922" cy="1197935"/>
            <a:chOff x="2661696" y="210312"/>
            <a:chExt cx="5531922" cy="1760619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CFE7A724-6B56-426D-9FFC-5A11EDE6535D}"/>
                </a:ext>
              </a:extLst>
            </p:cNvPr>
            <p:cNvSpPr/>
            <p:nvPr/>
          </p:nvSpPr>
          <p:spPr>
            <a:xfrm>
              <a:off x="2661696" y="715734"/>
              <a:ext cx="4649420" cy="1220473"/>
            </a:xfrm>
            <a:custGeom>
              <a:avLst/>
              <a:gdLst/>
              <a:ahLst/>
              <a:cxnLst/>
              <a:rect l="l" t="t" r="r" b="b"/>
              <a:pathLst>
                <a:path w="4649420" h="1220473">
                  <a:moveTo>
                    <a:pt x="0" y="0"/>
                  </a:moveTo>
                  <a:lnTo>
                    <a:pt x="4649420" y="0"/>
                  </a:lnTo>
                  <a:lnTo>
                    <a:pt x="4649420" y="1220473"/>
                  </a:lnTo>
                  <a:lnTo>
                    <a:pt x="0" y="1220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C2201CD-F9F5-47D1-AF6C-9293360D2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8614" y="210312"/>
              <a:ext cx="1765004" cy="176061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4340122-6792-4DFF-8873-1797FEF0A6CF}"/>
                </a:ext>
              </a:extLst>
            </p:cNvPr>
            <p:cNvSpPr txBox="1"/>
            <p:nvPr/>
          </p:nvSpPr>
          <p:spPr>
            <a:xfrm>
              <a:off x="2725888" y="1033582"/>
              <a:ext cx="40863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>
                  <a:solidFill>
                    <a:schemeClr val="tx2">
                      <a:lumMod val="90000"/>
                      <a:lumOff val="1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ĐỌC NÂNG CAO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58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70DCDD1C-77B5-1878-C24B-10E06F608D7A}"/>
              </a:ext>
            </a:extLst>
          </p:cNvPr>
          <p:cNvSpPr/>
          <p:nvPr/>
        </p:nvSpPr>
        <p:spPr>
          <a:xfrm>
            <a:off x="486156" y="1534885"/>
            <a:ext cx="11219688" cy="1018467"/>
          </a:xfrm>
          <a:custGeom>
            <a:avLst/>
            <a:gdLst>
              <a:gd name="connsiteX0" fmla="*/ 202696 w 11219688"/>
              <a:gd name="connsiteY0" fmla="*/ 0 h 1216152"/>
              <a:gd name="connsiteX1" fmla="*/ 891258 w 11219688"/>
              <a:gd name="connsiteY1" fmla="*/ 0 h 1216152"/>
              <a:gd name="connsiteX2" fmla="*/ 1579820 w 11219688"/>
              <a:gd name="connsiteY2" fmla="*/ 0 h 1216152"/>
              <a:gd name="connsiteX3" fmla="*/ 2378552 w 11219688"/>
              <a:gd name="connsiteY3" fmla="*/ 0 h 1216152"/>
              <a:gd name="connsiteX4" fmla="*/ 2956944 w 11219688"/>
              <a:gd name="connsiteY4" fmla="*/ 0 h 1216152"/>
              <a:gd name="connsiteX5" fmla="*/ 3425166 w 11219688"/>
              <a:gd name="connsiteY5" fmla="*/ 0 h 1216152"/>
              <a:gd name="connsiteX6" fmla="*/ 3783218 w 11219688"/>
              <a:gd name="connsiteY6" fmla="*/ 0 h 1216152"/>
              <a:gd name="connsiteX7" fmla="*/ 4361610 w 11219688"/>
              <a:gd name="connsiteY7" fmla="*/ 0 h 1216152"/>
              <a:gd name="connsiteX8" fmla="*/ 4719663 w 11219688"/>
              <a:gd name="connsiteY8" fmla="*/ 0 h 1216152"/>
              <a:gd name="connsiteX9" fmla="*/ 5077715 w 11219688"/>
              <a:gd name="connsiteY9" fmla="*/ 0 h 1216152"/>
              <a:gd name="connsiteX10" fmla="*/ 5986617 w 11219688"/>
              <a:gd name="connsiteY10" fmla="*/ 0 h 1216152"/>
              <a:gd name="connsiteX11" fmla="*/ 6565009 w 11219688"/>
              <a:gd name="connsiteY11" fmla="*/ 0 h 1216152"/>
              <a:gd name="connsiteX12" fmla="*/ 7473911 w 11219688"/>
              <a:gd name="connsiteY12" fmla="*/ 0 h 1216152"/>
              <a:gd name="connsiteX13" fmla="*/ 8382813 w 11219688"/>
              <a:gd name="connsiteY13" fmla="*/ 0 h 1216152"/>
              <a:gd name="connsiteX14" fmla="*/ 8740865 w 11219688"/>
              <a:gd name="connsiteY14" fmla="*/ 0 h 1216152"/>
              <a:gd name="connsiteX15" fmla="*/ 9649767 w 11219688"/>
              <a:gd name="connsiteY15" fmla="*/ 0 h 1216152"/>
              <a:gd name="connsiteX16" fmla="*/ 10448499 w 11219688"/>
              <a:gd name="connsiteY16" fmla="*/ 0 h 1216152"/>
              <a:gd name="connsiteX17" fmla="*/ 11219688 w 11219688"/>
              <a:gd name="connsiteY17" fmla="*/ 0 h 1216152"/>
              <a:gd name="connsiteX18" fmla="*/ 11219688 w 11219688"/>
              <a:gd name="connsiteY18" fmla="*/ 0 h 1216152"/>
              <a:gd name="connsiteX19" fmla="*/ 11219688 w 11219688"/>
              <a:gd name="connsiteY19" fmla="*/ 506728 h 1216152"/>
              <a:gd name="connsiteX20" fmla="*/ 11219688 w 11219688"/>
              <a:gd name="connsiteY20" fmla="*/ 1013456 h 1216152"/>
              <a:gd name="connsiteX21" fmla="*/ 11016992 w 11219688"/>
              <a:gd name="connsiteY21" fmla="*/ 1216152 h 1216152"/>
              <a:gd name="connsiteX22" fmla="*/ 10548770 w 11219688"/>
              <a:gd name="connsiteY22" fmla="*/ 1216152 h 1216152"/>
              <a:gd name="connsiteX23" fmla="*/ 10190718 w 11219688"/>
              <a:gd name="connsiteY23" fmla="*/ 1216152 h 1216152"/>
              <a:gd name="connsiteX24" fmla="*/ 9281816 w 11219688"/>
              <a:gd name="connsiteY24" fmla="*/ 1216152 h 1216152"/>
              <a:gd name="connsiteX25" fmla="*/ 8483084 w 11219688"/>
              <a:gd name="connsiteY25" fmla="*/ 1216152 h 1216152"/>
              <a:gd name="connsiteX26" fmla="*/ 8014862 w 11219688"/>
              <a:gd name="connsiteY26" fmla="*/ 1216152 h 1216152"/>
              <a:gd name="connsiteX27" fmla="*/ 7105960 w 11219688"/>
              <a:gd name="connsiteY27" fmla="*/ 1216152 h 1216152"/>
              <a:gd name="connsiteX28" fmla="*/ 6197058 w 11219688"/>
              <a:gd name="connsiteY28" fmla="*/ 1216152 h 1216152"/>
              <a:gd name="connsiteX29" fmla="*/ 5398326 w 11219688"/>
              <a:gd name="connsiteY29" fmla="*/ 1216152 h 1216152"/>
              <a:gd name="connsiteX30" fmla="*/ 4709764 w 11219688"/>
              <a:gd name="connsiteY30" fmla="*/ 1216152 h 1216152"/>
              <a:gd name="connsiteX31" fmla="*/ 4131372 w 11219688"/>
              <a:gd name="connsiteY31" fmla="*/ 1216152 h 1216152"/>
              <a:gd name="connsiteX32" fmla="*/ 3332640 w 11219688"/>
              <a:gd name="connsiteY32" fmla="*/ 1216152 h 1216152"/>
              <a:gd name="connsiteX33" fmla="*/ 2974588 w 11219688"/>
              <a:gd name="connsiteY33" fmla="*/ 1216152 h 1216152"/>
              <a:gd name="connsiteX34" fmla="*/ 2286026 w 11219688"/>
              <a:gd name="connsiteY34" fmla="*/ 1216152 h 1216152"/>
              <a:gd name="connsiteX35" fmla="*/ 1927974 w 11219688"/>
              <a:gd name="connsiteY35" fmla="*/ 1216152 h 1216152"/>
              <a:gd name="connsiteX36" fmla="*/ 1349582 w 11219688"/>
              <a:gd name="connsiteY36" fmla="*/ 1216152 h 1216152"/>
              <a:gd name="connsiteX37" fmla="*/ 661020 w 11219688"/>
              <a:gd name="connsiteY37" fmla="*/ 1216152 h 1216152"/>
              <a:gd name="connsiteX38" fmla="*/ 0 w 11219688"/>
              <a:gd name="connsiteY38" fmla="*/ 1216152 h 1216152"/>
              <a:gd name="connsiteX39" fmla="*/ 0 w 11219688"/>
              <a:gd name="connsiteY39" fmla="*/ 1216152 h 1216152"/>
              <a:gd name="connsiteX40" fmla="*/ 0 w 11219688"/>
              <a:gd name="connsiteY40" fmla="*/ 689155 h 1216152"/>
              <a:gd name="connsiteX41" fmla="*/ 0 w 11219688"/>
              <a:gd name="connsiteY41" fmla="*/ 202696 h 1216152"/>
              <a:gd name="connsiteX42" fmla="*/ 202696 w 11219688"/>
              <a:gd name="connsiteY42" fmla="*/ 0 h 1216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1219688" h="1216152" fill="none" extrusionOk="0">
                <a:moveTo>
                  <a:pt x="202696" y="0"/>
                </a:moveTo>
                <a:cubicBezTo>
                  <a:pt x="357474" y="31262"/>
                  <a:pt x="573146" y="-16307"/>
                  <a:pt x="891258" y="0"/>
                </a:cubicBezTo>
                <a:cubicBezTo>
                  <a:pt x="1209370" y="16307"/>
                  <a:pt x="1274769" y="19417"/>
                  <a:pt x="1579820" y="0"/>
                </a:cubicBezTo>
                <a:cubicBezTo>
                  <a:pt x="1884871" y="-19417"/>
                  <a:pt x="2124300" y="-14959"/>
                  <a:pt x="2378552" y="0"/>
                </a:cubicBezTo>
                <a:cubicBezTo>
                  <a:pt x="2632804" y="14959"/>
                  <a:pt x="2728452" y="-986"/>
                  <a:pt x="2956944" y="0"/>
                </a:cubicBezTo>
                <a:cubicBezTo>
                  <a:pt x="3185436" y="986"/>
                  <a:pt x="3257645" y="-19790"/>
                  <a:pt x="3425166" y="0"/>
                </a:cubicBezTo>
                <a:cubicBezTo>
                  <a:pt x="3592687" y="19790"/>
                  <a:pt x="3665440" y="-14159"/>
                  <a:pt x="3783218" y="0"/>
                </a:cubicBezTo>
                <a:cubicBezTo>
                  <a:pt x="3900996" y="14159"/>
                  <a:pt x="4225547" y="-3141"/>
                  <a:pt x="4361610" y="0"/>
                </a:cubicBezTo>
                <a:cubicBezTo>
                  <a:pt x="4497673" y="3141"/>
                  <a:pt x="4626710" y="9501"/>
                  <a:pt x="4719663" y="0"/>
                </a:cubicBezTo>
                <a:cubicBezTo>
                  <a:pt x="4812616" y="-9501"/>
                  <a:pt x="4937609" y="-15153"/>
                  <a:pt x="5077715" y="0"/>
                </a:cubicBezTo>
                <a:cubicBezTo>
                  <a:pt x="5217821" y="15153"/>
                  <a:pt x="5562304" y="-41113"/>
                  <a:pt x="5986617" y="0"/>
                </a:cubicBezTo>
                <a:cubicBezTo>
                  <a:pt x="6410930" y="41113"/>
                  <a:pt x="6343061" y="-26319"/>
                  <a:pt x="6565009" y="0"/>
                </a:cubicBezTo>
                <a:cubicBezTo>
                  <a:pt x="6786957" y="26319"/>
                  <a:pt x="7272147" y="-24487"/>
                  <a:pt x="7473911" y="0"/>
                </a:cubicBezTo>
                <a:cubicBezTo>
                  <a:pt x="7675675" y="24487"/>
                  <a:pt x="7970581" y="5460"/>
                  <a:pt x="8382813" y="0"/>
                </a:cubicBezTo>
                <a:cubicBezTo>
                  <a:pt x="8795045" y="-5460"/>
                  <a:pt x="8565594" y="-411"/>
                  <a:pt x="8740865" y="0"/>
                </a:cubicBezTo>
                <a:cubicBezTo>
                  <a:pt x="8916136" y="411"/>
                  <a:pt x="9249291" y="28626"/>
                  <a:pt x="9649767" y="0"/>
                </a:cubicBezTo>
                <a:cubicBezTo>
                  <a:pt x="10050243" y="-28626"/>
                  <a:pt x="10108901" y="37528"/>
                  <a:pt x="10448499" y="0"/>
                </a:cubicBezTo>
                <a:cubicBezTo>
                  <a:pt x="10788097" y="-37528"/>
                  <a:pt x="10835436" y="3288"/>
                  <a:pt x="11219688" y="0"/>
                </a:cubicBezTo>
                <a:lnTo>
                  <a:pt x="11219688" y="0"/>
                </a:lnTo>
                <a:cubicBezTo>
                  <a:pt x="11241200" y="138429"/>
                  <a:pt x="11224215" y="397412"/>
                  <a:pt x="11219688" y="506728"/>
                </a:cubicBezTo>
                <a:cubicBezTo>
                  <a:pt x="11215161" y="616044"/>
                  <a:pt x="11199569" y="795719"/>
                  <a:pt x="11219688" y="1013456"/>
                </a:cubicBezTo>
                <a:cubicBezTo>
                  <a:pt x="11225477" y="1106812"/>
                  <a:pt x="11130962" y="1243804"/>
                  <a:pt x="11016992" y="1216152"/>
                </a:cubicBezTo>
                <a:cubicBezTo>
                  <a:pt x="10806783" y="1207991"/>
                  <a:pt x="10747890" y="1233295"/>
                  <a:pt x="10548770" y="1216152"/>
                </a:cubicBezTo>
                <a:cubicBezTo>
                  <a:pt x="10349650" y="1199009"/>
                  <a:pt x="10289586" y="1199124"/>
                  <a:pt x="10190718" y="1216152"/>
                </a:cubicBezTo>
                <a:cubicBezTo>
                  <a:pt x="10091850" y="1233180"/>
                  <a:pt x="9690526" y="1201752"/>
                  <a:pt x="9281816" y="1216152"/>
                </a:cubicBezTo>
                <a:cubicBezTo>
                  <a:pt x="8873106" y="1230552"/>
                  <a:pt x="8760743" y="1177825"/>
                  <a:pt x="8483084" y="1216152"/>
                </a:cubicBezTo>
                <a:cubicBezTo>
                  <a:pt x="8205425" y="1254479"/>
                  <a:pt x="8174852" y="1228096"/>
                  <a:pt x="8014862" y="1216152"/>
                </a:cubicBezTo>
                <a:cubicBezTo>
                  <a:pt x="7854872" y="1204208"/>
                  <a:pt x="7320135" y="1202068"/>
                  <a:pt x="7105960" y="1216152"/>
                </a:cubicBezTo>
                <a:cubicBezTo>
                  <a:pt x="6891785" y="1230236"/>
                  <a:pt x="6480742" y="1173287"/>
                  <a:pt x="6197058" y="1216152"/>
                </a:cubicBezTo>
                <a:cubicBezTo>
                  <a:pt x="5913374" y="1259017"/>
                  <a:pt x="5583713" y="1214897"/>
                  <a:pt x="5398326" y="1216152"/>
                </a:cubicBezTo>
                <a:cubicBezTo>
                  <a:pt x="5212939" y="1217407"/>
                  <a:pt x="5014257" y="1233987"/>
                  <a:pt x="4709764" y="1216152"/>
                </a:cubicBezTo>
                <a:cubicBezTo>
                  <a:pt x="4405271" y="1198317"/>
                  <a:pt x="4366064" y="1237911"/>
                  <a:pt x="4131372" y="1216152"/>
                </a:cubicBezTo>
                <a:cubicBezTo>
                  <a:pt x="3896680" y="1194393"/>
                  <a:pt x="3657853" y="1189239"/>
                  <a:pt x="3332640" y="1216152"/>
                </a:cubicBezTo>
                <a:cubicBezTo>
                  <a:pt x="3007427" y="1243065"/>
                  <a:pt x="3140120" y="1227818"/>
                  <a:pt x="2974588" y="1216152"/>
                </a:cubicBezTo>
                <a:cubicBezTo>
                  <a:pt x="2809056" y="1204486"/>
                  <a:pt x="2485245" y="1210032"/>
                  <a:pt x="2286026" y="1216152"/>
                </a:cubicBezTo>
                <a:cubicBezTo>
                  <a:pt x="2086807" y="1222272"/>
                  <a:pt x="2018788" y="1220871"/>
                  <a:pt x="1927974" y="1216152"/>
                </a:cubicBezTo>
                <a:cubicBezTo>
                  <a:pt x="1837160" y="1211433"/>
                  <a:pt x="1580293" y="1190803"/>
                  <a:pt x="1349582" y="1216152"/>
                </a:cubicBezTo>
                <a:cubicBezTo>
                  <a:pt x="1118871" y="1241501"/>
                  <a:pt x="960704" y="1190212"/>
                  <a:pt x="661020" y="1216152"/>
                </a:cubicBezTo>
                <a:cubicBezTo>
                  <a:pt x="361336" y="1242092"/>
                  <a:pt x="289828" y="1237490"/>
                  <a:pt x="0" y="1216152"/>
                </a:cubicBezTo>
                <a:lnTo>
                  <a:pt x="0" y="1216152"/>
                </a:lnTo>
                <a:cubicBezTo>
                  <a:pt x="-5718" y="1040023"/>
                  <a:pt x="8201" y="821673"/>
                  <a:pt x="0" y="689155"/>
                </a:cubicBezTo>
                <a:cubicBezTo>
                  <a:pt x="-8201" y="556637"/>
                  <a:pt x="-11242" y="390892"/>
                  <a:pt x="0" y="202696"/>
                </a:cubicBezTo>
                <a:cubicBezTo>
                  <a:pt x="5241" y="86997"/>
                  <a:pt x="85747" y="-14293"/>
                  <a:pt x="202696" y="0"/>
                </a:cubicBezTo>
                <a:close/>
              </a:path>
              <a:path w="11219688" h="1216152" stroke="0" extrusionOk="0">
                <a:moveTo>
                  <a:pt x="202696" y="0"/>
                </a:moveTo>
                <a:cubicBezTo>
                  <a:pt x="470974" y="-11417"/>
                  <a:pt x="562077" y="25069"/>
                  <a:pt x="781088" y="0"/>
                </a:cubicBezTo>
                <a:cubicBezTo>
                  <a:pt x="1000099" y="-25069"/>
                  <a:pt x="1127211" y="-7211"/>
                  <a:pt x="1469650" y="0"/>
                </a:cubicBezTo>
                <a:cubicBezTo>
                  <a:pt x="1812089" y="7211"/>
                  <a:pt x="1793986" y="10110"/>
                  <a:pt x="2048042" y="0"/>
                </a:cubicBezTo>
                <a:cubicBezTo>
                  <a:pt x="2302098" y="-10110"/>
                  <a:pt x="2352583" y="-22383"/>
                  <a:pt x="2516264" y="0"/>
                </a:cubicBezTo>
                <a:cubicBezTo>
                  <a:pt x="2679945" y="22383"/>
                  <a:pt x="2843942" y="25558"/>
                  <a:pt x="3094656" y="0"/>
                </a:cubicBezTo>
                <a:cubicBezTo>
                  <a:pt x="3345370" y="-25558"/>
                  <a:pt x="3467877" y="-17108"/>
                  <a:pt x="3562879" y="0"/>
                </a:cubicBezTo>
                <a:cubicBezTo>
                  <a:pt x="3657881" y="17108"/>
                  <a:pt x="4152909" y="-6709"/>
                  <a:pt x="4471780" y="0"/>
                </a:cubicBezTo>
                <a:cubicBezTo>
                  <a:pt x="4790651" y="6709"/>
                  <a:pt x="5088572" y="621"/>
                  <a:pt x="5380682" y="0"/>
                </a:cubicBezTo>
                <a:cubicBezTo>
                  <a:pt x="5672792" y="-621"/>
                  <a:pt x="5998892" y="1570"/>
                  <a:pt x="6289584" y="0"/>
                </a:cubicBezTo>
                <a:cubicBezTo>
                  <a:pt x="6580276" y="-1570"/>
                  <a:pt x="6723950" y="1318"/>
                  <a:pt x="6978146" y="0"/>
                </a:cubicBezTo>
                <a:cubicBezTo>
                  <a:pt x="7232342" y="-1318"/>
                  <a:pt x="7196001" y="-12866"/>
                  <a:pt x="7336198" y="0"/>
                </a:cubicBezTo>
                <a:cubicBezTo>
                  <a:pt x="7476395" y="12866"/>
                  <a:pt x="8032498" y="18505"/>
                  <a:pt x="8245100" y="0"/>
                </a:cubicBezTo>
                <a:cubicBezTo>
                  <a:pt x="8457702" y="-18505"/>
                  <a:pt x="8645138" y="-2310"/>
                  <a:pt x="9043832" y="0"/>
                </a:cubicBezTo>
                <a:cubicBezTo>
                  <a:pt x="9442526" y="2310"/>
                  <a:pt x="9444073" y="-2998"/>
                  <a:pt x="9732394" y="0"/>
                </a:cubicBezTo>
                <a:cubicBezTo>
                  <a:pt x="10020715" y="2998"/>
                  <a:pt x="10182463" y="-27034"/>
                  <a:pt x="10420956" y="0"/>
                </a:cubicBezTo>
                <a:cubicBezTo>
                  <a:pt x="10659449" y="27034"/>
                  <a:pt x="10936700" y="29381"/>
                  <a:pt x="11219688" y="0"/>
                </a:cubicBezTo>
                <a:lnTo>
                  <a:pt x="11219688" y="0"/>
                </a:lnTo>
                <a:cubicBezTo>
                  <a:pt x="11227271" y="227481"/>
                  <a:pt x="11223316" y="270761"/>
                  <a:pt x="11219688" y="476324"/>
                </a:cubicBezTo>
                <a:cubicBezTo>
                  <a:pt x="11216060" y="681887"/>
                  <a:pt x="11196051" y="802270"/>
                  <a:pt x="11219688" y="1013456"/>
                </a:cubicBezTo>
                <a:cubicBezTo>
                  <a:pt x="11210833" y="1105970"/>
                  <a:pt x="11124893" y="1199035"/>
                  <a:pt x="11016992" y="1216152"/>
                </a:cubicBezTo>
                <a:cubicBezTo>
                  <a:pt x="10823542" y="1198277"/>
                  <a:pt x="10482347" y="1203819"/>
                  <a:pt x="10218260" y="1216152"/>
                </a:cubicBezTo>
                <a:cubicBezTo>
                  <a:pt x="9954173" y="1228485"/>
                  <a:pt x="9933750" y="1225084"/>
                  <a:pt x="9860208" y="1216152"/>
                </a:cubicBezTo>
                <a:cubicBezTo>
                  <a:pt x="9786666" y="1207220"/>
                  <a:pt x="9458508" y="1187718"/>
                  <a:pt x="9281816" y="1216152"/>
                </a:cubicBezTo>
                <a:cubicBezTo>
                  <a:pt x="9105124" y="1244586"/>
                  <a:pt x="9071813" y="1229635"/>
                  <a:pt x="8923764" y="1216152"/>
                </a:cubicBezTo>
                <a:cubicBezTo>
                  <a:pt x="8775715" y="1202669"/>
                  <a:pt x="8571774" y="1222448"/>
                  <a:pt x="8455541" y="1216152"/>
                </a:cubicBezTo>
                <a:cubicBezTo>
                  <a:pt x="8339308" y="1209856"/>
                  <a:pt x="7968147" y="1202274"/>
                  <a:pt x="7546640" y="1216152"/>
                </a:cubicBezTo>
                <a:cubicBezTo>
                  <a:pt x="7125133" y="1230030"/>
                  <a:pt x="7125506" y="1205377"/>
                  <a:pt x="6968247" y="1216152"/>
                </a:cubicBezTo>
                <a:cubicBezTo>
                  <a:pt x="6810988" y="1226927"/>
                  <a:pt x="6531096" y="1224593"/>
                  <a:pt x="6169516" y="1216152"/>
                </a:cubicBezTo>
                <a:cubicBezTo>
                  <a:pt x="5807936" y="1207711"/>
                  <a:pt x="5636234" y="1198573"/>
                  <a:pt x="5480954" y="1216152"/>
                </a:cubicBezTo>
                <a:cubicBezTo>
                  <a:pt x="5325674" y="1233731"/>
                  <a:pt x="5252857" y="1227821"/>
                  <a:pt x="5122901" y="1216152"/>
                </a:cubicBezTo>
                <a:cubicBezTo>
                  <a:pt x="4992945" y="1204483"/>
                  <a:pt x="4671801" y="1207861"/>
                  <a:pt x="4544509" y="1216152"/>
                </a:cubicBezTo>
                <a:cubicBezTo>
                  <a:pt x="4417217" y="1224443"/>
                  <a:pt x="3881785" y="1210562"/>
                  <a:pt x="3635607" y="1216152"/>
                </a:cubicBezTo>
                <a:cubicBezTo>
                  <a:pt x="3389429" y="1221742"/>
                  <a:pt x="3035213" y="1230052"/>
                  <a:pt x="2836875" y="1216152"/>
                </a:cubicBezTo>
                <a:cubicBezTo>
                  <a:pt x="2638537" y="1202252"/>
                  <a:pt x="2589330" y="1205010"/>
                  <a:pt x="2478823" y="1216152"/>
                </a:cubicBezTo>
                <a:cubicBezTo>
                  <a:pt x="2368316" y="1227294"/>
                  <a:pt x="2234576" y="1225268"/>
                  <a:pt x="2010601" y="1216152"/>
                </a:cubicBezTo>
                <a:cubicBezTo>
                  <a:pt x="1786626" y="1207036"/>
                  <a:pt x="1419483" y="1216834"/>
                  <a:pt x="1101699" y="1216152"/>
                </a:cubicBezTo>
                <a:cubicBezTo>
                  <a:pt x="783915" y="1215470"/>
                  <a:pt x="837753" y="1209234"/>
                  <a:pt x="743647" y="1216152"/>
                </a:cubicBezTo>
                <a:cubicBezTo>
                  <a:pt x="649541" y="1223070"/>
                  <a:pt x="349511" y="1209489"/>
                  <a:pt x="0" y="1216152"/>
                </a:cubicBezTo>
                <a:lnTo>
                  <a:pt x="0" y="1216152"/>
                </a:lnTo>
                <a:cubicBezTo>
                  <a:pt x="16965" y="1084690"/>
                  <a:pt x="-5493" y="856914"/>
                  <a:pt x="0" y="709424"/>
                </a:cubicBezTo>
                <a:cubicBezTo>
                  <a:pt x="5493" y="561934"/>
                  <a:pt x="23192" y="432080"/>
                  <a:pt x="0" y="202696"/>
                </a:cubicBezTo>
                <a:cubicBezTo>
                  <a:pt x="11235" y="78799"/>
                  <a:pt x="94597" y="-3052"/>
                  <a:pt x="202696" y="0"/>
                </a:cubicBezTo>
                <a:close/>
              </a:path>
            </a:pathLst>
          </a:custGeom>
          <a:solidFill>
            <a:schemeClr val="lt1">
              <a:alpha val="89000"/>
            </a:schemeClr>
          </a:solidFill>
          <a:ln w="57150">
            <a:solidFill>
              <a:srgbClr val="B4DA8D"/>
            </a:solidFill>
            <a:extLst>
              <a:ext uri="{C807C97D-BFC1-408E-A445-0C87EB9F89A2}">
                <ask:lineSketchStyleProps xmlns:ask="http://schemas.microsoft.com/office/drawing/2018/sketchyshapes" xmlns="" sd="2410065681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thuộc lòng các câu tục ngữ trong bài học.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0B8AD2-9B97-615A-9050-1612FD53B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162" y="2837672"/>
            <a:ext cx="7119067" cy="4020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4162" y="163286"/>
            <a:ext cx="7380325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 truong noi hoc bao dieu hay">
            <a:hlinkClick r:id="" action="ppaction://media"/>
            <a:extLst>
              <a:ext uri="{FF2B5EF4-FFF2-40B4-BE49-F238E27FC236}">
                <a16:creationId xmlns:a16="http://schemas.microsoft.com/office/drawing/2014/main" xmlns="" id="{AD742CEE-A6E3-4ADD-873D-A3E3CAEA60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2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7DD7C031-905F-A519-90B1-7FD3C61B59D1}"/>
              </a:ext>
            </a:extLst>
          </p:cNvPr>
          <p:cNvSpPr/>
          <p:nvPr/>
        </p:nvSpPr>
        <p:spPr>
          <a:xfrm>
            <a:off x="8488" y="2447948"/>
            <a:ext cx="4021620" cy="4686300"/>
          </a:xfrm>
          <a:custGeom>
            <a:avLst/>
            <a:gdLst/>
            <a:ahLst/>
            <a:cxnLst/>
            <a:rect l="l" t="t" r="r" b="b"/>
            <a:pathLst>
              <a:path w="3769588" h="4289716">
                <a:moveTo>
                  <a:pt x="0" y="0"/>
                </a:moveTo>
                <a:lnTo>
                  <a:pt x="3769588" y="0"/>
                </a:lnTo>
                <a:lnTo>
                  <a:pt x="3769588" y="4289716"/>
                </a:lnTo>
                <a:lnTo>
                  <a:pt x="0" y="4289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37637" y="163286"/>
            <a:ext cx="722685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0400" y="3654910"/>
            <a:ext cx="693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500" b="1" i="1" dirty="0">
                <a:latin typeface="+mj-lt"/>
                <a:ea typeface="Cambria" panose="02040503050406030204" pitchFamily="18" charset="0"/>
              </a:rPr>
              <a:t>Em hãy viết một đoạn văn ngắn (từ 3-5 </a:t>
            </a:r>
            <a:r>
              <a:rPr lang="vi-VN" sz="3500" b="1" i="1">
                <a:latin typeface="+mj-lt"/>
                <a:ea typeface="Cambria" panose="02040503050406030204" pitchFamily="18" charset="0"/>
              </a:rPr>
              <a:t>câu), </a:t>
            </a:r>
            <a:r>
              <a:rPr lang="vi-VN" sz="3500" b="1" i="1" dirty="0">
                <a:latin typeface="+mj-lt"/>
                <a:ea typeface="Cambria" panose="02040503050406030204" pitchFamily="18" charset="0"/>
              </a:rPr>
              <a:t>kể về một việc làm thể hiện sự vượt qua khó khăn trong học tập của em.</a:t>
            </a:r>
          </a:p>
        </p:txBody>
      </p:sp>
      <p:sp>
        <p:nvSpPr>
          <p:cNvPr id="5" name="Rectangle 4"/>
          <p:cNvSpPr/>
          <p:nvPr/>
        </p:nvSpPr>
        <p:spPr>
          <a:xfrm>
            <a:off x="2942492" y="2044005"/>
            <a:ext cx="64409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5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b="1" i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573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7DD7C031-905F-A519-90B1-7FD3C61B59D1}"/>
              </a:ext>
            </a:extLst>
          </p:cNvPr>
          <p:cNvSpPr/>
          <p:nvPr/>
        </p:nvSpPr>
        <p:spPr>
          <a:xfrm>
            <a:off x="8488" y="3374570"/>
            <a:ext cx="2897998" cy="3759677"/>
          </a:xfrm>
          <a:custGeom>
            <a:avLst/>
            <a:gdLst/>
            <a:ahLst/>
            <a:cxnLst/>
            <a:rect l="l" t="t" r="r" b="b"/>
            <a:pathLst>
              <a:path w="3769588" h="4289716">
                <a:moveTo>
                  <a:pt x="0" y="0"/>
                </a:moveTo>
                <a:lnTo>
                  <a:pt x="3769588" y="0"/>
                </a:lnTo>
                <a:lnTo>
                  <a:pt x="3769588" y="4289716"/>
                </a:lnTo>
                <a:lnTo>
                  <a:pt x="0" y="4289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22837" y="1945919"/>
            <a:ext cx="108430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Chúc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quý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thầy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cô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giáo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sức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khỏe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Chúc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các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em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học</a:t>
            </a:r>
            <a:r>
              <a:rPr lang="en-US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tốt</a:t>
            </a:r>
            <a:endParaRPr 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592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5de90e1154b99c9c5351bef2fda6586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3164" y="838210"/>
            <a:ext cx="6109906" cy="6019799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8529172" y="393289"/>
            <a:ext cx="3554417" cy="226142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65" tIns="45682" rIns="91365" bIns="45682" rtlCol="0" anchor="ctr"/>
          <a:lstStyle/>
          <a:p>
            <a:pPr algn="ctr" defTabSz="609630">
              <a:buClr>
                <a:srgbClr val="000000"/>
              </a:buClr>
            </a:pPr>
            <a:r>
              <a:rPr lang="en-US" sz="2467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24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2467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giúp</a:t>
            </a:r>
            <a:r>
              <a:rPr lang="en-US" sz="24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67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24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67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sz="24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67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4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67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bữa</a:t>
            </a:r>
            <a:r>
              <a:rPr lang="en-US" sz="24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67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tối</a:t>
            </a:r>
            <a:r>
              <a:rPr lang="en-US" sz="24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67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nhé</a:t>
            </a:r>
            <a:r>
              <a:rPr lang="en-US" sz="2467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^^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543613" y="1371610"/>
            <a:ext cx="152381" cy="152401"/>
          </a:xfrm>
          <a:prstGeom prst="flowChartConnec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65" tIns="45682" rIns="91365" bIns="45682" rtlCol="0" anchor="ctr"/>
          <a:lstStyle/>
          <a:p>
            <a:pPr algn="ctr" defTabSz="609630">
              <a:buClr>
                <a:srgbClr val="000000"/>
              </a:buClr>
            </a:pPr>
            <a:endParaRPr lang="en-US" sz="667" kern="0" dirty="0">
              <a:solidFill>
                <a:prstClr val="black"/>
              </a:solidFill>
              <a:latin typeface="UTM Avo"/>
              <a:sym typeface="Arial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xmlns="" id="{385D85FB-1F8C-3AB5-F4E9-BA5D96833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6213" y="2155380"/>
            <a:ext cx="9616881" cy="541019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4DA569CD-A427-1220-18A6-5777FB1F5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" y="15"/>
            <a:ext cx="1066662" cy="1190499"/>
          </a:xfrm>
          <a:prstGeom prst="rect">
            <a:avLst/>
          </a:prstGeom>
        </p:spPr>
      </p:pic>
      <p:sp>
        <p:nvSpPr>
          <p:cNvPr id="7" name="Smiley Face 6"/>
          <p:cNvSpPr/>
          <p:nvPr/>
        </p:nvSpPr>
        <p:spPr>
          <a:xfrm>
            <a:off x="45155" y="146755"/>
            <a:ext cx="1004711" cy="948267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867" kern="0">
              <a:solidFill>
                <a:prstClr val="white"/>
              </a:solidFill>
              <a:latin typeface="UTM Avo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5956" y="417689"/>
            <a:ext cx="44365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Luật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còn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thiếu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món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bữa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món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em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385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2b2181ee0ddf3198d036ec9f3094f08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381715" y="3048002"/>
            <a:ext cx="2285703" cy="3810001"/>
          </a:xfrm>
          <a:prstGeom prst="rect">
            <a:avLst/>
          </a:prstGeom>
        </p:spPr>
      </p:pic>
      <p:pic>
        <p:nvPicPr>
          <p:cNvPr id="18" name="Picture 17" descr="2b2181ee0ddf3198d036ec9f3094f08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596" y="3048002"/>
            <a:ext cx="2238901" cy="3810001"/>
          </a:xfrm>
          <a:prstGeom prst="rect">
            <a:avLst/>
          </a:prstGeom>
        </p:spPr>
      </p:pic>
      <p:pic>
        <p:nvPicPr>
          <p:cNvPr id="6" name="Picture 5" descr="ae22ebc57a38542b1b8a66c597ea745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447" y="1219208"/>
            <a:ext cx="6857108" cy="6858001"/>
          </a:xfrm>
          <a:prstGeom prst="rect">
            <a:avLst/>
          </a:prstGeom>
        </p:spPr>
      </p:pic>
      <p:pic>
        <p:nvPicPr>
          <p:cNvPr id="8" name="Picture 7" descr="5631c7a98ca2287e2d680a324b15e38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10288" y="990600"/>
            <a:ext cx="1219041" cy="1823330"/>
          </a:xfrm>
          <a:prstGeom prst="rect">
            <a:avLst/>
          </a:prstGeom>
        </p:spPr>
      </p:pic>
      <p:pic>
        <p:nvPicPr>
          <p:cNvPr id="10" name="Picture 9" descr="fe1747c4d7e277ba1ee4105e3bc7af1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7438" y="1905008"/>
            <a:ext cx="1828562" cy="1981201"/>
          </a:xfrm>
          <a:prstGeom prst="rect">
            <a:avLst/>
          </a:prstGeom>
        </p:spPr>
      </p:pic>
      <p:pic>
        <p:nvPicPr>
          <p:cNvPr id="11" name="Picture 10" descr="f5c2a31645fd10a7bfb7180ae764b33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2197" y="2286001"/>
            <a:ext cx="1447611" cy="1120152"/>
          </a:xfrm>
          <a:prstGeom prst="rect">
            <a:avLst/>
          </a:prstGeom>
        </p:spPr>
      </p:pic>
      <p:pic>
        <p:nvPicPr>
          <p:cNvPr id="12" name="Picture 11" descr="a0f932e5084a2d27268758dfe1be070a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67445" y="3600520"/>
            <a:ext cx="1447611" cy="1295782"/>
          </a:xfrm>
          <a:prstGeom prst="rect">
            <a:avLst/>
          </a:prstGeom>
        </p:spPr>
      </p:pic>
      <p:pic>
        <p:nvPicPr>
          <p:cNvPr id="14" name="Picture 13" descr="bf30f7e2896d1260827521fda40d5ad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96014" y="3276607"/>
            <a:ext cx="1599993" cy="1619703"/>
          </a:xfrm>
          <a:prstGeom prst="rect">
            <a:avLst/>
          </a:prstGeom>
        </p:spPr>
      </p:pic>
      <p:pic>
        <p:nvPicPr>
          <p:cNvPr id="13" name="Picture 12" descr="4341eebecc67e47aa570993296a5331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19811" y="2514617"/>
            <a:ext cx="839233" cy="1258385"/>
          </a:xfrm>
          <a:prstGeom prst="rect">
            <a:avLst/>
          </a:prstGeom>
        </p:spPr>
      </p:pic>
      <p:pic>
        <p:nvPicPr>
          <p:cNvPr id="24" name="Picture 23" descr="43b282e5574b9381f3f2c3655d492a4e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85351" y="-10907"/>
            <a:ext cx="990472" cy="990601"/>
          </a:xfrm>
          <a:prstGeom prst="rect">
            <a:avLst/>
          </a:prstGeom>
        </p:spPr>
      </p:pic>
      <p:pic>
        <p:nvPicPr>
          <p:cNvPr id="25" name="Picture 24" descr="43b282e5574b9381f3f2c3655d492a4e.png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76960" y="-10907"/>
            <a:ext cx="990472" cy="990601"/>
          </a:xfrm>
          <a:prstGeom prst="rect">
            <a:avLst/>
          </a:prstGeom>
        </p:spPr>
      </p:pic>
      <p:pic>
        <p:nvPicPr>
          <p:cNvPr id="26" name="Picture 25" descr="43b282e5574b9381f3f2c3655d492a4e.p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68573" y="10"/>
            <a:ext cx="990472" cy="990601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0E340A80-DF64-BA29-6929-633CC9CF110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" y="14"/>
            <a:ext cx="1066662" cy="1190499"/>
          </a:xfrm>
          <a:prstGeom prst="rect">
            <a:avLst/>
          </a:prstGeom>
        </p:spPr>
      </p:pic>
      <p:sp>
        <p:nvSpPr>
          <p:cNvPr id="4" name="5-Point Star 38">
            <a:hlinkClick r:id="rId15" action="ppaction://hlinksldjump"/>
            <a:extLst>
              <a:ext uri="{FF2B5EF4-FFF2-40B4-BE49-F238E27FC236}">
                <a16:creationId xmlns:a16="http://schemas.microsoft.com/office/drawing/2014/main" xmlns="" id="{908928E9-C7FD-E13D-E28B-AA05FF77AB2E}"/>
              </a:ext>
            </a:extLst>
          </p:cNvPr>
          <p:cNvSpPr/>
          <p:nvPr/>
        </p:nvSpPr>
        <p:spPr>
          <a:xfrm>
            <a:off x="11110272" y="6019807"/>
            <a:ext cx="761902" cy="685801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373" tIns="45686" rIns="91373" bIns="45686" rtlCol="0" anchor="ctr"/>
          <a:lstStyle/>
          <a:p>
            <a:pPr algn="ctr" defTabSz="609630">
              <a:buClr>
                <a:srgbClr val="000000"/>
              </a:buClr>
            </a:pPr>
            <a:endParaRPr lang="en-US" sz="2400" kern="0" dirty="0">
              <a:solidFill>
                <a:prstClr val="white"/>
              </a:solidFill>
              <a:latin typeface="UTM Avo"/>
              <a:sym typeface="Arial"/>
            </a:endParaRPr>
          </a:p>
        </p:txBody>
      </p:sp>
      <p:sp>
        <p:nvSpPr>
          <p:cNvPr id="16" name="Smiley Face 15">
            <a:hlinkClick r:id="rId17" action="ppaction://hlinksldjump"/>
          </p:cNvPr>
          <p:cNvSpPr/>
          <p:nvPr/>
        </p:nvSpPr>
        <p:spPr>
          <a:xfrm>
            <a:off x="45155" y="146755"/>
            <a:ext cx="1004711" cy="948267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867" kern="0">
              <a:solidFill>
                <a:prstClr val="white"/>
              </a:solidFill>
              <a:latin typeface="UTM Av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16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403" y="3276606"/>
            <a:ext cx="3512765" cy="57544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4117" y="3200408"/>
            <a:ext cx="685712" cy="6858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3" tIns="45686" rIns="91373" bIns="45686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black"/>
              </a:solidFill>
              <a:latin typeface="UTM Avo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403" y="4114806"/>
            <a:ext cx="3512765" cy="575441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404" y="5105400"/>
            <a:ext cx="3436573" cy="575441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403" y="6019807"/>
            <a:ext cx="3512765" cy="5754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4117" y="5029208"/>
            <a:ext cx="685712" cy="6858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3" tIns="45686" rIns="91373" bIns="45686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black"/>
              </a:solidFill>
              <a:latin typeface="UTM Avo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4117" y="4038608"/>
            <a:ext cx="685712" cy="6858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3" tIns="45686" rIns="91373" bIns="45686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black"/>
              </a:solidFill>
              <a:latin typeface="UTM Avo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4117" y="5943608"/>
            <a:ext cx="685712" cy="6858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73" tIns="45686" rIns="91373" bIns="45686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black"/>
              </a:solidFill>
              <a:latin typeface="UTM Avo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68206" y="3259796"/>
            <a:ext cx="457141" cy="471920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467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68206" y="6002996"/>
            <a:ext cx="457141" cy="471920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467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8206" y="5088596"/>
            <a:ext cx="457141" cy="471920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467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8206" y="4097997"/>
            <a:ext cx="457141" cy="471920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467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1497" y="3352806"/>
            <a:ext cx="3701935" cy="400041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vi-VN" sz="2000" b="1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 Thái Bưởi rất khỏe mạnh.</a:t>
            </a:r>
            <a:endParaRPr lang="en-US" sz="1867" b="1" kern="0" dirty="0">
              <a:solidFill>
                <a:srgbClr val="000099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24595" y="4191008"/>
            <a:ext cx="3459085" cy="400041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vi-VN" sz="2000" b="1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 Thái Bưởi rất </a:t>
            </a:r>
            <a:r>
              <a:rPr lang="en-US" sz="2000" b="1" kern="1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000" b="1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vi-VN" sz="2000" b="1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67" b="1" kern="0" dirty="0">
              <a:solidFill>
                <a:srgbClr val="000099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24595" y="5105408"/>
            <a:ext cx="3403667" cy="400041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vi-VN" sz="2000" b="1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 Thái Bưởi rất </a:t>
            </a:r>
            <a:r>
              <a:rPr lang="en-US" sz="2000" b="1" kern="1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000" b="1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kern="100" dirty="0" err="1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lang="vi-VN" sz="2000" b="1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67" b="1" kern="0" dirty="0">
              <a:solidFill>
                <a:srgbClr val="000099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595" y="6108475"/>
            <a:ext cx="3459085" cy="400041"/>
          </a:xfrm>
          <a:prstGeom prst="rect">
            <a:avLst/>
          </a:prstGeom>
          <a:noFill/>
        </p:spPr>
        <p:txBody>
          <a:bodyPr wrap="square" lIns="91373" tIns="45686" rIns="91373" bIns="45686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vi-VN" sz="2000" b="1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 Thái Bưởi rất giàu ý chí.</a:t>
            </a:r>
            <a:endParaRPr lang="en-US" sz="1867" b="1" kern="0" dirty="0">
              <a:solidFill>
                <a:srgbClr val="000099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pic>
        <p:nvPicPr>
          <p:cNvPr id="28" name="Picture 27" descr="11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6026" y="-304800"/>
            <a:ext cx="9142809" cy="358139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732237" y="903152"/>
            <a:ext cx="4903375" cy="1200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73" tIns="45686" rIns="91373" bIns="45686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2400" b="1" i="1" dirty="0">
                <a:solidFill>
                  <a:srgbClr val="FF0000"/>
                </a:solidFill>
              </a:rPr>
              <a:t> </a:t>
            </a: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về tuổi thơ và tuổi trẻ của Bạch Thái Bưởi cho thấy ông là người như thế nào?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 descr="tich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6118" y="5886458"/>
            <a:ext cx="723807" cy="723901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9332" y="4114809"/>
            <a:ext cx="533329" cy="533399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29332" y="5105409"/>
            <a:ext cx="533329" cy="533399"/>
          </a:xfrm>
          <a:prstGeom prst="rect">
            <a:avLst/>
          </a:prstGeom>
        </p:spPr>
      </p:pic>
      <p:pic>
        <p:nvPicPr>
          <p:cNvPr id="38" name="Picture 37" descr="sa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45660" y="3309318"/>
            <a:ext cx="533329" cy="533399"/>
          </a:xfrm>
          <a:prstGeom prst="rect">
            <a:avLst/>
          </a:prstGeom>
        </p:spPr>
      </p:pic>
      <p:sp>
        <p:nvSpPr>
          <p:cNvPr id="39" name="5-Point Star 38">
            <a:hlinkClick r:id="rId9" action="ppaction://hlinksldjump"/>
          </p:cNvPr>
          <p:cNvSpPr/>
          <p:nvPr/>
        </p:nvSpPr>
        <p:spPr>
          <a:xfrm>
            <a:off x="11110272" y="6019807"/>
            <a:ext cx="761902" cy="685801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373" tIns="45686" rIns="91373" bIns="45686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white"/>
              </a:solidFill>
              <a:latin typeface="UTM Avo"/>
              <a:sym typeface="Arial"/>
            </a:endParaRPr>
          </a:p>
        </p:txBody>
      </p:sp>
      <p:pic>
        <p:nvPicPr>
          <p:cNvPr id="40" name="Picture 39" descr="43b282e5574b9381f3f2c3655d492a4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597" y="3124202"/>
            <a:ext cx="685712" cy="685801"/>
          </a:xfrm>
          <a:prstGeom prst="rect">
            <a:avLst/>
          </a:prstGeom>
        </p:spPr>
      </p:pic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597" y="5943608"/>
            <a:ext cx="685712" cy="685801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597" y="5029208"/>
            <a:ext cx="685712" cy="685801"/>
          </a:xfrm>
          <a:prstGeom prst="rect">
            <a:avLst/>
          </a:prstGeom>
        </p:spPr>
      </p:pic>
      <p:pic>
        <p:nvPicPr>
          <p:cNvPr id="31" name="Picture 30" descr="43b282e5574b9381f3f2c3655d492a4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597" y="4038608"/>
            <a:ext cx="685712" cy="685801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F6E39ED4-B99F-65DF-4284-7ED996417D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" y="14"/>
            <a:ext cx="1066662" cy="1190499"/>
          </a:xfrm>
          <a:prstGeom prst="rect">
            <a:avLst/>
          </a:prstGeom>
        </p:spPr>
      </p:pic>
      <p:sp>
        <p:nvSpPr>
          <p:cNvPr id="33" name="Smiley Face 32"/>
          <p:cNvSpPr/>
          <p:nvPr/>
        </p:nvSpPr>
        <p:spPr>
          <a:xfrm>
            <a:off x="45155" y="146755"/>
            <a:ext cx="1004711" cy="948267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867" kern="0">
              <a:solidFill>
                <a:prstClr val="white"/>
              </a:solidFill>
              <a:latin typeface="UTM Av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98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403" y="3276606"/>
            <a:ext cx="5497081" cy="57544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4117" y="5943607"/>
            <a:ext cx="685712" cy="6858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81" tIns="45690" rIns="91381" bIns="45690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black"/>
              </a:solidFill>
              <a:latin typeface="UTM Avo"/>
              <a:sym typeface="Arial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403" y="4114806"/>
            <a:ext cx="5530332" cy="575441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403" y="5105400"/>
            <a:ext cx="5541415" cy="575441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403" y="6019806"/>
            <a:ext cx="5552499" cy="575441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4117" y="5029207"/>
            <a:ext cx="685712" cy="6858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81" tIns="45690" rIns="91381" bIns="45690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black"/>
              </a:solidFill>
              <a:latin typeface="UTM Avo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4117" y="4038607"/>
            <a:ext cx="685712" cy="6858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81" tIns="45690" rIns="91381" bIns="45690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black"/>
              </a:solidFill>
              <a:latin typeface="UTM Avo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4117" y="3124202"/>
            <a:ext cx="685712" cy="6858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81" tIns="45690" rIns="91381" bIns="45690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black"/>
              </a:solidFill>
              <a:latin typeface="UTM Avo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8178" y="6007164"/>
            <a:ext cx="457141" cy="471928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467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8178" y="3187764"/>
            <a:ext cx="457141" cy="471928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467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38178" y="5092763"/>
            <a:ext cx="457141" cy="471928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467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38178" y="4102164"/>
            <a:ext cx="457141" cy="471928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en-US" sz="2467" b="1" kern="0" dirty="0">
                <a:solidFill>
                  <a:srgbClr val="000000"/>
                </a:solidFill>
                <a:latin typeface="Arial"/>
                <a:cs typeface="Times New Roman" pitchFamily="18" charset="0"/>
                <a:sym typeface="Arial"/>
              </a:rPr>
              <a:t>B</a:t>
            </a:r>
          </a:p>
        </p:txBody>
      </p:sp>
      <p:pic>
        <p:nvPicPr>
          <p:cNvPr id="34" name="Picture 33" descr="tich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72824" y="3150314"/>
            <a:ext cx="723807" cy="723901"/>
          </a:xfrm>
          <a:prstGeom prst="rect">
            <a:avLst/>
          </a:prstGeom>
        </p:spPr>
      </p:pic>
      <p:pic>
        <p:nvPicPr>
          <p:cNvPr id="35" name="Picture 34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28243" y="4075270"/>
            <a:ext cx="533329" cy="533399"/>
          </a:xfrm>
          <a:prstGeom prst="rect">
            <a:avLst/>
          </a:prstGeom>
        </p:spPr>
      </p:pic>
      <p:pic>
        <p:nvPicPr>
          <p:cNvPr id="36" name="Picture 35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16912" y="5989173"/>
            <a:ext cx="533329" cy="533399"/>
          </a:xfrm>
          <a:prstGeom prst="rect">
            <a:avLst/>
          </a:prstGeom>
        </p:spPr>
      </p:pic>
      <p:pic>
        <p:nvPicPr>
          <p:cNvPr id="37" name="Picture 36" descr="sai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089899" y="5083240"/>
            <a:ext cx="533329" cy="533399"/>
          </a:xfrm>
          <a:prstGeom prst="rect">
            <a:avLst/>
          </a:prstGeom>
        </p:spPr>
      </p:pic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96026" y="-304797"/>
            <a:ext cx="9142809" cy="3352800"/>
          </a:xfrm>
          <a:prstGeom prst="rect">
            <a:avLst/>
          </a:prstGeom>
        </p:spPr>
      </p:pic>
      <p:sp>
        <p:nvSpPr>
          <p:cNvPr id="40" name="5-Point Star 39">
            <a:hlinkClick r:id="rId9" action="ppaction://hlinksldjump"/>
          </p:cNvPr>
          <p:cNvSpPr/>
          <p:nvPr/>
        </p:nvSpPr>
        <p:spPr>
          <a:xfrm>
            <a:off x="11238837" y="6080898"/>
            <a:ext cx="761902" cy="685801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381" tIns="45690" rIns="91381" bIns="45690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white"/>
              </a:solidFill>
              <a:latin typeface="UTM Avo"/>
              <a:sym typeface="Arial"/>
            </a:endParaRPr>
          </a:p>
        </p:txBody>
      </p:sp>
      <p:pic>
        <p:nvPicPr>
          <p:cNvPr id="41" name="Picture 40" descr="43b282e5574b9381f3f2c3655d492a4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597" y="4038607"/>
            <a:ext cx="685712" cy="685801"/>
          </a:xfrm>
          <a:prstGeom prst="rect">
            <a:avLst/>
          </a:prstGeom>
        </p:spPr>
      </p:pic>
      <p:pic>
        <p:nvPicPr>
          <p:cNvPr id="42" name="Picture 41" descr="43b282e5574b9381f3f2c3655d492a4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597" y="5029207"/>
            <a:ext cx="685712" cy="685801"/>
          </a:xfrm>
          <a:prstGeom prst="rect">
            <a:avLst/>
          </a:prstGeom>
        </p:spPr>
      </p:pic>
      <p:pic>
        <p:nvPicPr>
          <p:cNvPr id="43" name="Picture 42" descr="43b282e5574b9381f3f2c3655d492a4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597" y="3048006"/>
            <a:ext cx="685712" cy="685801"/>
          </a:xfrm>
          <a:prstGeom prst="rect">
            <a:avLst/>
          </a:prstGeom>
        </p:spPr>
      </p:pic>
      <p:pic>
        <p:nvPicPr>
          <p:cNvPr id="44" name="Picture 43" descr="43b282e5574b9381f3f2c3655d492a4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24597" y="5943607"/>
            <a:ext cx="685712" cy="685801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A572EE5E-58BB-C0FE-3CAA-DE05573D85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" y="13"/>
            <a:ext cx="1066662" cy="1190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B4B237D-6806-12A2-F391-A70E65B9B3AC}"/>
              </a:ext>
            </a:extLst>
          </p:cNvPr>
          <p:cNvSpPr txBox="1"/>
          <p:nvPr/>
        </p:nvSpPr>
        <p:spPr>
          <a:xfrm>
            <a:off x="3162691" y="5989174"/>
            <a:ext cx="5416044" cy="369271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vi-VN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vi-VN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lòng dũng cảm.</a:t>
            </a:r>
            <a:endParaRPr lang="en-US" kern="0" dirty="0">
              <a:solidFill>
                <a:srgbClr val="000099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C5DB27-A922-08DC-380A-AE8DAECA788A}"/>
              </a:ext>
            </a:extLst>
          </p:cNvPr>
          <p:cNvSpPr txBox="1"/>
          <p:nvPr/>
        </p:nvSpPr>
        <p:spPr>
          <a:xfrm>
            <a:off x="3103125" y="4191012"/>
            <a:ext cx="5420888" cy="400049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vi-VN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 ý chí, nghị lực</a:t>
            </a:r>
            <a:endParaRPr lang="en-US" sz="1867" kern="0" dirty="0">
              <a:solidFill>
                <a:srgbClr val="000099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A542ED0-1AC8-0331-2DF8-97C9FE796EFD}"/>
              </a:ext>
            </a:extLst>
          </p:cNvPr>
          <p:cNvSpPr txBox="1"/>
          <p:nvPr/>
        </p:nvSpPr>
        <p:spPr>
          <a:xfrm>
            <a:off x="3124595" y="5171908"/>
            <a:ext cx="5487390" cy="369271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vi-VN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 lòng quyết tâm và </a:t>
            </a:r>
            <a:r>
              <a:rPr lang="vi-VN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thông minh.</a:t>
            </a:r>
            <a:endParaRPr lang="en-US" kern="0" dirty="0">
              <a:solidFill>
                <a:srgbClr val="000099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DF32FB3-A65E-B4BB-23C0-4962DA716630}"/>
              </a:ext>
            </a:extLst>
          </p:cNvPr>
          <p:cNvSpPr txBox="1"/>
          <p:nvPr/>
        </p:nvSpPr>
        <p:spPr>
          <a:xfrm>
            <a:off x="3784932" y="798768"/>
            <a:ext cx="5117685" cy="12002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81" tIns="45690" rIns="91381" bIns="45690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Câu 2: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</a:t>
            </a:r>
            <a:r>
              <a:rPr lang="vi-VN" sz="24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đâu mà Bạch Thái Bưởi thành công và trở thành “ Một bậc anh hùng kinh tế</a:t>
            </a:r>
            <a:r>
              <a:rPr lang="en-US" sz="24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b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DEA522C-ABA5-E6CF-C282-BF707AD261AB}"/>
              </a:ext>
            </a:extLst>
          </p:cNvPr>
          <p:cNvSpPr txBox="1"/>
          <p:nvPr/>
        </p:nvSpPr>
        <p:spPr>
          <a:xfrm>
            <a:off x="3125584" y="3245654"/>
            <a:ext cx="5397733" cy="707826"/>
          </a:xfrm>
          <a:prstGeom prst="rect">
            <a:avLst/>
          </a:prstGeom>
          <a:noFill/>
        </p:spPr>
        <p:txBody>
          <a:bodyPr wrap="square" lIns="91381" tIns="45690" rIns="91381" bIns="45690" rtlCol="0">
            <a:spAutoFit/>
          </a:bodyPr>
          <a:lstStyle/>
          <a:p>
            <a:pPr defTabSz="609630">
              <a:buClr>
                <a:srgbClr val="000000"/>
              </a:buClr>
            </a:pPr>
            <a:r>
              <a:rPr lang="vi-VN" sz="20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 ý chí, nghị lực, lòng quyết tâm và </a:t>
            </a:r>
            <a:r>
              <a:rPr lang="vi-VN" sz="2000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 thông minh,</a:t>
            </a:r>
            <a:r>
              <a:rPr lang="en-US" sz="2000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kern="1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 cảm.</a:t>
            </a:r>
            <a:endParaRPr lang="en-US" sz="1867" kern="0" dirty="0">
              <a:solidFill>
                <a:srgbClr val="000099"/>
              </a:solidFill>
              <a:latin typeface="Arial"/>
              <a:cs typeface="Times New Roman" pitchFamily="18" charset="0"/>
              <a:sym typeface="Arial"/>
            </a:endParaRPr>
          </a:p>
        </p:txBody>
      </p:sp>
      <p:sp>
        <p:nvSpPr>
          <p:cNvPr id="39" name="Smiley Face 38"/>
          <p:cNvSpPr/>
          <p:nvPr/>
        </p:nvSpPr>
        <p:spPr>
          <a:xfrm>
            <a:off x="45155" y="146755"/>
            <a:ext cx="1004711" cy="948267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867" kern="0">
              <a:solidFill>
                <a:prstClr val="white"/>
              </a:solidFill>
              <a:latin typeface="UTM Av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74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7D31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6" grpId="0" animBg="1"/>
      <p:bldP spid="26" grpId="1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1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6026" y="-304797"/>
            <a:ext cx="9142809" cy="3352800"/>
          </a:xfrm>
          <a:prstGeom prst="rect">
            <a:avLst/>
          </a:prstGeom>
        </p:spPr>
      </p:pic>
      <p:sp>
        <p:nvSpPr>
          <p:cNvPr id="40" name="5-Point Star 39">
            <a:hlinkClick r:id="rId4" action="ppaction://hlinksldjump"/>
          </p:cNvPr>
          <p:cNvSpPr/>
          <p:nvPr/>
        </p:nvSpPr>
        <p:spPr>
          <a:xfrm>
            <a:off x="11238835" y="6080896"/>
            <a:ext cx="761902" cy="685801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 defTabSz="609630">
              <a:buClr>
                <a:srgbClr val="000000"/>
              </a:buClr>
            </a:pPr>
            <a:endParaRPr lang="en-US" sz="2467" kern="0" dirty="0">
              <a:solidFill>
                <a:prstClr val="white"/>
              </a:solidFill>
              <a:latin typeface="UTM Avo"/>
              <a:sym typeface="Arial"/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A572EE5E-58BB-C0FE-3CAA-DE05573D8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" y="11"/>
            <a:ext cx="1066662" cy="119049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DF32FB3-A65E-B4BB-23C0-4962DA716630}"/>
              </a:ext>
            </a:extLst>
          </p:cNvPr>
          <p:cNvSpPr txBox="1"/>
          <p:nvPr/>
        </p:nvSpPr>
        <p:spPr>
          <a:xfrm>
            <a:off x="3771392" y="949881"/>
            <a:ext cx="4978787" cy="8309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397" tIns="45698" rIns="91397" bIns="45698" rtlCol="0">
            <a:spAutoFit/>
          </a:bodyPr>
          <a:lstStyle/>
          <a:p>
            <a:r>
              <a:rPr lang="vi-VN" sz="2400" b="1" i="1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Câu 3: Nêu 1 tục ngữ về ý chí, nghị lực mà em biết ? </a:t>
            </a:r>
          </a:p>
        </p:txBody>
      </p:sp>
      <p:sp>
        <p:nvSpPr>
          <p:cNvPr id="33" name="Smiley Face 32"/>
          <p:cNvSpPr/>
          <p:nvPr/>
        </p:nvSpPr>
        <p:spPr>
          <a:xfrm>
            <a:off x="45155" y="146755"/>
            <a:ext cx="1004711" cy="948267"/>
          </a:xfrm>
          <a:prstGeom prst="smileyFac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buClr>
                <a:srgbClr val="000000"/>
              </a:buClr>
            </a:pPr>
            <a:endParaRPr lang="en-US" sz="867" kern="0">
              <a:solidFill>
                <a:prstClr val="white"/>
              </a:solidFill>
              <a:latin typeface="UTM Avo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235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00D66-FCE1-2EBF-814E-640EF4B65B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86FD6D6-5E68-B3CA-B36D-DF836EB1A0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field of grass&#10;&#10;Description automatically generated">
            <a:extLst>
              <a:ext uri="{FF2B5EF4-FFF2-40B4-BE49-F238E27FC236}">
                <a16:creationId xmlns:a16="http://schemas.microsoft.com/office/drawing/2014/main" xmlns="" id="{5FB36DF0-3E58-6A07-3E03-25545BB93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7879" y="163286"/>
            <a:ext cx="7322288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  <a:p>
            <a:pPr algn="ctr"/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u="sng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000" b="1" u="sng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nghị</a:t>
            </a:r>
            <a:r>
              <a:rPr lang="en-US" sz="35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35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 mẫu Toán 4" id="{2177364B-33F2-4BA7-B4AE-EF27B5C74F07}" vid="{149BD0E7-1910-438F-B179-135423978455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 mẫu Toán 4" id="{2177364B-33F2-4BA7-B4AE-EF27B5C74F07}" vid="{149BD0E7-1910-438F-B179-135423978455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 mẫu Toán 4" id="{2177364B-33F2-4BA7-B4AE-EF27B5C74F07}" vid="{149BD0E7-1910-438F-B179-135423978455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plate mẫu Toán 4" id="{2177364B-33F2-4BA7-B4AE-EF27B5C74F07}" vid="{149BD0E7-1910-438F-B179-135423978455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1768</Words>
  <Application>Microsoft Office PowerPoint</Application>
  <PresentationFormat>Custom</PresentationFormat>
  <Paragraphs>200</Paragraphs>
  <Slides>31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Office Theme</vt:lpstr>
      <vt:lpstr>1_Office Theme</vt:lpstr>
      <vt:lpstr>2_Office Theme</vt:lpstr>
      <vt:lpstr>1_Office 主题​​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DELL INSPIRON 5010</cp:lastModifiedBy>
  <cp:revision>51</cp:revision>
  <dcterms:created xsi:type="dcterms:W3CDTF">2024-09-21T12:51:20Z</dcterms:created>
  <dcterms:modified xsi:type="dcterms:W3CDTF">2024-11-24T08:35:19Z</dcterms:modified>
</cp:coreProperties>
</file>