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99" r:id="rId2"/>
    <p:sldMasterId id="2147483728" r:id="rId3"/>
    <p:sldMasterId id="2147483788" r:id="rId4"/>
    <p:sldMasterId id="2147483800" r:id="rId5"/>
    <p:sldMasterId id="2147483812" r:id="rId6"/>
    <p:sldMasterId id="2147483825" r:id="rId7"/>
    <p:sldMasterId id="2147483839" r:id="rId8"/>
    <p:sldMasterId id="2147483851" r:id="rId9"/>
    <p:sldMasterId id="2147483863" r:id="rId10"/>
  </p:sldMasterIdLst>
  <p:notesMasterIdLst>
    <p:notesMasterId r:id="rId32"/>
  </p:notesMasterIdLst>
  <p:sldIdLst>
    <p:sldId id="469" r:id="rId11"/>
    <p:sldId id="446" r:id="rId12"/>
    <p:sldId id="447" r:id="rId13"/>
    <p:sldId id="471" r:id="rId14"/>
    <p:sldId id="456" r:id="rId15"/>
    <p:sldId id="460" r:id="rId16"/>
    <p:sldId id="461" r:id="rId17"/>
    <p:sldId id="464" r:id="rId18"/>
    <p:sldId id="466" r:id="rId19"/>
    <p:sldId id="476" r:id="rId20"/>
    <p:sldId id="449" r:id="rId21"/>
    <p:sldId id="468" r:id="rId22"/>
    <p:sldId id="397" r:id="rId23"/>
    <p:sldId id="398" r:id="rId24"/>
    <p:sldId id="450" r:id="rId25"/>
    <p:sldId id="474" r:id="rId26"/>
    <p:sldId id="472" r:id="rId27"/>
    <p:sldId id="277" r:id="rId28"/>
    <p:sldId id="475" r:id="rId29"/>
    <p:sldId id="457" r:id="rId30"/>
    <p:sldId id="47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6C60"/>
    <a:srgbClr val="E94E1B"/>
    <a:srgbClr val="3E8DB8"/>
    <a:srgbClr val="F0C77F"/>
    <a:srgbClr val="EC7837"/>
    <a:srgbClr val="6396AC"/>
    <a:srgbClr val="573C84"/>
    <a:srgbClr val="9477C1"/>
    <a:srgbClr val="7ACAEB"/>
    <a:srgbClr val="F9DB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4257" autoAdjust="0"/>
  </p:normalViewPr>
  <p:slideViewPr>
    <p:cSldViewPr snapToGrid="0">
      <p:cViewPr varScale="1">
        <p:scale>
          <a:sx n="59" d="100"/>
          <a:sy n="59" d="100"/>
        </p:scale>
        <p:origin x="9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FEA7-24EF-4708-9DA2-C88FAA649411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6C878-329E-4680-BC08-68F6D798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32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638496-CD84-404B-A5E9-D85683ED64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056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147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920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934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3529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99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bit.ly/2TtBDfr" TargetMode="Externa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736765"/>
      </p:ext>
    </p:extLst>
  </p:cSld>
  <p:clrMapOvr>
    <a:masterClrMapping/>
  </p:clrMapOvr>
  <p:transition spd="slow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29846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fld id="{40777610-D012-452F-AE54-CC86F04E46B5}" type="slidenum">
              <a:rPr lang="en-US" altLang="vi-VN" smtClean="0"/>
              <a:pPr defTabSz="91444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6572198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fld id="{5D7C4AC8-FDCA-4B0C-AFFB-D94947F75CA8}" type="slidenum">
              <a:rPr lang="en-US" altLang="vi-VN" smtClean="0"/>
              <a:pPr defTabSz="91444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9469053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fld id="{2820C1C7-4BB7-4ADA-8DBF-E64484A03D81}" type="slidenum">
              <a:rPr lang="en-US" altLang="vi-VN" smtClean="0"/>
              <a:pPr defTabSz="91444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269538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fld id="{49D9017B-CF4F-4E72-A620-7054AE20C74A}" type="slidenum">
              <a:rPr lang="en-US" altLang="vi-VN" smtClean="0"/>
              <a:pPr defTabSz="91444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8939971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fld id="{FEEBAB60-F628-41A2-A84F-DF3A291C63C9}" type="slidenum">
              <a:rPr lang="en-US" altLang="vi-VN" smtClean="0"/>
              <a:pPr defTabSz="91444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7191538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fld id="{A2D205AD-2F78-4F67-A05F-9A1A23584B40}" type="slidenum">
              <a:rPr lang="en-US" altLang="vi-VN" smtClean="0"/>
              <a:pPr defTabSz="91444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4966499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fld id="{6CE62729-C1C4-4DA8-8768-D7DF870125C5}" type="slidenum">
              <a:rPr lang="en-US" altLang="vi-VN" smtClean="0"/>
              <a:pPr defTabSz="91444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86145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325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93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714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097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214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2459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7565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4759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769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526400"/>
      </p:ext>
    </p:extLst>
  </p:cSld>
  <p:clrMapOvr>
    <a:masterClrMapping/>
  </p:clrMapOvr>
  <p:transition spd="slow" advTm="3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5152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7262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8016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531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515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2767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093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9CB86B5-C493-90DD-6D0D-AA137D06D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780FD33C-80CD-6DB9-78A7-58E2587B2A09}"/>
              </a:ext>
            </a:extLst>
          </p:cNvPr>
          <p:cNvGrpSpPr/>
          <p:nvPr userDrawn="1"/>
        </p:nvGrpSpPr>
        <p:grpSpPr>
          <a:xfrm>
            <a:off x="620197" y="547123"/>
            <a:ext cx="11161155" cy="5910828"/>
            <a:chOff x="620198" y="509022"/>
            <a:chExt cx="11161154" cy="591082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8EA79BC-3C3F-6222-6ABE-CD91046DD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6615" y="509022"/>
              <a:ext cx="8404737" cy="526312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6F3A268-69B7-DFC2-392C-03562A239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461"/>
            <a:stretch/>
          </p:blipFill>
          <p:spPr>
            <a:xfrm>
              <a:off x="620198" y="509022"/>
              <a:ext cx="7152202" cy="5910828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795C9E28-5402-A563-F106-AA04C019AB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3627452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3354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B34A34B-03A5-2801-5CBC-783ABDAC7B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6538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528986B-ECB0-9092-D4DA-BF161A5A2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177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4865"/>
      </p:ext>
    </p:extLst>
  </p:cSld>
  <p:clrMapOvr>
    <a:masterClrMapping/>
  </p:clrMapOvr>
  <p:transition spd="slow" advTm="3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3E0033-1455-FCED-2E35-2E7ADB0DD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A08A15D-2A74-F427-ABF1-43C1730C1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E5EAE0-4AE7-D972-5EC4-B1D0A022B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DF9320-0570-87EC-83C6-ADE04D1595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A285E8-1A99-F3F3-B7D7-1550B5314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989ED17-59A2-D2D1-ED27-FBB1CFF2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7524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20A-6047-FBF8-0BB3-649D57A9D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E55F82-349C-26F2-4AAD-E657338E0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B90964C-4FFE-C2E3-61AC-0B3ACEC95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1B31C2-D8D9-D759-C8E8-152C735CDA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6A62AF9-E899-6647-E2C7-C0C1476A4A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2C9447A-9569-A13C-A7CD-5874224C1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C8B6D1E-BCB6-B048-2B2F-DD199EBEE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792CC4B-FCD6-860A-A93E-4D3714728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8822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98C744-64BA-41EB-13CF-ED039A756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10B88B5-13AF-0B1C-B804-807B52A510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837EDC4-C55C-1594-2E60-DF6BACAAB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7450DEA-259A-A121-2DD0-62AE2FAE9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5963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6BE575-D4FC-CCDE-F36E-192CE0BE1F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92D416F4-B0EC-5827-0E4D-CDB0582C10D6}"/>
              </a:ext>
            </a:extLst>
          </p:cNvPr>
          <p:cNvSpPr/>
          <p:nvPr userDrawn="1"/>
        </p:nvSpPr>
        <p:spPr>
          <a:xfrm>
            <a:off x="410648" y="400051"/>
            <a:ext cx="11370704" cy="60579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F0502020204030204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A2FF0BE-2377-3AD9-6A3F-80E4B2370A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1" t="9005" r="5993" b="48864"/>
          <a:stretch/>
        </p:blipFill>
        <p:spPr>
          <a:xfrm>
            <a:off x="9723120" y="400051"/>
            <a:ext cx="2058232" cy="18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072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3E4AF-F0DE-489E-2497-901D3980F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0E97978-8B7A-85DA-2355-9BE12C020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74ECB99-84B2-6688-7B75-9A2409310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4952F8C-00A6-3279-A2C9-CBFEF328B1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42D4DE-BDF3-C0FF-922B-AA8231899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EAA8A2C-3B06-C1F3-3F73-E84036F88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920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71D182-7875-CB9D-707E-B0C8E1D9F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6C8C05D-449A-937C-F503-EC14C4EB78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07CEE0-288E-F1F5-B53F-5F2424F55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EF53AE-2CA7-BBD3-2A2A-233FC79127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8211DD0-5E7A-8D6D-FB5E-9AC94C316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345654-F2FD-2AE8-7E5F-982FA0F2D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5239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28C4C1-CCC6-4304-E5D5-A42BB75AD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A1F4110-A933-D134-72E0-E24023E212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D7E92D-8EA8-C584-716F-AE202C2325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C4F52C-DC27-27D6-AEAF-AFBA84B83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E854EB-784E-BFA2-CE9B-41848426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1997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66917D5-FA2E-EA01-DB58-9DE687E601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A914B59-547B-15A0-1581-C8B074653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2D7DA8-300B-2FE7-FB15-1B891F907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B03ED6-EC3C-A63D-F24E-2161F76A4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1210DF-C3AE-7752-913A-45311785B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4647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630" indent="0" algn="ctr">
              <a:buNone/>
              <a:defRPr sz="2667"/>
            </a:lvl2pPr>
            <a:lvl3pPr marL="1219261" indent="0" algn="ctr">
              <a:buNone/>
              <a:defRPr sz="2400"/>
            </a:lvl3pPr>
            <a:lvl4pPr marL="1828891" indent="0" algn="ctr">
              <a:buNone/>
              <a:defRPr sz="2133"/>
            </a:lvl4pPr>
            <a:lvl5pPr marL="2438522" indent="0" algn="ctr">
              <a:buNone/>
              <a:defRPr sz="2133"/>
            </a:lvl5pPr>
            <a:lvl6pPr marL="3048152" indent="0" algn="ctr">
              <a:buNone/>
              <a:defRPr sz="2133"/>
            </a:lvl6pPr>
            <a:lvl7pPr marL="3657783" indent="0" algn="ctr">
              <a:buNone/>
              <a:defRPr sz="2133"/>
            </a:lvl7pPr>
            <a:lvl8pPr marL="4267413" indent="0" algn="ctr">
              <a:buNone/>
              <a:defRPr sz="2133"/>
            </a:lvl8pPr>
            <a:lvl9pPr marL="4877044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09F505CC-4CF2-4687-BEEE-8B23DAF3C4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5ACCBA7D-629C-46F6-96E6-1DEE05F46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243744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09F505CC-4CF2-4687-BEEE-8B23DAF3C4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5ACCBA7D-629C-46F6-96E6-1DEE05F46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10431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922751"/>
      </p:ext>
    </p:extLst>
  </p:cSld>
  <p:clrMapOvr>
    <a:masterClrMapping/>
  </p:clrMapOvr>
  <p:transition spd="slow" advTm="3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63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26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891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52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815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78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41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704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09F505CC-4CF2-4687-BEEE-8B23DAF3C4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5ACCBA7D-629C-46F6-96E6-1DEE05F46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375073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09F505CC-4CF2-4687-BEEE-8B23DAF3C4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5ACCBA7D-629C-46F6-96E6-1DEE05F46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850072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09F505CC-4CF2-4687-BEEE-8B23DAF3C4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5ACCBA7D-629C-46F6-96E6-1DEE05F46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288215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09F505CC-4CF2-4687-BEEE-8B23DAF3C4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5ACCBA7D-629C-46F6-96E6-1DEE05F46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885158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09F505CC-4CF2-4687-BEEE-8B23DAF3C4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5ACCBA7D-629C-46F6-96E6-1DEE05F46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653238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4267"/>
            </a:lvl1pPr>
            <a:lvl2pPr>
              <a:defRPr sz="3734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2133"/>
            </a:lvl1pPr>
            <a:lvl2pPr marL="609630" indent="0">
              <a:buNone/>
              <a:defRPr sz="1867"/>
            </a:lvl2pPr>
            <a:lvl3pPr marL="1219261" indent="0">
              <a:buNone/>
              <a:defRPr sz="1600"/>
            </a:lvl3pPr>
            <a:lvl4pPr marL="1828891" indent="0">
              <a:buNone/>
              <a:defRPr sz="1333"/>
            </a:lvl4pPr>
            <a:lvl5pPr marL="2438522" indent="0">
              <a:buNone/>
              <a:defRPr sz="1333"/>
            </a:lvl5pPr>
            <a:lvl6pPr marL="3048152" indent="0">
              <a:buNone/>
              <a:defRPr sz="1333"/>
            </a:lvl6pPr>
            <a:lvl7pPr marL="3657783" indent="0">
              <a:buNone/>
              <a:defRPr sz="1333"/>
            </a:lvl7pPr>
            <a:lvl8pPr marL="4267413" indent="0">
              <a:buNone/>
              <a:defRPr sz="1333"/>
            </a:lvl8pPr>
            <a:lvl9pPr marL="4877044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09F505CC-4CF2-4687-BEEE-8B23DAF3C4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5ACCBA7D-629C-46F6-96E6-1DEE05F46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252387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630" indent="0">
              <a:buNone/>
              <a:defRPr sz="3734"/>
            </a:lvl2pPr>
            <a:lvl3pPr marL="1219261" indent="0">
              <a:buNone/>
              <a:defRPr sz="3200"/>
            </a:lvl3pPr>
            <a:lvl4pPr marL="1828891" indent="0">
              <a:buNone/>
              <a:defRPr sz="2667"/>
            </a:lvl4pPr>
            <a:lvl5pPr marL="2438522" indent="0">
              <a:buNone/>
              <a:defRPr sz="2667"/>
            </a:lvl5pPr>
            <a:lvl6pPr marL="3048152" indent="0">
              <a:buNone/>
              <a:defRPr sz="2667"/>
            </a:lvl6pPr>
            <a:lvl7pPr marL="3657783" indent="0">
              <a:buNone/>
              <a:defRPr sz="2667"/>
            </a:lvl7pPr>
            <a:lvl8pPr marL="4267413" indent="0">
              <a:buNone/>
              <a:defRPr sz="2667"/>
            </a:lvl8pPr>
            <a:lvl9pPr marL="4877044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2133"/>
            </a:lvl1pPr>
            <a:lvl2pPr marL="609630" indent="0">
              <a:buNone/>
              <a:defRPr sz="1867"/>
            </a:lvl2pPr>
            <a:lvl3pPr marL="1219261" indent="0">
              <a:buNone/>
              <a:defRPr sz="1600"/>
            </a:lvl3pPr>
            <a:lvl4pPr marL="1828891" indent="0">
              <a:buNone/>
              <a:defRPr sz="1333"/>
            </a:lvl4pPr>
            <a:lvl5pPr marL="2438522" indent="0">
              <a:buNone/>
              <a:defRPr sz="1333"/>
            </a:lvl5pPr>
            <a:lvl6pPr marL="3048152" indent="0">
              <a:buNone/>
              <a:defRPr sz="1333"/>
            </a:lvl6pPr>
            <a:lvl7pPr marL="3657783" indent="0">
              <a:buNone/>
              <a:defRPr sz="1333"/>
            </a:lvl7pPr>
            <a:lvl8pPr marL="4267413" indent="0">
              <a:buNone/>
              <a:defRPr sz="1333"/>
            </a:lvl8pPr>
            <a:lvl9pPr marL="4877044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09F505CC-4CF2-4687-BEEE-8B23DAF3C4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5ACCBA7D-629C-46F6-96E6-1DEE05F46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490654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09F505CC-4CF2-4687-BEEE-8B23DAF3C4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5ACCBA7D-629C-46F6-96E6-1DEE05F46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262473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09F505CC-4CF2-4687-BEEE-8B23DAF3C4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5ACCBA7D-629C-46F6-96E6-1DEE05F46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109568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137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9837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B99CF5-97DA-4CDC-A50D-887EDDB2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C6F7299-78C8-4BB0-92D1-C81BF4FFF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AD3D2B-98B1-496A-8030-CCF2D5215B8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AA3B12-76BE-45E8-8A0E-C4F177161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4B6F7D-DC4C-4A81-9B6D-8AA3B1B45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24332-3F40-44C2-8984-A38FEB5556C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06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4D0E65-D075-4BA8-98B0-F9EDD0541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35F413-9985-4812-B927-FFE3E1423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3D3522-4CA7-47EA-9472-2B98F73295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AD3D2B-98B1-496A-8030-CCF2D5215B8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26EF52-A13B-4D6C-A639-098C23E64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E3644D-7D2C-43FD-B58C-5F7D6E58C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24332-3F40-44C2-8984-A38FEB5556C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29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53488C-1C73-4C91-B983-5BE2CD941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D48A51B-B018-444A-875B-145D4EA1D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9EA37F-BDBC-48AE-8CD9-0968822A4A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AD3D2B-98B1-496A-8030-CCF2D5215B8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BA5664-7744-494C-B2C8-430F6CCD2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A07386-247E-46B7-B771-CA04235D1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24332-3F40-44C2-8984-A38FEB5556C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28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CC0D17-9601-4CCD-98CB-C0087061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34AFF7-089F-4301-8691-5627BB430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5A6C9FA-A44B-4C9F-9C2C-E151D5972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24841C8-42BF-47C9-BA0C-0F6F1156A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AD3D2B-98B1-496A-8030-CCF2D5215B8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D2CF7A-8073-44C0-84E2-59EE5C93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F3EB57-D10B-438A-B6F5-D433B880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24332-3F40-44C2-8984-A38FEB5556C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03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983C8C-03E4-4C2E-A37F-0388DA0F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DA61A8-CEA9-4DEB-B1FE-CB83E3320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5CF074-4113-4A6B-A9DF-1AAF73705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2D8B186-398E-4917-ABE5-A88536CF6B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90705CA-0F54-4EC6-9012-88AA18E19B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EE21A1D-7DD7-41AC-A4A5-A7109B59A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AD3D2B-98B1-496A-8030-CCF2D5215B8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7BDE4CB-EE6E-4614-96C5-50394CDDA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7138794-6773-4BE3-82C3-142179745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24332-3F40-44C2-8984-A38FEB5556C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5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C69D59-2A38-41AD-AD7D-4E69B4A1C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D60C408-1C68-42A7-9692-17F6F9380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AD3D2B-98B1-496A-8030-CCF2D5215B8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2D16E00-A21A-48D9-B570-EFAE49EB3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9F35AD4-E2BE-4747-BBAF-1B433E5AE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24332-3F40-44C2-8984-A38FEB5556C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0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E86D1E-79FB-4C3C-A230-DB2C75C690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AD3D2B-98B1-496A-8030-CCF2D5215B8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660D4C1-04B2-4FCF-BD2A-4A89784C6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FB0611-BCC3-4646-933B-ADE2DE64D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24332-3F40-44C2-8984-A38FEB5556C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12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CD947-A3C7-49A6-81BC-1DD159E91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831969-4435-4E94-839A-C1B3B055D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0A1CC6E-ABC5-44D2-A34D-A6B486ADB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942C17-4EC4-403E-975C-F130F8361B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AD3D2B-98B1-496A-8030-CCF2D5215B8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3FB9C97-040A-4DE5-AB69-6D866B296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BE459E1-92D5-466C-BAA4-810A1AB4B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24332-3F40-44C2-8984-A38FEB5556C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69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29E082-87C4-4914-A9AA-C0AC4168D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23ACE4-3056-4921-9CFE-8366E2A9CB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86403B-EBAA-4778-8A14-BF5DC429A6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E8D0E-9CB3-4C6B-8773-6195866069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AD3D2B-98B1-496A-8030-CCF2D5215B8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9A0368-7C7C-4C8F-BC7B-78C60F49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CF5BCF-4524-462C-A882-6B438CD08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24332-3F40-44C2-8984-A38FEB5556C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33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7E8EC9-FDA4-47FC-B674-21180F064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93319ED-B40B-4499-B9EC-B4B4D64D8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202448-7D24-43FD-A632-97753FC5CB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AD3D2B-98B1-496A-8030-CCF2D5215B8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02A32C-CC96-4E05-BBC8-BADB1B89B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656CAB-78C8-4BF3-B14B-DE338B327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24332-3F40-44C2-8984-A38FEB5556C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74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5604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E507DC8-D299-4CF0-9E0B-879977055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C8886AA-4CB5-44CA-B84F-B920761A0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E5F1A4-90A7-4E24-A60B-72E43759B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AD3D2B-98B1-496A-8030-CCF2D5215B8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F66F7C-23EE-4BB7-99D6-493BF5580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951457-D127-4330-A215-314F77C6E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24332-3F40-44C2-8984-A38FEB5556C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49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Google Shape;11;p2"/>
          <p:cNvSpPr/>
          <p:nvPr/>
        </p:nvSpPr>
        <p:spPr>
          <a:xfrm flipH="1">
            <a:off x="5892392" y="13751"/>
            <a:ext cx="6300713" cy="392424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Google Shape;12;p2"/>
          <p:cNvSpPr/>
          <p:nvPr/>
        </p:nvSpPr>
        <p:spPr>
          <a:xfrm flipH="1">
            <a:off x="6062742" y="-40433"/>
            <a:ext cx="6166525" cy="3838112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15" y="2222624"/>
            <a:ext cx="13566696" cy="4640683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1976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54" y="5686627"/>
            <a:ext cx="2224855" cy="117136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Google Shape;43;p6"/>
          <p:cNvSpPr/>
          <p:nvPr/>
        </p:nvSpPr>
        <p:spPr>
          <a:xfrm flipH="1">
            <a:off x="9635064" y="6"/>
            <a:ext cx="2556921" cy="15925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68721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9309100" y="4594068"/>
            <a:ext cx="2882955" cy="2263969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Google Shape;47;p7"/>
          <p:cNvSpPr/>
          <p:nvPr/>
        </p:nvSpPr>
        <p:spPr>
          <a:xfrm flipH="1">
            <a:off x="-58" y="0"/>
            <a:ext cx="2349561" cy="685804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6603051" y="1896633"/>
            <a:ext cx="4035600" cy="7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6603051" y="2640167"/>
            <a:ext cx="4035600" cy="23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4307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5616179" y="2762063"/>
            <a:ext cx="6575349" cy="40952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Google Shape;52;p8"/>
          <p:cNvSpPr/>
          <p:nvPr/>
        </p:nvSpPr>
        <p:spPr>
          <a:xfrm>
            <a:off x="15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53;p8"/>
          <p:cNvSpPr/>
          <p:nvPr/>
        </p:nvSpPr>
        <p:spPr>
          <a:xfrm rot="10800000">
            <a:off x="5794094" y="2908513"/>
            <a:ext cx="6435173" cy="40053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80157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5" y="-8667"/>
            <a:ext cx="6553591" cy="68752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950800" y="1644233"/>
            <a:ext cx="42000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950800" y="3737433"/>
            <a:ext cx="420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552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10448767" y="-8"/>
            <a:ext cx="1743196" cy="91780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4435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10"/>
          <p:cNvGrpSpPr/>
          <p:nvPr/>
        </p:nvGrpSpPr>
        <p:grpSpPr>
          <a:xfrm flipH="1">
            <a:off x="2963041" y="-140"/>
            <a:ext cx="9228888" cy="4193040"/>
            <a:chOff x="1367050" y="3059225"/>
            <a:chExt cx="1407100" cy="848450"/>
          </a:xfrm>
        </p:grpSpPr>
        <p:sp>
          <p:nvSpPr>
            <p:cNvPr id="65" name="Google Shape;65;p10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7" name="Google Shape;67;p10"/>
          <p:cNvSpPr/>
          <p:nvPr/>
        </p:nvSpPr>
        <p:spPr>
          <a:xfrm flipH="1">
            <a:off x="49" y="5465701"/>
            <a:ext cx="2726088" cy="1392383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7752933" y="597408"/>
            <a:ext cx="3413600" cy="2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81241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/>
          <p:nvPr/>
        </p:nvSpPr>
        <p:spPr>
          <a:xfrm rot="5400000">
            <a:off x="4053612" y="-3839805"/>
            <a:ext cx="4088549" cy="12301092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71;p11"/>
          <p:cNvSpPr/>
          <p:nvPr/>
        </p:nvSpPr>
        <p:spPr>
          <a:xfrm rot="5400000">
            <a:off x="4053621" y="-4053628"/>
            <a:ext cx="4088549" cy="12195807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72;p11"/>
          <p:cNvSpPr txBox="1">
            <a:spLocks noGrp="1"/>
          </p:cNvSpPr>
          <p:nvPr>
            <p:ph type="title" hasCustomPrompt="1"/>
          </p:nvPr>
        </p:nvSpPr>
        <p:spPr>
          <a:xfrm>
            <a:off x="950800" y="1417451"/>
            <a:ext cx="10290000" cy="1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3" name="Google Shape;73;p11"/>
          <p:cNvSpPr txBox="1">
            <a:spLocks noGrp="1"/>
          </p:cNvSpPr>
          <p:nvPr>
            <p:ph type="subTitle" idx="1"/>
          </p:nvPr>
        </p:nvSpPr>
        <p:spPr>
          <a:xfrm>
            <a:off x="2145233" y="4590400"/>
            <a:ext cx="7900400" cy="1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54455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90037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7435514" y="3904277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95;p14"/>
          <p:cNvSpPr/>
          <p:nvPr/>
        </p:nvSpPr>
        <p:spPr>
          <a:xfrm rot="10800000">
            <a:off x="7564395" y="4010422"/>
            <a:ext cx="4664871" cy="290347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96;p14"/>
          <p:cNvSpPr/>
          <p:nvPr/>
        </p:nvSpPr>
        <p:spPr>
          <a:xfrm>
            <a:off x="419770" y="269437"/>
            <a:ext cx="3634857" cy="363485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1400" y="5080467"/>
            <a:ext cx="30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832600" y="1968233"/>
            <a:ext cx="6522800" cy="2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4001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9585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6"/>
          <p:cNvGrpSpPr/>
          <p:nvPr/>
        </p:nvGrpSpPr>
        <p:grpSpPr>
          <a:xfrm>
            <a:off x="5211803" y="-8667"/>
            <a:ext cx="6984165" cy="6875200"/>
            <a:chOff x="4003316" y="-6500"/>
            <a:chExt cx="5143484" cy="5156400"/>
          </a:xfrm>
        </p:grpSpPr>
        <p:sp>
          <p:nvSpPr>
            <p:cNvPr id="118" name="Google Shape;118;p16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" name="Google Shape;119;p16"/>
            <p:cNvSpPr/>
            <p:nvPr/>
          </p:nvSpPr>
          <p:spPr>
            <a:xfrm rot="-5400000">
              <a:off x="4820950" y="824050"/>
              <a:ext cx="5156400" cy="3495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0" name="Google Shape;120;p16"/>
          <p:cNvSpPr/>
          <p:nvPr/>
        </p:nvSpPr>
        <p:spPr>
          <a:xfrm rot="10800000">
            <a:off x="-37662" y="-51920"/>
            <a:ext cx="3646437" cy="194282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21;p16"/>
          <p:cNvSpPr txBox="1">
            <a:spLocks noGrp="1"/>
          </p:cNvSpPr>
          <p:nvPr>
            <p:ph type="title"/>
          </p:nvPr>
        </p:nvSpPr>
        <p:spPr>
          <a:xfrm>
            <a:off x="950800" y="1730972"/>
            <a:ext cx="3742800" cy="25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1"/>
          </p:nvPr>
        </p:nvSpPr>
        <p:spPr>
          <a:xfrm>
            <a:off x="950800" y="4291429"/>
            <a:ext cx="3742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0498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263" y="-8667"/>
            <a:ext cx="6923888" cy="68752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1083248" y="19434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687567" y="1632688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687567" y="2105120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1083248" y="34956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687567" y="318790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687567" y="3660336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1083248" y="504791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687567" y="474013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687567" y="521256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39033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">
  <p:cSld name="Device mockup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/>
          <p:nvPr/>
        </p:nvSpPr>
        <p:spPr>
          <a:xfrm rot="10800000">
            <a:off x="10" y="-30"/>
            <a:ext cx="7861991" cy="4139313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9" name="Google Shape;179;p21"/>
          <p:cNvSpPr txBox="1">
            <a:spLocks noGrp="1"/>
          </p:cNvSpPr>
          <p:nvPr>
            <p:ph type="title"/>
          </p:nvPr>
        </p:nvSpPr>
        <p:spPr>
          <a:xfrm>
            <a:off x="7498267" y="1782967"/>
            <a:ext cx="37428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1"/>
          <p:cNvSpPr txBox="1">
            <a:spLocks noGrp="1"/>
          </p:cNvSpPr>
          <p:nvPr>
            <p:ph type="subTitle" idx="1"/>
          </p:nvPr>
        </p:nvSpPr>
        <p:spPr>
          <a:xfrm>
            <a:off x="7498267" y="3172993"/>
            <a:ext cx="3742800" cy="1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" name="Google Shape;181;p21"/>
          <p:cNvSpPr/>
          <p:nvPr/>
        </p:nvSpPr>
        <p:spPr>
          <a:xfrm rot="10800000">
            <a:off x="8768808" y="4741392"/>
            <a:ext cx="3440712" cy="214292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2" name="Google Shape;182;p21"/>
          <p:cNvSpPr/>
          <p:nvPr/>
        </p:nvSpPr>
        <p:spPr>
          <a:xfrm rot="10800000">
            <a:off x="8861910" y="4818023"/>
            <a:ext cx="3367357" cy="209587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957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/>
          <p:nvPr/>
        </p:nvSpPr>
        <p:spPr>
          <a:xfrm rot="10800000">
            <a:off x="4939001" y="-11"/>
            <a:ext cx="7252999" cy="6857979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5" name="Google Shape;185;p22"/>
          <p:cNvSpPr/>
          <p:nvPr/>
        </p:nvSpPr>
        <p:spPr>
          <a:xfrm rot="10800000">
            <a:off x="5211826" y="-37631"/>
            <a:ext cx="7055441" cy="6933264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6" name="Google Shape;186;p22"/>
          <p:cNvSpPr txBox="1">
            <a:spLocks noGrp="1"/>
          </p:cNvSpPr>
          <p:nvPr>
            <p:ph type="title"/>
          </p:nvPr>
        </p:nvSpPr>
        <p:spPr>
          <a:xfrm>
            <a:off x="7242500" y="593367"/>
            <a:ext cx="3998800" cy="1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2"/>
          <p:cNvSpPr txBox="1"/>
          <p:nvPr/>
        </p:nvSpPr>
        <p:spPr>
          <a:xfrm>
            <a:off x="7241700" y="4807800"/>
            <a:ext cx="41240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120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kumimoji="0" lang="en-GB" sz="1467" b="0" i="0" u="none" strike="noStrike" kern="120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/>
              </a:rPr>
              <a:t>Slidesgo</a:t>
            </a:r>
            <a:r>
              <a:rPr kumimoji="0" lang="en-GB" sz="1467" b="0" i="0" u="none" strike="noStrike" kern="120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kumimoji="0" lang="en-GB" sz="1467" b="0" i="0" u="none" strike="noStrike" kern="120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/>
              </a:rPr>
              <a:t>Flaticon</a:t>
            </a:r>
            <a:r>
              <a:rPr kumimoji="0" lang="en-GB" sz="1467" b="0" i="0" u="none" strike="noStrike" kern="120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kumimoji="0" lang="en-GB" sz="1467" b="0" i="0" u="none" strike="noStrike" kern="120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/>
              </a:rPr>
              <a:t>Freepik</a:t>
            </a:r>
            <a:r>
              <a:rPr kumimoji="0" lang="en-GB" sz="1467" b="0" i="0" u="none" strike="noStrike" kern="120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.</a:t>
            </a:r>
            <a:endParaRPr kumimoji="0" sz="1467" b="0" i="0" u="none" strike="noStrike" kern="1200" cap="none" spc="0" normalizeH="0" baseline="0" noProof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40436893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630" indent="0" algn="ctr">
              <a:buNone/>
              <a:defRPr sz="2667"/>
            </a:lvl2pPr>
            <a:lvl3pPr marL="1219261" indent="0" algn="ctr">
              <a:buNone/>
              <a:defRPr sz="2400"/>
            </a:lvl3pPr>
            <a:lvl4pPr marL="1828891" indent="0" algn="ctr">
              <a:buNone/>
              <a:defRPr sz="2133"/>
            </a:lvl4pPr>
            <a:lvl5pPr marL="2438522" indent="0" algn="ctr">
              <a:buNone/>
              <a:defRPr sz="2133"/>
            </a:lvl5pPr>
            <a:lvl6pPr marL="3048152" indent="0" algn="ctr">
              <a:buNone/>
              <a:defRPr sz="2133"/>
            </a:lvl6pPr>
            <a:lvl7pPr marL="3657783" indent="0" algn="ctr">
              <a:buNone/>
              <a:defRPr sz="2133"/>
            </a:lvl7pPr>
            <a:lvl8pPr marL="4267413" indent="0" algn="ctr">
              <a:buNone/>
              <a:defRPr sz="2133"/>
            </a:lvl8pPr>
            <a:lvl9pPr marL="4877044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246686"/>
      </p:ext>
    </p:extLst>
  </p:cSld>
  <p:clrMapOvr>
    <a:masterClrMapping/>
  </p:clrMapOvr>
  <p:transition spd="slow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861701"/>
      </p:ext>
    </p:extLst>
  </p:cSld>
  <p:clrMapOvr>
    <a:masterClrMapping/>
  </p:clrMapOvr>
  <p:transition spd="slow">
    <p:wip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63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26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891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52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815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78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41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704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42705"/>
      </p:ext>
    </p:extLst>
  </p:cSld>
  <p:clrMapOvr>
    <a:masterClrMapping/>
  </p:clrMapOvr>
  <p:transition spd="slow">
    <p:wip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61828"/>
      </p:ext>
    </p:extLst>
  </p:cSld>
  <p:clrMapOvr>
    <a:masterClrMapping/>
  </p:clrMapOvr>
  <p:transition spd="slow">
    <p:wip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964336"/>
      </p:ext>
    </p:extLst>
  </p:cSld>
  <p:clrMapOvr>
    <a:masterClrMapping/>
  </p:clrMapOvr>
  <p:transition spd="slow"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50311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5730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79399"/>
      </p:ext>
    </p:extLst>
  </p:cSld>
  <p:clrMapOvr>
    <a:masterClrMapping/>
  </p:clrMapOvr>
  <p:transition spd="slow">
    <p:wip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4267"/>
            </a:lvl1pPr>
            <a:lvl2pPr>
              <a:defRPr sz="3734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2133"/>
            </a:lvl1pPr>
            <a:lvl2pPr marL="609630" indent="0">
              <a:buNone/>
              <a:defRPr sz="1867"/>
            </a:lvl2pPr>
            <a:lvl3pPr marL="1219261" indent="0">
              <a:buNone/>
              <a:defRPr sz="1600"/>
            </a:lvl3pPr>
            <a:lvl4pPr marL="1828891" indent="0">
              <a:buNone/>
              <a:defRPr sz="1333"/>
            </a:lvl4pPr>
            <a:lvl5pPr marL="2438522" indent="0">
              <a:buNone/>
              <a:defRPr sz="1333"/>
            </a:lvl5pPr>
            <a:lvl6pPr marL="3048152" indent="0">
              <a:buNone/>
              <a:defRPr sz="1333"/>
            </a:lvl6pPr>
            <a:lvl7pPr marL="3657783" indent="0">
              <a:buNone/>
              <a:defRPr sz="1333"/>
            </a:lvl7pPr>
            <a:lvl8pPr marL="4267413" indent="0">
              <a:buNone/>
              <a:defRPr sz="1333"/>
            </a:lvl8pPr>
            <a:lvl9pPr marL="4877044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54541"/>
      </p:ext>
    </p:extLst>
  </p:cSld>
  <p:clrMapOvr>
    <a:masterClrMapping/>
  </p:clrMapOvr>
  <p:transition spd="slow">
    <p:wip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630" indent="0">
              <a:buNone/>
              <a:defRPr sz="3734"/>
            </a:lvl2pPr>
            <a:lvl3pPr marL="1219261" indent="0">
              <a:buNone/>
              <a:defRPr sz="3200"/>
            </a:lvl3pPr>
            <a:lvl4pPr marL="1828891" indent="0">
              <a:buNone/>
              <a:defRPr sz="2667"/>
            </a:lvl4pPr>
            <a:lvl5pPr marL="2438522" indent="0">
              <a:buNone/>
              <a:defRPr sz="2667"/>
            </a:lvl5pPr>
            <a:lvl6pPr marL="3048152" indent="0">
              <a:buNone/>
              <a:defRPr sz="2667"/>
            </a:lvl6pPr>
            <a:lvl7pPr marL="3657783" indent="0">
              <a:buNone/>
              <a:defRPr sz="2667"/>
            </a:lvl7pPr>
            <a:lvl8pPr marL="4267413" indent="0">
              <a:buNone/>
              <a:defRPr sz="2667"/>
            </a:lvl8pPr>
            <a:lvl9pPr marL="4877044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2133"/>
            </a:lvl1pPr>
            <a:lvl2pPr marL="609630" indent="0">
              <a:buNone/>
              <a:defRPr sz="1867"/>
            </a:lvl2pPr>
            <a:lvl3pPr marL="1219261" indent="0">
              <a:buNone/>
              <a:defRPr sz="1600"/>
            </a:lvl3pPr>
            <a:lvl4pPr marL="1828891" indent="0">
              <a:buNone/>
              <a:defRPr sz="1333"/>
            </a:lvl4pPr>
            <a:lvl5pPr marL="2438522" indent="0">
              <a:buNone/>
              <a:defRPr sz="1333"/>
            </a:lvl5pPr>
            <a:lvl6pPr marL="3048152" indent="0">
              <a:buNone/>
              <a:defRPr sz="1333"/>
            </a:lvl6pPr>
            <a:lvl7pPr marL="3657783" indent="0">
              <a:buNone/>
              <a:defRPr sz="1333"/>
            </a:lvl7pPr>
            <a:lvl8pPr marL="4267413" indent="0">
              <a:buNone/>
              <a:defRPr sz="1333"/>
            </a:lvl8pPr>
            <a:lvl9pPr marL="4877044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21370"/>
      </p:ext>
    </p:extLst>
  </p:cSld>
  <p:clrMapOvr>
    <a:masterClrMapping/>
  </p:clrMapOvr>
  <p:transition spd="slow">
    <p:wip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05004"/>
      </p:ext>
    </p:extLst>
  </p:cSld>
  <p:clrMapOvr>
    <a:masterClrMapping/>
  </p:clrMapOvr>
  <p:transition spd="slow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542869"/>
      </p:ext>
    </p:extLst>
  </p:cSld>
  <p:clrMapOvr>
    <a:masterClrMapping/>
  </p:clrMapOvr>
  <p:transition spd="slow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207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35383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84269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8957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330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54798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67819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61435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24857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68972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6375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39107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23" indent="0" algn="ctr">
              <a:buNone/>
              <a:defRPr/>
            </a:lvl2pPr>
            <a:lvl3pPr marL="914446" indent="0" algn="ctr">
              <a:buNone/>
              <a:defRPr/>
            </a:lvl3pPr>
            <a:lvl4pPr marL="1371669" indent="0" algn="ctr">
              <a:buNone/>
              <a:defRPr/>
            </a:lvl4pPr>
            <a:lvl5pPr marL="1828891" indent="0" algn="ctr">
              <a:buNone/>
              <a:defRPr/>
            </a:lvl5pPr>
            <a:lvl6pPr marL="2286114" indent="0" algn="ctr">
              <a:buNone/>
              <a:defRPr/>
            </a:lvl6pPr>
            <a:lvl7pPr marL="2743337" indent="0" algn="ctr">
              <a:buNone/>
              <a:defRPr/>
            </a:lvl7pPr>
            <a:lvl8pPr marL="3200560" indent="0" algn="ctr">
              <a:buNone/>
              <a:defRPr/>
            </a:lvl8pPr>
            <a:lvl9pPr marL="365778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fld id="{B862BEE0-C7AB-40E4-9802-599EAFD4B531}" type="slidenum">
              <a:rPr lang="en-US" altLang="vi-VN" smtClean="0"/>
              <a:pPr defTabSz="91444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5860759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fld id="{09ECDCEC-D1FF-4270-8FF9-B798212BD4D6}" type="slidenum">
              <a:rPr lang="en-US" altLang="vi-VN" smtClean="0"/>
              <a:pPr defTabSz="91444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5120149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9" indent="0">
              <a:buNone/>
              <a:defRPr sz="1400"/>
            </a:lvl4pPr>
            <a:lvl5pPr marL="1828891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fld id="{EF03C98A-C69B-402B-8538-6CB175ACCF1B}" type="slidenum">
              <a:rPr lang="en-US" altLang="vi-VN" smtClean="0"/>
              <a:pPr defTabSz="91444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4785193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fld id="{1F0F33A2-91BD-493B-9F2B-DB6BA8A1F6D4}" type="slidenum">
              <a:rPr lang="en-US" altLang="vi-VN" smtClean="0"/>
              <a:pPr defTabSz="91444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38764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3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163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7" r:id="rId3"/>
    <p:sldLayoutId id="2147483681" r:id="rId4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6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6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6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Arial" panose="020B0604020202020204" pitchFamily="34" charset="0"/>
                <a:cs typeface="Arial"/>
              </a:defRPr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fld id="{B469559D-D87D-4A8B-9FCF-0D9CF228B677}" type="slidenum">
              <a:rPr lang="en-US" altLang="vi-VN" smtClean="0"/>
              <a:pPr defTabSz="91444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27561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ransition spd="slow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2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4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6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9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17" indent="-342917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87" indent="-28576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57" indent="-228611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80" indent="-228611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503" indent="-228611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726" indent="-2286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949" indent="-2286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171" indent="-2286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394" indent="-2286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0AF3354-7B33-63C1-F2ED-4EC54CB791CD}"/>
              </a:ext>
            </a:extLst>
          </p:cNvPr>
          <p:cNvSpPr txBox="1"/>
          <p:nvPr userDrawn="1"/>
        </p:nvSpPr>
        <p:spPr>
          <a:xfrm>
            <a:off x="0" y="-1192887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355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22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4BF74512-11E7-4AE0-B7B9-EF815F38AD95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ea typeface="+mn-ea"/>
                <a:cs typeface="+mn-cs"/>
              </a:rPr>
              <a:t>www.9slide.vn</a:t>
            </a:r>
          </a:p>
        </p:txBody>
      </p:sp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1309E3F3-C396-34E9-A0D5-A22018059E1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5850" y="85725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937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09F505CC-4CF2-4687-BEEE-8B23DAF3C4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5ACCBA7D-629C-46F6-96E6-1DEE05F46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985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ransition spd="slow">
    <p:wipe/>
  </p:transition>
  <p:txStyles>
    <p:titleStyle>
      <a:lvl1pPr algn="l" defTabSz="1219261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15" indent="-304815" algn="l" defTabSz="1219261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4" kern="1200">
          <a:solidFill>
            <a:schemeClr val="tx1"/>
          </a:solidFill>
          <a:latin typeface="+mn-lt"/>
          <a:ea typeface="+mn-ea"/>
          <a:cs typeface="+mn-cs"/>
        </a:defRPr>
      </a:lvl1pPr>
      <a:lvl2pPr marL="914446" indent="-304815" algn="l" defTabSz="121926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76" indent="-304815" algn="l" defTabSz="121926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707" indent="-304815" algn="l" defTabSz="121926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indent="-304815" algn="l" defTabSz="121926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968" indent="-304815" algn="l" defTabSz="121926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598" indent="-304815" algn="l" defTabSz="121926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229" indent="-304815" algn="l" defTabSz="121926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859" indent="-304815" algn="l" defTabSz="121926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1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44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FED788-6600-EF77-C925-1C8569FC01E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9237" y="-23961"/>
            <a:ext cx="12201237" cy="688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5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4712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505CC-4CF2-4687-BEEE-8B23DAF3C4E7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CBA7D-629C-46F6-96E6-1DEE05F46C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460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ransition spd="slow">
    <p:wipe/>
  </p:transition>
  <p:txStyles>
    <p:titleStyle>
      <a:lvl1pPr algn="l" defTabSz="1219261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15" indent="-304815" algn="l" defTabSz="1219261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4" kern="1200">
          <a:solidFill>
            <a:schemeClr val="tx1"/>
          </a:solidFill>
          <a:latin typeface="+mn-lt"/>
          <a:ea typeface="+mn-ea"/>
          <a:cs typeface="+mn-cs"/>
        </a:defRPr>
      </a:lvl1pPr>
      <a:lvl2pPr marL="914446" indent="-304815" algn="l" defTabSz="121926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76" indent="-304815" algn="l" defTabSz="121926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707" indent="-304815" algn="l" defTabSz="121926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indent="-304815" algn="l" defTabSz="121926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968" indent="-304815" algn="l" defTabSz="121926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598" indent="-304815" algn="l" defTabSz="121926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229" indent="-304815" algn="l" defTabSz="121926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859" indent="-304815" algn="l" defTabSz="121926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1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44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57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10" Type="http://schemas.openxmlformats.org/officeDocument/2006/relationships/image" Target="../media/image31.sv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3" Type="http://schemas.openxmlformats.org/officeDocument/2006/relationships/image" Target="../media/image29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2.png"/><Relationship Id="rId5" Type="http://schemas.openxmlformats.org/officeDocument/2006/relationships/image" Target="../media/image37.png"/><Relationship Id="rId4" Type="http://schemas.openxmlformats.org/officeDocument/2006/relationships/image" Target="../media/image30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9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14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2361841" y="177802"/>
            <a:ext cx="7518400" cy="4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1" tIns="53815" rIns="107631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SỐ 1 CÁT HANH</a:t>
            </a: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673637" y="3045897"/>
            <a:ext cx="11162763" cy="1762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1" tIns="53815" rIns="107631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 TOÁN</a:t>
            </a:r>
          </a:p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12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VIẾT SỐ ĐO ĐẠI LƯỢNG DƯỚI DẠNG </a:t>
            </a:r>
          </a:p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 THẬP PHÂN (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3)</a:t>
            </a: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799772" y="1034439"/>
            <a:ext cx="8592457" cy="14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1" tIns="53815" rIns="107631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5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5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GIỜ THĂM LỚP </a:t>
            </a:r>
            <a:r>
              <a:rPr kumimoji="0" lang="en-US" sz="4495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5A3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655" y="5144775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279721" y="5701696"/>
            <a:ext cx="7518400" cy="539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1" tIns="53815" rIns="107631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 DẠY: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VÕ THỊ CẢM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A0FD54-CBAC-66DA-14AA-8D9A802CD17C}"/>
              </a:ext>
            </a:extLst>
          </p:cNvPr>
          <p:cNvCxnSpPr/>
          <p:nvPr/>
        </p:nvCxnSpPr>
        <p:spPr>
          <a:xfrm>
            <a:off x="4706509" y="556427"/>
            <a:ext cx="2664824" cy="1588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Picture 28" descr="POINSET2">
            <a:extLst>
              <a:ext uri="{FF2B5EF4-FFF2-40B4-BE49-F238E27FC236}">
                <a16:creationId xmlns:a16="http://schemas.microsoft.com/office/drawing/2014/main" id="{68C0825A-4978-99C8-4E9F-22AA3DEA9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97601" cy="208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INSET3">
            <a:extLst>
              <a:ext uri="{FF2B5EF4-FFF2-40B4-BE49-F238E27FC236}">
                <a16:creationId xmlns:a16="http://schemas.microsoft.com/office/drawing/2014/main" id="{4926F710-CDA8-659E-6D01-99FD337B8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164" y="4745398"/>
            <a:ext cx="2690132" cy="2112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4644161"/>
      </p:ext>
    </p:extLst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0FE64-7DE6-806A-AB33-372B0558B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B6391B6E-D67C-E64D-4D61-0BA3773374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E3BA71A-44DE-190F-EAA8-EB1C4DB6F6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E649180-3C48-2E43-23E0-AB5633C04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525" y="0"/>
            <a:ext cx="12193057" cy="206672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E189FFA-BF77-96C1-9BD8-230088E417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9845114" y="4186237"/>
            <a:ext cx="2334418" cy="247173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34D5269-2648-E567-AE64-CCC09E01FC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783443" y="3711716"/>
            <a:ext cx="2996660" cy="4116465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A0321966-0988-D3BA-611C-A8F7DC63E512}"/>
              </a:ext>
            </a:extLst>
          </p:cNvPr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8A40557F-654D-C17E-ACB6-021B0A45F7C0}"/>
                </a:ext>
              </a:extLst>
            </p:cNvPr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0EB1998B-7A0D-0405-44D7-7B9B86A9A70B}"/>
                </a:ext>
              </a:extLst>
            </p:cNvPr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2536FCF6-B181-410A-01E3-62DAB874A87A}"/>
                </a:ext>
              </a:extLst>
            </p:cNvPr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21756041-288A-3621-6240-EE2342F0498B}"/>
                  </a:ext>
                </a:extLst>
              </p:cNvPr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EF5A9F01-7EA0-BB1D-75D4-7B74827B794E}"/>
                  </a:ext>
                </a:extLst>
              </p:cNvPr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94D2DD3-DBEC-376E-99EF-1D892958FFE0}"/>
              </a:ext>
            </a:extLst>
          </p:cNvPr>
          <p:cNvSpPr/>
          <p:nvPr/>
        </p:nvSpPr>
        <p:spPr>
          <a:xfrm>
            <a:off x="1057275" y="117102"/>
            <a:ext cx="10544175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ba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15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tháng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10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           </a:t>
            </a:r>
            <a:r>
              <a:rPr kumimoji="0" lang="en-US" sz="2800" b="1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Toán</a:t>
            </a: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        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12: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VIẾT SỐ ĐO ĐẠI LƯỢNG DƯỚI DẠNG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SỐ THẬP PHÂN (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379711-D370-FAC4-774F-779AB0FFB930}"/>
              </a:ext>
            </a:extLst>
          </p:cNvPr>
          <p:cNvSpPr txBox="1"/>
          <p:nvPr/>
        </p:nvSpPr>
        <p:spPr>
          <a:xfrm>
            <a:off x="1681162" y="2668831"/>
            <a:ext cx="92964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Luyện</a:t>
            </a:r>
            <a:r>
              <a:rPr kumimoji="0" lang="en-US" sz="4800" b="1" i="0" u="sng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800" b="1" i="0" u="sng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tập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(15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phút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dirty="0">
                <a:solidFill>
                  <a:srgbClr val="7030A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  </a:t>
            </a:r>
            <a:r>
              <a:rPr lang="en-US" sz="4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-</a:t>
            </a:r>
            <a:r>
              <a:rPr lang="en-US" sz="4800" b="1" kern="0" dirty="0">
                <a:solidFill>
                  <a:srgbClr val="7030A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1, 2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(</a:t>
            </a:r>
            <a:r>
              <a:rPr lang="en-US" sz="4800" b="1" kern="0" dirty="0">
                <a:solidFill>
                  <a:srgbClr val="7030A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á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nhân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)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  - </a:t>
            </a:r>
            <a:r>
              <a:rPr lang="en-US" sz="4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Bài</a:t>
            </a:r>
            <a:r>
              <a:rPr lang="en-US" sz="4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3 </a:t>
            </a:r>
            <a:r>
              <a:rPr lang="en-US" sz="4800" b="1" kern="0" dirty="0">
                <a:solidFill>
                  <a:srgbClr val="7030A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(</a:t>
            </a:r>
            <a:r>
              <a:rPr lang="en-US" sz="4800" b="1" kern="0" dirty="0" err="1">
                <a:solidFill>
                  <a:srgbClr val="7030A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Nhóm</a:t>
            </a:r>
            <a:r>
              <a:rPr lang="en-US" sz="4800" b="1" kern="0" dirty="0">
                <a:solidFill>
                  <a:srgbClr val="7030A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7030A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đôi</a:t>
            </a:r>
            <a:r>
              <a:rPr lang="en-US" sz="4800" b="1" kern="0" dirty="0">
                <a:solidFill>
                  <a:srgbClr val="7030A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  -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4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(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nhóm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4)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245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5400000">
            <a:off x="10952212" y="-358938"/>
            <a:ext cx="1757889" cy="861270"/>
          </a:xfrm>
          <a:custGeom>
            <a:avLst/>
            <a:gdLst/>
            <a:ahLst/>
            <a:cxnLst/>
            <a:rect l="l" t="t" r="r" b="b"/>
            <a:pathLst>
              <a:path w="4968865" h="1291905">
                <a:moveTo>
                  <a:pt x="0" y="0"/>
                </a:moveTo>
                <a:lnTo>
                  <a:pt x="4968865" y="0"/>
                </a:lnTo>
                <a:lnTo>
                  <a:pt x="4968865" y="1291906"/>
                </a:lnTo>
                <a:lnTo>
                  <a:pt x="0" y="12919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Freeform 30"/>
          <p:cNvSpPr/>
          <p:nvPr/>
        </p:nvSpPr>
        <p:spPr>
          <a:xfrm rot="-1524382">
            <a:off x="10229970" y="4828130"/>
            <a:ext cx="2943846" cy="1979737"/>
          </a:xfrm>
          <a:custGeom>
            <a:avLst/>
            <a:gdLst/>
            <a:ahLst/>
            <a:cxnLst/>
            <a:rect l="l" t="t" r="r" b="b"/>
            <a:pathLst>
              <a:path w="4415769" h="2969605">
                <a:moveTo>
                  <a:pt x="0" y="0"/>
                </a:moveTo>
                <a:lnTo>
                  <a:pt x="4415769" y="0"/>
                </a:lnTo>
                <a:lnTo>
                  <a:pt x="4415769" y="2969605"/>
                </a:lnTo>
                <a:lnTo>
                  <a:pt x="0" y="29696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Freeform 31"/>
          <p:cNvSpPr/>
          <p:nvPr/>
        </p:nvSpPr>
        <p:spPr>
          <a:xfrm rot="-1524382">
            <a:off x="-355488" y="-46484"/>
            <a:ext cx="2943846" cy="1979737"/>
          </a:xfrm>
          <a:custGeom>
            <a:avLst/>
            <a:gdLst/>
            <a:ahLst/>
            <a:cxnLst/>
            <a:rect l="l" t="t" r="r" b="b"/>
            <a:pathLst>
              <a:path w="4415769" h="2969605">
                <a:moveTo>
                  <a:pt x="0" y="0"/>
                </a:moveTo>
                <a:lnTo>
                  <a:pt x="4415769" y="0"/>
                </a:lnTo>
                <a:lnTo>
                  <a:pt x="4415769" y="2969605"/>
                </a:lnTo>
                <a:lnTo>
                  <a:pt x="0" y="29696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D05B5317-9E0A-4542-32F3-A1CE0253011D}"/>
              </a:ext>
            </a:extLst>
          </p:cNvPr>
          <p:cNvSpPr/>
          <p:nvPr/>
        </p:nvSpPr>
        <p:spPr>
          <a:xfrm>
            <a:off x="1727200" y="2683184"/>
            <a:ext cx="9076163" cy="3590616"/>
          </a:xfrm>
          <a:custGeom>
            <a:avLst/>
            <a:gdLst/>
            <a:ahLst/>
            <a:cxnLst/>
            <a:rect l="l" t="t" r="r" b="b"/>
            <a:pathLst>
              <a:path w="15596249" h="8188031">
                <a:moveTo>
                  <a:pt x="0" y="0"/>
                </a:moveTo>
                <a:lnTo>
                  <a:pt x="15596250" y="0"/>
                </a:lnTo>
                <a:lnTo>
                  <a:pt x="15596250" y="8188030"/>
                </a:lnTo>
                <a:lnTo>
                  <a:pt x="0" y="81880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37E91A67-A788-448F-052C-19F9551E9AB2}"/>
              </a:ext>
            </a:extLst>
          </p:cNvPr>
          <p:cNvSpPr txBox="1"/>
          <p:nvPr/>
        </p:nvSpPr>
        <p:spPr>
          <a:xfrm>
            <a:off x="2080514" y="3397937"/>
            <a:ext cx="8657301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200000"/>
              </a:lnSpc>
              <a:spcBef>
                <a:spcPct val="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SẺ TRƯỚC LỚP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7C94B81-9D1F-A243-5F52-D0586E4E9F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6514">
            <a:off x="10005312" y="2497283"/>
            <a:ext cx="2171631" cy="2219615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1631BFE2-A023-F161-A9BE-E3CF6F325B6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28612" y="5308602"/>
            <a:ext cx="2999306" cy="20350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42116" y="485248"/>
            <a:ext cx="10446327" cy="3580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09630"/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lvl="0" algn="ctr" defTabSz="609630"/>
            <a:r>
              <a:rPr lang="en-US" sz="24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400" b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609630">
              <a:lnSpc>
                <a:spcPct val="150000"/>
              </a:lnSpc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12: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SỐ ĐO ĐẠI LƯỢNG DƯỚI DẠNG SỐ THẬP PHÂN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  <a:p>
            <a:pPr lvl="0" algn="ctr" defTabSz="609630">
              <a:lnSpc>
                <a:spcPct val="150000"/>
              </a:lnSpc>
            </a:pPr>
            <a:endParaRPr lang="en-US" sz="1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609630">
              <a:lnSpc>
                <a:spcPct val="150000"/>
              </a:lnSpc>
            </a:pPr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1, 2, 3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 lvl="0" algn="ctr" defTabSz="609630">
              <a:lnSpc>
                <a:spcPct val="150000"/>
              </a:lnSpc>
            </a:pP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609630">
              <a:lnSpc>
                <a:spcPct val="150000"/>
              </a:lnSpc>
            </a:pP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291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1EA5A9-19CB-1DDF-1332-5774B048C2E2}"/>
              </a:ext>
            </a:extLst>
          </p:cNvPr>
          <p:cNvGrpSpPr/>
          <p:nvPr/>
        </p:nvGrpSpPr>
        <p:grpSpPr>
          <a:xfrm>
            <a:off x="742950" y="561975"/>
            <a:ext cx="6534150" cy="584775"/>
            <a:chOff x="742950" y="561975"/>
            <a:chExt cx="6534150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B67D6F-5487-4D83-8246-1DF96E365D2D}"/>
                </a:ext>
              </a:extLst>
            </p:cNvPr>
            <p:cNvSpPr txBox="1"/>
            <p:nvPr/>
          </p:nvSpPr>
          <p:spPr>
            <a:xfrm>
              <a:off x="1504950" y="561975"/>
              <a:ext cx="5772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hợp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B81C15-8EDE-A613-6BDA-F1D14DCAFA96}"/>
              </a:ext>
            </a:extLst>
          </p:cNvPr>
          <p:cNvGrpSpPr/>
          <p:nvPr/>
        </p:nvGrpSpPr>
        <p:grpSpPr>
          <a:xfrm>
            <a:off x="862445" y="1365170"/>
            <a:ext cx="6534150" cy="3571234"/>
            <a:chOff x="914400" y="1266825"/>
            <a:chExt cx="6534150" cy="357123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1C0D22-8E13-6B3F-EAC3-3BE8A81C8E65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8 m 7 dm =          m</a:t>
              </a: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4 m 8 cm =           m</a:t>
              </a: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5 cm 6 </a:t>
              </a:r>
              <a:r>
                <a:rPr lang="en-US" sz="3200" dirty="0">
                  <a:solidFill>
                    <a:srgbClr val="00384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 =    =     cm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FB13726-A47B-1D06-9337-88667EA0E036}"/>
                </a:ext>
              </a:extLst>
            </p:cNvPr>
            <p:cNvSpPr/>
            <p:nvPr/>
          </p:nvSpPr>
          <p:spPr>
            <a:xfrm>
              <a:off x="3409950" y="182880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ED26F53-4C36-DB66-00FC-7C1E3D11BE8E}"/>
                </a:ext>
              </a:extLst>
            </p:cNvPr>
            <p:cNvSpPr/>
            <p:nvPr/>
          </p:nvSpPr>
          <p:spPr>
            <a:xfrm>
              <a:off x="3409950" y="3058269"/>
              <a:ext cx="8667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9A4F082-1793-550A-79CE-4AD4D70D684B}"/>
                </a:ext>
              </a:extLst>
            </p:cNvPr>
            <p:cNvSpPr/>
            <p:nvPr/>
          </p:nvSpPr>
          <p:spPr>
            <a:xfrm>
              <a:off x="3537239" y="4265679"/>
              <a:ext cx="891886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8E9E77-F5B4-4E95-D33D-1156FD69A9DC}"/>
              </a:ext>
            </a:extLst>
          </p:cNvPr>
          <p:cNvGrpSpPr/>
          <p:nvPr/>
        </p:nvGrpSpPr>
        <p:grpSpPr>
          <a:xfrm>
            <a:off x="6167437" y="1288572"/>
            <a:ext cx="6534150" cy="3571234"/>
            <a:chOff x="914400" y="1266825"/>
            <a:chExt cx="6534150" cy="383612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5E0AAA-A6F9-40C9-5910-BFDB6FEEFB0B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836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   b)  215 cm =            m</a:t>
              </a: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       76mm =         cm</a:t>
              </a: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         9mm =           cm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1AF8BA8-044B-BF9F-4ED0-1BB0FEAB7F7A}"/>
                </a:ext>
              </a:extLst>
            </p:cNvPr>
            <p:cNvSpPr/>
            <p:nvPr/>
          </p:nvSpPr>
          <p:spPr>
            <a:xfrm>
              <a:off x="3971925" y="1819275"/>
              <a:ext cx="787977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D826726-BBA3-EFA7-3E59-3F0C7BE0BD92}"/>
                </a:ext>
              </a:extLst>
            </p:cNvPr>
            <p:cNvSpPr/>
            <p:nvPr/>
          </p:nvSpPr>
          <p:spPr>
            <a:xfrm>
              <a:off x="3562350" y="3167345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9B0255B-96EE-B184-58C3-C8F873E31E98}"/>
                </a:ext>
              </a:extLst>
            </p:cNvPr>
            <p:cNvSpPr/>
            <p:nvPr/>
          </p:nvSpPr>
          <p:spPr>
            <a:xfrm>
              <a:off x="3529879" y="4500727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8AEE7F-74B5-F9A3-F91B-F0CF5658DD34}"/>
                  </a:ext>
                </a:extLst>
              </p:cNvPr>
              <p:cNvSpPr txBox="1"/>
              <p:nvPr/>
            </p:nvSpPr>
            <p:spPr>
              <a:xfrm>
                <a:off x="2933700" y="2390775"/>
                <a:ext cx="1628775" cy="6240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84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8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𝐦</m:t>
                    </m:r>
                  </m:oMath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8AEE7F-74B5-F9A3-F91B-F0CF5658D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3700" y="2390775"/>
                <a:ext cx="1628775" cy="624017"/>
              </a:xfrm>
              <a:prstGeom prst="rect">
                <a:avLst/>
              </a:prstGeom>
              <a:blipFill>
                <a:blip r:embed="rId3"/>
                <a:stretch>
                  <a:fillRect l="-5618" b="-6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9527D0A-18A7-70FA-8104-F0F207664632}"/>
              </a:ext>
            </a:extLst>
          </p:cNvPr>
          <p:cNvSpPr/>
          <p:nvPr/>
        </p:nvSpPr>
        <p:spPr>
          <a:xfrm>
            <a:off x="3352366" y="1933748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8,7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A157F3E-1825-74FF-A101-9A22682AFCF5}"/>
                  </a:ext>
                </a:extLst>
              </p:cNvPr>
              <p:cNvSpPr txBox="1"/>
              <p:nvPr/>
            </p:nvSpPr>
            <p:spPr>
              <a:xfrm>
                <a:off x="3014879" y="3685457"/>
                <a:ext cx="1628775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84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4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𝐦</m:t>
                    </m:r>
                  </m:oMath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A157F3E-1825-74FF-A101-9A22682AFC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4879" y="3685457"/>
                <a:ext cx="1628775" cy="631263"/>
              </a:xfrm>
              <a:prstGeom prst="rect">
                <a:avLst/>
              </a:prstGeom>
              <a:blipFill>
                <a:blip r:embed="rId4"/>
                <a:stretch>
                  <a:fillRect l="-5993" b="-6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A3F0E00-E538-9749-D93F-5C88EF20ECA3}"/>
              </a:ext>
            </a:extLst>
          </p:cNvPr>
          <p:cNvSpPr/>
          <p:nvPr/>
        </p:nvSpPr>
        <p:spPr>
          <a:xfrm>
            <a:off x="3364489" y="3169821"/>
            <a:ext cx="853786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,08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9A1B16-3C73-F8A8-4F6C-06BE5A864097}"/>
                  </a:ext>
                </a:extLst>
              </p:cNvPr>
              <p:cNvSpPr txBox="1"/>
              <p:nvPr/>
            </p:nvSpPr>
            <p:spPr>
              <a:xfrm>
                <a:off x="3162732" y="4889016"/>
                <a:ext cx="1628775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84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5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𝐜𝐦</m:t>
                    </m:r>
                  </m:oMath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9A1B16-3C73-F8A8-4F6C-06BE5A864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2732" y="4889016"/>
                <a:ext cx="1628775" cy="649088"/>
              </a:xfrm>
              <a:prstGeom prst="rect">
                <a:avLst/>
              </a:prstGeom>
              <a:blipFill>
                <a:blip r:embed="rId5"/>
                <a:stretch>
                  <a:fillRect l="-5993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2899398-6F67-F026-89A3-97264ADD69EF}"/>
              </a:ext>
            </a:extLst>
          </p:cNvPr>
          <p:cNvSpPr/>
          <p:nvPr/>
        </p:nvSpPr>
        <p:spPr>
          <a:xfrm>
            <a:off x="3462338" y="4364024"/>
            <a:ext cx="895782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5,6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6A0D6FE-EF52-03A9-C30E-83862A329F95}"/>
                  </a:ext>
                </a:extLst>
              </p:cNvPr>
              <p:cNvSpPr txBox="1"/>
              <p:nvPr/>
            </p:nvSpPr>
            <p:spPr>
              <a:xfrm>
                <a:off x="8810625" y="2266950"/>
                <a:ext cx="1628775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84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𝟐𝟏𝟓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𝐦</m:t>
                    </m:r>
                  </m:oMath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6A0D6FE-EF52-03A9-C30E-83862A329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0625" y="2266950"/>
                <a:ext cx="1628775" cy="649088"/>
              </a:xfrm>
              <a:prstGeom prst="rect">
                <a:avLst/>
              </a:prstGeom>
              <a:blipFill>
                <a:blip r:embed="rId6"/>
                <a:stretch>
                  <a:fillRect l="-5597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CA9E87D-FB44-BE54-5720-184BCA9CDDFF}"/>
              </a:ext>
            </a:extLst>
          </p:cNvPr>
          <p:cNvSpPr/>
          <p:nvPr/>
        </p:nvSpPr>
        <p:spPr>
          <a:xfrm>
            <a:off x="9164203" y="1810906"/>
            <a:ext cx="971982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42365C6-C383-1F12-4921-416DE701438F}"/>
                  </a:ext>
                </a:extLst>
              </p:cNvPr>
              <p:cNvSpPr txBox="1"/>
              <p:nvPr/>
            </p:nvSpPr>
            <p:spPr>
              <a:xfrm>
                <a:off x="8505825" y="3543300"/>
                <a:ext cx="1857375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84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𝟕𝟔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𝐜𝐦</m:t>
                    </m:r>
                  </m:oMath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42365C6-C383-1F12-4921-416DE7014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5825" y="3543300"/>
                <a:ext cx="1857375" cy="625812"/>
              </a:xfrm>
              <a:prstGeom prst="rect">
                <a:avLst/>
              </a:prstGeom>
              <a:blipFill>
                <a:blip r:embed="rId7"/>
                <a:stretch>
                  <a:fillRect l="-4918" b="-6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45B0848-9C19-FE0A-3597-31E22E29042A}"/>
              </a:ext>
            </a:extLst>
          </p:cNvPr>
          <p:cNvSpPr/>
          <p:nvPr/>
        </p:nvSpPr>
        <p:spPr>
          <a:xfrm>
            <a:off x="8820149" y="3057860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7,6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9C2AED6-6A7A-BCAD-1107-59D1119F9184}"/>
                  </a:ext>
                </a:extLst>
              </p:cNvPr>
              <p:cNvSpPr txBox="1"/>
              <p:nvPr/>
            </p:nvSpPr>
            <p:spPr>
              <a:xfrm>
                <a:off x="8525307" y="4826107"/>
                <a:ext cx="1628775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84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𝐜𝐦</m:t>
                    </m:r>
                  </m:oMath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9C2AED6-6A7A-BCAD-1107-59D1119F91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5307" y="4826107"/>
                <a:ext cx="1628775" cy="631263"/>
              </a:xfrm>
              <a:prstGeom prst="rect">
                <a:avLst/>
              </a:prstGeom>
              <a:blipFill>
                <a:blip r:embed="rId8"/>
                <a:stretch>
                  <a:fillRect l="-1873" b="-6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8C6560A-EDE7-BDCA-94FB-D1ABCC4793C0}"/>
              </a:ext>
            </a:extLst>
          </p:cNvPr>
          <p:cNvSpPr/>
          <p:nvPr/>
        </p:nvSpPr>
        <p:spPr>
          <a:xfrm>
            <a:off x="8767762" y="4279662"/>
            <a:ext cx="857250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0,9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1077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 animBg="1"/>
      <p:bldP spid="22" grpId="0"/>
      <p:bldP spid="22" grpId="1"/>
      <p:bldP spid="23" grpId="0" animBg="1"/>
      <p:bldP spid="24" grpId="0"/>
      <p:bldP spid="24" grpId="1"/>
      <p:bldP spid="25" grpId="0" animBg="1"/>
      <p:bldP spid="26" grpId="0"/>
      <p:bldP spid="26" grpId="1"/>
      <p:bldP spid="27" grpId="0" animBg="1"/>
      <p:bldP spid="28" grpId="0"/>
      <p:bldP spid="28" grpId="1"/>
      <p:bldP spid="29" grpId="0" animBg="1"/>
      <p:bldP spid="30" grpId="0"/>
      <p:bldP spid="30" grpId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8BC2814-DC77-211B-D0D5-3A010E664CB7}"/>
              </a:ext>
            </a:extLst>
          </p:cNvPr>
          <p:cNvGrpSpPr/>
          <p:nvPr/>
        </p:nvGrpSpPr>
        <p:grpSpPr>
          <a:xfrm>
            <a:off x="1168112" y="92588"/>
            <a:ext cx="8382288" cy="923330"/>
            <a:chOff x="1229072" y="966348"/>
            <a:chExt cx="8382288" cy="92333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C73273D-EE00-9228-B1B2-694449A0291B}"/>
                </a:ext>
              </a:extLst>
            </p:cNvPr>
            <p:cNvGrpSpPr/>
            <p:nvPr/>
          </p:nvGrpSpPr>
          <p:grpSpPr>
            <a:xfrm>
              <a:off x="1229072" y="966348"/>
              <a:ext cx="841938" cy="923330"/>
              <a:chOff x="1183809" y="702655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5DA7E16F-4BDF-6D89-79B8-9E0A2CF266F0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E738B65F-C9FE-F243-952D-33AF558C44B5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83809" y="702655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2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A6EB441F-3AE3-8E3E-3F8F-FDF57D8A2987}"/>
                </a:ext>
              </a:extLst>
            </p:cNvPr>
            <p:cNvGrpSpPr/>
            <p:nvPr/>
          </p:nvGrpSpPr>
          <p:grpSpPr>
            <a:xfrm>
              <a:off x="2128173" y="1005677"/>
              <a:ext cx="7483187" cy="772324"/>
              <a:chOff x="2128173" y="1005677"/>
              <a:chExt cx="7483187" cy="772324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FE5DC375-DBDA-31AA-4C8F-1C1D9276E925}"/>
                  </a:ext>
                </a:extLst>
              </p:cNvPr>
              <p:cNvSpPr/>
              <p:nvPr/>
            </p:nvSpPr>
            <p:spPr>
              <a:xfrm>
                <a:off x="2128173" y="1005677"/>
                <a:ext cx="7483187" cy="772324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8D9364C-10D4-2EFE-F747-99FC81705013}"/>
                  </a:ext>
                </a:extLst>
              </p:cNvPr>
              <p:cNvSpPr txBox="1"/>
              <p:nvPr/>
            </p:nvSpPr>
            <p:spPr>
              <a:xfrm>
                <a:off x="2265092" y="1103448"/>
                <a:ext cx="73259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Các con vật có cân nặng như hình vẽ.</a:t>
                </a:r>
                <a:endParaRPr lang="en-US" sz="36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D261F7BD-1A60-6F40-C327-15D1A3AA7C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3520" y="875347"/>
            <a:ext cx="6522720" cy="218905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B600686-CFA9-72AE-B820-989799320D29}"/>
              </a:ext>
            </a:extLst>
          </p:cNvPr>
          <p:cNvSpPr txBox="1"/>
          <p:nvPr/>
        </p:nvSpPr>
        <p:spPr>
          <a:xfrm>
            <a:off x="1148080" y="3180080"/>
            <a:ext cx="827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F4EAC7-3E43-26BF-0AD0-4CC29DA1DE9D}"/>
              </a:ext>
            </a:extLst>
          </p:cNvPr>
          <p:cNvSpPr txBox="1"/>
          <p:nvPr/>
        </p:nvSpPr>
        <p:spPr>
          <a:xfrm>
            <a:off x="1076960" y="3779884"/>
            <a:ext cx="6096000" cy="658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kg 75 g =              kg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1DF361-E501-FB5E-0C04-29BF83829F98}"/>
              </a:ext>
            </a:extLst>
          </p:cNvPr>
          <p:cNvSpPr txBox="1"/>
          <p:nvPr/>
        </p:nvSpPr>
        <p:spPr>
          <a:xfrm>
            <a:off x="6888480" y="3779884"/>
            <a:ext cx="3982720" cy="658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6 100 g =            kg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D89D6F6-25C0-CEEF-71AB-49EC3FA57E6F}"/>
              </a:ext>
            </a:extLst>
          </p:cNvPr>
          <p:cNvSpPr/>
          <p:nvPr/>
        </p:nvSpPr>
        <p:spPr>
          <a:xfrm>
            <a:off x="2854960" y="386080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C71B6D7-12DA-D8DB-E0E9-89E35D8ECF47}"/>
              </a:ext>
            </a:extLst>
          </p:cNvPr>
          <p:cNvSpPr/>
          <p:nvPr/>
        </p:nvSpPr>
        <p:spPr>
          <a:xfrm>
            <a:off x="8442960" y="3901440"/>
            <a:ext cx="8229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1EBB9F7-AD60-FFBF-BECF-C49B8B48C3E9}"/>
              </a:ext>
            </a:extLst>
          </p:cNvPr>
          <p:cNvSpPr txBox="1"/>
          <p:nvPr/>
        </p:nvSpPr>
        <p:spPr>
          <a:xfrm>
            <a:off x="1209040" y="4551680"/>
            <a:ext cx="8270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B.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Ngỗng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C.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330749AA-96A4-E819-3758-E586AA9E4051}"/>
              </a:ext>
            </a:extLst>
          </p:cNvPr>
          <p:cNvSpPr/>
          <p:nvPr/>
        </p:nvSpPr>
        <p:spPr>
          <a:xfrm>
            <a:off x="2854960" y="385064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6,075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5102D608-D42E-9D38-C4BB-8FAEA14E267D}"/>
              </a:ext>
            </a:extLst>
          </p:cNvPr>
          <p:cNvSpPr/>
          <p:nvPr/>
        </p:nvSpPr>
        <p:spPr>
          <a:xfrm>
            <a:off x="8422640" y="3901440"/>
            <a:ext cx="8432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6,1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905A4A4D-304E-26C8-99C6-F8914F6AB633}"/>
              </a:ext>
            </a:extLst>
          </p:cNvPr>
          <p:cNvSpPr/>
          <p:nvPr/>
        </p:nvSpPr>
        <p:spPr>
          <a:xfrm>
            <a:off x="4053840" y="5476240"/>
            <a:ext cx="518160" cy="4775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2162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3" grpId="0"/>
      <p:bldP spid="34" grpId="0"/>
      <p:bldP spid="35" grpId="0" animBg="1"/>
      <p:bldP spid="50" grpId="0" animBg="1"/>
      <p:bldP spid="60" grpId="0"/>
      <p:bldP spid="61" grpId="0" animBg="1"/>
      <p:bldP spid="62" grpId="0" animBg="1"/>
      <p:bldP spid="6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84E3507-09F5-89BA-39DF-DBFF6E330CEB}"/>
              </a:ext>
            </a:extLst>
          </p:cNvPr>
          <p:cNvGrpSpPr/>
          <p:nvPr/>
        </p:nvGrpSpPr>
        <p:grpSpPr>
          <a:xfrm>
            <a:off x="741706" y="437384"/>
            <a:ext cx="911969" cy="923330"/>
            <a:chOff x="1094114" y="760529"/>
            <a:chExt cx="911969" cy="923330"/>
          </a:xfrm>
        </p:grpSpPr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98252A8D-19C7-3730-7171-6FB634BE485A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9477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PA-文本框 54">
              <a:extLst>
                <a:ext uri="{FF2B5EF4-FFF2-40B4-BE49-F238E27FC236}">
                  <a16:creationId xmlns:a16="http://schemas.microsoft.com/office/drawing/2014/main" id="{4AD18D3A-4092-406F-B32E-36239D39F788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094114" y="760529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95D4D8-6310-11EF-727B-A30BC831C6ED}"/>
              </a:ext>
            </a:extLst>
          </p:cNvPr>
          <p:cNvGrpSpPr/>
          <p:nvPr/>
        </p:nvGrpSpPr>
        <p:grpSpPr>
          <a:xfrm>
            <a:off x="1653675" y="516610"/>
            <a:ext cx="6919447" cy="865212"/>
            <a:chOff x="956536" y="691589"/>
            <a:chExt cx="6919447" cy="91847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2987E63-24F6-6E31-3E1C-5D718ACB294F}"/>
                </a:ext>
              </a:extLst>
            </p:cNvPr>
            <p:cNvSpPr/>
            <p:nvPr/>
          </p:nvSpPr>
          <p:spPr>
            <a:xfrm>
              <a:off x="1236076" y="691589"/>
              <a:ext cx="6639907" cy="900062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97AE4E4-3FE2-28AC-45AF-E028CABF89F6}"/>
                </a:ext>
              </a:extLst>
            </p:cNvPr>
            <p:cNvSpPr txBox="1"/>
            <p:nvPr/>
          </p:nvSpPr>
          <p:spPr>
            <a:xfrm>
              <a:off x="956536" y="923946"/>
              <a:ext cx="6869134" cy="686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thập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图片 3">
            <a:extLst>
              <a:ext uri="{FF2B5EF4-FFF2-40B4-BE49-F238E27FC236}">
                <a16:creationId xmlns:a16="http://schemas.microsoft.com/office/drawing/2014/main" id="{F34837F3-5E42-7A23-9C33-D3C4471B0E0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270" y="4135249"/>
            <a:ext cx="3036129" cy="303612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A36685D-A94F-D3A5-9FA3-9A2AAB4B1FE0}"/>
              </a:ext>
            </a:extLst>
          </p:cNvPr>
          <p:cNvGrpSpPr/>
          <p:nvPr/>
        </p:nvGrpSpPr>
        <p:grpSpPr>
          <a:xfrm>
            <a:off x="1087120" y="1768204"/>
            <a:ext cx="10220960" cy="1569660"/>
            <a:chOff x="1087120" y="1768204"/>
            <a:chExt cx="10220960" cy="156966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0136BFF-A86E-1D42-FFD9-DFBA64BE80C2}"/>
                </a:ext>
              </a:extLst>
            </p:cNvPr>
            <p:cNvSpPr txBox="1"/>
            <p:nvPr/>
          </p:nvSpPr>
          <p:spPr>
            <a:xfrm>
              <a:off x="1087120" y="1768204"/>
              <a:ext cx="4297680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6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260 ml = 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5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75 ml = 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9A8AA27-94BA-8C98-DFE8-5A60CD2DDBFF}"/>
                </a:ext>
              </a:extLst>
            </p:cNvPr>
            <p:cNvSpPr/>
            <p:nvPr/>
          </p:nvSpPr>
          <p:spPr>
            <a:xfrm>
              <a:off x="3342640" y="192024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C5F5AB-BF69-50D5-E3CC-D474EC26A36B}"/>
                </a:ext>
              </a:extLst>
            </p:cNvPr>
            <p:cNvSpPr txBox="1"/>
            <p:nvPr/>
          </p:nvSpPr>
          <p:spPr>
            <a:xfrm>
              <a:off x="7010400" y="1768204"/>
              <a:ext cx="4297680" cy="1478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3 452 ml = 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750 ml =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4DD4A86-F380-8CD3-49E5-B4014C47F2AB}"/>
                </a:ext>
              </a:extLst>
            </p:cNvPr>
            <p:cNvSpPr/>
            <p:nvPr/>
          </p:nvSpPr>
          <p:spPr>
            <a:xfrm>
              <a:off x="3037840" y="268224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2D33716-7A52-F8C3-7839-B97969CB66A7}"/>
                </a:ext>
              </a:extLst>
            </p:cNvPr>
            <p:cNvSpPr/>
            <p:nvPr/>
          </p:nvSpPr>
          <p:spPr>
            <a:xfrm>
              <a:off x="9052560" y="192024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F6E752C-FFDA-6C98-32C4-AF3A1D6FA0B0}"/>
                </a:ext>
              </a:extLst>
            </p:cNvPr>
            <p:cNvSpPr/>
            <p:nvPr/>
          </p:nvSpPr>
          <p:spPr>
            <a:xfrm>
              <a:off x="8696960" y="265176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8C3417-00DE-0605-A198-E61ACAF456EA}"/>
              </a:ext>
            </a:extLst>
          </p:cNvPr>
          <p:cNvSpPr/>
          <p:nvPr/>
        </p:nvSpPr>
        <p:spPr>
          <a:xfrm>
            <a:off x="3332480" y="191008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6,26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84C5996-75F3-F8A4-F40F-B9E5FC65A149}"/>
              </a:ext>
            </a:extLst>
          </p:cNvPr>
          <p:cNvSpPr/>
          <p:nvPr/>
        </p:nvSpPr>
        <p:spPr>
          <a:xfrm>
            <a:off x="3037840" y="2682240"/>
            <a:ext cx="103632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5,075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9D3538C-B568-A6A9-9C98-40CE4B62EB37}"/>
              </a:ext>
            </a:extLst>
          </p:cNvPr>
          <p:cNvSpPr/>
          <p:nvPr/>
        </p:nvSpPr>
        <p:spPr>
          <a:xfrm>
            <a:off x="9032240" y="1920240"/>
            <a:ext cx="10261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3,452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1837E76-C168-0CE2-C0A3-ABF1B1ECC927}"/>
              </a:ext>
            </a:extLst>
          </p:cNvPr>
          <p:cNvSpPr/>
          <p:nvPr/>
        </p:nvSpPr>
        <p:spPr>
          <a:xfrm>
            <a:off x="8656320" y="2641600"/>
            <a:ext cx="9753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0,75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AC7E59-413E-ECE8-0908-B5A205BB1391}"/>
              </a:ext>
            </a:extLst>
          </p:cNvPr>
          <p:cNvSpPr txBox="1"/>
          <p:nvPr/>
        </p:nvSpPr>
        <p:spPr>
          <a:xfrm>
            <a:off x="1076960" y="3596640"/>
            <a:ext cx="1036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b) Sắp </a:t>
            </a:r>
            <a:r>
              <a:rPr lang="vi-VN" sz="3200" b="1">
                <a:latin typeface="Cambria" panose="02040503050406030204" pitchFamily="18" charset="0"/>
                <a:ea typeface="Cambria" panose="02040503050406030204" pitchFamily="18" charset="0"/>
              </a:rPr>
              <a:t>xếp các số thập ph</a:t>
            </a:r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</a:rPr>
              <a:t>â</a:t>
            </a:r>
            <a:r>
              <a:rPr lang="vi-VN" sz="3200" b="1">
                <a:latin typeface="Cambria" panose="02040503050406030204" pitchFamily="18" charset="0"/>
                <a:ea typeface="Cambria" panose="02040503050406030204" pitchFamily="18" charset="0"/>
              </a:rPr>
              <a:t>n tìm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được </a:t>
            </a:r>
            <a:r>
              <a:rPr lang="vi-VN" sz="3200" b="1">
                <a:latin typeface="Cambria" panose="02040503050406030204" pitchFamily="18" charset="0"/>
                <a:ea typeface="Cambria" panose="02040503050406030204" pitchFamily="18" charset="0"/>
              </a:rPr>
              <a:t>ở c</a:t>
            </a:r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</a:rPr>
              <a:t>â</a:t>
            </a:r>
            <a:r>
              <a:rPr lang="vi-VN" sz="3200" b="1">
                <a:latin typeface="Cambria" panose="02040503050406030204" pitchFamily="18" charset="0"/>
                <a:ea typeface="Cambria" panose="02040503050406030204" pitchFamily="18" charset="0"/>
              </a:rPr>
              <a:t>u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a theo thứ tự từ bé đến </a:t>
            </a:r>
            <a:r>
              <a:rPr lang="vi-VN" sz="3200" b="1">
                <a:latin typeface="Cambria" panose="02040503050406030204" pitchFamily="18" charset="0"/>
                <a:ea typeface="Cambria" panose="02040503050406030204" pitchFamily="18" charset="0"/>
              </a:rPr>
              <a:t>lớn.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A0DE2B-DB29-BB1C-3C37-C4ED99472E27}"/>
              </a:ext>
            </a:extLst>
          </p:cNvPr>
          <p:cNvSpPr txBox="1"/>
          <p:nvPr/>
        </p:nvSpPr>
        <p:spPr>
          <a:xfrm>
            <a:off x="888564" y="4531360"/>
            <a:ext cx="101119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b="1" i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ác số thập ph</a:t>
            </a:r>
            <a:r>
              <a:rPr lang="en-US" sz="3200" b="1" i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</a:t>
            </a:r>
            <a:r>
              <a:rPr lang="vi-VN" sz="3200" b="1" i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 </a:t>
            </a:r>
            <a:r>
              <a:rPr lang="en-US" sz="3200" b="1" i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 theo </a:t>
            </a:r>
            <a:r>
              <a:rPr lang="en-US" sz="3200" b="1" i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0,75 l</a:t>
            </a:r>
            <a:r>
              <a:rPr lang="en-US" sz="3200" b="1" i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 3,452 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200" b="1" i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 5,075 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200" b="1" i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 6,26 l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1956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6" grpId="0" animBg="1"/>
      <p:bldP spid="27" grpId="0" animBg="1"/>
      <p:bldP spid="28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0164F40-7948-D3F7-4514-B956FBF586A9}"/>
              </a:ext>
            </a:extLst>
          </p:cNvPr>
          <p:cNvGrpSpPr/>
          <p:nvPr/>
        </p:nvGrpSpPr>
        <p:grpSpPr>
          <a:xfrm>
            <a:off x="945452" y="468344"/>
            <a:ext cx="10159428" cy="2127816"/>
            <a:chOff x="4609180" y="762241"/>
            <a:chExt cx="10159428" cy="21278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A520115-390A-7288-E9D8-F5D2AA8C0E8B}"/>
                </a:ext>
              </a:extLst>
            </p:cNvPr>
            <p:cNvGrpSpPr/>
            <p:nvPr/>
          </p:nvGrpSpPr>
          <p:grpSpPr>
            <a:xfrm>
              <a:off x="4609180" y="762241"/>
              <a:ext cx="841938" cy="923330"/>
              <a:chOff x="1173977" y="712487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94E1D1D2-1232-A803-FED4-90BA5E3AA17E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cs typeface="+mn-cs"/>
                </a:endParaRPr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6D933736-3345-1EA5-C427-1A1D728BB755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73977" y="712487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i="0" u="none" strike="noStrike" kern="1200" cap="none" spc="-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VN-Cookies" panose="02040603050506020204" pitchFamily="18" charset="0"/>
                    <a:ea typeface="字魂156号-萌趣苏打饼" panose="00000500000000000000" pitchFamily="2" charset="-122"/>
                    <a:cs typeface="+mn-cs"/>
                    <a:sym typeface="思源黑体 CN" panose="020B0500000000000000" pitchFamily="34" charset="-122"/>
                  </a:rPr>
                  <a:t>4</a:t>
                </a:r>
                <a:endParaRPr kumimoji="0" lang="zh-CN" altLang="en-US" sz="540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38FF2FD-3CE1-B1E4-6A05-C5537A557E59}"/>
                </a:ext>
              </a:extLst>
            </p:cNvPr>
            <p:cNvGrpSpPr/>
            <p:nvPr/>
          </p:nvGrpSpPr>
          <p:grpSpPr>
            <a:xfrm>
              <a:off x="5518113" y="791737"/>
              <a:ext cx="9250495" cy="2098320"/>
              <a:chOff x="2128173" y="1005676"/>
              <a:chExt cx="9250495" cy="2098320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D8BF3255-A7BB-E110-92D4-091279345DE8}"/>
                  </a:ext>
                </a:extLst>
              </p:cNvPr>
              <p:cNvSpPr/>
              <p:nvPr/>
            </p:nvSpPr>
            <p:spPr>
              <a:xfrm>
                <a:off x="2128173" y="1005676"/>
                <a:ext cx="9077775" cy="2082800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80634F-1CB6-058E-6706-557A135F973E}"/>
                  </a:ext>
                </a:extLst>
              </p:cNvPr>
              <p:cNvSpPr txBox="1"/>
              <p:nvPr/>
            </p:nvSpPr>
            <p:spPr>
              <a:xfrm>
                <a:off x="2265092" y="1103448"/>
                <a:ext cx="9113576" cy="2000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 câu trả lời đúng.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 ba bức tranh tư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ờ</a:t>
                </a: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• Bức tranh về bảo vệ môi trường có diện tích là 5,3 m</a:t>
                </a:r>
                <a:r>
                  <a:rPr kumimoji="0" lang="vi-VN" sz="24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• Bức tranh về an toàn giao thông có diện tích là 5 m</a:t>
                </a:r>
                <a:r>
                  <a:rPr kumimoji="0" lang="vi-VN" sz="24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8 dm</a:t>
                </a:r>
                <a:r>
                  <a:rPr kumimoji="0" lang="vi-VN" sz="24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• Bức tranh về phòng chống dịch Covid có diện tích là 5 m</a:t>
                </a:r>
                <a:r>
                  <a:rPr kumimoji="0" lang="vi-VN" sz="24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9 dm</a:t>
                </a:r>
                <a:r>
                  <a:rPr kumimoji="0" lang="vi-VN" sz="24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B069556-E5AF-F445-516E-8A0C599FA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9854" y="2802717"/>
            <a:ext cx="5680364" cy="2990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0B1BD3-651C-AB16-FA73-A0D8346FC002}"/>
              </a:ext>
            </a:extLst>
          </p:cNvPr>
          <p:cNvSpPr txBox="1"/>
          <p:nvPr/>
        </p:nvSpPr>
        <p:spPr>
          <a:xfrm>
            <a:off x="894079" y="3027680"/>
            <a:ext cx="5534430" cy="231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Bức tranh nào có diện tích bé nhất?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Bức tranh về bảo vệ môi trường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Bức tranh về an toàn giao thông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Bức tranh về phòng chống dịch Covid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84474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8EDA4-150D-E86B-85A1-462D9F589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FA2E8D-EBCF-932F-A0D0-61CA750ABAA1}"/>
              </a:ext>
            </a:extLst>
          </p:cNvPr>
          <p:cNvSpPr txBox="1"/>
          <p:nvPr/>
        </p:nvSpPr>
        <p:spPr>
          <a:xfrm>
            <a:off x="881743" y="636815"/>
            <a:ext cx="10629900" cy="5666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Ta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 5 m</a:t>
            </a:r>
            <a:r>
              <a:rPr kumimoji="0" lang="en-US" sz="2800" b="1" i="1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8 dm</a:t>
            </a:r>
            <a:r>
              <a:rPr kumimoji="0" lang="en-US" sz="2800" b="1" i="1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5,08 m</a:t>
            </a:r>
            <a:r>
              <a:rPr kumimoji="0" lang="en-US" sz="2800" b="1" i="1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    5 m</a:t>
            </a:r>
            <a:r>
              <a:rPr kumimoji="0" lang="en-US" sz="2800" b="1" i="1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 dm</a:t>
            </a:r>
            <a:r>
              <a:rPr kumimoji="0" lang="en-US" sz="2800" b="1" i="1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5,09 m</a:t>
            </a:r>
            <a:r>
              <a:rPr kumimoji="0" lang="en-US" sz="2800" b="1" i="1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+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Bức tranh về bảo vệ môi trường có diện tích là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5,3 m</a:t>
            </a:r>
            <a:r>
              <a:rPr kumimoji="0" lang="vi-VN" sz="2800" b="0" i="1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2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5,08 m</a:t>
            </a:r>
            <a:r>
              <a:rPr kumimoji="0" lang="en-US" sz="2800" b="0" i="1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phòng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chống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dịch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Covid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5,09 m</a:t>
            </a:r>
            <a:r>
              <a:rPr kumimoji="0" lang="en-US" sz="2800" b="0" i="1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i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sz="2800" i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800" i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               5,08 m</a:t>
            </a:r>
            <a:r>
              <a:rPr kumimoji="0" lang="en-US" sz="2800" b="1" i="1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5,09 m</a:t>
            </a:r>
            <a:r>
              <a:rPr kumimoji="0" lang="en-US" sz="2800" b="1" i="1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&lt;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5,3 m</a:t>
            </a:r>
            <a:r>
              <a:rPr kumimoji="0" lang="en-US" sz="2800" b="1" i="1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ức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giao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80453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C5FD2-7286-E81F-BA05-E9E37AAB1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372454-1BEF-4C25-ECDA-B0A68DFAD8BC}"/>
              </a:ext>
            </a:extLst>
          </p:cNvPr>
          <p:cNvSpPr txBox="1"/>
          <p:nvPr/>
        </p:nvSpPr>
        <p:spPr>
          <a:xfrm>
            <a:off x="947057" y="489857"/>
            <a:ext cx="10496798" cy="5398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Ta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 5 m</a:t>
            </a:r>
            <a:r>
              <a:rPr kumimoji="0" lang="en-US" sz="2800" b="1" i="1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8 dm</a:t>
            </a:r>
            <a:r>
              <a:rPr kumimoji="0" lang="en-US" sz="2800" b="1" i="1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5,08 m</a:t>
            </a:r>
            <a:r>
              <a:rPr kumimoji="0" lang="en-US" sz="2800" b="1" i="1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    5 m</a:t>
            </a:r>
            <a:r>
              <a:rPr kumimoji="0" lang="en-US" sz="2800" b="1" i="1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 dm</a:t>
            </a:r>
            <a:r>
              <a:rPr kumimoji="0" lang="en-US" sz="2800" b="1" i="1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5,09 m</a:t>
            </a:r>
            <a:r>
              <a:rPr kumimoji="0" lang="en-US" sz="2800" b="1" i="1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+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Bức tranh về bảo vệ môi trường có diện tích là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5,3 m</a:t>
            </a:r>
            <a:r>
              <a:rPr kumimoji="0" lang="vi-VN" sz="2800" b="0" i="1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5,08 m</a:t>
            </a:r>
            <a:r>
              <a:rPr kumimoji="0" lang="en-US" sz="2800" b="0" i="1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phòng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chống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dịch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Covid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5,09 m</a:t>
            </a:r>
            <a:r>
              <a:rPr kumimoji="0" lang="en-US" sz="2800" b="0" i="1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 So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lvl="0" algn="just"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               5,08 m</a:t>
            </a:r>
            <a:r>
              <a:rPr kumimoji="0" lang="en-US" sz="2800" b="1" i="1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5,09 m</a:t>
            </a:r>
            <a:r>
              <a:rPr lang="en-US" sz="2800" b="1" i="1" baseline="300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  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5,3 m</a:t>
            </a:r>
            <a:r>
              <a:rPr lang="en-US" sz="2800" b="1" i="1" baseline="300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1" i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lnSpc>
                <a:spcPct val="150000"/>
              </a:lnSpc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Vậy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giao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C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án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8427496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 rot="1609199">
            <a:off x="-115441" y="-71995"/>
            <a:ext cx="891283" cy="826690"/>
          </a:xfrm>
          <a:custGeom>
            <a:avLst/>
            <a:gdLst/>
            <a:ahLst/>
            <a:cxnLst/>
            <a:rect l="l" t="t" r="r" b="b"/>
            <a:pathLst>
              <a:path w="1863587" h="1863587">
                <a:moveTo>
                  <a:pt x="0" y="0"/>
                </a:moveTo>
                <a:lnTo>
                  <a:pt x="1863587" y="0"/>
                </a:lnTo>
                <a:lnTo>
                  <a:pt x="1863587" y="1863586"/>
                </a:lnTo>
                <a:lnTo>
                  <a:pt x="0" y="18635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051185" y="6502400"/>
            <a:ext cx="2082800" cy="355600"/>
          </a:xfrm>
          <a:custGeom>
            <a:avLst/>
            <a:gdLst/>
            <a:ahLst/>
            <a:cxnLst/>
            <a:rect l="l" t="t" r="r" b="b"/>
            <a:pathLst>
              <a:path w="4903791" h="954010">
                <a:moveTo>
                  <a:pt x="0" y="0"/>
                </a:moveTo>
                <a:lnTo>
                  <a:pt x="4903791" y="0"/>
                </a:lnTo>
                <a:lnTo>
                  <a:pt x="4903791" y="954010"/>
                </a:lnTo>
                <a:lnTo>
                  <a:pt x="0" y="9540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ular Callout 13">
            <a:extLst>
              <a:ext uri="{FF2B5EF4-FFF2-40B4-BE49-F238E27FC236}">
                <a16:creationId xmlns:a16="http://schemas.microsoft.com/office/drawing/2014/main" id="{B4EFB32F-B644-D6E1-0D2F-482021585099}"/>
              </a:ext>
            </a:extLst>
          </p:cNvPr>
          <p:cNvSpPr/>
          <p:nvPr/>
        </p:nvSpPr>
        <p:spPr>
          <a:xfrm>
            <a:off x="144672" y="1742623"/>
            <a:ext cx="3464184" cy="1501701"/>
          </a:xfrm>
          <a:prstGeom prst="wedgeRoundRectCallout">
            <a:avLst>
              <a:gd name="adj1" fmla="val 53817"/>
              <a:gd name="adj2" fmla="val 112994"/>
              <a:gd name="adj3" fmla="val 16667"/>
            </a:avLst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 ĐỘNG VẬN DỤNG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CE44E5F-FB0C-FA83-3836-356FB02011C9}"/>
              </a:ext>
            </a:extLst>
          </p:cNvPr>
          <p:cNvGrpSpPr/>
          <p:nvPr/>
        </p:nvGrpSpPr>
        <p:grpSpPr>
          <a:xfrm>
            <a:off x="3721262" y="1565018"/>
            <a:ext cx="8294458" cy="5143736"/>
            <a:chOff x="8305800" y="965944"/>
            <a:chExt cx="9372600" cy="768275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636F268-D633-2FE9-9D46-1CECBB53162F}"/>
                </a:ext>
              </a:extLst>
            </p:cNvPr>
            <p:cNvGrpSpPr/>
            <p:nvPr/>
          </p:nvGrpSpPr>
          <p:grpSpPr>
            <a:xfrm>
              <a:off x="8305800" y="2035551"/>
              <a:ext cx="9372600" cy="6613150"/>
              <a:chOff x="702894" y="3376974"/>
              <a:chExt cx="16350489" cy="5252191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615FFE83-936A-E36C-4F97-6B66F5983AB9}"/>
                  </a:ext>
                </a:extLst>
              </p:cNvPr>
              <p:cNvSpPr/>
              <p:nvPr/>
            </p:nvSpPr>
            <p:spPr>
              <a:xfrm>
                <a:off x="702894" y="3376974"/>
                <a:ext cx="16350489" cy="5252191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72921F44-F1C7-70F2-2657-E502AFDAA529}"/>
                  </a:ext>
                </a:extLst>
              </p:cNvPr>
              <p:cNvSpPr/>
              <p:nvPr/>
            </p:nvSpPr>
            <p:spPr>
              <a:xfrm>
                <a:off x="1442788" y="3848213"/>
                <a:ext cx="14870700" cy="446545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accent6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60963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6" name="Picture 16">
              <a:extLst>
                <a:ext uri="{FF2B5EF4-FFF2-40B4-BE49-F238E27FC236}">
                  <a16:creationId xmlns:a16="http://schemas.microsoft.com/office/drawing/2014/main" id="{FB0BCD36-1A1C-ED30-2D4B-9EF75DAE5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2115800" y="965944"/>
              <a:ext cx="1406996" cy="1337106"/>
            </a:xfrm>
            <a:prstGeom prst="rect">
              <a:avLst/>
            </a:prstGeom>
          </p:spPr>
        </p:pic>
      </p:grpSp>
      <p:pic>
        <p:nvPicPr>
          <p:cNvPr id="19" name="Picture 1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C83B2D2-5ACB-7345-8E32-60E6330F73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25" y="4038600"/>
            <a:ext cx="2836311" cy="30371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14870" y="2853981"/>
            <a:ext cx="731310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4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(2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</a:t>
            </a:r>
          </a:p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Xăng-ti-mét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9AF156-3022-04B9-55FD-54525D883867}"/>
              </a:ext>
            </a:extLst>
          </p:cNvPr>
          <p:cNvSpPr/>
          <p:nvPr/>
        </p:nvSpPr>
        <p:spPr>
          <a:xfrm>
            <a:off x="914401" y="149246"/>
            <a:ext cx="10446327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15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2024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 SỐ ĐO ĐẠI LƯỢNG DƯỚI DẠNG SỐ THẬP PHÂN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1497199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D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753B3C-354F-DAFC-CF88-62E2E5639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4674A932-1FD2-A82B-B65F-1EB1A3F454BB}"/>
              </a:ext>
            </a:extLst>
          </p:cNvPr>
          <p:cNvSpPr/>
          <p:nvPr/>
        </p:nvSpPr>
        <p:spPr>
          <a:xfrm rot="1609199">
            <a:off x="-115441" y="-71995"/>
            <a:ext cx="891283" cy="826690"/>
          </a:xfrm>
          <a:custGeom>
            <a:avLst/>
            <a:gdLst/>
            <a:ahLst/>
            <a:cxnLst/>
            <a:rect l="l" t="t" r="r" b="b"/>
            <a:pathLst>
              <a:path w="1863587" h="1863587">
                <a:moveTo>
                  <a:pt x="0" y="0"/>
                </a:moveTo>
                <a:lnTo>
                  <a:pt x="1863587" y="0"/>
                </a:lnTo>
                <a:lnTo>
                  <a:pt x="1863587" y="1863586"/>
                </a:lnTo>
                <a:lnTo>
                  <a:pt x="0" y="18635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62354200-7435-3F70-4D5B-9C52F27CBF4A}"/>
              </a:ext>
            </a:extLst>
          </p:cNvPr>
          <p:cNvSpPr/>
          <p:nvPr/>
        </p:nvSpPr>
        <p:spPr>
          <a:xfrm>
            <a:off x="10051185" y="6502400"/>
            <a:ext cx="2082800" cy="355600"/>
          </a:xfrm>
          <a:custGeom>
            <a:avLst/>
            <a:gdLst/>
            <a:ahLst/>
            <a:cxnLst/>
            <a:rect l="l" t="t" r="r" b="b"/>
            <a:pathLst>
              <a:path w="4903791" h="954010">
                <a:moveTo>
                  <a:pt x="0" y="0"/>
                </a:moveTo>
                <a:lnTo>
                  <a:pt x="4903791" y="0"/>
                </a:lnTo>
                <a:lnTo>
                  <a:pt x="4903791" y="954010"/>
                </a:lnTo>
                <a:lnTo>
                  <a:pt x="0" y="9540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ular Callout 13">
            <a:extLst>
              <a:ext uri="{FF2B5EF4-FFF2-40B4-BE49-F238E27FC236}">
                <a16:creationId xmlns:a16="http://schemas.microsoft.com/office/drawing/2014/main" id="{4EEA6CDB-170E-56BA-0CAB-770FA6112B17}"/>
              </a:ext>
            </a:extLst>
          </p:cNvPr>
          <p:cNvSpPr/>
          <p:nvPr/>
        </p:nvSpPr>
        <p:spPr>
          <a:xfrm>
            <a:off x="144671" y="1742622"/>
            <a:ext cx="4984785" cy="2127249"/>
          </a:xfrm>
          <a:prstGeom prst="wedgeRoundRectCallout">
            <a:avLst>
              <a:gd name="adj1" fmla="val 53817"/>
              <a:gd name="adj2" fmla="val 112994"/>
              <a:gd name="adj3" fmla="val 16667"/>
            </a:avLst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 ĐỘNG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 DỤNG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A70AEF0-3C10-2837-0E20-D6BE4E78BDD5}"/>
              </a:ext>
            </a:extLst>
          </p:cNvPr>
          <p:cNvGrpSpPr/>
          <p:nvPr/>
        </p:nvGrpSpPr>
        <p:grpSpPr>
          <a:xfrm>
            <a:off x="5274129" y="1761861"/>
            <a:ext cx="6773199" cy="4553478"/>
            <a:chOff x="8990586" y="965944"/>
            <a:chExt cx="8687814" cy="768275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F3FFB8B-0E9A-DD10-FA5D-A941F1DC718F}"/>
                </a:ext>
              </a:extLst>
            </p:cNvPr>
            <p:cNvGrpSpPr/>
            <p:nvPr/>
          </p:nvGrpSpPr>
          <p:grpSpPr>
            <a:xfrm>
              <a:off x="8990586" y="2035551"/>
              <a:ext cx="8687814" cy="6613150"/>
              <a:chOff x="1897502" y="3376974"/>
              <a:chExt cx="15155881" cy="5252191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C2A43E53-31FE-A380-31DF-0378A6E7AF85}"/>
                  </a:ext>
                </a:extLst>
              </p:cNvPr>
              <p:cNvSpPr/>
              <p:nvPr/>
            </p:nvSpPr>
            <p:spPr>
              <a:xfrm>
                <a:off x="2637395" y="3376974"/>
                <a:ext cx="14415988" cy="5252191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DA3ABD26-4C87-E122-69C4-58D6E76CB342}"/>
                  </a:ext>
                </a:extLst>
              </p:cNvPr>
              <p:cNvSpPr/>
              <p:nvPr/>
            </p:nvSpPr>
            <p:spPr>
              <a:xfrm>
                <a:off x="1897502" y="3848213"/>
                <a:ext cx="14415986" cy="446545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accent6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60963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6" name="Picture 16">
              <a:extLst>
                <a:ext uri="{FF2B5EF4-FFF2-40B4-BE49-F238E27FC236}">
                  <a16:creationId xmlns:a16="http://schemas.microsoft.com/office/drawing/2014/main" id="{44F40C21-A69E-AC91-6338-DAD51D682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2115800" y="965944"/>
              <a:ext cx="1406996" cy="1337106"/>
            </a:xfrm>
            <a:prstGeom prst="rect">
              <a:avLst/>
            </a:prstGeom>
          </p:spPr>
        </p:pic>
      </p:grpSp>
      <p:pic>
        <p:nvPicPr>
          <p:cNvPr id="19" name="Picture 1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E7736FD-EA41-F2F8-0E2D-A38E739DA4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25" y="4038600"/>
            <a:ext cx="2836311" cy="30371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1DB04EF-6928-C87E-B713-7167E0166932}"/>
              </a:ext>
            </a:extLst>
          </p:cNvPr>
          <p:cNvSpPr/>
          <p:nvPr/>
        </p:nvSpPr>
        <p:spPr>
          <a:xfrm>
            <a:off x="4701858" y="2883136"/>
            <a:ext cx="734547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NHÓM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CHIA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SẺ KẾT QUẢ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95C881-BA54-2304-7811-D6C9D9F21A25}"/>
              </a:ext>
            </a:extLst>
          </p:cNvPr>
          <p:cNvSpPr/>
          <p:nvPr/>
        </p:nvSpPr>
        <p:spPr>
          <a:xfrm>
            <a:off x="914401" y="149246"/>
            <a:ext cx="10446327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15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2024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 SỐ ĐO ĐẠI LƯỢNG DƯỚI DẠNG SỐ THẬP PHÂN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1552027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10000098" y="4134713"/>
            <a:ext cx="2313012" cy="244907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rot="20306677" flipH="1">
            <a:off x="-613693" y="3378842"/>
            <a:ext cx="2694124" cy="3953259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854" y="830771"/>
            <a:ext cx="10922233" cy="6455258"/>
          </a:xfrm>
          <a:prstGeom prst="rect">
            <a:avLst/>
          </a:prstGeom>
        </p:spPr>
      </p:pic>
      <p:sp>
        <p:nvSpPr>
          <p:cNvPr id="27" name="PA-文本框 54">
            <a:extLst>
              <a:ext uri="{FF2B5EF4-FFF2-40B4-BE49-F238E27FC236}">
                <a16:creationId xmlns:a16="http://schemas.microsoft.com/office/drawing/2014/main" id="{1E055132-FE44-E237-C27C-C605CB38983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58031" y="2773657"/>
            <a:ext cx="847593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600" i="0" u="none" strike="noStrike" kern="1200" cap="none" spc="-3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rPr>
              <a:t>KHỞI ĐỘNG</a:t>
            </a:r>
            <a:endParaRPr kumimoji="0" lang="en-US" altLang="zh-CN" sz="6600" i="0" u="none" strike="noStrike" kern="1200" cap="none" spc="-3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Cookies" panose="02040603050506020204" pitchFamily="18" charset="0"/>
              <a:ea typeface="字魂156号-萌趣苏打饼" panose="00000500000000000000" pitchFamily="2" charset="-122"/>
              <a:cs typeface="+mn-cs"/>
              <a:sym typeface="思源黑体 CN" panose="020B0500000000000000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i="0" u="none" strike="noStrike" kern="1200" cap="none" spc="-300" normalizeH="0" baseline="0" noProof="0" dirty="0">
              <a:ln>
                <a:noFill/>
              </a:ln>
              <a:solidFill>
                <a:srgbClr val="6396AC"/>
              </a:solidFill>
              <a:effectLst/>
              <a:uLnTx/>
              <a:uFillTx/>
              <a:latin typeface="SVN-Cookies" panose="02040603050506020204" pitchFamily="18" charset="0"/>
              <a:ea typeface="字魂156号-萌趣苏打饼" panose="00000500000000000000" pitchFamily="2" charset="-122"/>
              <a:cs typeface="+mn-cs"/>
              <a:sym typeface="思源黑体 CN" panose="020B0500000000000000" pitchFamily="34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12436" y="41286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lvl="0" algn="ctr">
              <a:defRPr/>
            </a:pPr>
            <a:r>
              <a:rPr lang="en-US" sz="28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8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245179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51" y="0"/>
            <a:ext cx="11209949" cy="655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6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4113125"/>
            <a:ext cx="12192000" cy="27448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79600" y="2808845"/>
            <a:ext cx="8229600" cy="14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61"/>
            <a:r>
              <a:rPr lang="en-US" sz="29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 CHÂN THÀNH CẢM ƠN </a:t>
            </a:r>
          </a:p>
          <a:p>
            <a:pPr algn="ctr" defTabSz="1219261"/>
            <a:r>
              <a:rPr lang="en-US" sz="29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QUÝ THẦY CÔ GIÁO VÀ CÁC EM</a:t>
            </a:r>
          </a:p>
          <a:p>
            <a:pPr algn="ctr" defTabSz="1219261"/>
            <a:r>
              <a:rPr lang="en-US" sz="29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 SINH</a:t>
            </a:r>
          </a:p>
        </p:txBody>
      </p:sp>
    </p:spTree>
    <p:extLst>
      <p:ext uri="{BB962C8B-B14F-4D97-AF65-F5344CB8AC3E}">
        <p14:creationId xmlns:p14="http://schemas.microsoft.com/office/powerpoint/2010/main" val="43217306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2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8" y="3810000"/>
            <a:ext cx="304641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6" descr="FIREWRK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2209801"/>
            <a:ext cx="3586163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Rectangle 7"/>
          <p:cNvSpPr>
            <a:spLocks noChangeArrowheads="1"/>
          </p:cNvSpPr>
          <p:nvPr/>
        </p:nvSpPr>
        <p:spPr bwMode="auto">
          <a:xfrm>
            <a:off x="1524000" y="5984876"/>
            <a:ext cx="9144000" cy="873125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46" fontAlgn="base">
              <a:spcBef>
                <a:spcPct val="0"/>
              </a:spcBef>
              <a:spcAft>
                <a:spcPct val="0"/>
              </a:spcAft>
              <a:buNone/>
            </a:pPr>
            <a:endParaRPr lang="uk-UA" altLang="vi-VN" sz="18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56327" name="WordArt 9"/>
          <p:cNvSpPr>
            <a:spLocks noChangeArrowheads="1" noChangeShapeType="1" noTextEdit="1"/>
          </p:cNvSpPr>
          <p:nvPr/>
        </p:nvSpPr>
        <p:spPr bwMode="auto">
          <a:xfrm>
            <a:off x="1753394" y="1831975"/>
            <a:ext cx="8685213" cy="890588"/>
          </a:xfrm>
          <a:prstGeom prst="rect">
            <a:avLst/>
          </a:prstGeom>
          <a:noFill/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91444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kern="10" dirty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Chúc các em chăm ngoan - </a:t>
            </a:r>
            <a:r>
              <a:rPr lang="vi-VN" sz="3600" b="1" kern="1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học </a:t>
            </a:r>
            <a:r>
              <a:rPr lang="en-US" sz="3600" b="1" kern="1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giỏi! </a:t>
            </a:r>
            <a:endParaRPr lang="en-US" sz="3600" b="1" kern="10" dirty="0">
              <a:ln w="11430">
                <a:solidFill>
                  <a:srgbClr val="FF0000"/>
                </a:solidFill>
              </a:ln>
              <a:gradFill>
                <a:gsLst>
                  <a:gs pos="0">
                    <a:srgbClr val="2D2D8A">
                      <a:tint val="90000"/>
                      <a:satMod val="120000"/>
                    </a:srgbClr>
                  </a:gs>
                  <a:gs pos="25000">
                    <a:srgbClr val="2D2D8A">
                      <a:tint val="93000"/>
                      <a:satMod val="120000"/>
                    </a:srgbClr>
                  </a:gs>
                  <a:gs pos="50000">
                    <a:srgbClr val="2D2D8A">
                      <a:shade val="89000"/>
                      <a:satMod val="110000"/>
                    </a:srgbClr>
                  </a:gs>
                  <a:gs pos="75000">
                    <a:srgbClr val="2D2D8A">
                      <a:tint val="93000"/>
                      <a:satMod val="120000"/>
                    </a:srgbClr>
                  </a:gs>
                  <a:gs pos="100000">
                    <a:srgbClr val="2D2D8A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6329" name="WordArt 8"/>
          <p:cNvSpPr>
            <a:spLocks noChangeArrowheads="1" noChangeShapeType="1" noTextEdit="1"/>
          </p:cNvSpPr>
          <p:nvPr/>
        </p:nvSpPr>
        <p:spPr bwMode="auto">
          <a:xfrm>
            <a:off x="1601788" y="500063"/>
            <a:ext cx="9445625" cy="1063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4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quý thầy cô giáo mạnh khỏe! </a:t>
            </a:r>
          </a:p>
        </p:txBody>
      </p:sp>
      <p:pic>
        <p:nvPicPr>
          <p:cNvPr id="51207" name="Picture 4" descr="POINSET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0" y="5026026"/>
            <a:ext cx="200025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598678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50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là mầm non của Đảng_Karaoke Tone Thiếu nhi @NongQuan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621FCDB2-D8B1-13F3-904B-E1B5269864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7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C24D8-434C-4278-1F8B-BB86E32F2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F38FA8B8-9D74-B0C4-4755-282E861AD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B256DFE-878D-AA42-AB89-E96706E2C6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2CFD772-1A10-135A-FE1B-68B8D937C3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EC331C8-8899-4A8B-B27B-E33B206868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10000098" y="4134713"/>
            <a:ext cx="2313012" cy="244907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AC111BE-6D28-62BC-2125-B95BCD629AF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rot="20306677" flipH="1">
            <a:off x="-613693" y="3378842"/>
            <a:ext cx="2694124" cy="3953259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BF18DC3-BEFA-6E9E-3F87-E33D923B7C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8129"/>
            <a:ext cx="13418605" cy="6455258"/>
          </a:xfrm>
          <a:prstGeom prst="rect">
            <a:avLst/>
          </a:prstGeom>
        </p:spPr>
      </p:pic>
      <p:sp>
        <p:nvSpPr>
          <p:cNvPr id="27" name="PA-文本框 54">
            <a:extLst>
              <a:ext uri="{FF2B5EF4-FFF2-40B4-BE49-F238E27FC236}">
                <a16:creationId xmlns:a16="http://schemas.microsoft.com/office/drawing/2014/main" id="{C1E34C9C-9C60-82D2-33DE-E96962197EC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039663" y="2546881"/>
            <a:ext cx="847593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-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rPr>
              <a:t>TRÒ CHƠI: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00" b="1" i="0" u="none" strike="noStrike" kern="1200" cap="none" spc="-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VN-Cookies" panose="02040603050506020204" pitchFamily="18" charset="0"/>
              <a:ea typeface="字魂156号-萌趣苏打饼" panose="00000500000000000000" pitchFamily="2" charset="-122"/>
              <a:cs typeface="+mn-cs"/>
              <a:sym typeface="思源黑体 CN" panose="020B0500000000000000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rPr>
              <a:t>THỬ TÀI SIÊU NHÍ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-300" normalizeH="0" baseline="0" noProof="0" dirty="0">
              <a:ln>
                <a:noFill/>
              </a:ln>
              <a:solidFill>
                <a:srgbClr val="6396AC"/>
              </a:solidFill>
              <a:effectLst/>
              <a:uLnTx/>
              <a:uFillTx/>
              <a:latin typeface="SVN-Cookies" panose="02040603050506020204" pitchFamily="18" charset="0"/>
              <a:ea typeface="字魂156号-萌趣苏打饼" panose="00000500000000000000" pitchFamily="2" charset="-122"/>
              <a:cs typeface="+mn-cs"/>
              <a:sym typeface="思源黑体 CN" panose="020B0500000000000000" pitchFamily="34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E1847B-F07F-633E-2A42-676098347DC1}"/>
              </a:ext>
            </a:extLst>
          </p:cNvPr>
          <p:cNvSpPr/>
          <p:nvPr/>
        </p:nvSpPr>
        <p:spPr>
          <a:xfrm>
            <a:off x="2712436" y="256559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Thứ  ba ngày 15 tháng 10 năm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Môn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</a:t>
            </a:r>
            <a:r>
              <a:rPr kumimoji="0" lang="en-US" sz="2800" b="1" i="0" u="sng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Toán</a:t>
            </a:r>
          </a:p>
        </p:txBody>
      </p:sp>
    </p:spTree>
    <p:extLst>
      <p:ext uri="{BB962C8B-B14F-4D97-AF65-F5344CB8AC3E}">
        <p14:creationId xmlns:p14="http://schemas.microsoft.com/office/powerpoint/2010/main" val="239329312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7A72518D-2A44-0FA5-1B02-BC16BF9CF8A4}"/>
              </a:ext>
            </a:extLst>
          </p:cNvPr>
          <p:cNvGrpSpPr/>
          <p:nvPr/>
        </p:nvGrpSpPr>
        <p:grpSpPr>
          <a:xfrm>
            <a:off x="2284801" y="1617457"/>
            <a:ext cx="5373492" cy="824218"/>
            <a:chOff x="1153254" y="2556933"/>
            <a:chExt cx="5906852" cy="3648911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E1A64E8C-F10D-8F7B-0D29-E8AB71B57B9A}"/>
                </a:ext>
              </a:extLst>
            </p:cNvPr>
            <p:cNvGrpSpPr/>
            <p:nvPr/>
          </p:nvGrpSpPr>
          <p:grpSpPr>
            <a:xfrm>
              <a:off x="1153254" y="2556933"/>
              <a:ext cx="5906852" cy="3648911"/>
              <a:chOff x="1153254" y="2556933"/>
              <a:chExt cx="5906852" cy="3648911"/>
            </a:xfrm>
          </p:grpSpPr>
          <p:sp>
            <p:nvSpPr>
              <p:cNvPr id="24" name="任意多边形: 形状 23">
                <a:extLst>
                  <a:ext uri="{FF2B5EF4-FFF2-40B4-BE49-F238E27FC236}">
                    <a16:creationId xmlns:a16="http://schemas.microsoft.com/office/drawing/2014/main" id="{3CF32337-9EB1-802F-143C-82E63AD35F23}"/>
                  </a:ext>
                </a:extLst>
              </p:cNvPr>
              <p:cNvSpPr/>
              <p:nvPr/>
            </p:nvSpPr>
            <p:spPr>
              <a:xfrm>
                <a:off x="1153254" y="2556933"/>
                <a:ext cx="5906852" cy="3505201"/>
              </a:xfrm>
              <a:custGeom>
                <a:avLst/>
                <a:gdLst>
                  <a:gd name="connsiteX0" fmla="*/ 76946 w 5906852"/>
                  <a:gd name="connsiteY0" fmla="*/ 0 h 3505201"/>
                  <a:gd name="connsiteX1" fmla="*/ 5829906 w 5906852"/>
                  <a:gd name="connsiteY1" fmla="*/ 0 h 3505201"/>
                  <a:gd name="connsiteX2" fmla="*/ 5906852 w 5906852"/>
                  <a:gd name="connsiteY2" fmla="*/ 76946 h 3505201"/>
                  <a:gd name="connsiteX3" fmla="*/ 5906852 w 5906852"/>
                  <a:gd name="connsiteY3" fmla="*/ 135467 h 3505201"/>
                  <a:gd name="connsiteX4" fmla="*/ 5906852 w 5906852"/>
                  <a:gd name="connsiteY4" fmla="*/ 384719 h 3505201"/>
                  <a:gd name="connsiteX5" fmla="*/ 5906852 w 5906852"/>
                  <a:gd name="connsiteY5" fmla="*/ 3505201 h 3505201"/>
                  <a:gd name="connsiteX6" fmla="*/ 0 w 5906852"/>
                  <a:gd name="connsiteY6" fmla="*/ 3505201 h 3505201"/>
                  <a:gd name="connsiteX7" fmla="*/ 0 w 5906852"/>
                  <a:gd name="connsiteY7" fmla="*/ 384719 h 3505201"/>
                  <a:gd name="connsiteX8" fmla="*/ 0 w 5906852"/>
                  <a:gd name="connsiteY8" fmla="*/ 135467 h 3505201"/>
                  <a:gd name="connsiteX9" fmla="*/ 0 w 5906852"/>
                  <a:gd name="connsiteY9" fmla="*/ 76946 h 3505201"/>
                  <a:gd name="connsiteX10" fmla="*/ 76946 w 5906852"/>
                  <a:gd name="connsiteY10" fmla="*/ 0 h 350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06852" h="3505201">
                    <a:moveTo>
                      <a:pt x="76946" y="0"/>
                    </a:moveTo>
                    <a:lnTo>
                      <a:pt x="5829906" y="0"/>
                    </a:lnTo>
                    <a:cubicBezTo>
                      <a:pt x="5872402" y="0"/>
                      <a:pt x="5906852" y="34450"/>
                      <a:pt x="5906852" y="76946"/>
                    </a:cubicBezTo>
                    <a:lnTo>
                      <a:pt x="5906852" y="135467"/>
                    </a:lnTo>
                    <a:lnTo>
                      <a:pt x="5906852" y="384719"/>
                    </a:lnTo>
                    <a:lnTo>
                      <a:pt x="5906852" y="3505201"/>
                    </a:lnTo>
                    <a:lnTo>
                      <a:pt x="0" y="3505201"/>
                    </a:lnTo>
                    <a:lnTo>
                      <a:pt x="0" y="384719"/>
                    </a:lnTo>
                    <a:lnTo>
                      <a:pt x="0" y="135467"/>
                    </a:lnTo>
                    <a:lnTo>
                      <a:pt x="0" y="76946"/>
                    </a:lnTo>
                    <a:cubicBezTo>
                      <a:pt x="0" y="34450"/>
                      <a:pt x="34450" y="0"/>
                      <a:pt x="7694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E1978A70-DF24-E8A9-03F8-5AA67B6C48CD}"/>
                  </a:ext>
                </a:extLst>
              </p:cNvPr>
              <p:cNvSpPr/>
              <p:nvPr/>
            </p:nvSpPr>
            <p:spPr>
              <a:xfrm>
                <a:off x="1153254" y="6062134"/>
                <a:ext cx="5906852" cy="14371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F2F47D25-A68C-077B-D901-8151065A691F}"/>
                </a:ext>
              </a:extLst>
            </p:cNvPr>
            <p:cNvSpPr/>
            <p:nvPr/>
          </p:nvSpPr>
          <p:spPr>
            <a:xfrm>
              <a:off x="1397441" y="2671998"/>
              <a:ext cx="5662665" cy="25888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noProof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思源黑体 CN Regular" panose="020B0500000000000000" pitchFamily="34" charset="-122"/>
                  <a:cs typeface="Times New Roman" panose="02020603050405020304" pitchFamily="18" charset="0"/>
                  <a:sym typeface="思源黑体 CN Regular" panose="020B0500000000000000" pitchFamily="34" charset="-122"/>
                </a:rPr>
                <a:t>Tìm số thập phân thích hợp.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16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651" y="1730465"/>
            <a:ext cx="1168611" cy="56573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1356F31-0837-7880-5AEF-ACB72303988A}"/>
              </a:ext>
            </a:extLst>
          </p:cNvPr>
          <p:cNvGrpSpPr/>
          <p:nvPr/>
        </p:nvGrpSpPr>
        <p:grpSpPr>
          <a:xfrm>
            <a:off x="3464230" y="3102630"/>
            <a:ext cx="5497286" cy="707886"/>
            <a:chOff x="381000" y="1599107"/>
            <a:chExt cx="5497286" cy="707886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AEDC020-D190-C105-1DEF-46D2340CBF47}"/>
                </a:ext>
              </a:extLst>
            </p:cNvPr>
            <p:cNvSpPr txBox="1"/>
            <p:nvPr/>
          </p:nvSpPr>
          <p:spPr>
            <a:xfrm>
              <a:off x="381000" y="1599107"/>
              <a:ext cx="5497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8 m 5dm =             m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571F7E1-62E8-CAD8-7383-35E379D8915B}"/>
                </a:ext>
              </a:extLst>
            </p:cNvPr>
            <p:cNvSpPr/>
            <p:nvPr/>
          </p:nvSpPr>
          <p:spPr>
            <a:xfrm>
              <a:off x="3464720" y="1670022"/>
              <a:ext cx="1110343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F19199A5-757B-EF4B-A6AA-2F50C3EACB12}"/>
              </a:ext>
            </a:extLst>
          </p:cNvPr>
          <p:cNvSpPr/>
          <p:nvPr/>
        </p:nvSpPr>
        <p:spPr>
          <a:xfrm>
            <a:off x="6547950" y="3173545"/>
            <a:ext cx="1110343" cy="566057"/>
          </a:xfrm>
          <a:prstGeom prst="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8,5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692" y="2477132"/>
            <a:ext cx="3596922" cy="40840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6A2BE9F-E051-D192-957C-F576C9BF8601}"/>
              </a:ext>
            </a:extLst>
          </p:cNvPr>
          <p:cNvSpPr/>
          <p:nvPr/>
        </p:nvSpPr>
        <p:spPr>
          <a:xfrm>
            <a:off x="826651" y="451581"/>
            <a:ext cx="10446327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 defTabSz="609630">
              <a:defRPr/>
            </a:pPr>
            <a:r>
              <a:rPr lang="en-US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4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30">
              <a:defRPr/>
            </a:pPr>
            <a:endParaRPr lang="en-US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5689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7A72518D-2A44-0FA5-1B02-BC16BF9CF8A4}"/>
              </a:ext>
            </a:extLst>
          </p:cNvPr>
          <p:cNvGrpSpPr/>
          <p:nvPr/>
        </p:nvGrpSpPr>
        <p:grpSpPr>
          <a:xfrm>
            <a:off x="2218799" y="1074608"/>
            <a:ext cx="5373492" cy="824218"/>
            <a:chOff x="1153254" y="2556933"/>
            <a:chExt cx="5906852" cy="3648911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E1A64E8C-F10D-8F7B-0D29-E8AB71B57B9A}"/>
                </a:ext>
              </a:extLst>
            </p:cNvPr>
            <p:cNvGrpSpPr/>
            <p:nvPr/>
          </p:nvGrpSpPr>
          <p:grpSpPr>
            <a:xfrm>
              <a:off x="1153254" y="2556933"/>
              <a:ext cx="5906852" cy="3648911"/>
              <a:chOff x="1153254" y="2556933"/>
              <a:chExt cx="5906852" cy="3648911"/>
            </a:xfrm>
          </p:grpSpPr>
          <p:sp>
            <p:nvSpPr>
              <p:cNvPr id="24" name="任意多边形: 形状 23">
                <a:extLst>
                  <a:ext uri="{FF2B5EF4-FFF2-40B4-BE49-F238E27FC236}">
                    <a16:creationId xmlns:a16="http://schemas.microsoft.com/office/drawing/2014/main" id="{3CF32337-9EB1-802F-143C-82E63AD35F23}"/>
                  </a:ext>
                </a:extLst>
              </p:cNvPr>
              <p:cNvSpPr/>
              <p:nvPr/>
            </p:nvSpPr>
            <p:spPr>
              <a:xfrm>
                <a:off x="1153254" y="2556933"/>
                <a:ext cx="5906852" cy="3505201"/>
              </a:xfrm>
              <a:custGeom>
                <a:avLst/>
                <a:gdLst>
                  <a:gd name="connsiteX0" fmla="*/ 76946 w 5906852"/>
                  <a:gd name="connsiteY0" fmla="*/ 0 h 3505201"/>
                  <a:gd name="connsiteX1" fmla="*/ 5829906 w 5906852"/>
                  <a:gd name="connsiteY1" fmla="*/ 0 h 3505201"/>
                  <a:gd name="connsiteX2" fmla="*/ 5906852 w 5906852"/>
                  <a:gd name="connsiteY2" fmla="*/ 76946 h 3505201"/>
                  <a:gd name="connsiteX3" fmla="*/ 5906852 w 5906852"/>
                  <a:gd name="connsiteY3" fmla="*/ 135467 h 3505201"/>
                  <a:gd name="connsiteX4" fmla="*/ 5906852 w 5906852"/>
                  <a:gd name="connsiteY4" fmla="*/ 384719 h 3505201"/>
                  <a:gd name="connsiteX5" fmla="*/ 5906852 w 5906852"/>
                  <a:gd name="connsiteY5" fmla="*/ 3505201 h 3505201"/>
                  <a:gd name="connsiteX6" fmla="*/ 0 w 5906852"/>
                  <a:gd name="connsiteY6" fmla="*/ 3505201 h 3505201"/>
                  <a:gd name="connsiteX7" fmla="*/ 0 w 5906852"/>
                  <a:gd name="connsiteY7" fmla="*/ 384719 h 3505201"/>
                  <a:gd name="connsiteX8" fmla="*/ 0 w 5906852"/>
                  <a:gd name="connsiteY8" fmla="*/ 135467 h 3505201"/>
                  <a:gd name="connsiteX9" fmla="*/ 0 w 5906852"/>
                  <a:gd name="connsiteY9" fmla="*/ 76946 h 3505201"/>
                  <a:gd name="connsiteX10" fmla="*/ 76946 w 5906852"/>
                  <a:gd name="connsiteY10" fmla="*/ 0 h 350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06852" h="3505201">
                    <a:moveTo>
                      <a:pt x="76946" y="0"/>
                    </a:moveTo>
                    <a:lnTo>
                      <a:pt x="5829906" y="0"/>
                    </a:lnTo>
                    <a:cubicBezTo>
                      <a:pt x="5872402" y="0"/>
                      <a:pt x="5906852" y="34450"/>
                      <a:pt x="5906852" y="76946"/>
                    </a:cubicBezTo>
                    <a:lnTo>
                      <a:pt x="5906852" y="135467"/>
                    </a:lnTo>
                    <a:lnTo>
                      <a:pt x="5906852" y="384719"/>
                    </a:lnTo>
                    <a:lnTo>
                      <a:pt x="5906852" y="3505201"/>
                    </a:lnTo>
                    <a:lnTo>
                      <a:pt x="0" y="3505201"/>
                    </a:lnTo>
                    <a:lnTo>
                      <a:pt x="0" y="384719"/>
                    </a:lnTo>
                    <a:lnTo>
                      <a:pt x="0" y="135467"/>
                    </a:lnTo>
                    <a:lnTo>
                      <a:pt x="0" y="76946"/>
                    </a:lnTo>
                    <a:cubicBezTo>
                      <a:pt x="0" y="34450"/>
                      <a:pt x="34450" y="0"/>
                      <a:pt x="7694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E1978A70-DF24-E8A9-03F8-5AA67B6C48CD}"/>
                  </a:ext>
                </a:extLst>
              </p:cNvPr>
              <p:cNvSpPr/>
              <p:nvPr/>
            </p:nvSpPr>
            <p:spPr>
              <a:xfrm>
                <a:off x="1153254" y="6062134"/>
                <a:ext cx="5906852" cy="14371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F2F47D25-A68C-077B-D901-8151065A691F}"/>
                </a:ext>
              </a:extLst>
            </p:cNvPr>
            <p:cNvSpPr/>
            <p:nvPr/>
          </p:nvSpPr>
          <p:spPr>
            <a:xfrm>
              <a:off x="1397441" y="2671998"/>
              <a:ext cx="5662665" cy="25888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 Regular" panose="020B0500000000000000" pitchFamily="34" charset="-122"/>
                  <a:cs typeface="Times New Roman" panose="02020603050405020304" pitchFamily="18" charset="0"/>
                  <a:sym typeface="思源黑体 CN Regular" panose="020B0500000000000000" pitchFamily="34" charset="-122"/>
                </a:rPr>
                <a:t>Tìm số thập phân thích hợp.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16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979" y="1202449"/>
            <a:ext cx="1168611" cy="56573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2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1356F31-0837-7880-5AEF-ACB72303988A}"/>
              </a:ext>
            </a:extLst>
          </p:cNvPr>
          <p:cNvGrpSpPr/>
          <p:nvPr/>
        </p:nvGrpSpPr>
        <p:grpSpPr>
          <a:xfrm>
            <a:off x="3784916" y="2865338"/>
            <a:ext cx="6594170" cy="707886"/>
            <a:chOff x="819404" y="1491833"/>
            <a:chExt cx="5497286" cy="707886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AEDC020-D190-C105-1DEF-46D2340CBF47}"/>
                </a:ext>
              </a:extLst>
            </p:cNvPr>
            <p:cNvSpPr txBox="1"/>
            <p:nvPr/>
          </p:nvSpPr>
          <p:spPr>
            <a:xfrm>
              <a:off x="819404" y="1491833"/>
              <a:ext cx="5497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40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tấn 45 kg =  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tấn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571F7E1-62E8-CAD8-7383-35E379D8915B}"/>
                </a:ext>
              </a:extLst>
            </p:cNvPr>
            <p:cNvSpPr/>
            <p:nvPr/>
          </p:nvSpPr>
          <p:spPr>
            <a:xfrm>
              <a:off x="3474348" y="1594169"/>
              <a:ext cx="1110343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F19199A5-757B-EF4B-A6AA-2F50C3EACB12}"/>
              </a:ext>
            </a:extLst>
          </p:cNvPr>
          <p:cNvSpPr/>
          <p:nvPr/>
        </p:nvSpPr>
        <p:spPr>
          <a:xfrm>
            <a:off x="6969606" y="2943114"/>
            <a:ext cx="1418414" cy="566057"/>
          </a:xfrm>
          <a:prstGeom prst="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,045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692" y="2477132"/>
            <a:ext cx="3457783" cy="408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027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7A72518D-2A44-0FA5-1B02-BC16BF9CF8A4}"/>
              </a:ext>
            </a:extLst>
          </p:cNvPr>
          <p:cNvGrpSpPr/>
          <p:nvPr/>
        </p:nvGrpSpPr>
        <p:grpSpPr>
          <a:xfrm>
            <a:off x="2218799" y="1074608"/>
            <a:ext cx="5373492" cy="824218"/>
            <a:chOff x="1153254" y="2556933"/>
            <a:chExt cx="5906852" cy="3648911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E1A64E8C-F10D-8F7B-0D29-E8AB71B57B9A}"/>
                </a:ext>
              </a:extLst>
            </p:cNvPr>
            <p:cNvGrpSpPr/>
            <p:nvPr/>
          </p:nvGrpSpPr>
          <p:grpSpPr>
            <a:xfrm>
              <a:off x="1153254" y="2556933"/>
              <a:ext cx="5906852" cy="3648911"/>
              <a:chOff x="1153254" y="2556933"/>
              <a:chExt cx="5906852" cy="3648911"/>
            </a:xfrm>
          </p:grpSpPr>
          <p:sp>
            <p:nvSpPr>
              <p:cNvPr id="24" name="任意多边形: 形状 23">
                <a:extLst>
                  <a:ext uri="{FF2B5EF4-FFF2-40B4-BE49-F238E27FC236}">
                    <a16:creationId xmlns:a16="http://schemas.microsoft.com/office/drawing/2014/main" id="{3CF32337-9EB1-802F-143C-82E63AD35F23}"/>
                  </a:ext>
                </a:extLst>
              </p:cNvPr>
              <p:cNvSpPr/>
              <p:nvPr/>
            </p:nvSpPr>
            <p:spPr>
              <a:xfrm>
                <a:off x="1153254" y="2556933"/>
                <a:ext cx="5906852" cy="3505201"/>
              </a:xfrm>
              <a:custGeom>
                <a:avLst/>
                <a:gdLst>
                  <a:gd name="connsiteX0" fmla="*/ 76946 w 5906852"/>
                  <a:gd name="connsiteY0" fmla="*/ 0 h 3505201"/>
                  <a:gd name="connsiteX1" fmla="*/ 5829906 w 5906852"/>
                  <a:gd name="connsiteY1" fmla="*/ 0 h 3505201"/>
                  <a:gd name="connsiteX2" fmla="*/ 5906852 w 5906852"/>
                  <a:gd name="connsiteY2" fmla="*/ 76946 h 3505201"/>
                  <a:gd name="connsiteX3" fmla="*/ 5906852 w 5906852"/>
                  <a:gd name="connsiteY3" fmla="*/ 135467 h 3505201"/>
                  <a:gd name="connsiteX4" fmla="*/ 5906852 w 5906852"/>
                  <a:gd name="connsiteY4" fmla="*/ 384719 h 3505201"/>
                  <a:gd name="connsiteX5" fmla="*/ 5906852 w 5906852"/>
                  <a:gd name="connsiteY5" fmla="*/ 3505201 h 3505201"/>
                  <a:gd name="connsiteX6" fmla="*/ 0 w 5906852"/>
                  <a:gd name="connsiteY6" fmla="*/ 3505201 h 3505201"/>
                  <a:gd name="connsiteX7" fmla="*/ 0 w 5906852"/>
                  <a:gd name="connsiteY7" fmla="*/ 384719 h 3505201"/>
                  <a:gd name="connsiteX8" fmla="*/ 0 w 5906852"/>
                  <a:gd name="connsiteY8" fmla="*/ 135467 h 3505201"/>
                  <a:gd name="connsiteX9" fmla="*/ 0 w 5906852"/>
                  <a:gd name="connsiteY9" fmla="*/ 76946 h 3505201"/>
                  <a:gd name="connsiteX10" fmla="*/ 76946 w 5906852"/>
                  <a:gd name="connsiteY10" fmla="*/ 0 h 350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06852" h="3505201">
                    <a:moveTo>
                      <a:pt x="76946" y="0"/>
                    </a:moveTo>
                    <a:lnTo>
                      <a:pt x="5829906" y="0"/>
                    </a:lnTo>
                    <a:cubicBezTo>
                      <a:pt x="5872402" y="0"/>
                      <a:pt x="5906852" y="34450"/>
                      <a:pt x="5906852" y="76946"/>
                    </a:cubicBezTo>
                    <a:lnTo>
                      <a:pt x="5906852" y="135467"/>
                    </a:lnTo>
                    <a:lnTo>
                      <a:pt x="5906852" y="384719"/>
                    </a:lnTo>
                    <a:lnTo>
                      <a:pt x="5906852" y="3505201"/>
                    </a:lnTo>
                    <a:lnTo>
                      <a:pt x="0" y="3505201"/>
                    </a:lnTo>
                    <a:lnTo>
                      <a:pt x="0" y="384719"/>
                    </a:lnTo>
                    <a:lnTo>
                      <a:pt x="0" y="135467"/>
                    </a:lnTo>
                    <a:lnTo>
                      <a:pt x="0" y="76946"/>
                    </a:lnTo>
                    <a:cubicBezTo>
                      <a:pt x="0" y="34450"/>
                      <a:pt x="34450" y="0"/>
                      <a:pt x="7694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E1978A70-DF24-E8A9-03F8-5AA67B6C48CD}"/>
                  </a:ext>
                </a:extLst>
              </p:cNvPr>
              <p:cNvSpPr/>
              <p:nvPr/>
            </p:nvSpPr>
            <p:spPr>
              <a:xfrm>
                <a:off x="1153254" y="6062134"/>
                <a:ext cx="5906852" cy="14371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F2F47D25-A68C-077B-D901-8151065A691F}"/>
                </a:ext>
              </a:extLst>
            </p:cNvPr>
            <p:cNvSpPr/>
            <p:nvPr/>
          </p:nvSpPr>
          <p:spPr>
            <a:xfrm>
              <a:off x="1397441" y="2671998"/>
              <a:ext cx="5662665" cy="25888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 Regular" panose="020B0500000000000000" pitchFamily="34" charset="-122"/>
                  <a:cs typeface="Times New Roman" panose="02020603050405020304" pitchFamily="18" charset="0"/>
                  <a:sym typeface="思源黑体 CN Regular" panose="020B0500000000000000" pitchFamily="34" charset="-122"/>
                </a:rPr>
                <a:t>Tìm số thập phân thích hợp.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16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979" y="1202449"/>
            <a:ext cx="1168611" cy="56573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1356F31-0837-7880-5AEF-ACB72303988A}"/>
              </a:ext>
            </a:extLst>
          </p:cNvPr>
          <p:cNvGrpSpPr/>
          <p:nvPr/>
        </p:nvGrpSpPr>
        <p:grpSpPr>
          <a:xfrm>
            <a:off x="3283528" y="2658122"/>
            <a:ext cx="6442365" cy="769441"/>
            <a:chOff x="519104" y="1561708"/>
            <a:chExt cx="5497286" cy="76944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AEDC020-D190-C105-1DEF-46D2340CBF47}"/>
                </a:ext>
              </a:extLst>
            </p:cNvPr>
            <p:cNvSpPr txBox="1"/>
            <p:nvPr/>
          </p:nvSpPr>
          <p:spPr>
            <a:xfrm>
              <a:off x="519104" y="1561708"/>
              <a:ext cx="54972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pt-BR" sz="4400" b="1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</a:t>
              </a:r>
              <a:r>
                <a:rPr lang="en-US" sz="4400" b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lang="en-US" sz="4400" b="1" baseline="3000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pt-BR" sz="4400" b="1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7 d</a:t>
              </a:r>
              <a:r>
                <a:rPr lang="en-US" sz="4400" b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lang="en-US" sz="4400" b="1" baseline="3000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pt-BR" sz="4400" b="1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=   </a:t>
              </a:r>
              <a:r>
                <a:rPr kumimoji="0" lang="en-US" sz="400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  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</a:t>
              </a:r>
              <a:r>
                <a:rPr lang="en-US" sz="4400" b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lang="en-US" sz="4400" b="1" baseline="3000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571F7E1-62E8-CAD8-7383-35E379D8915B}"/>
                </a:ext>
              </a:extLst>
            </p:cNvPr>
            <p:cNvSpPr/>
            <p:nvPr/>
          </p:nvSpPr>
          <p:spPr>
            <a:xfrm>
              <a:off x="3570148" y="1742699"/>
              <a:ext cx="1110343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F19199A5-757B-EF4B-A6AA-2F50C3EACB12}"/>
              </a:ext>
            </a:extLst>
          </p:cNvPr>
          <p:cNvSpPr/>
          <p:nvPr/>
        </p:nvSpPr>
        <p:spPr>
          <a:xfrm>
            <a:off x="6800507" y="2839112"/>
            <a:ext cx="1418414" cy="566057"/>
          </a:xfrm>
          <a:prstGeom prst="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3,07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3" name="Picture 7" descr="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7745" y="346364"/>
            <a:ext cx="1066800" cy="103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692" y="2477132"/>
            <a:ext cx="3416220" cy="408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981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1FBC737-E55A-86AE-5799-7A94FED8F337}"/>
              </a:ext>
            </a:extLst>
          </p:cNvPr>
          <p:cNvSpPr/>
          <p:nvPr/>
        </p:nvSpPr>
        <p:spPr>
          <a:xfrm>
            <a:off x="199697" y="856626"/>
            <a:ext cx="683173" cy="69368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74A34F-E51A-8484-3B01-A1024369327A}"/>
              </a:ext>
            </a:extLst>
          </p:cNvPr>
          <p:cNvSpPr txBox="1"/>
          <p:nvPr/>
        </p:nvSpPr>
        <p:spPr>
          <a:xfrm>
            <a:off x="882871" y="917809"/>
            <a:ext cx="945262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4,95 cm</a:t>
            </a:r>
            <a:r>
              <a:rPr lang="en-US" sz="28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-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cm</a:t>
            </a:r>
            <a:r>
              <a:rPr lang="en-US" sz="28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15 mm</a:t>
            </a:r>
            <a:r>
              <a:rPr lang="en-US" sz="28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7A32AB-EE76-9C04-D205-7A13C848896E}"/>
              </a:ext>
            </a:extLst>
          </p:cNvPr>
          <p:cNvSpPr txBox="1"/>
          <p:nvPr/>
        </p:nvSpPr>
        <p:spPr>
          <a:xfrm>
            <a:off x="4170697" y="3168237"/>
            <a:ext cx="60539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có: 5 cm</a:t>
            </a:r>
            <a:r>
              <a:rPr lang="en-US" sz="2800" b="1" baseline="30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15 mm</a:t>
            </a:r>
            <a:r>
              <a:rPr lang="en-US" sz="2800" b="1" baseline="30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5,15 cm</a:t>
            </a:r>
            <a:r>
              <a:rPr lang="en-US" sz="2800" b="1" baseline="30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lnSpc>
                <a:spcPct val="150000"/>
              </a:lnSpc>
            </a:pPr>
            <a:r>
              <a:rPr lang="nl-NL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 5,15 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kumimoji="0" lang="nl-NL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&gt; 4,95 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kumimoji="0" lang="nl-NL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 5 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kumimoji="0" lang="nl-NL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15 mm</a:t>
            </a:r>
            <a:r>
              <a:rPr kumimoji="0" lang="nl-NL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&gt; 4,95 cm</a:t>
            </a:r>
            <a:r>
              <a:rPr kumimoji="0" lang="nl-NL" sz="28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kumimoji="0" lang="nl-NL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830D69-0016-CABF-4DB7-1290FF898EAA}"/>
              </a:ext>
            </a:extLst>
          </p:cNvPr>
          <p:cNvSpPr/>
          <p:nvPr/>
        </p:nvSpPr>
        <p:spPr>
          <a:xfrm>
            <a:off x="5230809" y="5563372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74A34F-E51A-8484-3B01-A1024369327A}"/>
              </a:ext>
            </a:extLst>
          </p:cNvPr>
          <p:cNvSpPr txBox="1"/>
          <p:nvPr/>
        </p:nvSpPr>
        <p:spPr>
          <a:xfrm>
            <a:off x="2618509" y="5320832"/>
            <a:ext cx="8021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 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hơn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0717" y="2252281"/>
            <a:ext cx="3709225" cy="439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55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1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525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9845114" y="4186237"/>
            <a:ext cx="2334418" cy="2471737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783443" y="3711716"/>
            <a:ext cx="2996660" cy="4116465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1057275" y="117102"/>
            <a:ext cx="10544175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ba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15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tháng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10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           </a:t>
            </a:r>
            <a:r>
              <a:rPr kumimoji="0" lang="en-US" sz="2800" b="1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Toán</a:t>
            </a: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        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12: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VIẾT SỐ ĐO ĐẠI LƯỢNG DƯỚI DẠNG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SỐ THẬP PHÂN (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="1" kern="0" dirty="0">
              <a:solidFill>
                <a:srgbClr val="0070C0"/>
              </a:solidFill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72A558-44CC-5AD3-2E28-9194436B52A9}"/>
              </a:ext>
            </a:extLst>
          </p:cNvPr>
          <p:cNvSpPr txBox="1"/>
          <p:nvPr/>
        </p:nvSpPr>
        <p:spPr>
          <a:xfrm>
            <a:off x="1524000" y="3146284"/>
            <a:ext cx="9296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kern="0" dirty="0" err="1">
                <a:solidFill>
                  <a:srgbClr val="7030A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Luyện</a:t>
            </a:r>
            <a:r>
              <a:rPr lang="en-US" sz="4800" b="1" u="sng" kern="0" dirty="0">
                <a:solidFill>
                  <a:srgbClr val="7030A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4800" b="1" u="sng" kern="0" dirty="0" err="1">
                <a:solidFill>
                  <a:srgbClr val="7030A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tập</a:t>
            </a:r>
            <a:r>
              <a:rPr lang="en-US" sz="4800" b="1" kern="0" dirty="0">
                <a:solidFill>
                  <a:srgbClr val="7030A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</a:t>
            </a:r>
            <a:r>
              <a:rPr lang="en-US" sz="4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Bài</a:t>
            </a:r>
            <a:r>
              <a:rPr lang="en-US" sz="4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1, 2, 3 </a:t>
            </a:r>
            <a:r>
              <a:rPr lang="en-US" sz="4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và</a:t>
            </a:r>
            <a:r>
              <a:rPr lang="en-US" sz="4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4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8796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2|0.2|0.8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3"/>
</p:tagLst>
</file>

<file path=ppt/theme/theme1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​​">
  <a:themeElements>
    <a:clrScheme name="自定义 8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A8C20"/>
      </a:accent1>
      <a:accent2>
        <a:srgbClr val="FA8C20"/>
      </a:accent2>
      <a:accent3>
        <a:srgbClr val="FA8C20"/>
      </a:accent3>
      <a:accent4>
        <a:srgbClr val="FA8C20"/>
      </a:accent4>
      <a:accent5>
        <a:srgbClr val="FA8C20"/>
      </a:accent5>
      <a:accent6>
        <a:srgbClr val="FA8C20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59F18"/>
      </a:accent1>
      <a:accent2>
        <a:srgbClr val="6DC01A"/>
      </a:accent2>
      <a:accent3>
        <a:srgbClr val="5EB408"/>
      </a:accent3>
      <a:accent4>
        <a:srgbClr val="8BBD1D"/>
      </a:accent4>
      <a:accent5>
        <a:srgbClr val="8ABF13"/>
      </a:accent5>
      <a:accent6>
        <a:srgbClr val="ACEB0F"/>
      </a:accent6>
      <a:hlink>
        <a:srgbClr val="159F18"/>
      </a:hlink>
      <a:folHlink>
        <a:srgbClr val="BFBFBF"/>
      </a:folHlink>
    </a:clrScheme>
    <a:fontScheme name="自定义 1">
      <a:majorFont>
        <a:latin typeface="等线 Light"/>
        <a:ea typeface="思源黑体 CN Bold"/>
        <a:cs typeface=""/>
      </a:majorFont>
      <a:minorFont>
        <a:latin typeface="等线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1109</TotalTime>
  <Words>1120</Words>
  <Application>Microsoft Office PowerPoint</Application>
  <PresentationFormat>Widescreen</PresentationFormat>
  <Paragraphs>180</Paragraphs>
  <Slides>21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21</vt:i4>
      </vt:variant>
    </vt:vector>
  </HeadingPairs>
  <TitlesOfParts>
    <vt:vector size="43" baseType="lpstr">
      <vt:lpstr>等线</vt:lpstr>
      <vt:lpstr>.VnTime</vt:lpstr>
      <vt:lpstr>Arial</vt:lpstr>
      <vt:lpstr>Baloo 2</vt:lpstr>
      <vt:lpstr>Calibri</vt:lpstr>
      <vt:lpstr>Calibri Light</vt:lpstr>
      <vt:lpstr>Cambria</vt:lpstr>
      <vt:lpstr>Cambria Math</vt:lpstr>
      <vt:lpstr>Pangolin</vt:lpstr>
      <vt:lpstr>SVN-Cookies</vt:lpstr>
      <vt:lpstr>Times New Roman</vt:lpstr>
      <vt:lpstr>思源黑体 CN</vt:lpstr>
      <vt:lpstr>1_Office 主题​​</vt:lpstr>
      <vt:lpstr>Office Theme</vt:lpstr>
      <vt:lpstr>5_Office Theme</vt:lpstr>
      <vt:lpstr>2_Office 主题​​</vt:lpstr>
      <vt:lpstr>6_Office Theme</vt:lpstr>
      <vt:lpstr>Office 主题​​</vt:lpstr>
      <vt:lpstr>Office</vt:lpstr>
      <vt:lpstr>4_Office Theme</vt:lpstr>
      <vt:lpstr>2_Office Theme</vt:lpstr>
      <vt:lpstr>4_Default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keywords>Hương Thảo - 0972115126</cp:keywords>
  <cp:lastModifiedBy>Administrator</cp:lastModifiedBy>
  <cp:revision>281</cp:revision>
  <dcterms:created xsi:type="dcterms:W3CDTF">2022-05-26T07:07:17Z</dcterms:created>
  <dcterms:modified xsi:type="dcterms:W3CDTF">2024-10-14T17:04:42Z</dcterms:modified>
</cp:coreProperties>
</file>