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59" r:id="rId3"/>
    <p:sldId id="256" r:id="rId4"/>
    <p:sldId id="257" r:id="rId5"/>
    <p:sldId id="260" r:id="rId6"/>
    <p:sldId id="258"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E3E8"/>
    <a:srgbClr val="F7F9DC"/>
    <a:srgbClr val="74A2D7"/>
    <a:srgbClr val="FDAF17"/>
    <a:srgbClr val="141E37"/>
    <a:srgbClr val="62475D"/>
    <a:srgbClr val="3A6CBB"/>
    <a:srgbClr val="3D3292"/>
    <a:srgbClr val="8F4E92"/>
    <a:srgbClr val="C661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69" d="100"/>
          <a:sy n="69" d="100"/>
        </p:scale>
        <p:origin x="197" y="3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ương Đỗ Diệu" userId="afd9ef8c48243588" providerId="LiveId" clId="{DE9F243A-8E94-4195-BF9D-0111E26ABC75}"/>
    <pc:docChg chg="undo redo custSel addSld modSld sldOrd modMainMaster">
      <pc:chgData name="Hương Đỗ Diệu" userId="afd9ef8c48243588" providerId="LiveId" clId="{DE9F243A-8E94-4195-BF9D-0111E26ABC75}" dt="2022-03-24T04:19:11.857" v="1915"/>
      <pc:docMkLst>
        <pc:docMk/>
      </pc:docMkLst>
      <pc:sldChg chg="addSp delSp modSp mod modTransition modAnim">
        <pc:chgData name="Hương Đỗ Diệu" userId="afd9ef8c48243588" providerId="LiveId" clId="{DE9F243A-8E94-4195-BF9D-0111E26ABC75}" dt="2022-03-24T04:02:36.724" v="1796"/>
        <pc:sldMkLst>
          <pc:docMk/>
          <pc:sldMk cId="747227105" sldId="256"/>
        </pc:sldMkLst>
        <pc:spChg chg="mod">
          <ac:chgData name="Hương Đỗ Diệu" userId="afd9ef8c48243588" providerId="LiveId" clId="{DE9F243A-8E94-4195-BF9D-0111E26ABC75}" dt="2022-03-24T03:28:08.446" v="1404" actId="1076"/>
          <ac:spMkLst>
            <pc:docMk/>
            <pc:sldMk cId="747227105" sldId="256"/>
            <ac:spMk id="10" creationId="{36B15983-94E6-44E1-8016-6281A2E48C09}"/>
          </ac:spMkLst>
        </pc:spChg>
        <pc:spChg chg="mod">
          <ac:chgData name="Hương Đỗ Diệu" userId="afd9ef8c48243588" providerId="LiveId" clId="{DE9F243A-8E94-4195-BF9D-0111E26ABC75}" dt="2022-03-24T03:29:17.351" v="1415" actId="1076"/>
          <ac:spMkLst>
            <pc:docMk/>
            <pc:sldMk cId="747227105" sldId="256"/>
            <ac:spMk id="13" creationId="{CA7C65E2-E768-48CB-A307-A858C3F43E01}"/>
          </ac:spMkLst>
        </pc:spChg>
        <pc:spChg chg="mod">
          <ac:chgData name="Hương Đỗ Diệu" userId="afd9ef8c48243588" providerId="LiveId" clId="{DE9F243A-8E94-4195-BF9D-0111E26ABC75}" dt="2022-03-24T03:29:25.491" v="1416" actId="1076"/>
          <ac:spMkLst>
            <pc:docMk/>
            <pc:sldMk cId="747227105" sldId="256"/>
            <ac:spMk id="18" creationId="{60F16E55-9047-40A3-BF0C-599F00B41506}"/>
          </ac:spMkLst>
        </pc:spChg>
        <pc:spChg chg="mod">
          <ac:chgData name="Hương Đỗ Diệu" userId="afd9ef8c48243588" providerId="LiveId" clId="{DE9F243A-8E94-4195-BF9D-0111E26ABC75}" dt="2022-03-24T03:29:41.923" v="1417" actId="1076"/>
          <ac:spMkLst>
            <pc:docMk/>
            <pc:sldMk cId="747227105" sldId="256"/>
            <ac:spMk id="19" creationId="{7C3ED677-9848-4255-B832-83204E91C836}"/>
          </ac:spMkLst>
        </pc:spChg>
        <pc:spChg chg="mod">
          <ac:chgData name="Hương Đỗ Diệu" userId="afd9ef8c48243588" providerId="LiveId" clId="{DE9F243A-8E94-4195-BF9D-0111E26ABC75}" dt="2022-03-24T03:28:34.909" v="1408" actId="1076"/>
          <ac:spMkLst>
            <pc:docMk/>
            <pc:sldMk cId="747227105" sldId="256"/>
            <ac:spMk id="20" creationId="{B86998A6-61BA-43C0-BF30-7119D4F805E9}"/>
          </ac:spMkLst>
        </pc:spChg>
        <pc:spChg chg="mod">
          <ac:chgData name="Hương Đỗ Diệu" userId="afd9ef8c48243588" providerId="LiveId" clId="{DE9F243A-8E94-4195-BF9D-0111E26ABC75}" dt="2022-03-24T03:28:44.606" v="1410" actId="1076"/>
          <ac:spMkLst>
            <pc:docMk/>
            <pc:sldMk cId="747227105" sldId="256"/>
            <ac:spMk id="22" creationId="{5C18AA85-BE3D-4474-8719-20B434BB7ADF}"/>
          </ac:spMkLst>
        </pc:spChg>
        <pc:spChg chg="mod">
          <ac:chgData name="Hương Đỗ Diệu" userId="afd9ef8c48243588" providerId="LiveId" clId="{DE9F243A-8E94-4195-BF9D-0111E26ABC75}" dt="2022-03-24T03:29:53.701" v="1418" actId="14100"/>
          <ac:spMkLst>
            <pc:docMk/>
            <pc:sldMk cId="747227105" sldId="256"/>
            <ac:spMk id="23" creationId="{C0660F46-C746-463C-B1BA-338D5FD76223}"/>
          </ac:spMkLst>
        </pc:spChg>
        <pc:spChg chg="mod">
          <ac:chgData name="Hương Đỗ Diệu" userId="afd9ef8c48243588" providerId="LiveId" clId="{DE9F243A-8E94-4195-BF9D-0111E26ABC75}" dt="2022-03-24T03:28:01.395" v="1402" actId="1076"/>
          <ac:spMkLst>
            <pc:docMk/>
            <pc:sldMk cId="747227105" sldId="256"/>
            <ac:spMk id="24" creationId="{D9F3EEF5-6464-44F1-A0AB-A3D18D0DC3C6}"/>
          </ac:spMkLst>
        </pc:spChg>
        <pc:picChg chg="mod">
          <ac:chgData name="Hương Đỗ Diệu" userId="afd9ef8c48243588" providerId="LiveId" clId="{DE9F243A-8E94-4195-BF9D-0111E26ABC75}" dt="2022-03-24T03:28:56.224" v="1411" actId="1076"/>
          <ac:picMkLst>
            <pc:docMk/>
            <pc:sldMk cId="747227105" sldId="256"/>
            <ac:picMk id="8" creationId="{E95B58E9-8566-4F5A-9835-D9BED635B251}"/>
          </ac:picMkLst>
        </pc:picChg>
        <pc:cxnChg chg="add del mod">
          <ac:chgData name="Hương Đỗ Diệu" userId="afd9ef8c48243588" providerId="LiveId" clId="{DE9F243A-8E94-4195-BF9D-0111E26ABC75}" dt="2022-03-24T03:29:25.491" v="1416" actId="1076"/>
          <ac:cxnSpMkLst>
            <pc:docMk/>
            <pc:sldMk cId="747227105" sldId="256"/>
            <ac:cxnSpMk id="26" creationId="{0A602106-911E-492F-A99E-7888BB1B32D1}"/>
          </ac:cxnSpMkLst>
        </pc:cxnChg>
        <pc:cxnChg chg="mod">
          <ac:chgData name="Hương Đỗ Diệu" userId="afd9ef8c48243588" providerId="LiveId" clId="{DE9F243A-8E94-4195-BF9D-0111E26ABC75}" dt="2022-03-24T03:29:41.923" v="1417" actId="1076"/>
          <ac:cxnSpMkLst>
            <pc:docMk/>
            <pc:sldMk cId="747227105" sldId="256"/>
            <ac:cxnSpMk id="32" creationId="{9778AA74-797D-4F16-9B62-F19C5C2759DD}"/>
          </ac:cxnSpMkLst>
        </pc:cxnChg>
        <pc:cxnChg chg="mod">
          <ac:chgData name="Hương Đỗ Diệu" userId="afd9ef8c48243588" providerId="LiveId" clId="{DE9F243A-8E94-4195-BF9D-0111E26ABC75}" dt="2022-03-24T03:29:53.701" v="1418" actId="14100"/>
          <ac:cxnSpMkLst>
            <pc:docMk/>
            <pc:sldMk cId="747227105" sldId="256"/>
            <ac:cxnSpMk id="33" creationId="{AA3507D9-74D9-490A-883F-D56B9D7CBF98}"/>
          </ac:cxnSpMkLst>
        </pc:cxnChg>
      </pc:sldChg>
      <pc:sldChg chg="modSp mod modTransition modAnim">
        <pc:chgData name="Hương Đỗ Diệu" userId="afd9ef8c48243588" providerId="LiveId" clId="{DE9F243A-8E94-4195-BF9D-0111E26ABC75}" dt="2022-03-24T04:03:55.532" v="1803"/>
        <pc:sldMkLst>
          <pc:docMk/>
          <pc:sldMk cId="3078615906" sldId="257"/>
        </pc:sldMkLst>
        <pc:spChg chg="mod">
          <ac:chgData name="Hương Đỗ Diệu" userId="afd9ef8c48243588" providerId="LiveId" clId="{DE9F243A-8E94-4195-BF9D-0111E26ABC75}" dt="2022-03-24T03:58:53.847" v="1717" actId="1035"/>
          <ac:spMkLst>
            <pc:docMk/>
            <pc:sldMk cId="3078615906" sldId="257"/>
            <ac:spMk id="4" creationId="{6B0F5CE0-2657-4498-8497-7B74664DF141}"/>
          </ac:spMkLst>
        </pc:spChg>
        <pc:spChg chg="mod">
          <ac:chgData name="Hương Đỗ Diệu" userId="afd9ef8c48243588" providerId="LiveId" clId="{DE9F243A-8E94-4195-BF9D-0111E26ABC75}" dt="2022-03-24T03:56:46.297" v="1694" actId="14100"/>
          <ac:spMkLst>
            <pc:docMk/>
            <pc:sldMk cId="3078615906" sldId="257"/>
            <ac:spMk id="6" creationId="{0386DF15-14D2-47B3-908B-5154C28C7F78}"/>
          </ac:spMkLst>
        </pc:spChg>
        <pc:spChg chg="mod">
          <ac:chgData name="Hương Đỗ Diệu" userId="afd9ef8c48243588" providerId="LiveId" clId="{DE9F243A-8E94-4195-BF9D-0111E26ABC75}" dt="2022-03-24T03:56:53.255" v="1696" actId="120"/>
          <ac:spMkLst>
            <pc:docMk/>
            <pc:sldMk cId="3078615906" sldId="257"/>
            <ac:spMk id="8" creationId="{252F467D-68F3-4EB4-8B0C-F648A01024C8}"/>
          </ac:spMkLst>
        </pc:spChg>
        <pc:spChg chg="mod">
          <ac:chgData name="Hương Đỗ Diệu" userId="afd9ef8c48243588" providerId="LiveId" clId="{DE9F243A-8E94-4195-BF9D-0111E26ABC75}" dt="2022-03-24T03:56:08.602" v="1686" actId="1076"/>
          <ac:spMkLst>
            <pc:docMk/>
            <pc:sldMk cId="3078615906" sldId="257"/>
            <ac:spMk id="10" creationId="{937F9ABF-FE69-457E-A63C-5C9BFD9BD74A}"/>
          </ac:spMkLst>
        </pc:spChg>
        <pc:spChg chg="mod">
          <ac:chgData name="Hương Đỗ Diệu" userId="afd9ef8c48243588" providerId="LiveId" clId="{DE9F243A-8E94-4195-BF9D-0111E26ABC75}" dt="2022-03-24T03:56:59.357" v="1697" actId="120"/>
          <ac:spMkLst>
            <pc:docMk/>
            <pc:sldMk cId="3078615906" sldId="257"/>
            <ac:spMk id="12" creationId="{AFF653B0-3942-4105-BF57-3D47B55643A0}"/>
          </ac:spMkLst>
        </pc:spChg>
        <pc:spChg chg="mod">
          <ac:chgData name="Hương Đỗ Diệu" userId="afd9ef8c48243588" providerId="LiveId" clId="{DE9F243A-8E94-4195-BF9D-0111E26ABC75}" dt="2022-03-24T03:55:44.866" v="1683" actId="1076"/>
          <ac:spMkLst>
            <pc:docMk/>
            <pc:sldMk cId="3078615906" sldId="257"/>
            <ac:spMk id="13" creationId="{5F101F86-A6BC-4354-99E5-9BC3E687F678}"/>
          </ac:spMkLst>
        </pc:spChg>
        <pc:spChg chg="mod">
          <ac:chgData name="Hương Đỗ Diệu" userId="afd9ef8c48243588" providerId="LiveId" clId="{DE9F243A-8E94-4195-BF9D-0111E26ABC75}" dt="2022-03-24T03:56:24.697" v="1690" actId="1076"/>
          <ac:spMkLst>
            <pc:docMk/>
            <pc:sldMk cId="3078615906" sldId="257"/>
            <ac:spMk id="14" creationId="{519C7993-274F-4A9D-9CAA-21E8079F9EEA}"/>
          </ac:spMkLst>
        </pc:spChg>
      </pc:sldChg>
      <pc:sldChg chg="addSp modSp mod modTransition modAnim">
        <pc:chgData name="Hương Đỗ Diệu" userId="afd9ef8c48243588" providerId="LiveId" clId="{DE9F243A-8E94-4195-BF9D-0111E26ABC75}" dt="2022-03-24T04:00:41.270" v="1781" actId="1076"/>
        <pc:sldMkLst>
          <pc:docMk/>
          <pc:sldMk cId="719860610" sldId="258"/>
        </pc:sldMkLst>
        <pc:spChg chg="mod">
          <ac:chgData name="Hương Đỗ Diệu" userId="afd9ef8c48243588" providerId="LiveId" clId="{DE9F243A-8E94-4195-BF9D-0111E26ABC75}" dt="2022-03-24T03:59:43.343" v="1749" actId="1035"/>
          <ac:spMkLst>
            <pc:docMk/>
            <pc:sldMk cId="719860610" sldId="258"/>
            <ac:spMk id="3" creationId="{6834EF42-3305-481D-963E-58AA89E917E5}"/>
          </ac:spMkLst>
        </pc:spChg>
        <pc:spChg chg="mod">
          <ac:chgData name="Hương Đỗ Diệu" userId="afd9ef8c48243588" providerId="LiveId" clId="{DE9F243A-8E94-4195-BF9D-0111E26ABC75}" dt="2022-03-24T04:00:05.943" v="1771" actId="14100"/>
          <ac:spMkLst>
            <pc:docMk/>
            <pc:sldMk cId="719860610" sldId="258"/>
            <ac:spMk id="4" creationId="{0816F05C-DD7D-4EE8-8CC8-2455ADFF3614}"/>
          </ac:spMkLst>
        </pc:spChg>
        <pc:spChg chg="mod">
          <ac:chgData name="Hương Đỗ Diệu" userId="afd9ef8c48243588" providerId="LiveId" clId="{DE9F243A-8E94-4195-BF9D-0111E26ABC75}" dt="2022-03-24T04:00:41.270" v="1781" actId="1076"/>
          <ac:spMkLst>
            <pc:docMk/>
            <pc:sldMk cId="719860610" sldId="258"/>
            <ac:spMk id="5" creationId="{59BCD9E3-A017-425E-985C-987EE967E84B}"/>
          </ac:spMkLst>
        </pc:spChg>
        <pc:spChg chg="add mod">
          <ac:chgData name="Hương Đỗ Diệu" userId="afd9ef8c48243588" providerId="LiveId" clId="{DE9F243A-8E94-4195-BF9D-0111E26ABC75}" dt="2022-03-24T03:59:53.060" v="1768" actId="1036"/>
          <ac:spMkLst>
            <pc:docMk/>
            <pc:sldMk cId="719860610" sldId="258"/>
            <ac:spMk id="7" creationId="{1C8B681A-05E8-42B8-B243-E8B1CEB8E9B3}"/>
          </ac:spMkLst>
        </pc:spChg>
        <pc:spChg chg="add mod">
          <ac:chgData name="Hương Đỗ Diệu" userId="afd9ef8c48243588" providerId="LiveId" clId="{DE9F243A-8E94-4195-BF9D-0111E26ABC75}" dt="2022-03-24T03:59:53.060" v="1768" actId="1036"/>
          <ac:spMkLst>
            <pc:docMk/>
            <pc:sldMk cId="719860610" sldId="258"/>
            <ac:spMk id="9" creationId="{E21C02DD-65E1-4ED3-890A-E8456E0ADDF7}"/>
          </ac:spMkLst>
        </pc:spChg>
        <pc:spChg chg="add mod">
          <ac:chgData name="Hương Đỗ Diệu" userId="afd9ef8c48243588" providerId="LiveId" clId="{DE9F243A-8E94-4195-BF9D-0111E26ABC75}" dt="2022-03-24T03:59:53.060" v="1768" actId="1036"/>
          <ac:spMkLst>
            <pc:docMk/>
            <pc:sldMk cId="719860610" sldId="258"/>
            <ac:spMk id="11" creationId="{56F10963-6424-4F34-8500-5248ABB3DAE9}"/>
          </ac:spMkLst>
        </pc:spChg>
        <pc:spChg chg="add mod">
          <ac:chgData name="Hương Đỗ Diệu" userId="afd9ef8c48243588" providerId="LiveId" clId="{DE9F243A-8E94-4195-BF9D-0111E26ABC75}" dt="2022-03-24T03:59:53.060" v="1768" actId="1036"/>
          <ac:spMkLst>
            <pc:docMk/>
            <pc:sldMk cId="719860610" sldId="258"/>
            <ac:spMk id="13" creationId="{ECA0CBC8-19FE-4C52-94E7-88636D1683D1}"/>
          </ac:spMkLst>
        </pc:spChg>
        <pc:spChg chg="add mod ord">
          <ac:chgData name="Hương Đỗ Diệu" userId="afd9ef8c48243588" providerId="LiveId" clId="{DE9F243A-8E94-4195-BF9D-0111E26ABC75}" dt="2022-03-24T03:59:43.343" v="1749" actId="1035"/>
          <ac:spMkLst>
            <pc:docMk/>
            <pc:sldMk cId="719860610" sldId="258"/>
            <ac:spMk id="14" creationId="{8368CE88-4383-4DB7-8B0E-C39222056248}"/>
          </ac:spMkLst>
        </pc:spChg>
        <pc:spChg chg="add mod ord">
          <ac:chgData name="Hương Đỗ Diệu" userId="afd9ef8c48243588" providerId="LiveId" clId="{DE9F243A-8E94-4195-BF9D-0111E26ABC75}" dt="2022-03-24T03:59:43.343" v="1749" actId="1035"/>
          <ac:spMkLst>
            <pc:docMk/>
            <pc:sldMk cId="719860610" sldId="258"/>
            <ac:spMk id="15" creationId="{D923367E-B95E-4EE9-B666-395E8C07F305}"/>
          </ac:spMkLst>
        </pc:spChg>
        <pc:spChg chg="add mod ord">
          <ac:chgData name="Hương Đỗ Diệu" userId="afd9ef8c48243588" providerId="LiveId" clId="{DE9F243A-8E94-4195-BF9D-0111E26ABC75}" dt="2022-03-24T03:59:43.343" v="1749" actId="1035"/>
          <ac:spMkLst>
            <pc:docMk/>
            <pc:sldMk cId="719860610" sldId="258"/>
            <ac:spMk id="16" creationId="{F92FD489-E70C-4066-BE09-01512A54B556}"/>
          </ac:spMkLst>
        </pc:spChg>
        <pc:spChg chg="add mod ord">
          <ac:chgData name="Hương Đỗ Diệu" userId="afd9ef8c48243588" providerId="LiveId" clId="{DE9F243A-8E94-4195-BF9D-0111E26ABC75}" dt="2022-03-24T03:59:43.343" v="1749" actId="1035"/>
          <ac:spMkLst>
            <pc:docMk/>
            <pc:sldMk cId="719860610" sldId="258"/>
            <ac:spMk id="17" creationId="{EDCA3D6E-B4F7-4A69-A2AD-48764F1DE0E2}"/>
          </ac:spMkLst>
        </pc:spChg>
        <pc:graphicFrameChg chg="mod modGraphic">
          <ac:chgData name="Hương Đỗ Diệu" userId="afd9ef8c48243588" providerId="LiveId" clId="{DE9F243A-8E94-4195-BF9D-0111E26ABC75}" dt="2022-03-24T03:59:53.060" v="1768" actId="1036"/>
          <ac:graphicFrameMkLst>
            <pc:docMk/>
            <pc:sldMk cId="719860610" sldId="258"/>
            <ac:graphicFrameMk id="2" creationId="{9F89E859-7461-4CC7-8B19-D7DA75E605E4}"/>
          </ac:graphicFrameMkLst>
        </pc:graphicFrameChg>
      </pc:sldChg>
      <pc:sldChg chg="addSp delSp modSp new mod ord modTransition setBg">
        <pc:chgData name="Hương Đỗ Diệu" userId="afd9ef8c48243588" providerId="LiveId" clId="{DE9F243A-8E94-4195-BF9D-0111E26ABC75}" dt="2022-03-24T03:53:32.258" v="1663" actId="14100"/>
        <pc:sldMkLst>
          <pc:docMk/>
          <pc:sldMk cId="3803489021" sldId="259"/>
        </pc:sldMkLst>
        <pc:spChg chg="add del mod">
          <ac:chgData name="Hương Đỗ Diệu" userId="afd9ef8c48243588" providerId="LiveId" clId="{DE9F243A-8E94-4195-BF9D-0111E26ABC75}" dt="2022-03-23T10:51:34.933" v="73" actId="478"/>
          <ac:spMkLst>
            <pc:docMk/>
            <pc:sldMk cId="3803489021" sldId="259"/>
            <ac:spMk id="2" creationId="{1153A85F-EC18-4208-AE09-114233789689}"/>
          </ac:spMkLst>
        </pc:spChg>
        <pc:spChg chg="add del mod">
          <ac:chgData name="Hương Đỗ Diệu" userId="afd9ef8c48243588" providerId="LiveId" clId="{DE9F243A-8E94-4195-BF9D-0111E26ABC75}" dt="2022-03-23T10:50:04.045" v="62" actId="478"/>
          <ac:spMkLst>
            <pc:docMk/>
            <pc:sldMk cId="3803489021" sldId="259"/>
            <ac:spMk id="3" creationId="{D02FFE33-001E-4011-AC99-438555BF3104}"/>
          </ac:spMkLst>
        </pc:spChg>
        <pc:spChg chg="add del mod">
          <ac:chgData name="Hương Đỗ Diệu" userId="afd9ef8c48243588" providerId="LiveId" clId="{DE9F243A-8E94-4195-BF9D-0111E26ABC75}" dt="2022-03-23T10:51:34.933" v="73" actId="478"/>
          <ac:spMkLst>
            <pc:docMk/>
            <pc:sldMk cId="3803489021" sldId="259"/>
            <ac:spMk id="4" creationId="{47A316F9-EE6D-4AA0-98A0-E38325B3D927}"/>
          </ac:spMkLst>
        </pc:spChg>
        <pc:spChg chg="add del mod">
          <ac:chgData name="Hương Đỗ Diệu" userId="afd9ef8c48243588" providerId="LiveId" clId="{DE9F243A-8E94-4195-BF9D-0111E26ABC75}" dt="2022-03-23T10:50:50.812" v="72" actId="478"/>
          <ac:spMkLst>
            <pc:docMk/>
            <pc:sldMk cId="3803489021" sldId="259"/>
            <ac:spMk id="5" creationId="{F066EAE8-23DF-43CD-B955-841F8C985F82}"/>
          </ac:spMkLst>
        </pc:spChg>
        <pc:picChg chg="add del mod">
          <ac:chgData name="Hương Đỗ Diệu" userId="afd9ef8c48243588" providerId="LiveId" clId="{DE9F243A-8E94-4195-BF9D-0111E26ABC75}" dt="2022-03-24T03:52:36.518" v="1653" actId="478"/>
          <ac:picMkLst>
            <pc:docMk/>
            <pc:sldMk cId="3803489021" sldId="259"/>
            <ac:picMk id="2" creationId="{266DD747-B8E0-401B-8D97-7B79EC92E3AE}"/>
          </ac:picMkLst>
        </pc:picChg>
        <pc:picChg chg="add mod modCrop">
          <ac:chgData name="Hương Đỗ Diệu" userId="afd9ef8c48243588" providerId="LiveId" clId="{DE9F243A-8E94-4195-BF9D-0111E26ABC75}" dt="2022-03-24T03:53:32.258" v="1663" actId="14100"/>
          <ac:picMkLst>
            <pc:docMk/>
            <pc:sldMk cId="3803489021" sldId="259"/>
            <ac:picMk id="3" creationId="{C40DA6F8-8EAA-45AF-B63C-5DCE3F2651B2}"/>
          </ac:picMkLst>
        </pc:picChg>
        <pc:picChg chg="add del mod modCrop">
          <ac:chgData name="Hương Đỗ Diệu" userId="afd9ef8c48243588" providerId="LiveId" clId="{DE9F243A-8E94-4195-BF9D-0111E26ABC75}" dt="2022-03-24T03:52:08.126" v="1649" actId="478"/>
          <ac:picMkLst>
            <pc:docMk/>
            <pc:sldMk cId="3803489021" sldId="259"/>
            <ac:picMk id="1026" creationId="{7F140C02-0767-4697-913B-0C852E31C088}"/>
          </ac:picMkLst>
        </pc:picChg>
      </pc:sldChg>
      <pc:sldChg chg="addSp delSp modSp new mod modTransition setBg">
        <pc:chgData name="Hương Đỗ Diệu" userId="afd9ef8c48243588" providerId="LiveId" clId="{DE9F243A-8E94-4195-BF9D-0111E26ABC75}" dt="2022-03-24T03:55:15.538" v="1679" actId="1076"/>
        <pc:sldMkLst>
          <pc:docMk/>
          <pc:sldMk cId="3649645900" sldId="260"/>
        </pc:sldMkLst>
        <pc:spChg chg="add mod">
          <ac:chgData name="Hương Đỗ Diệu" userId="afd9ef8c48243588" providerId="LiveId" clId="{DE9F243A-8E94-4195-BF9D-0111E26ABC75}" dt="2022-03-24T03:54:20.973" v="1673" actId="1037"/>
          <ac:spMkLst>
            <pc:docMk/>
            <pc:sldMk cId="3649645900" sldId="260"/>
            <ac:spMk id="2" creationId="{1946020A-5A52-43AF-A1E1-959F80144785}"/>
          </ac:spMkLst>
        </pc:spChg>
        <pc:picChg chg="add del mod">
          <ac:chgData name="Hương Đỗ Diệu" userId="afd9ef8c48243588" providerId="LiveId" clId="{DE9F243A-8E94-4195-BF9D-0111E26ABC75}" dt="2022-03-23T10:54:49.974" v="90" actId="478"/>
          <ac:picMkLst>
            <pc:docMk/>
            <pc:sldMk cId="3649645900" sldId="260"/>
            <ac:picMk id="2050" creationId="{6E8EE2FB-290A-4F56-9FB0-ACC8ED6BC024}"/>
          </ac:picMkLst>
        </pc:picChg>
        <pc:picChg chg="add mod">
          <ac:chgData name="Hương Đỗ Diệu" userId="afd9ef8c48243588" providerId="LiveId" clId="{DE9F243A-8E94-4195-BF9D-0111E26ABC75}" dt="2022-03-23T10:57:12.148" v="128" actId="732"/>
          <ac:picMkLst>
            <pc:docMk/>
            <pc:sldMk cId="3649645900" sldId="260"/>
            <ac:picMk id="2052" creationId="{BDB6E4BB-0689-4EAC-AB5E-D9800F0C764A}"/>
          </ac:picMkLst>
        </pc:picChg>
        <pc:cxnChg chg="add mod">
          <ac:chgData name="Hương Đỗ Diệu" userId="afd9ef8c48243588" providerId="LiveId" clId="{DE9F243A-8E94-4195-BF9D-0111E26ABC75}" dt="2022-03-24T03:55:15.538" v="1679" actId="1076"/>
          <ac:cxnSpMkLst>
            <pc:docMk/>
            <pc:sldMk cId="3649645900" sldId="260"/>
            <ac:cxnSpMk id="4" creationId="{153A6854-C191-4B09-95D5-910C45CBFF29}"/>
          </ac:cxnSpMkLst>
        </pc:cxnChg>
      </pc:sldChg>
      <pc:sldChg chg="addSp delSp modSp new mod ord modTransition modAnim">
        <pc:chgData name="Hương Đỗ Diệu" userId="afd9ef8c48243588" providerId="LiveId" clId="{DE9F243A-8E94-4195-BF9D-0111E26ABC75}" dt="2022-03-24T03:49:30.606" v="1594" actId="1076"/>
        <pc:sldMkLst>
          <pc:docMk/>
          <pc:sldMk cId="2024903709" sldId="261"/>
        </pc:sldMkLst>
        <pc:spChg chg="add mod">
          <ac:chgData name="Hương Đỗ Diệu" userId="afd9ef8c48243588" providerId="LiveId" clId="{DE9F243A-8E94-4195-BF9D-0111E26ABC75}" dt="2022-03-24T03:49:30.606" v="1594" actId="1076"/>
          <ac:spMkLst>
            <pc:docMk/>
            <pc:sldMk cId="2024903709" sldId="261"/>
            <ac:spMk id="3" creationId="{270E0F82-BA95-4B11-B592-6DC55BB5714B}"/>
          </ac:spMkLst>
        </pc:spChg>
        <pc:spChg chg="add del mod">
          <ac:chgData name="Hương Đỗ Diệu" userId="afd9ef8c48243588" providerId="LiveId" clId="{DE9F243A-8E94-4195-BF9D-0111E26ABC75}" dt="2022-03-23T11:05:16.528" v="250" actId="478"/>
          <ac:spMkLst>
            <pc:docMk/>
            <pc:sldMk cId="2024903709" sldId="261"/>
            <ac:spMk id="5" creationId="{4DBDB9ED-13EE-4BD1-A085-31AEB5CFF53B}"/>
          </ac:spMkLst>
        </pc:spChg>
        <pc:picChg chg="add mod">
          <ac:chgData name="Hương Đỗ Diệu" userId="afd9ef8c48243588" providerId="LiveId" clId="{DE9F243A-8E94-4195-BF9D-0111E26ABC75}" dt="2022-03-23T11:05:45.247" v="259" actId="1076"/>
          <ac:picMkLst>
            <pc:docMk/>
            <pc:sldMk cId="2024903709" sldId="261"/>
            <ac:picMk id="2" creationId="{309ED4FB-C653-4653-B94B-BAE11BBA7045}"/>
          </ac:picMkLst>
        </pc:picChg>
      </pc:sldChg>
      <pc:sldChg chg="addSp delSp modSp new mod delAnim modAnim">
        <pc:chgData name="Hương Đỗ Diệu" userId="afd9ef8c48243588" providerId="LiveId" clId="{DE9F243A-8E94-4195-BF9D-0111E26ABC75}" dt="2022-03-24T03:20:33.192" v="1349" actId="1036"/>
        <pc:sldMkLst>
          <pc:docMk/>
          <pc:sldMk cId="1679472592" sldId="262"/>
        </pc:sldMkLst>
        <pc:spChg chg="add del mod">
          <ac:chgData name="Hương Đỗ Diệu" userId="afd9ef8c48243588" providerId="LiveId" clId="{DE9F243A-8E94-4195-BF9D-0111E26ABC75}" dt="2022-03-23T11:15:02.633" v="342" actId="478"/>
          <ac:spMkLst>
            <pc:docMk/>
            <pc:sldMk cId="1679472592" sldId="262"/>
            <ac:spMk id="5" creationId="{1431058C-2BEC-4696-A3D4-F3DD84FBC808}"/>
          </ac:spMkLst>
        </pc:spChg>
        <pc:spChg chg="add del mod">
          <ac:chgData name="Hương Đỗ Diệu" userId="afd9ef8c48243588" providerId="LiveId" clId="{DE9F243A-8E94-4195-BF9D-0111E26ABC75}" dt="2022-03-24T01:54:06.185" v="1083" actId="478"/>
          <ac:spMkLst>
            <pc:docMk/>
            <pc:sldMk cId="1679472592" sldId="262"/>
            <ac:spMk id="6" creationId="{EFF0C84B-FD09-4EF3-8365-40FFF31F00E0}"/>
          </ac:spMkLst>
        </pc:spChg>
        <pc:spChg chg="add mod">
          <ac:chgData name="Hương Đỗ Diệu" userId="afd9ef8c48243588" providerId="LiveId" clId="{DE9F243A-8E94-4195-BF9D-0111E26ABC75}" dt="2022-03-24T03:20:17.917" v="1343" actId="1037"/>
          <ac:spMkLst>
            <pc:docMk/>
            <pc:sldMk cId="1679472592" sldId="262"/>
            <ac:spMk id="7" creationId="{00C20586-060E-4C12-9447-A6E582116A21}"/>
          </ac:spMkLst>
        </pc:spChg>
        <pc:spChg chg="add del mod">
          <ac:chgData name="Hương Đỗ Diệu" userId="afd9ef8c48243588" providerId="LiveId" clId="{DE9F243A-8E94-4195-BF9D-0111E26ABC75}" dt="2022-03-23T11:21:44.942" v="465" actId="478"/>
          <ac:spMkLst>
            <pc:docMk/>
            <pc:sldMk cId="1679472592" sldId="262"/>
            <ac:spMk id="7" creationId="{EAA4B642-1D09-4C2D-BA32-CC9B4E026801}"/>
          </ac:spMkLst>
        </pc:spChg>
        <pc:spChg chg="add del mod">
          <ac:chgData name="Hương Đỗ Diệu" userId="afd9ef8c48243588" providerId="LiveId" clId="{DE9F243A-8E94-4195-BF9D-0111E26ABC75}" dt="2022-03-23T11:17:46.533" v="375"/>
          <ac:spMkLst>
            <pc:docMk/>
            <pc:sldMk cId="1679472592" sldId="262"/>
            <ac:spMk id="8" creationId="{01DAA529-6A1E-482E-82CC-16711FAE351A}"/>
          </ac:spMkLst>
        </pc:spChg>
        <pc:spChg chg="add mod">
          <ac:chgData name="Hương Đỗ Diệu" userId="afd9ef8c48243588" providerId="LiveId" clId="{DE9F243A-8E94-4195-BF9D-0111E26ABC75}" dt="2022-03-24T03:20:24.712" v="1345" actId="1038"/>
          <ac:spMkLst>
            <pc:docMk/>
            <pc:sldMk cId="1679472592" sldId="262"/>
            <ac:spMk id="8" creationId="{88787CB3-9F48-431F-9FA9-D3B0FDE9BE42}"/>
          </ac:spMkLst>
        </pc:spChg>
        <pc:spChg chg="add mod">
          <ac:chgData name="Hương Đỗ Diệu" userId="afd9ef8c48243588" providerId="LiveId" clId="{DE9F243A-8E94-4195-BF9D-0111E26ABC75}" dt="2022-03-23T11:18:46.558" v="406" actId="14100"/>
          <ac:spMkLst>
            <pc:docMk/>
            <pc:sldMk cId="1679472592" sldId="262"/>
            <ac:spMk id="9" creationId="{30C7E2E9-38D2-4E47-A3B5-6F2AC8F6D49D}"/>
          </ac:spMkLst>
        </pc:spChg>
        <pc:spChg chg="add mod">
          <ac:chgData name="Hương Đỗ Diệu" userId="afd9ef8c48243588" providerId="LiveId" clId="{DE9F243A-8E94-4195-BF9D-0111E26ABC75}" dt="2022-03-23T11:18:24.190" v="395" actId="20577"/>
          <ac:spMkLst>
            <pc:docMk/>
            <pc:sldMk cId="1679472592" sldId="262"/>
            <ac:spMk id="10" creationId="{FF3419CB-EB81-481E-BE4D-AD8E6867CEFA}"/>
          </ac:spMkLst>
        </pc:spChg>
        <pc:spChg chg="add mod">
          <ac:chgData name="Hương Đỗ Diệu" userId="afd9ef8c48243588" providerId="LiveId" clId="{DE9F243A-8E94-4195-BF9D-0111E26ABC75}" dt="2022-03-24T03:19:23.912" v="1327" actId="1076"/>
          <ac:spMkLst>
            <pc:docMk/>
            <pc:sldMk cId="1679472592" sldId="262"/>
            <ac:spMk id="12" creationId="{ACF0115B-67E2-4DCB-99F1-B60A8CF4716E}"/>
          </ac:spMkLst>
        </pc:spChg>
        <pc:spChg chg="add mod">
          <ac:chgData name="Hương Đỗ Diệu" userId="afd9ef8c48243588" providerId="LiveId" clId="{DE9F243A-8E94-4195-BF9D-0111E26ABC75}" dt="2022-03-24T03:19:40.535" v="1330" actId="1076"/>
          <ac:spMkLst>
            <pc:docMk/>
            <pc:sldMk cId="1679472592" sldId="262"/>
            <ac:spMk id="13" creationId="{321618A3-40E3-4D03-BE16-F8F1BA0A569B}"/>
          </ac:spMkLst>
        </pc:spChg>
        <pc:spChg chg="add mod">
          <ac:chgData name="Hương Đỗ Diệu" userId="afd9ef8c48243588" providerId="LiveId" clId="{DE9F243A-8E94-4195-BF9D-0111E26ABC75}" dt="2022-03-24T03:20:12.005" v="1340" actId="1037"/>
          <ac:spMkLst>
            <pc:docMk/>
            <pc:sldMk cId="1679472592" sldId="262"/>
            <ac:spMk id="14" creationId="{7749141B-4F8B-44FB-A243-E3EE75EC6184}"/>
          </ac:spMkLst>
        </pc:spChg>
        <pc:spChg chg="add mod">
          <ac:chgData name="Hương Đỗ Diệu" userId="afd9ef8c48243588" providerId="LiveId" clId="{DE9F243A-8E94-4195-BF9D-0111E26ABC75}" dt="2022-03-24T03:19:52.119" v="1332" actId="1076"/>
          <ac:spMkLst>
            <pc:docMk/>
            <pc:sldMk cId="1679472592" sldId="262"/>
            <ac:spMk id="15" creationId="{E92965FF-C10D-4181-A176-E313D8CC86BA}"/>
          </ac:spMkLst>
        </pc:spChg>
        <pc:spChg chg="add mod">
          <ac:chgData name="Hương Đỗ Diệu" userId="afd9ef8c48243588" providerId="LiveId" clId="{DE9F243A-8E94-4195-BF9D-0111E26ABC75}" dt="2022-03-24T03:20:33.192" v="1349" actId="1036"/>
          <ac:spMkLst>
            <pc:docMk/>
            <pc:sldMk cId="1679472592" sldId="262"/>
            <ac:spMk id="16" creationId="{783489BD-4EBD-4F46-8C6A-888978FD2C87}"/>
          </ac:spMkLst>
        </pc:spChg>
        <pc:spChg chg="add del mod">
          <ac:chgData name="Hương Đỗ Diệu" userId="afd9ef8c48243588" providerId="LiveId" clId="{DE9F243A-8E94-4195-BF9D-0111E26ABC75}" dt="2022-03-24T02:11:25.904" v="1284" actId="478"/>
          <ac:spMkLst>
            <pc:docMk/>
            <pc:sldMk cId="1679472592" sldId="262"/>
            <ac:spMk id="17" creationId="{D87A2CCF-96E1-4E96-BF1F-D99F9F5DFE9B}"/>
          </ac:spMkLst>
        </pc:spChg>
        <pc:graphicFrameChg chg="add del">
          <ac:chgData name="Hương Đỗ Diệu" userId="afd9ef8c48243588" providerId="LiveId" clId="{DE9F243A-8E94-4195-BF9D-0111E26ABC75}" dt="2022-03-23T11:11:27.295" v="303" actId="3680"/>
          <ac:graphicFrameMkLst>
            <pc:docMk/>
            <pc:sldMk cId="1679472592" sldId="262"/>
            <ac:graphicFrameMk id="2" creationId="{5E134F00-C08C-404B-BF7E-3379D9541E10}"/>
          </ac:graphicFrameMkLst>
        </pc:graphicFrameChg>
        <pc:graphicFrameChg chg="add del mod">
          <ac:chgData name="Hương Đỗ Diệu" userId="afd9ef8c48243588" providerId="LiveId" clId="{DE9F243A-8E94-4195-BF9D-0111E26ABC75}" dt="2022-03-24T01:56:51.509" v="1091" actId="478"/>
          <ac:graphicFrameMkLst>
            <pc:docMk/>
            <pc:sldMk cId="1679472592" sldId="262"/>
            <ac:graphicFrameMk id="3" creationId="{8F3A24ED-C004-4B4F-80EE-605E78AFE422}"/>
          </ac:graphicFrameMkLst>
        </pc:graphicFrameChg>
        <pc:graphicFrameChg chg="add del mod modGraphic">
          <ac:chgData name="Hương Đỗ Diệu" userId="afd9ef8c48243588" providerId="LiveId" clId="{DE9F243A-8E94-4195-BF9D-0111E26ABC75}" dt="2022-03-23T11:17:17.820" v="367" actId="478"/>
          <ac:graphicFrameMkLst>
            <pc:docMk/>
            <pc:sldMk cId="1679472592" sldId="262"/>
            <ac:graphicFrameMk id="3" creationId="{EB11844E-3CD4-4D16-9341-274EB1D5C671}"/>
          </ac:graphicFrameMkLst>
        </pc:graphicFrameChg>
        <pc:graphicFrameChg chg="add mod modGraphic">
          <ac:chgData name="Hương Đỗ Diệu" userId="afd9ef8c48243588" providerId="LiveId" clId="{DE9F243A-8E94-4195-BF9D-0111E26ABC75}" dt="2022-03-24T03:19:01.271" v="1324" actId="14734"/>
          <ac:graphicFrameMkLst>
            <pc:docMk/>
            <pc:sldMk cId="1679472592" sldId="262"/>
            <ac:graphicFrameMk id="11" creationId="{52876D22-037D-4D0E-9978-2B197C570383}"/>
          </ac:graphicFrameMkLst>
        </pc:graphicFrameChg>
      </pc:sldChg>
      <pc:sldChg chg="addSp delSp modSp new mod setBg modAnim">
        <pc:chgData name="Hương Đỗ Diệu" userId="afd9ef8c48243588" providerId="LiveId" clId="{DE9F243A-8E94-4195-BF9D-0111E26ABC75}" dt="2022-03-24T04:19:11.857" v="1915"/>
        <pc:sldMkLst>
          <pc:docMk/>
          <pc:sldMk cId="687375294" sldId="263"/>
        </pc:sldMkLst>
        <pc:spChg chg="add del mod">
          <ac:chgData name="Hương Đỗ Diệu" userId="afd9ef8c48243588" providerId="LiveId" clId="{DE9F243A-8E94-4195-BF9D-0111E26ABC75}" dt="2022-03-23T11:35:26.205" v="618" actId="478"/>
          <ac:spMkLst>
            <pc:docMk/>
            <pc:sldMk cId="687375294" sldId="263"/>
            <ac:spMk id="2" creationId="{87E550ED-3D14-4629-A075-66EE263F6F70}"/>
          </ac:spMkLst>
        </pc:spChg>
        <pc:spChg chg="add del mod ord">
          <ac:chgData name="Hương Đỗ Diệu" userId="afd9ef8c48243588" providerId="LiveId" clId="{DE9F243A-8E94-4195-BF9D-0111E26ABC75}" dt="2022-03-23T11:44:28.416" v="681" actId="478"/>
          <ac:spMkLst>
            <pc:docMk/>
            <pc:sldMk cId="687375294" sldId="263"/>
            <ac:spMk id="3" creationId="{69B17ED5-4A0B-4722-AE87-986A52FB7600}"/>
          </ac:spMkLst>
        </pc:spChg>
        <pc:spChg chg="add mod">
          <ac:chgData name="Hương Đỗ Diệu" userId="afd9ef8c48243588" providerId="LiveId" clId="{DE9F243A-8E94-4195-BF9D-0111E26ABC75}" dt="2022-03-24T03:46:56.063" v="1575" actId="1076"/>
          <ac:spMkLst>
            <pc:docMk/>
            <pc:sldMk cId="687375294" sldId="263"/>
            <ac:spMk id="4" creationId="{9295E87F-4A8D-474D-BDCF-9DE0CEA26AD0}"/>
          </ac:spMkLst>
        </pc:spChg>
        <pc:spChg chg="add del mod ord">
          <ac:chgData name="Hương Đỗ Diệu" userId="afd9ef8c48243588" providerId="LiveId" clId="{DE9F243A-8E94-4195-BF9D-0111E26ABC75}" dt="2022-03-23T11:36:58.908" v="644" actId="478"/>
          <ac:spMkLst>
            <pc:docMk/>
            <pc:sldMk cId="687375294" sldId="263"/>
            <ac:spMk id="5" creationId="{7744D89D-1D36-478F-BAE0-AC7E4D961D0C}"/>
          </ac:spMkLst>
        </pc:spChg>
        <pc:spChg chg="add del mod">
          <ac:chgData name="Hương Đỗ Diệu" userId="afd9ef8c48243588" providerId="LiveId" clId="{DE9F243A-8E94-4195-BF9D-0111E26ABC75}" dt="2022-03-24T01:36:39.992" v="926" actId="478"/>
          <ac:spMkLst>
            <pc:docMk/>
            <pc:sldMk cId="687375294" sldId="263"/>
            <ac:spMk id="6" creationId="{09E6A468-7AAB-4A86-AE4F-C803F14332B6}"/>
          </ac:spMkLst>
        </pc:spChg>
        <pc:spChg chg="add del mod">
          <ac:chgData name="Hương Đỗ Diệu" userId="afd9ef8c48243588" providerId="LiveId" clId="{DE9F243A-8E94-4195-BF9D-0111E26ABC75}" dt="2022-03-24T03:18:01.058" v="1315" actId="478"/>
          <ac:spMkLst>
            <pc:docMk/>
            <pc:sldMk cId="687375294" sldId="263"/>
            <ac:spMk id="6" creationId="{3398FF51-3014-4CA0-B6F2-45BECCD53CF9}"/>
          </ac:spMkLst>
        </pc:spChg>
        <pc:spChg chg="add del">
          <ac:chgData name="Hương Đỗ Diệu" userId="afd9ef8c48243588" providerId="LiveId" clId="{DE9F243A-8E94-4195-BF9D-0111E26ABC75}" dt="2022-03-24T01:36:55.297" v="928" actId="478"/>
          <ac:spMkLst>
            <pc:docMk/>
            <pc:sldMk cId="687375294" sldId="263"/>
            <ac:spMk id="7" creationId="{12B57155-3C28-4C97-8328-584AD20F5096}"/>
          </ac:spMkLst>
        </pc:spChg>
        <pc:spChg chg="add del mod">
          <ac:chgData name="Hương Đỗ Diệu" userId="afd9ef8c48243588" providerId="LiveId" clId="{DE9F243A-8E94-4195-BF9D-0111E26ABC75}" dt="2022-03-24T03:40:47.822" v="1513"/>
          <ac:spMkLst>
            <pc:docMk/>
            <pc:sldMk cId="687375294" sldId="263"/>
            <ac:spMk id="7" creationId="{44AC497E-B6A4-41F0-8E28-6E09C8079235}"/>
          </ac:spMkLst>
        </pc:spChg>
        <pc:spChg chg="add del mod">
          <ac:chgData name="Hương Đỗ Diệu" userId="afd9ef8c48243588" providerId="LiveId" clId="{DE9F243A-8E94-4195-BF9D-0111E26ABC75}" dt="2022-03-24T03:42:28.792" v="1521" actId="478"/>
          <ac:spMkLst>
            <pc:docMk/>
            <pc:sldMk cId="687375294" sldId="263"/>
            <ac:spMk id="8" creationId="{878559C7-2AEE-4E81-A661-4B82E52E405C}"/>
          </ac:spMkLst>
        </pc:spChg>
        <pc:spChg chg="add del mod">
          <ac:chgData name="Hương Đỗ Diệu" userId="afd9ef8c48243588" providerId="LiveId" clId="{DE9F243A-8E94-4195-BF9D-0111E26ABC75}" dt="2022-03-24T01:40:48.302" v="954" actId="478"/>
          <ac:spMkLst>
            <pc:docMk/>
            <pc:sldMk cId="687375294" sldId="263"/>
            <ac:spMk id="8" creationId="{DC476ACE-131F-44BD-85DF-159B703FA14B}"/>
          </ac:spMkLst>
        </pc:spChg>
        <pc:spChg chg="add del">
          <ac:chgData name="Hương Đỗ Diệu" userId="afd9ef8c48243588" providerId="LiveId" clId="{DE9F243A-8E94-4195-BF9D-0111E26ABC75}" dt="2022-03-24T01:40:22.298" v="950"/>
          <ac:spMkLst>
            <pc:docMk/>
            <pc:sldMk cId="687375294" sldId="263"/>
            <ac:spMk id="9" creationId="{26768C44-764D-485A-B4EB-1DCF14A95113}"/>
          </ac:spMkLst>
        </pc:spChg>
        <pc:spChg chg="add mod">
          <ac:chgData name="Hương Đỗ Diệu" userId="afd9ef8c48243588" providerId="LiveId" clId="{DE9F243A-8E94-4195-BF9D-0111E26ABC75}" dt="2022-03-24T04:07:19.452" v="1821" actId="1076"/>
          <ac:spMkLst>
            <pc:docMk/>
            <pc:sldMk cId="687375294" sldId="263"/>
            <ac:spMk id="10" creationId="{67EDDFD3-8D32-41A1-9D5F-66315B993D3E}"/>
          </ac:spMkLst>
        </pc:spChg>
        <pc:spChg chg="mod ord">
          <ac:chgData name="Hương Đỗ Diệu" userId="afd9ef8c48243588" providerId="LiveId" clId="{DE9F243A-8E94-4195-BF9D-0111E26ABC75}" dt="2022-03-24T01:40:11.438" v="949"/>
          <ac:spMkLst>
            <pc:docMk/>
            <pc:sldMk cId="687375294" sldId="263"/>
            <ac:spMk id="14" creationId="{1F0AB638-388E-47C3-835C-4FB621C57781}"/>
          </ac:spMkLst>
        </pc:spChg>
        <pc:spChg chg="add del mod">
          <ac:chgData name="Hương Đỗ Diệu" userId="afd9ef8c48243588" providerId="LiveId" clId="{DE9F243A-8E94-4195-BF9D-0111E26ABC75}" dt="2022-03-23T11:47:47.008" v="719" actId="22"/>
          <ac:spMkLst>
            <pc:docMk/>
            <pc:sldMk cId="687375294" sldId="263"/>
            <ac:spMk id="14" creationId="{70CD8D05-7F64-447D-B095-48AAD308DACE}"/>
          </ac:spMkLst>
        </pc:spChg>
        <pc:spChg chg="mod">
          <ac:chgData name="Hương Đỗ Diệu" userId="afd9ef8c48243588" providerId="LiveId" clId="{DE9F243A-8E94-4195-BF9D-0111E26ABC75}" dt="2022-03-24T03:37:57.765" v="1480" actId="207"/>
          <ac:spMkLst>
            <pc:docMk/>
            <pc:sldMk cId="687375294" sldId="263"/>
            <ac:spMk id="15" creationId="{5153F8DF-03D6-44C5-AD89-C730148B57BC}"/>
          </ac:spMkLst>
        </pc:spChg>
        <pc:spChg chg="add mod">
          <ac:chgData name="Hương Đỗ Diệu" userId="afd9ef8c48243588" providerId="LiveId" clId="{DE9F243A-8E94-4195-BF9D-0111E26ABC75}" dt="2022-03-24T04:07:14.189" v="1819" actId="1076"/>
          <ac:spMkLst>
            <pc:docMk/>
            <pc:sldMk cId="687375294" sldId="263"/>
            <ac:spMk id="17" creationId="{C94D8873-E85C-4199-B3EC-697CD071E85C}"/>
          </ac:spMkLst>
        </pc:spChg>
        <pc:spChg chg="add mod">
          <ac:chgData name="Hương Đỗ Diệu" userId="afd9ef8c48243588" providerId="LiveId" clId="{DE9F243A-8E94-4195-BF9D-0111E26ABC75}" dt="2022-03-24T04:06:10.693" v="1808" actId="14100"/>
          <ac:spMkLst>
            <pc:docMk/>
            <pc:sldMk cId="687375294" sldId="263"/>
            <ac:spMk id="18" creationId="{0FC764E8-61F0-4499-B2B6-D3F939C6F4E0}"/>
          </ac:spMkLst>
        </pc:spChg>
        <pc:spChg chg="add mod">
          <ac:chgData name="Hương Đỗ Diệu" userId="afd9ef8c48243588" providerId="LiveId" clId="{DE9F243A-8E94-4195-BF9D-0111E26ABC75}" dt="2022-03-24T04:07:29.612" v="1825" actId="1076"/>
          <ac:spMkLst>
            <pc:docMk/>
            <pc:sldMk cId="687375294" sldId="263"/>
            <ac:spMk id="19" creationId="{F614DAFE-2DB0-405F-BB7F-F1899CC05BDA}"/>
          </ac:spMkLst>
        </pc:spChg>
        <pc:spChg chg="add del mod">
          <ac:chgData name="Hương Đỗ Diệu" userId="afd9ef8c48243588" providerId="LiveId" clId="{DE9F243A-8E94-4195-BF9D-0111E26ABC75}" dt="2022-03-24T01:40:22.298" v="950"/>
          <ac:spMkLst>
            <pc:docMk/>
            <pc:sldMk cId="687375294" sldId="263"/>
            <ac:spMk id="20" creationId="{A6C5B8EA-8E9E-4987-9804-79CCF5240097}"/>
          </ac:spMkLst>
        </pc:spChg>
        <pc:spChg chg="add mod">
          <ac:chgData name="Hương Đỗ Diệu" userId="afd9ef8c48243588" providerId="LiveId" clId="{DE9F243A-8E94-4195-BF9D-0111E26ABC75}" dt="2022-03-24T04:07:32.444" v="1826" actId="1076"/>
          <ac:spMkLst>
            <pc:docMk/>
            <pc:sldMk cId="687375294" sldId="263"/>
            <ac:spMk id="21" creationId="{5B3C7C61-3DE5-43BF-BC34-78F653BFE505}"/>
          </ac:spMkLst>
        </pc:spChg>
        <pc:spChg chg="add mod">
          <ac:chgData name="Hương Đỗ Diệu" userId="afd9ef8c48243588" providerId="LiveId" clId="{DE9F243A-8E94-4195-BF9D-0111E26ABC75}" dt="2022-03-24T04:06:10.693" v="1808" actId="14100"/>
          <ac:spMkLst>
            <pc:docMk/>
            <pc:sldMk cId="687375294" sldId="263"/>
            <ac:spMk id="22" creationId="{0A23D4F0-B8FA-4E2D-8AD9-E50DDF5CC5B5}"/>
          </ac:spMkLst>
        </pc:spChg>
        <pc:spChg chg="add mod">
          <ac:chgData name="Hương Đỗ Diệu" userId="afd9ef8c48243588" providerId="LiveId" clId="{DE9F243A-8E94-4195-BF9D-0111E26ABC75}" dt="2022-03-24T04:06:10.693" v="1808" actId="14100"/>
          <ac:spMkLst>
            <pc:docMk/>
            <pc:sldMk cId="687375294" sldId="263"/>
            <ac:spMk id="23" creationId="{8834F602-EEEE-4A93-8F15-B68283AB1CD2}"/>
          </ac:spMkLst>
        </pc:spChg>
        <pc:spChg chg="add mod">
          <ac:chgData name="Hương Đỗ Diệu" userId="afd9ef8c48243588" providerId="LiveId" clId="{DE9F243A-8E94-4195-BF9D-0111E26ABC75}" dt="2022-03-24T04:07:21.708" v="1822" actId="1076"/>
          <ac:spMkLst>
            <pc:docMk/>
            <pc:sldMk cId="687375294" sldId="263"/>
            <ac:spMk id="24" creationId="{188FDE99-ED72-4F0E-B8D1-5C7265FCBBC5}"/>
          </ac:spMkLst>
        </pc:spChg>
        <pc:spChg chg="add mod">
          <ac:chgData name="Hương Đỗ Diệu" userId="afd9ef8c48243588" providerId="LiveId" clId="{DE9F243A-8E94-4195-BF9D-0111E26ABC75}" dt="2022-03-24T04:06:10.693" v="1808" actId="14100"/>
          <ac:spMkLst>
            <pc:docMk/>
            <pc:sldMk cId="687375294" sldId="263"/>
            <ac:spMk id="25" creationId="{6684CB8E-2CFE-4C4E-8FF8-BC92448F6CD3}"/>
          </ac:spMkLst>
        </pc:spChg>
        <pc:spChg chg="add mod">
          <ac:chgData name="Hương Đỗ Diệu" userId="afd9ef8c48243588" providerId="LiveId" clId="{DE9F243A-8E94-4195-BF9D-0111E26ABC75}" dt="2022-03-24T04:07:24.396" v="1823" actId="1076"/>
          <ac:spMkLst>
            <pc:docMk/>
            <pc:sldMk cId="687375294" sldId="263"/>
            <ac:spMk id="26" creationId="{AFD22D63-277F-480C-8815-865902A447D4}"/>
          </ac:spMkLst>
        </pc:spChg>
        <pc:spChg chg="add mod">
          <ac:chgData name="Hương Đỗ Diệu" userId="afd9ef8c48243588" providerId="LiveId" clId="{DE9F243A-8E94-4195-BF9D-0111E26ABC75}" dt="2022-03-24T04:06:10.693" v="1808" actId="14100"/>
          <ac:spMkLst>
            <pc:docMk/>
            <pc:sldMk cId="687375294" sldId="263"/>
            <ac:spMk id="27" creationId="{8FF83571-091E-4EF1-8058-9C6C3CEEE4E3}"/>
          </ac:spMkLst>
        </pc:spChg>
        <pc:spChg chg="add mod">
          <ac:chgData name="Hương Đỗ Diệu" userId="afd9ef8c48243588" providerId="LiveId" clId="{DE9F243A-8E94-4195-BF9D-0111E26ABC75}" dt="2022-03-24T04:07:36.468" v="1827" actId="1076"/>
          <ac:spMkLst>
            <pc:docMk/>
            <pc:sldMk cId="687375294" sldId="263"/>
            <ac:spMk id="28" creationId="{8F7D1216-2EC4-4E1B-BF4C-717AC18766A5}"/>
          </ac:spMkLst>
        </pc:spChg>
        <pc:spChg chg="add del mod">
          <ac:chgData name="Hương Đỗ Diệu" userId="afd9ef8c48243588" providerId="LiveId" clId="{DE9F243A-8E94-4195-BF9D-0111E26ABC75}" dt="2022-03-24T03:45:22.559" v="1557" actId="478"/>
          <ac:spMkLst>
            <pc:docMk/>
            <pc:sldMk cId="687375294" sldId="263"/>
            <ac:spMk id="29" creationId="{BE5AC5BF-84EA-4147-9C99-75AE94FDC5A7}"/>
          </ac:spMkLst>
        </pc:spChg>
        <pc:spChg chg="add mod">
          <ac:chgData name="Hương Đỗ Diệu" userId="afd9ef8c48243588" providerId="LiveId" clId="{DE9F243A-8E94-4195-BF9D-0111E26ABC75}" dt="2022-03-24T03:47:13.727" v="1578" actId="20577"/>
          <ac:spMkLst>
            <pc:docMk/>
            <pc:sldMk cId="687375294" sldId="263"/>
            <ac:spMk id="30" creationId="{7C9CE75E-982D-459F-97A1-CEFD7B90A11D}"/>
          </ac:spMkLst>
        </pc:spChg>
        <pc:spChg chg="add del mod">
          <ac:chgData name="Hương Đỗ Diệu" userId="afd9ef8c48243588" providerId="LiveId" clId="{DE9F243A-8E94-4195-BF9D-0111E26ABC75}" dt="2022-03-24T03:46:19.268" v="1570" actId="478"/>
          <ac:spMkLst>
            <pc:docMk/>
            <pc:sldMk cId="687375294" sldId="263"/>
            <ac:spMk id="31" creationId="{5681BF74-095E-4335-9CC5-8612630FFA56}"/>
          </ac:spMkLst>
        </pc:spChg>
        <pc:spChg chg="add del mod">
          <ac:chgData name="Hương Đỗ Diệu" userId="afd9ef8c48243588" providerId="LiveId" clId="{DE9F243A-8E94-4195-BF9D-0111E26ABC75}" dt="2022-03-24T04:06:27.127" v="1810"/>
          <ac:spMkLst>
            <pc:docMk/>
            <pc:sldMk cId="687375294" sldId="263"/>
            <ac:spMk id="32" creationId="{ECC3ADF6-1DF3-4E1F-B689-9CA398DF7DAF}"/>
          </ac:spMkLst>
        </pc:spChg>
        <pc:spChg chg="add del mod">
          <ac:chgData name="Hương Đỗ Diệu" userId="afd9ef8c48243588" providerId="LiveId" clId="{DE9F243A-8E94-4195-BF9D-0111E26ABC75}" dt="2022-03-24T04:06:27.127" v="1810"/>
          <ac:spMkLst>
            <pc:docMk/>
            <pc:sldMk cId="687375294" sldId="263"/>
            <ac:spMk id="33" creationId="{28C60F2B-6039-4C88-B93B-A4B42CB586D2}"/>
          </ac:spMkLst>
        </pc:spChg>
        <pc:spChg chg="add del mod">
          <ac:chgData name="Hương Đỗ Diệu" userId="afd9ef8c48243588" providerId="LiveId" clId="{DE9F243A-8E94-4195-BF9D-0111E26ABC75}" dt="2022-03-24T04:06:27.127" v="1810"/>
          <ac:spMkLst>
            <pc:docMk/>
            <pc:sldMk cId="687375294" sldId="263"/>
            <ac:spMk id="34" creationId="{73EAE035-892A-4B67-AB16-DA8241A59A6E}"/>
          </ac:spMkLst>
        </pc:spChg>
        <pc:spChg chg="add del mod">
          <ac:chgData name="Hương Đỗ Diệu" userId="afd9ef8c48243588" providerId="LiveId" clId="{DE9F243A-8E94-4195-BF9D-0111E26ABC75}" dt="2022-03-24T04:06:27.127" v="1810"/>
          <ac:spMkLst>
            <pc:docMk/>
            <pc:sldMk cId="687375294" sldId="263"/>
            <ac:spMk id="35" creationId="{D465E18A-49AC-4043-BC52-B16E95F8FD1E}"/>
          </ac:spMkLst>
        </pc:spChg>
        <pc:spChg chg="add del mod">
          <ac:chgData name="Hương Đỗ Diệu" userId="afd9ef8c48243588" providerId="LiveId" clId="{DE9F243A-8E94-4195-BF9D-0111E26ABC75}" dt="2022-03-24T04:06:27.127" v="1810"/>
          <ac:spMkLst>
            <pc:docMk/>
            <pc:sldMk cId="687375294" sldId="263"/>
            <ac:spMk id="36" creationId="{0C0EB0B6-F716-4497-9656-60C5567E1EB4}"/>
          </ac:spMkLst>
        </pc:spChg>
        <pc:spChg chg="add del mod">
          <ac:chgData name="Hương Đỗ Diệu" userId="afd9ef8c48243588" providerId="LiveId" clId="{DE9F243A-8E94-4195-BF9D-0111E26ABC75}" dt="2022-03-24T04:06:27.127" v="1810"/>
          <ac:spMkLst>
            <pc:docMk/>
            <pc:sldMk cId="687375294" sldId="263"/>
            <ac:spMk id="37" creationId="{F1E13769-58BA-4CB9-9DFB-C76EA6B86A7E}"/>
          </ac:spMkLst>
        </pc:spChg>
        <pc:spChg chg="add del mod">
          <ac:chgData name="Hương Đỗ Diệu" userId="afd9ef8c48243588" providerId="LiveId" clId="{DE9F243A-8E94-4195-BF9D-0111E26ABC75}" dt="2022-03-24T04:06:27.127" v="1810"/>
          <ac:spMkLst>
            <pc:docMk/>
            <pc:sldMk cId="687375294" sldId="263"/>
            <ac:spMk id="38" creationId="{11652C16-14A1-435D-A3B7-4C79EB0DAD26}"/>
          </ac:spMkLst>
        </pc:spChg>
        <pc:spChg chg="add del mod">
          <ac:chgData name="Hương Đỗ Diệu" userId="afd9ef8c48243588" providerId="LiveId" clId="{DE9F243A-8E94-4195-BF9D-0111E26ABC75}" dt="2022-03-24T04:06:27.127" v="1810"/>
          <ac:spMkLst>
            <pc:docMk/>
            <pc:sldMk cId="687375294" sldId="263"/>
            <ac:spMk id="39" creationId="{215931E3-CCA1-4B66-B16C-B47A36FED03B}"/>
          </ac:spMkLst>
        </pc:spChg>
        <pc:spChg chg="add del mod">
          <ac:chgData name="Hương Đỗ Diệu" userId="afd9ef8c48243588" providerId="LiveId" clId="{DE9F243A-8E94-4195-BF9D-0111E26ABC75}" dt="2022-03-24T04:06:27.127" v="1810"/>
          <ac:spMkLst>
            <pc:docMk/>
            <pc:sldMk cId="687375294" sldId="263"/>
            <ac:spMk id="40" creationId="{0FFE28E7-02B6-4073-A9EC-F425D907B6DF}"/>
          </ac:spMkLst>
        </pc:spChg>
        <pc:spChg chg="add del mod">
          <ac:chgData name="Hương Đỗ Diệu" userId="afd9ef8c48243588" providerId="LiveId" clId="{DE9F243A-8E94-4195-BF9D-0111E26ABC75}" dt="2022-03-24T04:06:27.127" v="1810"/>
          <ac:spMkLst>
            <pc:docMk/>
            <pc:sldMk cId="687375294" sldId="263"/>
            <ac:spMk id="41" creationId="{0732C5C3-5854-40F7-A01B-1D5031E955D0}"/>
          </ac:spMkLst>
        </pc:spChg>
        <pc:spChg chg="add del mod">
          <ac:chgData name="Hương Đỗ Diệu" userId="afd9ef8c48243588" providerId="LiveId" clId="{DE9F243A-8E94-4195-BF9D-0111E26ABC75}" dt="2022-03-24T04:06:27.127" v="1810"/>
          <ac:spMkLst>
            <pc:docMk/>
            <pc:sldMk cId="687375294" sldId="263"/>
            <ac:spMk id="42" creationId="{B7369E27-1331-42BE-87BC-3B5870ED55B5}"/>
          </ac:spMkLst>
        </pc:spChg>
        <pc:spChg chg="add del mod">
          <ac:chgData name="Hương Đỗ Diệu" userId="afd9ef8c48243588" providerId="LiveId" clId="{DE9F243A-8E94-4195-BF9D-0111E26ABC75}" dt="2022-03-24T04:06:27.127" v="1810"/>
          <ac:spMkLst>
            <pc:docMk/>
            <pc:sldMk cId="687375294" sldId="263"/>
            <ac:spMk id="43" creationId="{6D8DE191-83A7-4303-8358-2C59EB7A462B}"/>
          </ac:spMkLst>
        </pc:spChg>
        <pc:spChg chg="add mod">
          <ac:chgData name="Hương Đỗ Diệu" userId="afd9ef8c48243588" providerId="LiveId" clId="{DE9F243A-8E94-4195-BF9D-0111E26ABC75}" dt="2022-03-24T04:07:15.965" v="1820" actId="1076"/>
          <ac:spMkLst>
            <pc:docMk/>
            <pc:sldMk cId="687375294" sldId="263"/>
            <ac:spMk id="44" creationId="{C16255C1-35A4-46E0-9C36-DB7B8F054FA5}"/>
          </ac:spMkLst>
        </pc:spChg>
        <pc:spChg chg="add mod">
          <ac:chgData name="Hương Đỗ Diệu" userId="afd9ef8c48243588" providerId="LiveId" clId="{DE9F243A-8E94-4195-BF9D-0111E26ABC75}" dt="2022-03-24T04:07:05.332" v="1816" actId="1076"/>
          <ac:spMkLst>
            <pc:docMk/>
            <pc:sldMk cId="687375294" sldId="263"/>
            <ac:spMk id="45" creationId="{6A442D16-81F4-42AE-A813-BAD7EDA84E6D}"/>
          </ac:spMkLst>
        </pc:spChg>
        <pc:spChg chg="add mod">
          <ac:chgData name="Hương Đỗ Diệu" userId="afd9ef8c48243588" providerId="LiveId" clId="{DE9F243A-8E94-4195-BF9D-0111E26ABC75}" dt="2022-03-24T04:06:59.588" v="1815" actId="1076"/>
          <ac:spMkLst>
            <pc:docMk/>
            <pc:sldMk cId="687375294" sldId="263"/>
            <ac:spMk id="46" creationId="{77090084-D62D-4414-8D99-808C1986A7C5}"/>
          </ac:spMkLst>
        </pc:spChg>
        <pc:spChg chg="add mod">
          <ac:chgData name="Hương Đỗ Diệu" userId="afd9ef8c48243588" providerId="LiveId" clId="{DE9F243A-8E94-4195-BF9D-0111E26ABC75}" dt="2022-03-24T04:07:27.533" v="1824" actId="1076"/>
          <ac:spMkLst>
            <pc:docMk/>
            <pc:sldMk cId="687375294" sldId="263"/>
            <ac:spMk id="47" creationId="{F4AECB6E-AE25-4F71-9549-2FF45424905E}"/>
          </ac:spMkLst>
        </pc:spChg>
        <pc:spChg chg="add mod">
          <ac:chgData name="Hương Đỗ Diệu" userId="afd9ef8c48243588" providerId="LiveId" clId="{DE9F243A-8E94-4195-BF9D-0111E26ABC75}" dt="2022-03-24T04:06:43.276" v="1813" actId="1076"/>
          <ac:spMkLst>
            <pc:docMk/>
            <pc:sldMk cId="687375294" sldId="263"/>
            <ac:spMk id="48" creationId="{3C8CD2AC-4A2D-4FE5-8371-2DBCCF07C690}"/>
          </ac:spMkLst>
        </pc:spChg>
        <pc:spChg chg="add mod">
          <ac:chgData name="Hương Đỗ Diệu" userId="afd9ef8c48243588" providerId="LiveId" clId="{DE9F243A-8E94-4195-BF9D-0111E26ABC75}" dt="2022-03-24T04:06:55.244" v="1814" actId="1076"/>
          <ac:spMkLst>
            <pc:docMk/>
            <pc:sldMk cId="687375294" sldId="263"/>
            <ac:spMk id="49" creationId="{FF7980D2-B76D-47BE-9C5A-A23290C8CC2D}"/>
          </ac:spMkLst>
        </pc:spChg>
        <pc:spChg chg="add mod">
          <ac:chgData name="Hương Đỗ Diệu" userId="afd9ef8c48243588" providerId="LiveId" clId="{DE9F243A-8E94-4195-BF9D-0111E26ABC75}" dt="2022-03-24T04:18:38.706" v="1909" actId="1076"/>
          <ac:spMkLst>
            <pc:docMk/>
            <pc:sldMk cId="687375294" sldId="263"/>
            <ac:spMk id="50" creationId="{E7B40E65-D145-4320-913C-41AF490075CA}"/>
          </ac:spMkLst>
        </pc:spChg>
        <pc:spChg chg="add mod">
          <ac:chgData name="Hương Đỗ Diệu" userId="afd9ef8c48243588" providerId="LiveId" clId="{DE9F243A-8E94-4195-BF9D-0111E26ABC75}" dt="2022-03-24T04:09:14.853" v="1829" actId="1076"/>
          <ac:spMkLst>
            <pc:docMk/>
            <pc:sldMk cId="687375294" sldId="263"/>
            <ac:spMk id="51" creationId="{E91BD973-DDCB-4162-8877-743B0C9E3130}"/>
          </ac:spMkLst>
        </pc:spChg>
        <pc:spChg chg="add mod">
          <ac:chgData name="Hương Đỗ Diệu" userId="afd9ef8c48243588" providerId="LiveId" clId="{DE9F243A-8E94-4195-BF9D-0111E26ABC75}" dt="2022-03-24T04:09:20.301" v="1831" actId="1076"/>
          <ac:spMkLst>
            <pc:docMk/>
            <pc:sldMk cId="687375294" sldId="263"/>
            <ac:spMk id="52" creationId="{341379CA-98BE-4296-9475-E32BB9833714}"/>
          </ac:spMkLst>
        </pc:spChg>
        <pc:spChg chg="add mod">
          <ac:chgData name="Hương Đỗ Diệu" userId="afd9ef8c48243588" providerId="LiveId" clId="{DE9F243A-8E94-4195-BF9D-0111E26ABC75}" dt="2022-03-24T04:06:43.276" v="1813" actId="1076"/>
          <ac:spMkLst>
            <pc:docMk/>
            <pc:sldMk cId="687375294" sldId="263"/>
            <ac:spMk id="53" creationId="{D0A5768A-F1FA-4F39-B13A-51C34EA6919C}"/>
          </ac:spMkLst>
        </pc:spChg>
        <pc:spChg chg="add mod">
          <ac:chgData name="Hương Đỗ Diệu" userId="afd9ef8c48243588" providerId="LiveId" clId="{DE9F243A-8E94-4195-BF9D-0111E26ABC75}" dt="2022-03-24T04:09:17.780" v="1830" actId="1076"/>
          <ac:spMkLst>
            <pc:docMk/>
            <pc:sldMk cId="687375294" sldId="263"/>
            <ac:spMk id="54" creationId="{C7D9231B-9404-4A96-A9E2-3B812958B0BC}"/>
          </ac:spMkLst>
        </pc:spChg>
        <pc:spChg chg="add mod">
          <ac:chgData name="Hương Đỗ Diệu" userId="afd9ef8c48243588" providerId="LiveId" clId="{DE9F243A-8E94-4195-BF9D-0111E26ABC75}" dt="2022-03-24T04:07:08.269" v="1817" actId="1076"/>
          <ac:spMkLst>
            <pc:docMk/>
            <pc:sldMk cId="687375294" sldId="263"/>
            <ac:spMk id="55" creationId="{D9229D8B-0ED6-456C-81E8-49629E9ACF5D}"/>
          </ac:spMkLst>
        </pc:spChg>
        <pc:spChg chg="add mod">
          <ac:chgData name="Hương Đỗ Diệu" userId="afd9ef8c48243588" providerId="LiveId" clId="{DE9F243A-8E94-4195-BF9D-0111E26ABC75}" dt="2022-03-24T04:16:49.602" v="1900" actId="1076"/>
          <ac:spMkLst>
            <pc:docMk/>
            <pc:sldMk cId="687375294" sldId="263"/>
            <ac:spMk id="57" creationId="{B6CC362C-031A-4A7A-96AB-95BA617CF004}"/>
          </ac:spMkLst>
        </pc:spChg>
        <pc:spChg chg="add mod">
          <ac:chgData name="Hương Đỗ Diệu" userId="afd9ef8c48243588" providerId="LiveId" clId="{DE9F243A-8E94-4195-BF9D-0111E26ABC75}" dt="2022-03-24T04:09:38.164" v="1833" actId="1076"/>
          <ac:spMkLst>
            <pc:docMk/>
            <pc:sldMk cId="687375294" sldId="263"/>
            <ac:spMk id="58" creationId="{32CE2C55-5652-4DFA-A0CD-60D934FAB6BD}"/>
          </ac:spMkLst>
        </pc:spChg>
        <pc:graphicFrameChg chg="add mod">
          <ac:chgData name="Hương Đỗ Diệu" userId="afd9ef8c48243588" providerId="LiveId" clId="{DE9F243A-8E94-4195-BF9D-0111E26ABC75}" dt="2022-03-24T01:39:22.619" v="944" actId="1076"/>
          <ac:graphicFrameMkLst>
            <pc:docMk/>
            <pc:sldMk cId="687375294" sldId="263"/>
            <ac:graphicFrameMk id="2" creationId="{D05E5928-7BCC-44E8-8BAC-B02A17D92FF8}"/>
          </ac:graphicFrameMkLst>
        </pc:graphicFrameChg>
        <pc:graphicFrameChg chg="add mod">
          <ac:chgData name="Hương Đỗ Diệu" userId="afd9ef8c48243588" providerId="LiveId" clId="{DE9F243A-8E94-4195-BF9D-0111E26ABC75}" dt="2022-03-24T01:38:59.773" v="942" actId="1076"/>
          <ac:graphicFrameMkLst>
            <pc:docMk/>
            <pc:sldMk cId="687375294" sldId="263"/>
            <ac:graphicFrameMk id="3" creationId="{B9022203-C2E3-4028-A141-923706A30AA2}"/>
          </ac:graphicFrameMkLst>
        </pc:graphicFrameChg>
        <pc:graphicFrameChg chg="add del mod">
          <ac:chgData name="Hương Đỗ Diệu" userId="afd9ef8c48243588" providerId="LiveId" clId="{DE9F243A-8E94-4195-BF9D-0111E26ABC75}" dt="2022-03-24T01:34:00.136" v="888" actId="12084"/>
          <ac:graphicFrameMkLst>
            <pc:docMk/>
            <pc:sldMk cId="687375294" sldId="263"/>
            <ac:graphicFrameMk id="4" creationId="{3A8B47C6-7436-4F89-A056-74B229DFC2BD}"/>
          </ac:graphicFrameMkLst>
        </pc:graphicFrameChg>
        <pc:graphicFrameChg chg="add del mod">
          <ac:chgData name="Hương Đỗ Diệu" userId="afd9ef8c48243588" providerId="LiveId" clId="{DE9F243A-8E94-4195-BF9D-0111E26ABC75}" dt="2022-03-23T11:34:17.376" v="609" actId="12084"/>
          <ac:graphicFrameMkLst>
            <pc:docMk/>
            <pc:sldMk cId="687375294" sldId="263"/>
            <ac:graphicFrameMk id="4" creationId="{BEE10AA1-6D0B-46E9-8609-EF9503D8C9CE}"/>
          </ac:graphicFrameMkLst>
        </pc:graphicFrameChg>
        <pc:graphicFrameChg chg="add mod">
          <ac:chgData name="Hương Đỗ Diệu" userId="afd9ef8c48243588" providerId="LiveId" clId="{DE9F243A-8E94-4195-BF9D-0111E26ABC75}" dt="2022-03-24T01:38:59.773" v="942" actId="1076"/>
          <ac:graphicFrameMkLst>
            <pc:docMk/>
            <pc:sldMk cId="687375294" sldId="263"/>
            <ac:graphicFrameMk id="5" creationId="{A1F858B6-E9FC-4194-A3A1-B65EED0C8EE1}"/>
          </ac:graphicFrameMkLst>
        </pc:graphicFrameChg>
        <pc:graphicFrameChg chg="add del mod">
          <ac:chgData name="Hương Đỗ Diệu" userId="afd9ef8c48243588" providerId="LiveId" clId="{DE9F243A-8E94-4195-BF9D-0111E26ABC75}" dt="2022-03-23T11:47:23.197" v="713" actId="478"/>
          <ac:graphicFrameMkLst>
            <pc:docMk/>
            <pc:sldMk cId="687375294" sldId="263"/>
            <ac:graphicFrameMk id="6" creationId="{A4F2DBE9-C6B9-422C-B3F8-8BF24584B6EB}"/>
          </ac:graphicFrameMkLst>
        </pc:graphicFrameChg>
        <pc:graphicFrameChg chg="add del mod">
          <ac:chgData name="Hương Đỗ Diệu" userId="afd9ef8c48243588" providerId="LiveId" clId="{DE9F243A-8E94-4195-BF9D-0111E26ABC75}" dt="2022-03-24T04:11:25.317" v="1846" actId="478"/>
          <ac:graphicFrameMkLst>
            <pc:docMk/>
            <pc:sldMk cId="687375294" sldId="263"/>
            <ac:graphicFrameMk id="56" creationId="{9F209850-6EF7-4E9C-8F9C-5B39A23660CF}"/>
          </ac:graphicFrameMkLst>
        </pc:graphicFrameChg>
        <pc:picChg chg="add del mod">
          <ac:chgData name="Hương Đỗ Diệu" userId="afd9ef8c48243588" providerId="LiveId" clId="{DE9F243A-8E94-4195-BF9D-0111E26ABC75}" dt="2022-03-23T11:39:43.732" v="650" actId="478"/>
          <ac:picMkLst>
            <pc:docMk/>
            <pc:sldMk cId="687375294" sldId="263"/>
            <ac:picMk id="3074" creationId="{EC99C918-C666-42C9-876E-6EC4529EA957}"/>
          </ac:picMkLst>
        </pc:picChg>
        <pc:picChg chg="add del mod">
          <ac:chgData name="Hương Đỗ Diệu" userId="afd9ef8c48243588" providerId="LiveId" clId="{DE9F243A-8E94-4195-BF9D-0111E26ABC75}" dt="2022-03-23T11:42:33.526" v="658" actId="12084"/>
          <ac:picMkLst>
            <pc:docMk/>
            <pc:sldMk cId="687375294" sldId="263"/>
            <ac:picMk id="3076" creationId="{FA8D2A71-5602-4DC2-9EF6-8F6BBB63E032}"/>
          </ac:picMkLst>
        </pc:picChg>
        <pc:picChg chg="add del mod">
          <ac:chgData name="Hương Đỗ Diệu" userId="afd9ef8c48243588" providerId="LiveId" clId="{DE9F243A-8E94-4195-BF9D-0111E26ABC75}" dt="2022-03-23T11:42:33.526" v="658" actId="12084"/>
          <ac:picMkLst>
            <pc:docMk/>
            <pc:sldMk cId="687375294" sldId="263"/>
            <ac:picMk id="3078" creationId="{68989093-F689-4D1F-805A-C1C642B63DA5}"/>
          </ac:picMkLst>
        </pc:picChg>
        <pc:picChg chg="add del mod">
          <ac:chgData name="Hương Đỗ Diệu" userId="afd9ef8c48243588" providerId="LiveId" clId="{DE9F243A-8E94-4195-BF9D-0111E26ABC75}" dt="2022-03-23T11:42:33.526" v="658" actId="12084"/>
          <ac:picMkLst>
            <pc:docMk/>
            <pc:sldMk cId="687375294" sldId="263"/>
            <ac:picMk id="3080" creationId="{276FBB99-E18D-4461-A197-B071AEF4D5ED}"/>
          </ac:picMkLst>
        </pc:picChg>
        <pc:picChg chg="add del mod">
          <ac:chgData name="Hương Đỗ Diệu" userId="afd9ef8c48243588" providerId="LiveId" clId="{DE9F243A-8E94-4195-BF9D-0111E26ABC75}" dt="2022-03-23T11:49:52.054" v="773" actId="478"/>
          <ac:picMkLst>
            <pc:docMk/>
            <pc:sldMk cId="687375294" sldId="263"/>
            <ac:picMk id="3082" creationId="{6517E17B-C282-44B4-BAB9-944F6BA7DB2F}"/>
          </ac:picMkLst>
        </pc:picChg>
        <pc:picChg chg="add del mod">
          <ac:chgData name="Hương Đỗ Diệu" userId="afd9ef8c48243588" providerId="LiveId" clId="{DE9F243A-8E94-4195-BF9D-0111E26ABC75}" dt="2022-03-23T11:49:52.054" v="773" actId="478"/>
          <ac:picMkLst>
            <pc:docMk/>
            <pc:sldMk cId="687375294" sldId="263"/>
            <ac:picMk id="3084" creationId="{BCEF4808-57FB-4DDE-99AF-B07130197189}"/>
          </ac:picMkLst>
        </pc:picChg>
        <pc:picChg chg="add del mod">
          <ac:chgData name="Hương Đỗ Diệu" userId="afd9ef8c48243588" providerId="LiveId" clId="{DE9F243A-8E94-4195-BF9D-0111E26ABC75}" dt="2022-03-23T11:49:52.054" v="773" actId="478"/>
          <ac:picMkLst>
            <pc:docMk/>
            <pc:sldMk cId="687375294" sldId="263"/>
            <ac:picMk id="3086" creationId="{100442BF-550C-4587-88AA-495FA7122FD2}"/>
          </ac:picMkLst>
        </pc:picChg>
        <pc:picChg chg="add del mod">
          <ac:chgData name="Hương Đỗ Diệu" userId="afd9ef8c48243588" providerId="LiveId" clId="{DE9F243A-8E94-4195-BF9D-0111E26ABC75}" dt="2022-03-24T01:30:51.543" v="832" actId="12084"/>
          <ac:picMkLst>
            <pc:docMk/>
            <pc:sldMk cId="687375294" sldId="263"/>
            <ac:picMk id="3088" creationId="{8B4FB5B7-0179-4ED8-8C0D-EE2DD4ECB4FD}"/>
          </ac:picMkLst>
        </pc:picChg>
        <pc:picChg chg="add del mod">
          <ac:chgData name="Hương Đỗ Diệu" userId="afd9ef8c48243588" providerId="LiveId" clId="{DE9F243A-8E94-4195-BF9D-0111E26ABC75}" dt="2022-03-24T01:34:07.422" v="889" actId="12084"/>
          <ac:picMkLst>
            <pc:docMk/>
            <pc:sldMk cId="687375294" sldId="263"/>
            <ac:picMk id="3090" creationId="{F1A20ED8-2804-4260-A7C2-AAAF879AAF3B}"/>
          </ac:picMkLst>
        </pc:picChg>
        <pc:picChg chg="add del mod">
          <ac:chgData name="Hương Đỗ Diệu" userId="afd9ef8c48243588" providerId="LiveId" clId="{DE9F243A-8E94-4195-BF9D-0111E26ABC75}" dt="2022-03-24T01:30:59.821" v="833" actId="12084"/>
          <ac:picMkLst>
            <pc:docMk/>
            <pc:sldMk cId="687375294" sldId="263"/>
            <ac:picMk id="3092" creationId="{BFF21686-7BE4-4967-8EDA-6A684DFA68C1}"/>
          </ac:picMkLst>
        </pc:picChg>
      </pc:sldChg>
      <pc:sldMasterChg chg="modTransition modSldLayout">
        <pc:chgData name="Hương Đỗ Diệu" userId="afd9ef8c48243588" providerId="LiveId" clId="{DE9F243A-8E94-4195-BF9D-0111E26ABC75}" dt="2022-03-23T11:08:51.408" v="281"/>
        <pc:sldMasterMkLst>
          <pc:docMk/>
          <pc:sldMasterMk cId="2689674175" sldId="2147483648"/>
        </pc:sldMasterMkLst>
        <pc:sldLayoutChg chg="modTransition">
          <pc:chgData name="Hương Đỗ Diệu" userId="afd9ef8c48243588" providerId="LiveId" clId="{DE9F243A-8E94-4195-BF9D-0111E26ABC75}" dt="2022-03-23T11:08:51.408" v="281"/>
          <pc:sldLayoutMkLst>
            <pc:docMk/>
            <pc:sldMasterMk cId="2689674175" sldId="2147483648"/>
            <pc:sldLayoutMk cId="3464247264" sldId="2147483649"/>
          </pc:sldLayoutMkLst>
        </pc:sldLayoutChg>
        <pc:sldLayoutChg chg="modTransition">
          <pc:chgData name="Hương Đỗ Diệu" userId="afd9ef8c48243588" providerId="LiveId" clId="{DE9F243A-8E94-4195-BF9D-0111E26ABC75}" dt="2022-03-23T11:08:51.408" v="281"/>
          <pc:sldLayoutMkLst>
            <pc:docMk/>
            <pc:sldMasterMk cId="2689674175" sldId="2147483648"/>
            <pc:sldLayoutMk cId="3972583795" sldId="2147483650"/>
          </pc:sldLayoutMkLst>
        </pc:sldLayoutChg>
        <pc:sldLayoutChg chg="modTransition">
          <pc:chgData name="Hương Đỗ Diệu" userId="afd9ef8c48243588" providerId="LiveId" clId="{DE9F243A-8E94-4195-BF9D-0111E26ABC75}" dt="2022-03-23T11:08:51.408" v="281"/>
          <pc:sldLayoutMkLst>
            <pc:docMk/>
            <pc:sldMasterMk cId="2689674175" sldId="2147483648"/>
            <pc:sldLayoutMk cId="2497908007" sldId="2147483651"/>
          </pc:sldLayoutMkLst>
        </pc:sldLayoutChg>
        <pc:sldLayoutChg chg="modTransition">
          <pc:chgData name="Hương Đỗ Diệu" userId="afd9ef8c48243588" providerId="LiveId" clId="{DE9F243A-8E94-4195-BF9D-0111E26ABC75}" dt="2022-03-23T11:08:51.408" v="281"/>
          <pc:sldLayoutMkLst>
            <pc:docMk/>
            <pc:sldMasterMk cId="2689674175" sldId="2147483648"/>
            <pc:sldLayoutMk cId="4173008663" sldId="2147483652"/>
          </pc:sldLayoutMkLst>
        </pc:sldLayoutChg>
        <pc:sldLayoutChg chg="modTransition">
          <pc:chgData name="Hương Đỗ Diệu" userId="afd9ef8c48243588" providerId="LiveId" clId="{DE9F243A-8E94-4195-BF9D-0111E26ABC75}" dt="2022-03-23T11:08:51.408" v="281"/>
          <pc:sldLayoutMkLst>
            <pc:docMk/>
            <pc:sldMasterMk cId="2689674175" sldId="2147483648"/>
            <pc:sldLayoutMk cId="3277373079" sldId="2147483653"/>
          </pc:sldLayoutMkLst>
        </pc:sldLayoutChg>
        <pc:sldLayoutChg chg="modTransition">
          <pc:chgData name="Hương Đỗ Diệu" userId="afd9ef8c48243588" providerId="LiveId" clId="{DE9F243A-8E94-4195-BF9D-0111E26ABC75}" dt="2022-03-23T11:08:51.408" v="281"/>
          <pc:sldLayoutMkLst>
            <pc:docMk/>
            <pc:sldMasterMk cId="2689674175" sldId="2147483648"/>
            <pc:sldLayoutMk cId="898332277" sldId="2147483654"/>
          </pc:sldLayoutMkLst>
        </pc:sldLayoutChg>
        <pc:sldLayoutChg chg="modTransition">
          <pc:chgData name="Hương Đỗ Diệu" userId="afd9ef8c48243588" providerId="LiveId" clId="{DE9F243A-8E94-4195-BF9D-0111E26ABC75}" dt="2022-03-23T11:08:51.408" v="281"/>
          <pc:sldLayoutMkLst>
            <pc:docMk/>
            <pc:sldMasterMk cId="2689674175" sldId="2147483648"/>
            <pc:sldLayoutMk cId="1344552424" sldId="2147483655"/>
          </pc:sldLayoutMkLst>
        </pc:sldLayoutChg>
        <pc:sldLayoutChg chg="modTransition">
          <pc:chgData name="Hương Đỗ Diệu" userId="afd9ef8c48243588" providerId="LiveId" clId="{DE9F243A-8E94-4195-BF9D-0111E26ABC75}" dt="2022-03-23T11:08:51.408" v="281"/>
          <pc:sldLayoutMkLst>
            <pc:docMk/>
            <pc:sldMasterMk cId="2689674175" sldId="2147483648"/>
            <pc:sldLayoutMk cId="2994196604" sldId="2147483656"/>
          </pc:sldLayoutMkLst>
        </pc:sldLayoutChg>
        <pc:sldLayoutChg chg="modTransition">
          <pc:chgData name="Hương Đỗ Diệu" userId="afd9ef8c48243588" providerId="LiveId" clId="{DE9F243A-8E94-4195-BF9D-0111E26ABC75}" dt="2022-03-23T11:08:51.408" v="281"/>
          <pc:sldLayoutMkLst>
            <pc:docMk/>
            <pc:sldMasterMk cId="2689674175" sldId="2147483648"/>
            <pc:sldLayoutMk cId="4289046814" sldId="2147483657"/>
          </pc:sldLayoutMkLst>
        </pc:sldLayoutChg>
        <pc:sldLayoutChg chg="modTransition">
          <pc:chgData name="Hương Đỗ Diệu" userId="afd9ef8c48243588" providerId="LiveId" clId="{DE9F243A-8E94-4195-BF9D-0111E26ABC75}" dt="2022-03-23T11:08:51.408" v="281"/>
          <pc:sldLayoutMkLst>
            <pc:docMk/>
            <pc:sldMasterMk cId="2689674175" sldId="2147483648"/>
            <pc:sldLayoutMk cId="3839312222" sldId="2147483658"/>
          </pc:sldLayoutMkLst>
        </pc:sldLayoutChg>
        <pc:sldLayoutChg chg="modTransition">
          <pc:chgData name="Hương Đỗ Diệu" userId="afd9ef8c48243588" providerId="LiveId" clId="{DE9F243A-8E94-4195-BF9D-0111E26ABC75}" dt="2022-03-23T11:08:51.408" v="281"/>
          <pc:sldLayoutMkLst>
            <pc:docMk/>
            <pc:sldMasterMk cId="2689674175" sldId="2147483648"/>
            <pc:sldLayoutMk cId="3404391801" sldId="2147483659"/>
          </pc:sldLayoutMkLst>
        </pc:sldLayoutChg>
      </pc:sldMasterChg>
    </pc:docChg>
  </pc:docChgLst>
</pc:chgInfo>
</file>

<file path=ppt/diagrams/_rels/data1.xml.rels><?xml version="1.0" encoding="UTF-8" standalone="yes"?>
<Relationships xmlns="http://schemas.openxmlformats.org/package/2006/relationships"><Relationship Id="rId1" Type="http://schemas.openxmlformats.org/officeDocument/2006/relationships/image" Target="../media/image5.jpeg"/></Relationships>
</file>

<file path=ppt/diagrams/_rels/data2.xml.rels><?xml version="1.0" encoding="UTF-8" standalone="yes"?>
<Relationships xmlns="http://schemas.openxmlformats.org/package/2006/relationships"><Relationship Id="rId1" Type="http://schemas.openxmlformats.org/officeDocument/2006/relationships/image" Target="../media/image6.jpeg"/></Relationships>
</file>

<file path=ppt/diagrams/_rels/data3.xml.rels><?xml version="1.0" encoding="UTF-8" standalone="yes"?>
<Relationships xmlns="http://schemas.openxmlformats.org/package/2006/relationships"><Relationship Id="rId1" Type="http://schemas.openxmlformats.org/officeDocument/2006/relationships/image" Target="../media/image7.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5.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6.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7.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56C662-4EC6-47BA-96C5-89E3D0FE4F0F}"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F2B368D8-8CD9-414C-8737-3E21848BB3CA}">
      <dgm:prSet phldrT="[Text]"/>
      <dgm:spPr/>
      <dgm:t>
        <a:bodyPr/>
        <a:lstStyle/>
        <a:p>
          <a:r>
            <a:rPr lang="en-US" dirty="0"/>
            <a:t> </a:t>
          </a:r>
        </a:p>
      </dgm:t>
    </dgm:pt>
    <dgm:pt modelId="{6421FE30-D678-4896-B219-E5E09A99B0A8}" type="parTrans" cxnId="{C85226FB-E2D3-4CFC-81D5-C5BCC4FB0C6B}">
      <dgm:prSet/>
      <dgm:spPr/>
      <dgm:t>
        <a:bodyPr/>
        <a:lstStyle/>
        <a:p>
          <a:endParaRPr lang="en-US"/>
        </a:p>
      </dgm:t>
    </dgm:pt>
    <dgm:pt modelId="{FC6E517B-E1EC-4F00-881C-F70127C4A778}" type="sibTrans" cxnId="{C85226FB-E2D3-4CFC-81D5-C5BCC4FB0C6B}">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t>
        <a:bodyPr/>
        <a:lstStyle/>
        <a:p>
          <a:endParaRPr lang="en-US"/>
        </a:p>
      </dgm:t>
      <dgm:extLst>
        <a:ext uri="{E40237B7-FDA0-4F09-8148-C483321AD2D9}">
          <dgm14:cNvPr xmlns:dgm14="http://schemas.microsoft.com/office/drawing/2010/diagram" id="0" name="" descr="Thành phố quốc tế Songdo | Tripzone">
            <a:extLst>
              <a:ext uri="{FF2B5EF4-FFF2-40B4-BE49-F238E27FC236}">
                <a16:creationId xmlns:a16="http://schemas.microsoft.com/office/drawing/2014/main" id="{8B4FB5B7-0179-4ED8-8C0D-EE2DD4ECB4FD}"/>
              </a:ext>
            </a:extLst>
          </dgm14:cNvPr>
        </a:ext>
      </dgm:extLst>
    </dgm:pt>
    <dgm:pt modelId="{A05B82D9-33B1-4BEB-BB8D-F4F6FF2ACDE4}" type="pres">
      <dgm:prSet presAssocID="{5356C662-4EC6-47BA-96C5-89E3D0FE4F0F}" presName="Name0" presStyleCnt="0">
        <dgm:presLayoutVars>
          <dgm:chMax val="7"/>
          <dgm:chPref val="7"/>
          <dgm:dir/>
        </dgm:presLayoutVars>
      </dgm:prSet>
      <dgm:spPr/>
    </dgm:pt>
    <dgm:pt modelId="{7FC08755-6333-47A1-AC02-9FBE0E390D5F}" type="pres">
      <dgm:prSet presAssocID="{5356C662-4EC6-47BA-96C5-89E3D0FE4F0F}" presName="Name1" presStyleCnt="0"/>
      <dgm:spPr/>
    </dgm:pt>
    <dgm:pt modelId="{0A656CA4-4734-46A7-B63A-89A9AF750415}" type="pres">
      <dgm:prSet presAssocID="{FC6E517B-E1EC-4F00-881C-F70127C4A778}" presName="picture_1" presStyleCnt="0"/>
      <dgm:spPr/>
    </dgm:pt>
    <dgm:pt modelId="{0BCC37CB-1344-4B43-B00D-6A3E811B8E18}" type="pres">
      <dgm:prSet presAssocID="{FC6E517B-E1EC-4F00-881C-F70127C4A778}" presName="pictureRepeatNode" presStyleLbl="alignImgPlace1" presStyleIdx="0" presStyleCnt="1"/>
      <dgm:spPr/>
    </dgm:pt>
    <dgm:pt modelId="{3CC50099-DE3C-40BD-A2C5-7F99006E71C1}" type="pres">
      <dgm:prSet presAssocID="{F2B368D8-8CD9-414C-8737-3E21848BB3CA}" presName="text_1" presStyleLbl="node1" presStyleIdx="0" presStyleCnt="0">
        <dgm:presLayoutVars>
          <dgm:bulletEnabled val="1"/>
        </dgm:presLayoutVars>
      </dgm:prSet>
      <dgm:spPr/>
    </dgm:pt>
  </dgm:ptLst>
  <dgm:cxnLst>
    <dgm:cxn modelId="{1F9B1E1D-15B3-44D5-852D-70A355EC90B9}" type="presOf" srcId="{FC6E517B-E1EC-4F00-881C-F70127C4A778}" destId="{0BCC37CB-1344-4B43-B00D-6A3E811B8E18}" srcOrd="0" destOrd="0" presId="urn:microsoft.com/office/officeart/2008/layout/CircularPictureCallout"/>
    <dgm:cxn modelId="{6065907D-8377-4B5F-B331-D7397163E848}" type="presOf" srcId="{5356C662-4EC6-47BA-96C5-89E3D0FE4F0F}" destId="{A05B82D9-33B1-4BEB-BB8D-F4F6FF2ACDE4}" srcOrd="0" destOrd="0" presId="urn:microsoft.com/office/officeart/2008/layout/CircularPictureCallout"/>
    <dgm:cxn modelId="{68960E8D-CE72-4F80-A081-FDC9066D4A18}" type="presOf" srcId="{F2B368D8-8CD9-414C-8737-3E21848BB3CA}" destId="{3CC50099-DE3C-40BD-A2C5-7F99006E71C1}" srcOrd="0" destOrd="0" presId="urn:microsoft.com/office/officeart/2008/layout/CircularPictureCallout"/>
    <dgm:cxn modelId="{C85226FB-E2D3-4CFC-81D5-C5BCC4FB0C6B}" srcId="{5356C662-4EC6-47BA-96C5-89E3D0FE4F0F}" destId="{F2B368D8-8CD9-414C-8737-3E21848BB3CA}" srcOrd="0" destOrd="0" parTransId="{6421FE30-D678-4896-B219-E5E09A99B0A8}" sibTransId="{FC6E517B-E1EC-4F00-881C-F70127C4A778}"/>
    <dgm:cxn modelId="{7629C922-1453-4D2F-9093-00B66986D2F5}" type="presParOf" srcId="{A05B82D9-33B1-4BEB-BB8D-F4F6FF2ACDE4}" destId="{7FC08755-6333-47A1-AC02-9FBE0E390D5F}" srcOrd="0" destOrd="0" presId="urn:microsoft.com/office/officeart/2008/layout/CircularPictureCallout"/>
    <dgm:cxn modelId="{B7CE3F7D-0427-4855-9ADB-72B84506122B}" type="presParOf" srcId="{7FC08755-6333-47A1-AC02-9FBE0E390D5F}" destId="{0A656CA4-4734-46A7-B63A-89A9AF750415}" srcOrd="0" destOrd="0" presId="urn:microsoft.com/office/officeart/2008/layout/CircularPictureCallout"/>
    <dgm:cxn modelId="{1347886F-5DAC-4506-86F3-0F7C12E96297}" type="presParOf" srcId="{0A656CA4-4734-46A7-B63A-89A9AF750415}" destId="{0BCC37CB-1344-4B43-B00D-6A3E811B8E18}" srcOrd="0" destOrd="0" presId="urn:microsoft.com/office/officeart/2008/layout/CircularPictureCallout"/>
    <dgm:cxn modelId="{AD9D2095-26BB-4D52-8F5E-3168DD129A00}" type="presParOf" srcId="{7FC08755-6333-47A1-AC02-9FBE0E390D5F}" destId="{3CC50099-DE3C-40BD-A2C5-7F99006E71C1}" srcOrd="1" destOrd="0" presId="urn:microsoft.com/office/officeart/2008/layout/CircularPictureCallou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F86494-D356-4BCC-938F-684A95C7315B}"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4EB08D77-1CB1-42AF-B126-0A6BF51BB4D1}">
      <dgm:prSet phldrT="[Text]"/>
      <dgm:spPr/>
      <dgm:t>
        <a:bodyPr/>
        <a:lstStyle/>
        <a:p>
          <a:r>
            <a:rPr lang="en-US" dirty="0"/>
            <a:t> </a:t>
          </a:r>
        </a:p>
      </dgm:t>
    </dgm:pt>
    <dgm:pt modelId="{30E91A95-547F-4B0E-BEF4-F653B2F2CAF9}" type="parTrans" cxnId="{2DD33804-6750-48ED-97D1-4934E3DD9E38}">
      <dgm:prSet/>
      <dgm:spPr/>
      <dgm:t>
        <a:bodyPr/>
        <a:lstStyle/>
        <a:p>
          <a:endParaRPr lang="en-US"/>
        </a:p>
      </dgm:t>
    </dgm:pt>
    <dgm:pt modelId="{712FB032-6680-4C1F-92B4-158F7427B7D4}" type="sibTrans" cxnId="{2DD33804-6750-48ED-97D1-4934E3DD9E38}">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31000" r="-31000"/>
          </a:stretch>
        </a:blipFill>
      </dgm:spPr>
      <dgm:t>
        <a:bodyPr/>
        <a:lstStyle/>
        <a:p>
          <a:endParaRPr lang="en-US"/>
        </a:p>
      </dgm:t>
      <dgm:extLst>
        <a:ext uri="{E40237B7-FDA0-4F09-8148-C483321AD2D9}">
          <dgm14:cNvPr xmlns:dgm14="http://schemas.microsoft.com/office/drawing/2010/diagram" id="0" name="" descr="Songdo - thành phố thông minh đầu tiên trên thế giới - Nhịp sống Hà Nội">
            <a:extLst>
              <a:ext uri="{FF2B5EF4-FFF2-40B4-BE49-F238E27FC236}">
                <a16:creationId xmlns:a16="http://schemas.microsoft.com/office/drawing/2014/main" id="{F1A20ED8-2804-4260-A7C2-AAAF879AAF3B}"/>
              </a:ext>
            </a:extLst>
          </dgm14:cNvPr>
        </a:ext>
      </dgm:extLst>
    </dgm:pt>
    <dgm:pt modelId="{4E341077-7970-4910-9DAB-B2922C954179}" type="pres">
      <dgm:prSet presAssocID="{FCF86494-D356-4BCC-938F-684A95C7315B}" presName="Name0" presStyleCnt="0">
        <dgm:presLayoutVars>
          <dgm:chMax val="7"/>
          <dgm:chPref val="7"/>
          <dgm:dir/>
        </dgm:presLayoutVars>
      </dgm:prSet>
      <dgm:spPr/>
    </dgm:pt>
    <dgm:pt modelId="{575ECE76-045D-4671-9868-B3AECBF9137D}" type="pres">
      <dgm:prSet presAssocID="{FCF86494-D356-4BCC-938F-684A95C7315B}" presName="Name1" presStyleCnt="0"/>
      <dgm:spPr/>
    </dgm:pt>
    <dgm:pt modelId="{FE2F7322-144B-4BB4-BB57-37D797518CF8}" type="pres">
      <dgm:prSet presAssocID="{712FB032-6680-4C1F-92B4-158F7427B7D4}" presName="picture_1" presStyleCnt="0"/>
      <dgm:spPr/>
    </dgm:pt>
    <dgm:pt modelId="{3432312E-A550-4B52-92A8-7D2364DA72EB}" type="pres">
      <dgm:prSet presAssocID="{712FB032-6680-4C1F-92B4-158F7427B7D4}" presName="pictureRepeatNode" presStyleLbl="alignImgPlace1" presStyleIdx="0" presStyleCnt="1" custLinFactX="65061" custLinFactNeighborX="100000" custLinFactNeighborY="11139"/>
      <dgm:spPr/>
    </dgm:pt>
    <dgm:pt modelId="{E885E0B2-2AD8-405D-9164-13686CD57AB4}" type="pres">
      <dgm:prSet presAssocID="{4EB08D77-1CB1-42AF-B126-0A6BF51BB4D1}" presName="text_1" presStyleLbl="node1" presStyleIdx="0" presStyleCnt="0">
        <dgm:presLayoutVars>
          <dgm:bulletEnabled val="1"/>
        </dgm:presLayoutVars>
      </dgm:prSet>
      <dgm:spPr/>
    </dgm:pt>
  </dgm:ptLst>
  <dgm:cxnLst>
    <dgm:cxn modelId="{2DD33804-6750-48ED-97D1-4934E3DD9E38}" srcId="{FCF86494-D356-4BCC-938F-684A95C7315B}" destId="{4EB08D77-1CB1-42AF-B126-0A6BF51BB4D1}" srcOrd="0" destOrd="0" parTransId="{30E91A95-547F-4B0E-BEF4-F653B2F2CAF9}" sibTransId="{712FB032-6680-4C1F-92B4-158F7427B7D4}"/>
    <dgm:cxn modelId="{6ED8043E-E271-4A24-AA83-B303B4F5F36C}" type="presOf" srcId="{FCF86494-D356-4BCC-938F-684A95C7315B}" destId="{4E341077-7970-4910-9DAB-B2922C954179}" srcOrd="0" destOrd="0" presId="urn:microsoft.com/office/officeart/2008/layout/CircularPictureCallout"/>
    <dgm:cxn modelId="{EEE127CE-E802-47F6-95F6-33E80931CC1F}" type="presOf" srcId="{712FB032-6680-4C1F-92B4-158F7427B7D4}" destId="{3432312E-A550-4B52-92A8-7D2364DA72EB}" srcOrd="0" destOrd="0" presId="urn:microsoft.com/office/officeart/2008/layout/CircularPictureCallout"/>
    <dgm:cxn modelId="{780285F0-C9CF-4196-A2AA-6C0EDA0DB72A}" type="presOf" srcId="{4EB08D77-1CB1-42AF-B126-0A6BF51BB4D1}" destId="{E885E0B2-2AD8-405D-9164-13686CD57AB4}" srcOrd="0" destOrd="0" presId="urn:microsoft.com/office/officeart/2008/layout/CircularPictureCallout"/>
    <dgm:cxn modelId="{882D7831-311D-4205-AAFF-FDED3FDC5DAB}" type="presParOf" srcId="{4E341077-7970-4910-9DAB-B2922C954179}" destId="{575ECE76-045D-4671-9868-B3AECBF9137D}" srcOrd="0" destOrd="0" presId="urn:microsoft.com/office/officeart/2008/layout/CircularPictureCallout"/>
    <dgm:cxn modelId="{ACFB1462-E79A-409C-923E-69B60813B030}" type="presParOf" srcId="{575ECE76-045D-4671-9868-B3AECBF9137D}" destId="{FE2F7322-144B-4BB4-BB57-37D797518CF8}" srcOrd="0" destOrd="0" presId="urn:microsoft.com/office/officeart/2008/layout/CircularPictureCallout"/>
    <dgm:cxn modelId="{63A2676F-F101-4705-9E16-6376A718BF0B}" type="presParOf" srcId="{FE2F7322-144B-4BB4-BB57-37D797518CF8}" destId="{3432312E-A550-4B52-92A8-7D2364DA72EB}" srcOrd="0" destOrd="0" presId="urn:microsoft.com/office/officeart/2008/layout/CircularPictureCallout"/>
    <dgm:cxn modelId="{B38EC148-0386-47F9-99B2-3AC4579E155F}" type="presParOf" srcId="{575ECE76-045D-4671-9868-B3AECBF9137D}" destId="{E885E0B2-2AD8-405D-9164-13686CD57AB4}" srcOrd="1" destOrd="0" presId="urn:microsoft.com/office/officeart/2008/layout/CircularPictureCallou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5F0917-42D5-41B1-A38C-D61A2FBFA9D9}"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B52FDCF4-B8A8-4D50-B12F-5C52CE1B53D2}">
      <dgm:prSet phldrT="[Text]"/>
      <dgm:spPr/>
      <dgm:t>
        <a:bodyPr/>
        <a:lstStyle/>
        <a:p>
          <a:r>
            <a:rPr lang="en-US" dirty="0"/>
            <a:t> </a:t>
          </a:r>
        </a:p>
      </dgm:t>
    </dgm:pt>
    <dgm:pt modelId="{E8435A69-FA91-42A4-8B60-4352705C396A}" type="parTrans" cxnId="{9E162571-5601-4EDD-8B57-0AB0B66B0578}">
      <dgm:prSet/>
      <dgm:spPr/>
      <dgm:t>
        <a:bodyPr/>
        <a:lstStyle/>
        <a:p>
          <a:endParaRPr lang="en-US"/>
        </a:p>
      </dgm:t>
    </dgm:pt>
    <dgm:pt modelId="{F6251135-EDE5-4D85-915A-1F127932828A}" type="sibTrans" cxnId="{9E162571-5601-4EDD-8B57-0AB0B66B0578}">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35000" r="-35000"/>
          </a:stretch>
        </a:blipFill>
      </dgm:spPr>
      <dgm:t>
        <a:bodyPr/>
        <a:lstStyle/>
        <a:p>
          <a:endParaRPr lang="en-US"/>
        </a:p>
      </dgm:t>
      <dgm:extLst>
        <a:ext uri="{E40237B7-FDA0-4F09-8148-C483321AD2D9}">
          <dgm14:cNvPr xmlns:dgm14="http://schemas.microsoft.com/office/drawing/2010/diagram" id="0" name="" descr="South Korea's hi-tech city: Songdo – Business Destinations – Make travel  your business">
            <a:extLst>
              <a:ext uri="{FF2B5EF4-FFF2-40B4-BE49-F238E27FC236}">
                <a16:creationId xmlns:a16="http://schemas.microsoft.com/office/drawing/2014/main" id="{BFF21686-7BE4-4967-8EDA-6A684DFA68C1}"/>
              </a:ext>
            </a:extLst>
          </dgm14:cNvPr>
        </a:ext>
      </dgm:extLst>
    </dgm:pt>
    <dgm:pt modelId="{4C60B3F5-15CF-4816-A5ED-29F7E9B09D1F}" type="pres">
      <dgm:prSet presAssocID="{475F0917-42D5-41B1-A38C-D61A2FBFA9D9}" presName="Name0" presStyleCnt="0">
        <dgm:presLayoutVars>
          <dgm:chMax val="7"/>
          <dgm:chPref val="7"/>
          <dgm:dir/>
        </dgm:presLayoutVars>
      </dgm:prSet>
      <dgm:spPr/>
    </dgm:pt>
    <dgm:pt modelId="{26839580-89DF-4E64-B086-80007738C09E}" type="pres">
      <dgm:prSet presAssocID="{475F0917-42D5-41B1-A38C-D61A2FBFA9D9}" presName="Name1" presStyleCnt="0"/>
      <dgm:spPr/>
    </dgm:pt>
    <dgm:pt modelId="{F28D2781-60DC-4003-B97D-9C8FD0310954}" type="pres">
      <dgm:prSet presAssocID="{F6251135-EDE5-4D85-915A-1F127932828A}" presName="picture_1" presStyleCnt="0"/>
      <dgm:spPr/>
    </dgm:pt>
    <dgm:pt modelId="{5820D0FB-F47A-4B07-89E2-13E6DE89801E}" type="pres">
      <dgm:prSet presAssocID="{F6251135-EDE5-4D85-915A-1F127932828A}" presName="pictureRepeatNode" presStyleLbl="alignImgPlace1" presStyleIdx="0" presStyleCnt="1" custLinFactX="32566" custLinFactNeighborX="100000" custLinFactNeighborY="-85009"/>
      <dgm:spPr/>
    </dgm:pt>
    <dgm:pt modelId="{91C7E91C-30F8-4B6E-924C-5B6953FFE444}" type="pres">
      <dgm:prSet presAssocID="{B52FDCF4-B8A8-4D50-B12F-5C52CE1B53D2}" presName="text_1" presStyleLbl="node1" presStyleIdx="0" presStyleCnt="0">
        <dgm:presLayoutVars>
          <dgm:bulletEnabled val="1"/>
        </dgm:presLayoutVars>
      </dgm:prSet>
      <dgm:spPr/>
    </dgm:pt>
  </dgm:ptLst>
  <dgm:cxnLst>
    <dgm:cxn modelId="{9E162571-5601-4EDD-8B57-0AB0B66B0578}" srcId="{475F0917-42D5-41B1-A38C-D61A2FBFA9D9}" destId="{B52FDCF4-B8A8-4D50-B12F-5C52CE1B53D2}" srcOrd="0" destOrd="0" parTransId="{E8435A69-FA91-42A4-8B60-4352705C396A}" sibTransId="{F6251135-EDE5-4D85-915A-1F127932828A}"/>
    <dgm:cxn modelId="{4AD5037F-9FAA-471D-9AD3-0A99C96ACE27}" type="presOf" srcId="{F6251135-EDE5-4D85-915A-1F127932828A}" destId="{5820D0FB-F47A-4B07-89E2-13E6DE89801E}" srcOrd="0" destOrd="0" presId="urn:microsoft.com/office/officeart/2008/layout/CircularPictureCallout"/>
    <dgm:cxn modelId="{286D8383-8A3B-4D10-9B7D-F1C8CE59BDB8}" type="presOf" srcId="{475F0917-42D5-41B1-A38C-D61A2FBFA9D9}" destId="{4C60B3F5-15CF-4816-A5ED-29F7E9B09D1F}" srcOrd="0" destOrd="0" presId="urn:microsoft.com/office/officeart/2008/layout/CircularPictureCallout"/>
    <dgm:cxn modelId="{9FA87EE7-7D4A-440F-A0E2-BB8814834B18}" type="presOf" srcId="{B52FDCF4-B8A8-4D50-B12F-5C52CE1B53D2}" destId="{91C7E91C-30F8-4B6E-924C-5B6953FFE444}" srcOrd="0" destOrd="0" presId="urn:microsoft.com/office/officeart/2008/layout/CircularPictureCallout"/>
    <dgm:cxn modelId="{F519B951-097F-4F6B-97AA-7E358D4278E0}" type="presParOf" srcId="{4C60B3F5-15CF-4816-A5ED-29F7E9B09D1F}" destId="{26839580-89DF-4E64-B086-80007738C09E}" srcOrd="0" destOrd="0" presId="urn:microsoft.com/office/officeart/2008/layout/CircularPictureCallout"/>
    <dgm:cxn modelId="{051A7E5B-CC03-46A0-83A5-C4E4243FB25B}" type="presParOf" srcId="{26839580-89DF-4E64-B086-80007738C09E}" destId="{F28D2781-60DC-4003-B97D-9C8FD0310954}" srcOrd="0" destOrd="0" presId="urn:microsoft.com/office/officeart/2008/layout/CircularPictureCallout"/>
    <dgm:cxn modelId="{48B8DFBC-D3B8-4172-82E9-DA2870846E73}" type="presParOf" srcId="{F28D2781-60DC-4003-B97D-9C8FD0310954}" destId="{5820D0FB-F47A-4B07-89E2-13E6DE89801E}" srcOrd="0" destOrd="0" presId="urn:microsoft.com/office/officeart/2008/layout/CircularPictureCallout"/>
    <dgm:cxn modelId="{DC89E0EA-7655-4A6F-BE9B-8DD5A6A016C7}" type="presParOf" srcId="{26839580-89DF-4E64-B086-80007738C09E}" destId="{91C7E91C-30F8-4B6E-924C-5B6953FFE444}" srcOrd="1" destOrd="0" presId="urn:microsoft.com/office/officeart/2008/layout/CircularPictureCallou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CC37CB-1344-4B43-B00D-6A3E811B8E18}">
      <dsp:nvSpPr>
        <dsp:cNvPr id="0" name=""/>
        <dsp:cNvSpPr/>
      </dsp:nvSpPr>
      <dsp:spPr>
        <a:xfrm>
          <a:off x="1559683" y="520910"/>
          <a:ext cx="3119367" cy="311936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CC50099-DE3C-40BD-A2C5-7F99006E71C1}">
      <dsp:nvSpPr>
        <dsp:cNvPr id="0" name=""/>
        <dsp:cNvSpPr/>
      </dsp:nvSpPr>
      <dsp:spPr>
        <a:xfrm>
          <a:off x="2121169" y="2177294"/>
          <a:ext cx="1996394" cy="102939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2889250">
            <a:lnSpc>
              <a:spcPct val="90000"/>
            </a:lnSpc>
            <a:spcBef>
              <a:spcPct val="0"/>
            </a:spcBef>
            <a:spcAft>
              <a:spcPct val="35000"/>
            </a:spcAft>
            <a:buNone/>
          </a:pPr>
          <a:r>
            <a:rPr lang="en-US" sz="6500" kern="1200" dirty="0"/>
            <a:t> </a:t>
          </a:r>
        </a:p>
      </dsp:txBody>
      <dsp:txXfrm>
        <a:off x="2121169" y="2177294"/>
        <a:ext cx="1996394" cy="10293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32312E-A550-4B52-92A8-7D2364DA72EB}">
      <dsp:nvSpPr>
        <dsp:cNvPr id="0" name=""/>
        <dsp:cNvSpPr/>
      </dsp:nvSpPr>
      <dsp:spPr>
        <a:xfrm>
          <a:off x="3119367" y="868376"/>
          <a:ext cx="3119367" cy="311936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1000" r="-3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885E0B2-2AD8-405D-9164-13686CD57AB4}">
      <dsp:nvSpPr>
        <dsp:cNvPr id="0" name=""/>
        <dsp:cNvSpPr/>
      </dsp:nvSpPr>
      <dsp:spPr>
        <a:xfrm>
          <a:off x="2121169" y="2177293"/>
          <a:ext cx="1996394" cy="102939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2889250">
            <a:lnSpc>
              <a:spcPct val="90000"/>
            </a:lnSpc>
            <a:spcBef>
              <a:spcPct val="0"/>
            </a:spcBef>
            <a:spcAft>
              <a:spcPct val="35000"/>
            </a:spcAft>
            <a:buNone/>
          </a:pPr>
          <a:r>
            <a:rPr lang="en-US" sz="6500" kern="1200" dirty="0"/>
            <a:t> </a:t>
          </a:r>
        </a:p>
      </dsp:txBody>
      <dsp:txXfrm>
        <a:off x="2121169" y="2177293"/>
        <a:ext cx="1996394" cy="10293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20D0FB-F47A-4B07-89E2-13E6DE89801E}">
      <dsp:nvSpPr>
        <dsp:cNvPr id="0" name=""/>
        <dsp:cNvSpPr/>
      </dsp:nvSpPr>
      <dsp:spPr>
        <a:xfrm>
          <a:off x="3119367" y="0"/>
          <a:ext cx="3119367" cy="311936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5000" r="-3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1C7E91C-30F8-4B6E-924C-5B6953FFE444}">
      <dsp:nvSpPr>
        <dsp:cNvPr id="0" name=""/>
        <dsp:cNvSpPr/>
      </dsp:nvSpPr>
      <dsp:spPr>
        <a:xfrm>
          <a:off x="2121169" y="1970532"/>
          <a:ext cx="1996394" cy="102939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2889250">
            <a:lnSpc>
              <a:spcPct val="90000"/>
            </a:lnSpc>
            <a:spcBef>
              <a:spcPct val="0"/>
            </a:spcBef>
            <a:spcAft>
              <a:spcPct val="35000"/>
            </a:spcAft>
            <a:buNone/>
          </a:pPr>
          <a:r>
            <a:rPr lang="en-US" sz="6500" kern="1200" dirty="0"/>
            <a:t> </a:t>
          </a:r>
        </a:p>
      </dsp:txBody>
      <dsp:txXfrm>
        <a:off x="2121169" y="1970532"/>
        <a:ext cx="1996394" cy="1029391"/>
      </dsp:txXfrm>
    </dsp:sp>
  </dsp:spTree>
</dsp:drawing>
</file>

<file path=ppt/diagrams/layout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29865-EDBE-4B29-B355-9F30AB0743A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BA98EF3-00C3-47DA-B54A-856FD54E64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C0B0AFE-F775-4F8A-8480-33068B6B028D}"/>
              </a:ext>
            </a:extLst>
          </p:cNvPr>
          <p:cNvSpPr>
            <a:spLocks noGrp="1"/>
          </p:cNvSpPr>
          <p:nvPr>
            <p:ph type="dt" sz="half" idx="10"/>
          </p:nvPr>
        </p:nvSpPr>
        <p:spPr/>
        <p:txBody>
          <a:bodyPr/>
          <a:lstStyle/>
          <a:p>
            <a:fld id="{72D619DA-C705-4AD7-B3E5-0DF9A2263263}" type="datetimeFigureOut">
              <a:rPr lang="en-US" smtClean="0"/>
              <a:t>3/24/2022</a:t>
            </a:fld>
            <a:endParaRPr lang="en-US"/>
          </a:p>
        </p:txBody>
      </p:sp>
      <p:sp>
        <p:nvSpPr>
          <p:cNvPr id="5" name="Footer Placeholder 4">
            <a:extLst>
              <a:ext uri="{FF2B5EF4-FFF2-40B4-BE49-F238E27FC236}">
                <a16:creationId xmlns:a16="http://schemas.microsoft.com/office/drawing/2014/main" id="{85EC2D94-0B84-4ACB-9B0B-36EC038D4A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F5F2B7-1525-4F37-8AD8-28C2757F54E1}"/>
              </a:ext>
            </a:extLst>
          </p:cNvPr>
          <p:cNvSpPr>
            <a:spLocks noGrp="1"/>
          </p:cNvSpPr>
          <p:nvPr>
            <p:ph type="sldNum" sz="quarter" idx="12"/>
          </p:nvPr>
        </p:nvSpPr>
        <p:spPr/>
        <p:txBody>
          <a:bodyPr/>
          <a:lstStyle/>
          <a:p>
            <a:fld id="{8897DAB5-05C7-47B1-A393-966D3ABB278E}" type="slidenum">
              <a:rPr lang="en-US" smtClean="0"/>
              <a:t>‹#›</a:t>
            </a:fld>
            <a:endParaRPr lang="en-US"/>
          </a:p>
        </p:txBody>
      </p:sp>
    </p:spTree>
    <p:extLst>
      <p:ext uri="{BB962C8B-B14F-4D97-AF65-F5344CB8AC3E}">
        <p14:creationId xmlns:p14="http://schemas.microsoft.com/office/powerpoint/2010/main" val="3464247264"/>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A8D8E-18A5-4749-97FE-8106770492D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2DEA09-2F9E-4407-BF41-C3D4033D631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8FF967-FB47-49EC-BD13-FED74D5956E6}"/>
              </a:ext>
            </a:extLst>
          </p:cNvPr>
          <p:cNvSpPr>
            <a:spLocks noGrp="1"/>
          </p:cNvSpPr>
          <p:nvPr>
            <p:ph type="dt" sz="half" idx="10"/>
          </p:nvPr>
        </p:nvSpPr>
        <p:spPr/>
        <p:txBody>
          <a:bodyPr/>
          <a:lstStyle/>
          <a:p>
            <a:fld id="{72D619DA-C705-4AD7-B3E5-0DF9A2263263}" type="datetimeFigureOut">
              <a:rPr lang="en-US" smtClean="0"/>
              <a:t>3/24/2022</a:t>
            </a:fld>
            <a:endParaRPr lang="en-US"/>
          </a:p>
        </p:txBody>
      </p:sp>
      <p:sp>
        <p:nvSpPr>
          <p:cNvPr id="5" name="Footer Placeholder 4">
            <a:extLst>
              <a:ext uri="{FF2B5EF4-FFF2-40B4-BE49-F238E27FC236}">
                <a16:creationId xmlns:a16="http://schemas.microsoft.com/office/drawing/2014/main" id="{C01D6D83-63E4-4E5C-BE8F-48DE68BE14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313304-1E2F-4B65-8219-E036036B8DA6}"/>
              </a:ext>
            </a:extLst>
          </p:cNvPr>
          <p:cNvSpPr>
            <a:spLocks noGrp="1"/>
          </p:cNvSpPr>
          <p:nvPr>
            <p:ph type="sldNum" sz="quarter" idx="12"/>
          </p:nvPr>
        </p:nvSpPr>
        <p:spPr/>
        <p:txBody>
          <a:bodyPr/>
          <a:lstStyle/>
          <a:p>
            <a:fld id="{8897DAB5-05C7-47B1-A393-966D3ABB278E}" type="slidenum">
              <a:rPr lang="en-US" smtClean="0"/>
              <a:t>‹#›</a:t>
            </a:fld>
            <a:endParaRPr lang="en-US"/>
          </a:p>
        </p:txBody>
      </p:sp>
    </p:spTree>
    <p:extLst>
      <p:ext uri="{BB962C8B-B14F-4D97-AF65-F5344CB8AC3E}">
        <p14:creationId xmlns:p14="http://schemas.microsoft.com/office/powerpoint/2010/main" val="3839312222"/>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F0FD32-288E-4848-8EBF-72000693BA4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F6E5EBD-5D6E-4FA6-8FDF-AB8F84FB157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92A16A-ACD0-49F9-8CCC-0514E065AA7C}"/>
              </a:ext>
            </a:extLst>
          </p:cNvPr>
          <p:cNvSpPr>
            <a:spLocks noGrp="1"/>
          </p:cNvSpPr>
          <p:nvPr>
            <p:ph type="dt" sz="half" idx="10"/>
          </p:nvPr>
        </p:nvSpPr>
        <p:spPr/>
        <p:txBody>
          <a:bodyPr/>
          <a:lstStyle/>
          <a:p>
            <a:fld id="{72D619DA-C705-4AD7-B3E5-0DF9A2263263}" type="datetimeFigureOut">
              <a:rPr lang="en-US" smtClean="0"/>
              <a:t>3/24/2022</a:t>
            </a:fld>
            <a:endParaRPr lang="en-US"/>
          </a:p>
        </p:txBody>
      </p:sp>
      <p:sp>
        <p:nvSpPr>
          <p:cNvPr id="5" name="Footer Placeholder 4">
            <a:extLst>
              <a:ext uri="{FF2B5EF4-FFF2-40B4-BE49-F238E27FC236}">
                <a16:creationId xmlns:a16="http://schemas.microsoft.com/office/drawing/2014/main" id="{D43F6CFC-08CE-4B3F-AA7A-12CE133895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02D60-2A9F-416B-A870-0FB94C069EE3}"/>
              </a:ext>
            </a:extLst>
          </p:cNvPr>
          <p:cNvSpPr>
            <a:spLocks noGrp="1"/>
          </p:cNvSpPr>
          <p:nvPr>
            <p:ph type="sldNum" sz="quarter" idx="12"/>
          </p:nvPr>
        </p:nvSpPr>
        <p:spPr/>
        <p:txBody>
          <a:bodyPr/>
          <a:lstStyle/>
          <a:p>
            <a:fld id="{8897DAB5-05C7-47B1-A393-966D3ABB278E}" type="slidenum">
              <a:rPr lang="en-US" smtClean="0"/>
              <a:t>‹#›</a:t>
            </a:fld>
            <a:endParaRPr lang="en-US"/>
          </a:p>
        </p:txBody>
      </p:sp>
    </p:spTree>
    <p:extLst>
      <p:ext uri="{BB962C8B-B14F-4D97-AF65-F5344CB8AC3E}">
        <p14:creationId xmlns:p14="http://schemas.microsoft.com/office/powerpoint/2010/main" val="3404391801"/>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85942-E079-42EE-A7EB-78C63F9992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206671-297E-4480-AB45-1EB42FEE585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53556F-4B17-4700-A3A0-C4D45A173F53}"/>
              </a:ext>
            </a:extLst>
          </p:cNvPr>
          <p:cNvSpPr>
            <a:spLocks noGrp="1"/>
          </p:cNvSpPr>
          <p:nvPr>
            <p:ph type="dt" sz="half" idx="10"/>
          </p:nvPr>
        </p:nvSpPr>
        <p:spPr/>
        <p:txBody>
          <a:bodyPr/>
          <a:lstStyle/>
          <a:p>
            <a:fld id="{72D619DA-C705-4AD7-B3E5-0DF9A2263263}" type="datetimeFigureOut">
              <a:rPr lang="en-US" smtClean="0"/>
              <a:t>3/24/2022</a:t>
            </a:fld>
            <a:endParaRPr lang="en-US"/>
          </a:p>
        </p:txBody>
      </p:sp>
      <p:sp>
        <p:nvSpPr>
          <p:cNvPr id="5" name="Footer Placeholder 4">
            <a:extLst>
              <a:ext uri="{FF2B5EF4-FFF2-40B4-BE49-F238E27FC236}">
                <a16:creationId xmlns:a16="http://schemas.microsoft.com/office/drawing/2014/main" id="{BCE85B66-8EEC-40D7-9C2D-3EFB48E226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C59C0B-9CDD-42E8-B492-7F23D58B1F01}"/>
              </a:ext>
            </a:extLst>
          </p:cNvPr>
          <p:cNvSpPr>
            <a:spLocks noGrp="1"/>
          </p:cNvSpPr>
          <p:nvPr>
            <p:ph type="sldNum" sz="quarter" idx="12"/>
          </p:nvPr>
        </p:nvSpPr>
        <p:spPr/>
        <p:txBody>
          <a:bodyPr/>
          <a:lstStyle/>
          <a:p>
            <a:fld id="{8897DAB5-05C7-47B1-A393-966D3ABB278E}" type="slidenum">
              <a:rPr lang="en-US" smtClean="0"/>
              <a:t>‹#›</a:t>
            </a:fld>
            <a:endParaRPr lang="en-US"/>
          </a:p>
        </p:txBody>
      </p:sp>
    </p:spTree>
    <p:extLst>
      <p:ext uri="{BB962C8B-B14F-4D97-AF65-F5344CB8AC3E}">
        <p14:creationId xmlns:p14="http://schemas.microsoft.com/office/powerpoint/2010/main" val="3972583795"/>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D0FD2-F4F5-4DD9-B2AE-5BDFE12188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C1262F1-A449-490E-8C31-CB38816CFE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823205A-FFDC-403A-96C2-696464055790}"/>
              </a:ext>
            </a:extLst>
          </p:cNvPr>
          <p:cNvSpPr>
            <a:spLocks noGrp="1"/>
          </p:cNvSpPr>
          <p:nvPr>
            <p:ph type="dt" sz="half" idx="10"/>
          </p:nvPr>
        </p:nvSpPr>
        <p:spPr/>
        <p:txBody>
          <a:bodyPr/>
          <a:lstStyle/>
          <a:p>
            <a:fld id="{72D619DA-C705-4AD7-B3E5-0DF9A2263263}" type="datetimeFigureOut">
              <a:rPr lang="en-US" smtClean="0"/>
              <a:t>3/24/2022</a:t>
            </a:fld>
            <a:endParaRPr lang="en-US"/>
          </a:p>
        </p:txBody>
      </p:sp>
      <p:sp>
        <p:nvSpPr>
          <p:cNvPr id="5" name="Footer Placeholder 4">
            <a:extLst>
              <a:ext uri="{FF2B5EF4-FFF2-40B4-BE49-F238E27FC236}">
                <a16:creationId xmlns:a16="http://schemas.microsoft.com/office/drawing/2014/main" id="{23F64450-D95C-4439-B180-2B0AE544B8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F8D926-E63B-4D11-BCB8-CCE73E4B67B5}"/>
              </a:ext>
            </a:extLst>
          </p:cNvPr>
          <p:cNvSpPr>
            <a:spLocks noGrp="1"/>
          </p:cNvSpPr>
          <p:nvPr>
            <p:ph type="sldNum" sz="quarter" idx="12"/>
          </p:nvPr>
        </p:nvSpPr>
        <p:spPr/>
        <p:txBody>
          <a:bodyPr/>
          <a:lstStyle/>
          <a:p>
            <a:fld id="{8897DAB5-05C7-47B1-A393-966D3ABB278E}" type="slidenum">
              <a:rPr lang="en-US" smtClean="0"/>
              <a:t>‹#›</a:t>
            </a:fld>
            <a:endParaRPr lang="en-US"/>
          </a:p>
        </p:txBody>
      </p:sp>
    </p:spTree>
    <p:extLst>
      <p:ext uri="{BB962C8B-B14F-4D97-AF65-F5344CB8AC3E}">
        <p14:creationId xmlns:p14="http://schemas.microsoft.com/office/powerpoint/2010/main" val="2497908007"/>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ECCFA-2D2E-403D-81E8-E49632F7BB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0818DC-84AC-42E7-AE6A-A7B8865415B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261885-4437-4DEA-82E0-CB3EA1D0267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18071F-80B3-4149-BD0B-4D3E7C6846B0}"/>
              </a:ext>
            </a:extLst>
          </p:cNvPr>
          <p:cNvSpPr>
            <a:spLocks noGrp="1"/>
          </p:cNvSpPr>
          <p:nvPr>
            <p:ph type="dt" sz="half" idx="10"/>
          </p:nvPr>
        </p:nvSpPr>
        <p:spPr/>
        <p:txBody>
          <a:bodyPr/>
          <a:lstStyle/>
          <a:p>
            <a:fld id="{72D619DA-C705-4AD7-B3E5-0DF9A2263263}" type="datetimeFigureOut">
              <a:rPr lang="en-US" smtClean="0"/>
              <a:t>3/24/2022</a:t>
            </a:fld>
            <a:endParaRPr lang="en-US"/>
          </a:p>
        </p:txBody>
      </p:sp>
      <p:sp>
        <p:nvSpPr>
          <p:cNvPr id="6" name="Footer Placeholder 5">
            <a:extLst>
              <a:ext uri="{FF2B5EF4-FFF2-40B4-BE49-F238E27FC236}">
                <a16:creationId xmlns:a16="http://schemas.microsoft.com/office/drawing/2014/main" id="{70C85E5F-5C07-4BB3-8159-DE261FBB80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230068-C1EC-4076-8150-1FDC75E624E9}"/>
              </a:ext>
            </a:extLst>
          </p:cNvPr>
          <p:cNvSpPr>
            <a:spLocks noGrp="1"/>
          </p:cNvSpPr>
          <p:nvPr>
            <p:ph type="sldNum" sz="quarter" idx="12"/>
          </p:nvPr>
        </p:nvSpPr>
        <p:spPr/>
        <p:txBody>
          <a:bodyPr/>
          <a:lstStyle/>
          <a:p>
            <a:fld id="{8897DAB5-05C7-47B1-A393-966D3ABB278E}" type="slidenum">
              <a:rPr lang="en-US" smtClean="0"/>
              <a:t>‹#›</a:t>
            </a:fld>
            <a:endParaRPr lang="en-US"/>
          </a:p>
        </p:txBody>
      </p:sp>
    </p:spTree>
    <p:extLst>
      <p:ext uri="{BB962C8B-B14F-4D97-AF65-F5344CB8AC3E}">
        <p14:creationId xmlns:p14="http://schemas.microsoft.com/office/powerpoint/2010/main" val="4173008663"/>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EFA60-6D3E-49C7-9D77-916A57C231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53F8D64-727F-4723-B806-2D7ADFEF55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43194BC-31C6-423D-BFE7-E58114210C9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7621014-F697-4E51-B830-93AB821C19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413D834-E4D4-4AAD-8FE7-E995D950F44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E7A529-632E-4345-9882-FA889B5D13B3}"/>
              </a:ext>
            </a:extLst>
          </p:cNvPr>
          <p:cNvSpPr>
            <a:spLocks noGrp="1"/>
          </p:cNvSpPr>
          <p:nvPr>
            <p:ph type="dt" sz="half" idx="10"/>
          </p:nvPr>
        </p:nvSpPr>
        <p:spPr/>
        <p:txBody>
          <a:bodyPr/>
          <a:lstStyle/>
          <a:p>
            <a:fld id="{72D619DA-C705-4AD7-B3E5-0DF9A2263263}" type="datetimeFigureOut">
              <a:rPr lang="en-US" smtClean="0"/>
              <a:t>3/24/2022</a:t>
            </a:fld>
            <a:endParaRPr lang="en-US"/>
          </a:p>
        </p:txBody>
      </p:sp>
      <p:sp>
        <p:nvSpPr>
          <p:cNvPr id="8" name="Footer Placeholder 7">
            <a:extLst>
              <a:ext uri="{FF2B5EF4-FFF2-40B4-BE49-F238E27FC236}">
                <a16:creationId xmlns:a16="http://schemas.microsoft.com/office/drawing/2014/main" id="{23037980-5D79-425F-99D5-8EC0E35F0FA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7E6C62B-8CF9-476A-9950-9C41E2B61B80}"/>
              </a:ext>
            </a:extLst>
          </p:cNvPr>
          <p:cNvSpPr>
            <a:spLocks noGrp="1"/>
          </p:cNvSpPr>
          <p:nvPr>
            <p:ph type="sldNum" sz="quarter" idx="12"/>
          </p:nvPr>
        </p:nvSpPr>
        <p:spPr/>
        <p:txBody>
          <a:bodyPr/>
          <a:lstStyle/>
          <a:p>
            <a:fld id="{8897DAB5-05C7-47B1-A393-966D3ABB278E}" type="slidenum">
              <a:rPr lang="en-US" smtClean="0"/>
              <a:t>‹#›</a:t>
            </a:fld>
            <a:endParaRPr lang="en-US"/>
          </a:p>
        </p:txBody>
      </p:sp>
    </p:spTree>
    <p:extLst>
      <p:ext uri="{BB962C8B-B14F-4D97-AF65-F5344CB8AC3E}">
        <p14:creationId xmlns:p14="http://schemas.microsoft.com/office/powerpoint/2010/main" val="3277373079"/>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8233E-9320-47FA-B78A-06BA9337180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BC969C3-1804-4764-8A00-514D99127F49}"/>
              </a:ext>
            </a:extLst>
          </p:cNvPr>
          <p:cNvSpPr>
            <a:spLocks noGrp="1"/>
          </p:cNvSpPr>
          <p:nvPr>
            <p:ph type="dt" sz="half" idx="10"/>
          </p:nvPr>
        </p:nvSpPr>
        <p:spPr/>
        <p:txBody>
          <a:bodyPr/>
          <a:lstStyle/>
          <a:p>
            <a:fld id="{72D619DA-C705-4AD7-B3E5-0DF9A2263263}" type="datetimeFigureOut">
              <a:rPr lang="en-US" smtClean="0"/>
              <a:t>3/24/2022</a:t>
            </a:fld>
            <a:endParaRPr lang="en-US"/>
          </a:p>
        </p:txBody>
      </p:sp>
      <p:sp>
        <p:nvSpPr>
          <p:cNvPr id="4" name="Footer Placeholder 3">
            <a:extLst>
              <a:ext uri="{FF2B5EF4-FFF2-40B4-BE49-F238E27FC236}">
                <a16:creationId xmlns:a16="http://schemas.microsoft.com/office/drawing/2014/main" id="{61063692-F4B2-4C3E-9ABF-478B498317C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E6ECC03-49FE-47F2-A301-DF14989C34A2}"/>
              </a:ext>
            </a:extLst>
          </p:cNvPr>
          <p:cNvSpPr>
            <a:spLocks noGrp="1"/>
          </p:cNvSpPr>
          <p:nvPr>
            <p:ph type="sldNum" sz="quarter" idx="12"/>
          </p:nvPr>
        </p:nvSpPr>
        <p:spPr/>
        <p:txBody>
          <a:bodyPr/>
          <a:lstStyle/>
          <a:p>
            <a:fld id="{8897DAB5-05C7-47B1-A393-966D3ABB278E}" type="slidenum">
              <a:rPr lang="en-US" smtClean="0"/>
              <a:t>‹#›</a:t>
            </a:fld>
            <a:endParaRPr lang="en-US"/>
          </a:p>
        </p:txBody>
      </p:sp>
    </p:spTree>
    <p:extLst>
      <p:ext uri="{BB962C8B-B14F-4D97-AF65-F5344CB8AC3E}">
        <p14:creationId xmlns:p14="http://schemas.microsoft.com/office/powerpoint/2010/main" val="898332277"/>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841E5E-4EB2-4D3E-AEF7-21B505B53548}"/>
              </a:ext>
            </a:extLst>
          </p:cNvPr>
          <p:cNvSpPr>
            <a:spLocks noGrp="1"/>
          </p:cNvSpPr>
          <p:nvPr>
            <p:ph type="dt" sz="half" idx="10"/>
          </p:nvPr>
        </p:nvSpPr>
        <p:spPr/>
        <p:txBody>
          <a:bodyPr/>
          <a:lstStyle/>
          <a:p>
            <a:fld id="{72D619DA-C705-4AD7-B3E5-0DF9A2263263}" type="datetimeFigureOut">
              <a:rPr lang="en-US" smtClean="0"/>
              <a:t>3/24/2022</a:t>
            </a:fld>
            <a:endParaRPr lang="en-US"/>
          </a:p>
        </p:txBody>
      </p:sp>
      <p:sp>
        <p:nvSpPr>
          <p:cNvPr id="3" name="Footer Placeholder 2">
            <a:extLst>
              <a:ext uri="{FF2B5EF4-FFF2-40B4-BE49-F238E27FC236}">
                <a16:creationId xmlns:a16="http://schemas.microsoft.com/office/drawing/2014/main" id="{9371448C-D38E-4517-B4AC-F2A152E79D0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C569943-46A1-4AC0-8D13-1D9C41698583}"/>
              </a:ext>
            </a:extLst>
          </p:cNvPr>
          <p:cNvSpPr>
            <a:spLocks noGrp="1"/>
          </p:cNvSpPr>
          <p:nvPr>
            <p:ph type="sldNum" sz="quarter" idx="12"/>
          </p:nvPr>
        </p:nvSpPr>
        <p:spPr/>
        <p:txBody>
          <a:bodyPr/>
          <a:lstStyle/>
          <a:p>
            <a:fld id="{8897DAB5-05C7-47B1-A393-966D3ABB278E}" type="slidenum">
              <a:rPr lang="en-US" smtClean="0"/>
              <a:t>‹#›</a:t>
            </a:fld>
            <a:endParaRPr lang="en-US"/>
          </a:p>
        </p:txBody>
      </p:sp>
    </p:spTree>
    <p:extLst>
      <p:ext uri="{BB962C8B-B14F-4D97-AF65-F5344CB8AC3E}">
        <p14:creationId xmlns:p14="http://schemas.microsoft.com/office/powerpoint/2010/main" val="1344552424"/>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8B9D9-F6A0-49F3-ABA6-4613F259D3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E0834E4-9F54-4DA7-8144-BEBA37573C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96DC01-EA83-48A1-813C-57B16EB99D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5EB8E0-D2FC-4143-9C8B-931D2777DDD2}"/>
              </a:ext>
            </a:extLst>
          </p:cNvPr>
          <p:cNvSpPr>
            <a:spLocks noGrp="1"/>
          </p:cNvSpPr>
          <p:nvPr>
            <p:ph type="dt" sz="half" idx="10"/>
          </p:nvPr>
        </p:nvSpPr>
        <p:spPr/>
        <p:txBody>
          <a:bodyPr/>
          <a:lstStyle/>
          <a:p>
            <a:fld id="{72D619DA-C705-4AD7-B3E5-0DF9A2263263}" type="datetimeFigureOut">
              <a:rPr lang="en-US" smtClean="0"/>
              <a:t>3/24/2022</a:t>
            </a:fld>
            <a:endParaRPr lang="en-US"/>
          </a:p>
        </p:txBody>
      </p:sp>
      <p:sp>
        <p:nvSpPr>
          <p:cNvPr id="6" name="Footer Placeholder 5">
            <a:extLst>
              <a:ext uri="{FF2B5EF4-FFF2-40B4-BE49-F238E27FC236}">
                <a16:creationId xmlns:a16="http://schemas.microsoft.com/office/drawing/2014/main" id="{93ABAA15-C8D2-43AC-8B2B-F5AC93CF80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BA65F3-AC9E-4DBE-B10C-441F1DAE0D46}"/>
              </a:ext>
            </a:extLst>
          </p:cNvPr>
          <p:cNvSpPr>
            <a:spLocks noGrp="1"/>
          </p:cNvSpPr>
          <p:nvPr>
            <p:ph type="sldNum" sz="quarter" idx="12"/>
          </p:nvPr>
        </p:nvSpPr>
        <p:spPr/>
        <p:txBody>
          <a:bodyPr/>
          <a:lstStyle/>
          <a:p>
            <a:fld id="{8897DAB5-05C7-47B1-A393-966D3ABB278E}" type="slidenum">
              <a:rPr lang="en-US" smtClean="0"/>
              <a:t>‹#›</a:t>
            </a:fld>
            <a:endParaRPr lang="en-US"/>
          </a:p>
        </p:txBody>
      </p:sp>
    </p:spTree>
    <p:extLst>
      <p:ext uri="{BB962C8B-B14F-4D97-AF65-F5344CB8AC3E}">
        <p14:creationId xmlns:p14="http://schemas.microsoft.com/office/powerpoint/2010/main" val="2994196604"/>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CE1BF-B123-4DEC-8770-671E749E4E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B9FFDA3-5E8C-4FC6-AA88-0EABE17D16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C01C581-3F27-4745-A50C-F50F92308E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0462DC-D206-4446-A72E-35E2EBCF23CA}"/>
              </a:ext>
            </a:extLst>
          </p:cNvPr>
          <p:cNvSpPr>
            <a:spLocks noGrp="1"/>
          </p:cNvSpPr>
          <p:nvPr>
            <p:ph type="dt" sz="half" idx="10"/>
          </p:nvPr>
        </p:nvSpPr>
        <p:spPr/>
        <p:txBody>
          <a:bodyPr/>
          <a:lstStyle/>
          <a:p>
            <a:fld id="{72D619DA-C705-4AD7-B3E5-0DF9A2263263}" type="datetimeFigureOut">
              <a:rPr lang="en-US" smtClean="0"/>
              <a:t>3/24/2022</a:t>
            </a:fld>
            <a:endParaRPr lang="en-US"/>
          </a:p>
        </p:txBody>
      </p:sp>
      <p:sp>
        <p:nvSpPr>
          <p:cNvPr id="6" name="Footer Placeholder 5">
            <a:extLst>
              <a:ext uri="{FF2B5EF4-FFF2-40B4-BE49-F238E27FC236}">
                <a16:creationId xmlns:a16="http://schemas.microsoft.com/office/drawing/2014/main" id="{2429A378-5299-418C-888E-EE5F9F9315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75C80D-CE9C-40F3-A792-60C57292A52B}"/>
              </a:ext>
            </a:extLst>
          </p:cNvPr>
          <p:cNvSpPr>
            <a:spLocks noGrp="1"/>
          </p:cNvSpPr>
          <p:nvPr>
            <p:ph type="sldNum" sz="quarter" idx="12"/>
          </p:nvPr>
        </p:nvSpPr>
        <p:spPr/>
        <p:txBody>
          <a:bodyPr/>
          <a:lstStyle/>
          <a:p>
            <a:fld id="{8897DAB5-05C7-47B1-A393-966D3ABB278E}" type="slidenum">
              <a:rPr lang="en-US" smtClean="0"/>
              <a:t>‹#›</a:t>
            </a:fld>
            <a:endParaRPr lang="en-US"/>
          </a:p>
        </p:txBody>
      </p:sp>
    </p:spTree>
    <p:extLst>
      <p:ext uri="{BB962C8B-B14F-4D97-AF65-F5344CB8AC3E}">
        <p14:creationId xmlns:p14="http://schemas.microsoft.com/office/powerpoint/2010/main" val="4289046814"/>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BBA2C3-B18F-4EE7-B306-CAA9929792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DC54C79-6176-4324-B7D7-AE5D0E7D65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9413E2-4FEF-4B05-B04D-635E3C141E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D619DA-C705-4AD7-B3E5-0DF9A2263263}" type="datetimeFigureOut">
              <a:rPr lang="en-US" smtClean="0"/>
              <a:t>3/24/2022</a:t>
            </a:fld>
            <a:endParaRPr lang="en-US"/>
          </a:p>
        </p:txBody>
      </p:sp>
      <p:sp>
        <p:nvSpPr>
          <p:cNvPr id="5" name="Footer Placeholder 4">
            <a:extLst>
              <a:ext uri="{FF2B5EF4-FFF2-40B4-BE49-F238E27FC236}">
                <a16:creationId xmlns:a16="http://schemas.microsoft.com/office/drawing/2014/main" id="{59A16FCF-2BA7-44F6-B180-37B443A7A4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0C372B1-7B5C-4679-8F21-4633B56118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97DAB5-05C7-47B1-A393-966D3ABB278E}" type="slidenum">
              <a:rPr lang="en-US" smtClean="0"/>
              <a:t>‹#›</a:t>
            </a:fld>
            <a:endParaRPr lang="en-US"/>
          </a:p>
        </p:txBody>
      </p:sp>
    </p:spTree>
    <p:extLst>
      <p:ext uri="{BB962C8B-B14F-4D97-AF65-F5344CB8AC3E}">
        <p14:creationId xmlns:p14="http://schemas.microsoft.com/office/powerpoint/2010/main" val="26896741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09ED4FB-C653-4653-B94B-BAE11BBA7045}"/>
              </a:ext>
            </a:extLst>
          </p:cNvPr>
          <p:cNvPicPr>
            <a:picLocks noChangeAspect="1"/>
          </p:cNvPicPr>
          <p:nvPr/>
        </p:nvPicPr>
        <p:blipFill>
          <a:blip r:embed="rId2"/>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270E0F82-BA95-4B11-B592-6DC55BB5714B}"/>
              </a:ext>
            </a:extLst>
          </p:cNvPr>
          <p:cNvSpPr/>
          <p:nvPr/>
        </p:nvSpPr>
        <p:spPr>
          <a:xfrm>
            <a:off x="2561869" y="2709747"/>
            <a:ext cx="7068262" cy="119148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Arial Rounded MT Bold" panose="020F0704030504030204" pitchFamily="34" charset="0"/>
              </a:rPr>
              <a:t>Unit 9.  Cities of the future</a:t>
            </a:r>
          </a:p>
          <a:p>
            <a:pPr algn="ctr"/>
            <a:r>
              <a:rPr lang="en-US" sz="2800" dirty="0">
                <a:solidFill>
                  <a:schemeClr val="bg1"/>
                </a:solidFill>
                <a:latin typeface="Arial Rounded MT Bold" panose="020F0704030504030204" pitchFamily="34" charset="0"/>
              </a:rPr>
              <a:t>Lesson 7.Communication and Culture</a:t>
            </a:r>
          </a:p>
        </p:txBody>
      </p:sp>
    </p:spTree>
    <p:extLst>
      <p:ext uri="{BB962C8B-B14F-4D97-AF65-F5344CB8AC3E}">
        <p14:creationId xmlns:p14="http://schemas.microsoft.com/office/powerpoint/2010/main" val="202490370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7F9DC"/>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0DA6F8-8EAA-45AF-B63C-5DCE3F2651B2}"/>
              </a:ext>
            </a:extLst>
          </p:cNvPr>
          <p:cNvPicPr>
            <a:picLocks noChangeAspect="1"/>
          </p:cNvPicPr>
          <p:nvPr/>
        </p:nvPicPr>
        <p:blipFill rotWithShape="1">
          <a:blip r:embed="rId2"/>
          <a:srcRect l="8130" t="2764" r="10975" b="10569"/>
          <a:stretch/>
        </p:blipFill>
        <p:spPr>
          <a:xfrm>
            <a:off x="1308089" y="223024"/>
            <a:ext cx="9525859" cy="6378497"/>
          </a:xfrm>
          <a:prstGeom prst="rect">
            <a:avLst/>
          </a:prstGeom>
        </p:spPr>
      </p:pic>
    </p:spTree>
    <p:extLst>
      <p:ext uri="{BB962C8B-B14F-4D97-AF65-F5344CB8AC3E}">
        <p14:creationId xmlns:p14="http://schemas.microsoft.com/office/powerpoint/2010/main" val="3803489021"/>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Straight Connector 31">
            <a:extLst>
              <a:ext uri="{FF2B5EF4-FFF2-40B4-BE49-F238E27FC236}">
                <a16:creationId xmlns:a16="http://schemas.microsoft.com/office/drawing/2014/main" id="{9778AA74-797D-4F16-9B62-F19C5C2759DD}"/>
              </a:ext>
            </a:extLst>
          </p:cNvPr>
          <p:cNvCxnSpPr>
            <a:cxnSpLocks/>
            <a:stCxn id="19" idx="3"/>
            <a:endCxn id="22" idx="1"/>
          </p:cNvCxnSpPr>
          <p:nvPr/>
        </p:nvCxnSpPr>
        <p:spPr>
          <a:xfrm flipV="1">
            <a:off x="2688657" y="3771501"/>
            <a:ext cx="6410516" cy="163757"/>
          </a:xfrm>
          <a:prstGeom prst="line">
            <a:avLst/>
          </a:prstGeom>
          <a:ln w="57150">
            <a:solidFill>
              <a:schemeClr val="accent6">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A3507D9-74D9-490A-883F-D56B9D7CBF98}"/>
              </a:ext>
            </a:extLst>
          </p:cNvPr>
          <p:cNvCxnSpPr>
            <a:cxnSpLocks/>
            <a:stCxn id="20" idx="3"/>
            <a:endCxn id="23" idx="1"/>
          </p:cNvCxnSpPr>
          <p:nvPr/>
        </p:nvCxnSpPr>
        <p:spPr>
          <a:xfrm>
            <a:off x="2709580" y="5669969"/>
            <a:ext cx="6389593" cy="1"/>
          </a:xfrm>
          <a:prstGeom prst="line">
            <a:avLst/>
          </a:prstGeom>
          <a:ln w="57150">
            <a:solidFill>
              <a:schemeClr val="accent1">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A602106-911E-492F-A99E-7888BB1B32D1}"/>
              </a:ext>
            </a:extLst>
          </p:cNvPr>
          <p:cNvCxnSpPr>
            <a:cxnSpLocks/>
            <a:stCxn id="18" idx="3"/>
            <a:endCxn id="13" idx="1"/>
          </p:cNvCxnSpPr>
          <p:nvPr/>
        </p:nvCxnSpPr>
        <p:spPr>
          <a:xfrm flipV="1">
            <a:off x="2700267" y="2186479"/>
            <a:ext cx="6398905" cy="46273"/>
          </a:xfrm>
          <a:prstGeom prst="line">
            <a:avLst/>
          </a:prstGeom>
          <a:ln w="57150">
            <a:solidFill>
              <a:schemeClr val="accent4">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4" name="Isosceles Triangle 23">
            <a:extLst>
              <a:ext uri="{FF2B5EF4-FFF2-40B4-BE49-F238E27FC236}">
                <a16:creationId xmlns:a16="http://schemas.microsoft.com/office/drawing/2014/main" id="{D9F3EEF5-6464-44F1-A0AB-A3D18D0DC3C6}"/>
              </a:ext>
            </a:extLst>
          </p:cNvPr>
          <p:cNvSpPr/>
          <p:nvPr/>
        </p:nvSpPr>
        <p:spPr>
          <a:xfrm>
            <a:off x="3887319" y="1447226"/>
            <a:ext cx="4417362" cy="467424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333B1C6-DDDE-41FE-9400-075466B512FC}"/>
              </a:ext>
            </a:extLst>
          </p:cNvPr>
          <p:cNvSpPr/>
          <p:nvPr/>
        </p:nvSpPr>
        <p:spPr>
          <a:xfrm>
            <a:off x="368673" y="71717"/>
            <a:ext cx="11454654" cy="1228165"/>
          </a:xfrm>
          <a:prstGeom prst="rect">
            <a:avLst/>
          </a:prstGeom>
          <a:solidFill>
            <a:srgbClr val="141E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E95B58E9-8566-4F5A-9835-D9BED635B2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6130" y="2111385"/>
            <a:ext cx="5079740" cy="3309051"/>
          </a:xfrm>
          <a:prstGeom prst="rect">
            <a:avLst/>
          </a:prstGeom>
          <a:ln w="228600" cap="sq" cmpd="thickThin">
            <a:solidFill>
              <a:srgbClr val="000000"/>
            </a:solidFill>
            <a:prstDash val="solid"/>
            <a:miter lim="800000"/>
          </a:ln>
          <a:effectLst>
            <a:innerShdw blurRad="76200">
              <a:srgbClr val="000000"/>
            </a:innerShdw>
          </a:effectLst>
        </p:spPr>
      </p:pic>
      <p:sp>
        <p:nvSpPr>
          <p:cNvPr id="9" name="TextBox 8">
            <a:extLst>
              <a:ext uri="{FF2B5EF4-FFF2-40B4-BE49-F238E27FC236}">
                <a16:creationId xmlns:a16="http://schemas.microsoft.com/office/drawing/2014/main" id="{9B05EC21-4B63-495F-A936-65CCD94A363A}"/>
              </a:ext>
            </a:extLst>
          </p:cNvPr>
          <p:cNvSpPr txBox="1"/>
          <p:nvPr/>
        </p:nvSpPr>
        <p:spPr>
          <a:xfrm>
            <a:off x="368673" y="99553"/>
            <a:ext cx="11454654" cy="1200329"/>
          </a:xfrm>
          <a:prstGeom prst="rect">
            <a:avLst/>
          </a:prstGeom>
          <a:noFill/>
        </p:spPr>
        <p:txBody>
          <a:bodyPr wrap="square" rtlCol="0">
            <a:spAutoFit/>
          </a:bodyPr>
          <a:lstStyle/>
          <a:p>
            <a:r>
              <a:rPr lang="en-US" sz="2400" b="1" i="0" dirty="0">
                <a:solidFill>
                  <a:schemeClr val="bg1"/>
                </a:solidFill>
                <a:effectLst/>
                <a:latin typeface="Times New Roman" panose="02020603050405020304" pitchFamily="18" charset="0"/>
                <a:cs typeface="Times New Roman" panose="02020603050405020304" pitchFamily="18" charset="0"/>
              </a:rPr>
              <a:t>Task 1. Use the information about the cities mentioned in this unit (London, Tokyo, New York City, and Superstar City) and complete the diagram about the ideal city of the future.</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36B15983-94E6-44E1-8016-6281A2E48C09}"/>
              </a:ext>
            </a:extLst>
          </p:cNvPr>
          <p:cNvSpPr txBox="1"/>
          <p:nvPr/>
        </p:nvSpPr>
        <p:spPr>
          <a:xfrm>
            <a:off x="4045884" y="5621864"/>
            <a:ext cx="4100232" cy="46166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b="1" i="0" dirty="0">
                <a:solidFill>
                  <a:schemeClr val="bg1"/>
                </a:solidFill>
                <a:effectLst/>
                <a:latin typeface="Times New Roman" panose="02020603050405020304" pitchFamily="18" charset="0"/>
                <a:cs typeface="Times New Roman" panose="02020603050405020304" pitchFamily="18" charset="0"/>
              </a:rPr>
              <a:t>The ideal city of the future</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18" name="Arrow: Right 17">
            <a:extLst>
              <a:ext uri="{FF2B5EF4-FFF2-40B4-BE49-F238E27FC236}">
                <a16:creationId xmlns:a16="http://schemas.microsoft.com/office/drawing/2014/main" id="{60F16E55-9047-40A3-BF0C-599F00B41506}"/>
              </a:ext>
            </a:extLst>
          </p:cNvPr>
          <p:cNvSpPr/>
          <p:nvPr/>
        </p:nvSpPr>
        <p:spPr>
          <a:xfrm>
            <a:off x="359360" y="1430911"/>
            <a:ext cx="2340907" cy="1603682"/>
          </a:xfrm>
          <a:prstGeom prst="right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0" i="0" dirty="0">
                <a:solidFill>
                  <a:srgbClr val="000000"/>
                </a:solidFill>
                <a:effectLst/>
                <a:latin typeface="+mj-lt"/>
              </a:rPr>
              <a:t>Main means of transport</a:t>
            </a:r>
            <a:endParaRPr lang="en-US" sz="2400" dirty="0"/>
          </a:p>
        </p:txBody>
      </p:sp>
      <p:sp>
        <p:nvSpPr>
          <p:cNvPr id="19" name="Arrow: Right 18">
            <a:extLst>
              <a:ext uri="{FF2B5EF4-FFF2-40B4-BE49-F238E27FC236}">
                <a16:creationId xmlns:a16="http://schemas.microsoft.com/office/drawing/2014/main" id="{7C3ED677-9848-4255-B832-83204E91C836}"/>
              </a:ext>
            </a:extLst>
          </p:cNvPr>
          <p:cNvSpPr/>
          <p:nvPr/>
        </p:nvSpPr>
        <p:spPr>
          <a:xfrm>
            <a:off x="347750" y="3133417"/>
            <a:ext cx="2340907" cy="1603682"/>
          </a:xfrm>
          <a:prstGeom prst="right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0" i="0" dirty="0">
                <a:solidFill>
                  <a:srgbClr val="000000"/>
                </a:solidFill>
                <a:effectLst/>
                <a:latin typeface="+mj-lt"/>
              </a:rPr>
              <a:t>Sources of energy</a:t>
            </a:r>
            <a:endParaRPr lang="en-US" sz="2400" dirty="0"/>
          </a:p>
        </p:txBody>
      </p:sp>
      <p:sp>
        <p:nvSpPr>
          <p:cNvPr id="20" name="Arrow: Right 19">
            <a:extLst>
              <a:ext uri="{FF2B5EF4-FFF2-40B4-BE49-F238E27FC236}">
                <a16:creationId xmlns:a16="http://schemas.microsoft.com/office/drawing/2014/main" id="{B86998A6-61BA-43C0-BF30-7119D4F805E9}"/>
              </a:ext>
            </a:extLst>
          </p:cNvPr>
          <p:cNvSpPr/>
          <p:nvPr/>
        </p:nvSpPr>
        <p:spPr>
          <a:xfrm>
            <a:off x="368673" y="4868128"/>
            <a:ext cx="2340907" cy="1603682"/>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0" i="0" dirty="0">
                <a:solidFill>
                  <a:srgbClr val="000000"/>
                </a:solidFill>
                <a:effectLst/>
                <a:latin typeface="+mj-lt"/>
              </a:rPr>
              <a:t>Treatment of waste</a:t>
            </a:r>
            <a:endParaRPr lang="en-US" sz="2400" dirty="0"/>
          </a:p>
        </p:txBody>
      </p:sp>
      <p:sp>
        <p:nvSpPr>
          <p:cNvPr id="13" name="Rectangle 12">
            <a:extLst>
              <a:ext uri="{FF2B5EF4-FFF2-40B4-BE49-F238E27FC236}">
                <a16:creationId xmlns:a16="http://schemas.microsoft.com/office/drawing/2014/main" id="{CA7C65E2-E768-48CB-A307-A858C3F43E01}"/>
              </a:ext>
            </a:extLst>
          </p:cNvPr>
          <p:cNvSpPr/>
          <p:nvPr/>
        </p:nvSpPr>
        <p:spPr>
          <a:xfrm>
            <a:off x="9099172" y="1402811"/>
            <a:ext cx="2724151" cy="156733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0" i="0" dirty="0">
                <a:solidFill>
                  <a:srgbClr val="000000"/>
                </a:solidFill>
                <a:effectLst/>
                <a:latin typeface="+mj-lt"/>
              </a:rPr>
              <a:t>Public transport (eco-buses / smart underground transport networks)</a:t>
            </a:r>
          </a:p>
        </p:txBody>
      </p:sp>
      <p:sp>
        <p:nvSpPr>
          <p:cNvPr id="22" name="Rectangle 21">
            <a:extLst>
              <a:ext uri="{FF2B5EF4-FFF2-40B4-BE49-F238E27FC236}">
                <a16:creationId xmlns:a16="http://schemas.microsoft.com/office/drawing/2014/main" id="{5C18AA85-BE3D-4474-8719-20B434BB7ADF}"/>
              </a:ext>
            </a:extLst>
          </p:cNvPr>
          <p:cNvSpPr/>
          <p:nvPr/>
        </p:nvSpPr>
        <p:spPr>
          <a:xfrm>
            <a:off x="9099173" y="3086172"/>
            <a:ext cx="2724151" cy="1370657"/>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0" i="0" dirty="0">
                <a:solidFill>
                  <a:srgbClr val="000000"/>
                </a:solidFill>
                <a:effectLst/>
                <a:latin typeface="+mj-lt"/>
              </a:rPr>
              <a:t>Renewable sources of energy: wind and sun power.</a:t>
            </a:r>
          </a:p>
        </p:txBody>
      </p:sp>
      <p:sp>
        <p:nvSpPr>
          <p:cNvPr id="23" name="Rectangle 22">
            <a:extLst>
              <a:ext uri="{FF2B5EF4-FFF2-40B4-BE49-F238E27FC236}">
                <a16:creationId xmlns:a16="http://schemas.microsoft.com/office/drawing/2014/main" id="{C0660F46-C746-463C-B1BA-338D5FD76223}"/>
              </a:ext>
            </a:extLst>
          </p:cNvPr>
          <p:cNvSpPr/>
          <p:nvPr/>
        </p:nvSpPr>
        <p:spPr>
          <a:xfrm>
            <a:off x="9099173" y="4553656"/>
            <a:ext cx="2745078" cy="2232627"/>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0" i="0" dirty="0">
                <a:solidFill>
                  <a:srgbClr val="000000"/>
                </a:solidFill>
                <a:effectLst/>
                <a:latin typeface="+mj-lt"/>
              </a:rPr>
              <a:t>Water is treated and turned into energy or fertilizers.</a:t>
            </a:r>
          </a:p>
          <a:p>
            <a:pPr algn="ctr"/>
            <a:r>
              <a:rPr lang="vi-VN" sz="2400" b="0" i="0" dirty="0">
                <a:solidFill>
                  <a:srgbClr val="000000"/>
                </a:solidFill>
                <a:effectLst/>
                <a:latin typeface="+mj-lt"/>
              </a:rPr>
              <a:t>Waste</a:t>
            </a:r>
            <a:r>
              <a:rPr lang="en-US" sz="2400" b="0" i="0" dirty="0">
                <a:solidFill>
                  <a:srgbClr val="000000"/>
                </a:solidFill>
                <a:effectLst/>
                <a:latin typeface="+mj-lt"/>
              </a:rPr>
              <a:t> </a:t>
            </a:r>
            <a:r>
              <a:rPr lang="vi-VN" sz="2400" b="0" i="0" dirty="0">
                <a:solidFill>
                  <a:srgbClr val="000000"/>
                </a:solidFill>
                <a:effectLst/>
                <a:latin typeface="+mj-lt"/>
              </a:rPr>
              <a:t>water is treated and turned into drinking water.</a:t>
            </a:r>
          </a:p>
        </p:txBody>
      </p:sp>
    </p:spTree>
    <p:extLst>
      <p:ext uri="{BB962C8B-B14F-4D97-AF65-F5344CB8AC3E}">
        <p14:creationId xmlns:p14="http://schemas.microsoft.com/office/powerpoint/2010/main" val="74722710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wipe(left)">
                                      <p:cBhvr>
                                        <p:cTn id="16" dur="500"/>
                                        <p:tgtEl>
                                          <p:spTgt spid="32"/>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wipe(left)">
                                      <p:cBhvr>
                                        <p:cTn id="25" dur="500"/>
                                        <p:tgtEl>
                                          <p:spTgt spid="33"/>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left)">
                                      <p:cBhvr>
                                        <p:cTn id="2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2" grpId="0" animBg="1"/>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C27D7CB-0672-46F4-91F8-EF480CF297E9}"/>
              </a:ext>
            </a:extLst>
          </p:cNvPr>
          <p:cNvSpPr/>
          <p:nvPr/>
        </p:nvSpPr>
        <p:spPr>
          <a:xfrm>
            <a:off x="368673" y="71717"/>
            <a:ext cx="11454654" cy="591671"/>
          </a:xfrm>
          <a:prstGeom prst="rect">
            <a:avLst/>
          </a:prstGeom>
          <a:solidFill>
            <a:srgbClr val="141E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6B0F5CE0-2657-4498-8497-7B74664DF141}"/>
              </a:ext>
            </a:extLst>
          </p:cNvPr>
          <p:cNvSpPr txBox="1"/>
          <p:nvPr/>
        </p:nvSpPr>
        <p:spPr>
          <a:xfrm>
            <a:off x="368673" y="77251"/>
            <a:ext cx="11454654" cy="584775"/>
          </a:xfrm>
          <a:prstGeom prst="rect">
            <a:avLst/>
          </a:prstGeom>
          <a:noFill/>
        </p:spPr>
        <p:txBody>
          <a:bodyPr wrap="square" rtlCol="0">
            <a:spAutoFit/>
          </a:bodyPr>
          <a:lstStyle/>
          <a:p>
            <a:r>
              <a:rPr lang="en-US" sz="3200" b="1" i="0" dirty="0">
                <a:solidFill>
                  <a:schemeClr val="bg1"/>
                </a:solidFill>
                <a:effectLst/>
                <a:latin typeface="Times New Roman" panose="02020603050405020304" pitchFamily="18" charset="0"/>
                <a:cs typeface="Times New Roman" panose="02020603050405020304" pitchFamily="18" charset="0"/>
              </a:rPr>
              <a:t>Task 2. Discuss the questions in groups.</a:t>
            </a:r>
          </a:p>
        </p:txBody>
      </p:sp>
      <p:sp>
        <p:nvSpPr>
          <p:cNvPr id="6" name="TextBox 5">
            <a:extLst>
              <a:ext uri="{FF2B5EF4-FFF2-40B4-BE49-F238E27FC236}">
                <a16:creationId xmlns:a16="http://schemas.microsoft.com/office/drawing/2014/main" id="{0386DF15-14D2-47B3-908B-5154C28C7F78}"/>
              </a:ext>
            </a:extLst>
          </p:cNvPr>
          <p:cNvSpPr txBox="1"/>
          <p:nvPr/>
        </p:nvSpPr>
        <p:spPr>
          <a:xfrm>
            <a:off x="368673" y="826774"/>
            <a:ext cx="6455874" cy="1569660"/>
          </a:xfrm>
          <a:prstGeom prst="rect">
            <a:avLst/>
          </a:prstGeom>
          <a:solidFill>
            <a:schemeClr val="accent2">
              <a:lumMod val="40000"/>
              <a:lumOff val="60000"/>
            </a:schemeClr>
          </a:solidFill>
        </p:spPr>
        <p:txBody>
          <a:bodyPr wrap="square">
            <a:spAutoFit/>
          </a:bodyPr>
          <a:lstStyle/>
          <a:p>
            <a:pPr algn="ctr"/>
            <a:r>
              <a:rPr lang="vi-VN" sz="2400" b="1" i="0" dirty="0">
                <a:solidFill>
                  <a:srgbClr val="000000"/>
                </a:solidFill>
                <a:effectLst/>
                <a:latin typeface="+mj-lt"/>
              </a:rPr>
              <a:t>1.</a:t>
            </a:r>
            <a:r>
              <a:rPr lang="vi-VN" sz="2400" b="0" i="0" dirty="0">
                <a:solidFill>
                  <a:srgbClr val="000000"/>
                </a:solidFill>
                <a:effectLst/>
                <a:latin typeface="+mj-lt"/>
              </a:rPr>
              <a:t> What will the ideal city of the future look like? You can talk about its means of transport, environmental conditions, energy sources, treatment of waste, climate, etc.</a:t>
            </a:r>
          </a:p>
        </p:txBody>
      </p:sp>
      <p:sp>
        <p:nvSpPr>
          <p:cNvPr id="8" name="TextBox 7">
            <a:extLst>
              <a:ext uri="{FF2B5EF4-FFF2-40B4-BE49-F238E27FC236}">
                <a16:creationId xmlns:a16="http://schemas.microsoft.com/office/drawing/2014/main" id="{252F467D-68F3-4EB4-8B0C-F648A01024C8}"/>
              </a:ext>
            </a:extLst>
          </p:cNvPr>
          <p:cNvSpPr txBox="1"/>
          <p:nvPr/>
        </p:nvSpPr>
        <p:spPr>
          <a:xfrm>
            <a:off x="368673" y="3222830"/>
            <a:ext cx="6455874" cy="3046988"/>
          </a:xfrm>
          <a:prstGeom prst="rect">
            <a:avLst/>
          </a:prstGeom>
          <a:noFill/>
          <a:ln w="19050">
            <a:solidFill>
              <a:schemeClr val="accent2"/>
            </a:solidFill>
          </a:ln>
        </p:spPr>
        <p:txBody>
          <a:bodyPr wrap="square">
            <a:spAutoFit/>
          </a:bodyPr>
          <a:lstStyle/>
          <a:p>
            <a:r>
              <a:rPr lang="vi-VN" sz="2400" b="1" i="0" dirty="0">
                <a:solidFill>
                  <a:srgbClr val="000000"/>
                </a:solidFill>
                <a:effectLst/>
                <a:latin typeface="+mj-lt"/>
              </a:rPr>
              <a:t>The ideal city of the future is the one with modern public transports which will all be run by solar energy. Environmental problems will</a:t>
            </a:r>
            <a:r>
              <a:rPr lang="vi-VN" sz="2400" b="0" i="0" dirty="0">
                <a:solidFill>
                  <a:srgbClr val="000000"/>
                </a:solidFill>
                <a:effectLst/>
                <a:latin typeface="+mj-lt"/>
              </a:rPr>
              <a:t> </a:t>
            </a:r>
            <a:r>
              <a:rPr lang="vi-VN" sz="2400" b="1" i="0" dirty="0">
                <a:solidFill>
                  <a:srgbClr val="000000"/>
                </a:solidFill>
                <a:effectLst/>
                <a:latin typeface="+mj-lt"/>
              </a:rPr>
              <a:t>decrease because of the government’s efforts. Renewable energy will be used widely at a low cost so that people can afford it. Waste will also be</a:t>
            </a:r>
            <a:r>
              <a:rPr lang="vi-VN" sz="2400" b="0" i="0" dirty="0">
                <a:solidFill>
                  <a:srgbClr val="000000"/>
                </a:solidFill>
                <a:effectLst/>
                <a:latin typeface="+mj-lt"/>
              </a:rPr>
              <a:t> </a:t>
            </a:r>
            <a:r>
              <a:rPr lang="vi-VN" sz="2400" b="1" i="0" dirty="0">
                <a:solidFill>
                  <a:srgbClr val="000000"/>
                </a:solidFill>
                <a:effectLst/>
                <a:latin typeface="+mj-lt"/>
              </a:rPr>
              <a:t>treated by a smart system and high technology.</a:t>
            </a:r>
            <a:endParaRPr lang="vi-VN" sz="2400" b="0" i="0" dirty="0">
              <a:solidFill>
                <a:srgbClr val="000000"/>
              </a:solidFill>
              <a:effectLst/>
              <a:latin typeface="+mj-lt"/>
            </a:endParaRPr>
          </a:p>
        </p:txBody>
      </p:sp>
      <p:sp>
        <p:nvSpPr>
          <p:cNvPr id="10" name="TextBox 9">
            <a:extLst>
              <a:ext uri="{FF2B5EF4-FFF2-40B4-BE49-F238E27FC236}">
                <a16:creationId xmlns:a16="http://schemas.microsoft.com/office/drawing/2014/main" id="{937F9ABF-FE69-457E-A63C-5C9BFD9BD74A}"/>
              </a:ext>
            </a:extLst>
          </p:cNvPr>
          <p:cNvSpPr txBox="1"/>
          <p:nvPr/>
        </p:nvSpPr>
        <p:spPr>
          <a:xfrm>
            <a:off x="7121235" y="853460"/>
            <a:ext cx="4699896" cy="1569660"/>
          </a:xfrm>
          <a:prstGeom prst="rect">
            <a:avLst/>
          </a:prstGeom>
          <a:solidFill>
            <a:schemeClr val="accent6">
              <a:lumMod val="20000"/>
              <a:lumOff val="80000"/>
            </a:schemeClr>
          </a:solidFill>
        </p:spPr>
        <p:txBody>
          <a:bodyPr wrap="square">
            <a:spAutoFit/>
          </a:bodyPr>
          <a:lstStyle/>
          <a:p>
            <a:pPr algn="ctr"/>
            <a:r>
              <a:rPr lang="vi-VN" sz="2400" b="1" i="0" dirty="0">
                <a:solidFill>
                  <a:srgbClr val="000000"/>
                </a:solidFill>
                <a:effectLst/>
                <a:latin typeface="+mj-lt"/>
              </a:rPr>
              <a:t>2.</a:t>
            </a:r>
            <a:r>
              <a:rPr lang="vi-VN" sz="2400" b="0" i="0" dirty="0">
                <a:solidFill>
                  <a:srgbClr val="000000"/>
                </a:solidFill>
                <a:effectLst/>
                <a:latin typeface="+mj-lt"/>
              </a:rPr>
              <a:t> How do you think an ideal city should be created: by upgrading an existing one or by building a completely new one from scratch?</a:t>
            </a:r>
            <a:endParaRPr lang="en-US" sz="2400" b="0" i="0" dirty="0">
              <a:solidFill>
                <a:srgbClr val="000000"/>
              </a:solidFill>
              <a:effectLst/>
              <a:latin typeface="+mj-lt"/>
            </a:endParaRPr>
          </a:p>
        </p:txBody>
      </p:sp>
      <p:sp>
        <p:nvSpPr>
          <p:cNvPr id="12" name="TextBox 11">
            <a:extLst>
              <a:ext uri="{FF2B5EF4-FFF2-40B4-BE49-F238E27FC236}">
                <a16:creationId xmlns:a16="http://schemas.microsoft.com/office/drawing/2014/main" id="{AFF653B0-3942-4105-BF57-3D47B55643A0}"/>
              </a:ext>
            </a:extLst>
          </p:cNvPr>
          <p:cNvSpPr txBox="1"/>
          <p:nvPr/>
        </p:nvSpPr>
        <p:spPr>
          <a:xfrm>
            <a:off x="7193719" y="3222830"/>
            <a:ext cx="4554928" cy="1569660"/>
          </a:xfrm>
          <a:prstGeom prst="rect">
            <a:avLst/>
          </a:prstGeom>
          <a:noFill/>
          <a:ln w="19050">
            <a:solidFill>
              <a:schemeClr val="accent6"/>
            </a:solidFill>
          </a:ln>
        </p:spPr>
        <p:txBody>
          <a:bodyPr wrap="square">
            <a:spAutoFit/>
          </a:bodyPr>
          <a:lstStyle/>
          <a:p>
            <a:r>
              <a:rPr lang="vi-VN" sz="2400" b="1" i="0" dirty="0">
                <a:solidFill>
                  <a:srgbClr val="000000"/>
                </a:solidFill>
                <a:effectLst/>
                <a:latin typeface="+mj-lt"/>
              </a:rPr>
              <a:t>An ideal city should be created by both upgrading an existing one and by building a completely new one from scratch.</a:t>
            </a:r>
            <a:endParaRPr lang="en-US" sz="2400" b="0" i="0" dirty="0">
              <a:solidFill>
                <a:srgbClr val="000000"/>
              </a:solidFill>
              <a:effectLst/>
              <a:latin typeface="+mj-lt"/>
            </a:endParaRPr>
          </a:p>
        </p:txBody>
      </p:sp>
      <p:sp>
        <p:nvSpPr>
          <p:cNvPr id="13" name="Arrow: Down 12">
            <a:extLst>
              <a:ext uri="{FF2B5EF4-FFF2-40B4-BE49-F238E27FC236}">
                <a16:creationId xmlns:a16="http://schemas.microsoft.com/office/drawing/2014/main" id="{5F101F86-A6BC-4354-99E5-9BC3E687F678}"/>
              </a:ext>
            </a:extLst>
          </p:cNvPr>
          <p:cNvSpPr/>
          <p:nvPr/>
        </p:nvSpPr>
        <p:spPr>
          <a:xfrm>
            <a:off x="2924366" y="2531770"/>
            <a:ext cx="421341" cy="588890"/>
          </a:xfrm>
          <a:prstGeom prst="downArrow">
            <a:avLst/>
          </a:prstGeom>
          <a:noFill/>
          <a:ln w="57150">
            <a:solidFill>
              <a:schemeClr val="accent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mj-lt"/>
            </a:endParaRPr>
          </a:p>
        </p:txBody>
      </p:sp>
      <p:sp>
        <p:nvSpPr>
          <p:cNvPr id="14" name="Arrow: Down 13">
            <a:extLst>
              <a:ext uri="{FF2B5EF4-FFF2-40B4-BE49-F238E27FC236}">
                <a16:creationId xmlns:a16="http://schemas.microsoft.com/office/drawing/2014/main" id="{519C7993-274F-4A9D-9CAA-21E8079F9EEA}"/>
              </a:ext>
            </a:extLst>
          </p:cNvPr>
          <p:cNvSpPr/>
          <p:nvPr/>
        </p:nvSpPr>
        <p:spPr>
          <a:xfrm>
            <a:off x="9360641" y="2528530"/>
            <a:ext cx="421341" cy="588889"/>
          </a:xfrm>
          <a:prstGeom prst="downArrow">
            <a:avLst/>
          </a:prstGeom>
          <a:noFill/>
          <a:ln w="57150">
            <a:solidFill>
              <a:schemeClr val="accent6">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mj-lt"/>
            </a:endParaRPr>
          </a:p>
        </p:txBody>
      </p:sp>
    </p:spTree>
    <p:extLst>
      <p:ext uri="{BB962C8B-B14F-4D97-AF65-F5344CB8AC3E}">
        <p14:creationId xmlns:p14="http://schemas.microsoft.com/office/powerpoint/2010/main" val="307861590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8" presetClass="entr" presetSubtype="32"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amond(out)">
                                      <p:cBhvr>
                                        <p:cTn id="11" dur="20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up)">
                                      <p:cBhvr>
                                        <p:cTn id="16" dur="500"/>
                                        <p:tgtEl>
                                          <p:spTgt spid="14"/>
                                        </p:tgtEl>
                                      </p:cBhvr>
                                    </p:animEffect>
                                  </p:childTnLst>
                                </p:cTn>
                              </p:par>
                              <p:par>
                                <p:cTn id="17" presetID="8" presetClass="entr" presetSubtype="3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diamond(out)">
                                      <p:cBhvr>
                                        <p:cTn id="1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DAF17"/>
        </a:solidFill>
        <a:effectLst/>
      </p:bgPr>
    </p:bg>
    <p:spTree>
      <p:nvGrpSpPr>
        <p:cNvPr id="1" name=""/>
        <p:cNvGrpSpPr/>
        <p:nvPr/>
      </p:nvGrpSpPr>
      <p:grpSpPr>
        <a:xfrm>
          <a:off x="0" y="0"/>
          <a:ext cx="0" cy="0"/>
          <a:chOff x="0" y="0"/>
          <a:chExt cx="0" cy="0"/>
        </a:xfrm>
      </p:grpSpPr>
      <p:pic>
        <p:nvPicPr>
          <p:cNvPr id="2052" name="Picture 4" descr="Văn hóa doanh nghiệp (Corporate culture) là gì?">
            <a:extLst>
              <a:ext uri="{FF2B5EF4-FFF2-40B4-BE49-F238E27FC236}">
                <a16:creationId xmlns:a16="http://schemas.microsoft.com/office/drawing/2014/main" id="{BDB6E4BB-0689-4EAC-AB5E-D9800F0C764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990" b="15125"/>
          <a:stretch/>
        </p:blipFill>
        <p:spPr bwMode="auto">
          <a:xfrm>
            <a:off x="0" y="0"/>
            <a:ext cx="940947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946020A-5A52-43AF-A1E1-959F80144785}"/>
              </a:ext>
            </a:extLst>
          </p:cNvPr>
          <p:cNvSpPr txBox="1"/>
          <p:nvPr/>
        </p:nvSpPr>
        <p:spPr>
          <a:xfrm>
            <a:off x="8871452" y="2921168"/>
            <a:ext cx="3510116" cy="1015663"/>
          </a:xfrm>
          <a:prstGeom prst="rect">
            <a:avLst/>
          </a:prstGeom>
          <a:noFill/>
        </p:spPr>
        <p:txBody>
          <a:bodyPr wrap="square" rtlCol="0">
            <a:spAutoFit/>
          </a:bodyPr>
          <a:lstStyle/>
          <a:p>
            <a:r>
              <a:rPr lang="en-US" sz="6000" dirty="0">
                <a:solidFill>
                  <a:schemeClr val="accent1">
                    <a:lumMod val="50000"/>
                  </a:schemeClr>
                </a:solidFill>
                <a:latin typeface="Arial Black" panose="020B0A04020102020204" pitchFamily="34" charset="0"/>
              </a:rPr>
              <a:t>Culture</a:t>
            </a:r>
          </a:p>
        </p:txBody>
      </p:sp>
      <p:cxnSp>
        <p:nvCxnSpPr>
          <p:cNvPr id="4" name="Straight Connector 3">
            <a:extLst>
              <a:ext uri="{FF2B5EF4-FFF2-40B4-BE49-F238E27FC236}">
                <a16:creationId xmlns:a16="http://schemas.microsoft.com/office/drawing/2014/main" id="{153A6854-C191-4B09-95D5-910C45CBFF29}"/>
              </a:ext>
            </a:extLst>
          </p:cNvPr>
          <p:cNvCxnSpPr/>
          <p:nvPr/>
        </p:nvCxnSpPr>
        <p:spPr>
          <a:xfrm>
            <a:off x="9166303" y="3814168"/>
            <a:ext cx="2720898" cy="0"/>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96459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DCA3D6E-B4F7-4A69-A2AD-48764F1DE0E2}"/>
              </a:ext>
            </a:extLst>
          </p:cNvPr>
          <p:cNvSpPr/>
          <p:nvPr/>
        </p:nvSpPr>
        <p:spPr>
          <a:xfrm>
            <a:off x="5163312" y="4014574"/>
            <a:ext cx="4273296" cy="23518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92FD489-E70C-4066-BE09-01512A54B556}"/>
              </a:ext>
            </a:extLst>
          </p:cNvPr>
          <p:cNvSpPr/>
          <p:nvPr/>
        </p:nvSpPr>
        <p:spPr>
          <a:xfrm>
            <a:off x="4120896" y="1595172"/>
            <a:ext cx="1865376" cy="23518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923367E-B95E-4EE9-B666-395E8C07F305}"/>
              </a:ext>
            </a:extLst>
          </p:cNvPr>
          <p:cNvSpPr/>
          <p:nvPr/>
        </p:nvSpPr>
        <p:spPr>
          <a:xfrm>
            <a:off x="350384" y="1604572"/>
            <a:ext cx="3398655" cy="24809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368CE88-4383-4DB7-8B0E-C39222056248}"/>
              </a:ext>
            </a:extLst>
          </p:cNvPr>
          <p:cNvSpPr/>
          <p:nvPr/>
        </p:nvSpPr>
        <p:spPr>
          <a:xfrm>
            <a:off x="6867144" y="1104700"/>
            <a:ext cx="630936" cy="23518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9F89E859-7461-4CC7-8B19-D7DA75E605E4}"/>
              </a:ext>
            </a:extLst>
          </p:cNvPr>
          <p:cNvGraphicFramePr>
            <a:graphicFrameLocks noGrp="1"/>
          </p:cNvGraphicFramePr>
          <p:nvPr>
            <p:extLst>
              <p:ext uri="{D42A27DB-BD31-4B8C-83A1-F6EECF244321}">
                <p14:modId xmlns:p14="http://schemas.microsoft.com/office/powerpoint/2010/main" val="3561080596"/>
              </p:ext>
            </p:extLst>
          </p:nvPr>
        </p:nvGraphicFramePr>
        <p:xfrm>
          <a:off x="368673" y="4638356"/>
          <a:ext cx="11454654" cy="1715227"/>
        </p:xfrm>
        <a:graphic>
          <a:graphicData uri="http://schemas.openxmlformats.org/drawingml/2006/table">
            <a:tbl>
              <a:tblPr>
                <a:tableStyleId>{5C22544A-7EE6-4342-B048-85BDC9FD1C3A}</a:tableStyleId>
              </a:tblPr>
              <a:tblGrid>
                <a:gridCol w="5709399">
                  <a:extLst>
                    <a:ext uri="{9D8B030D-6E8A-4147-A177-3AD203B41FA5}">
                      <a16:colId xmlns:a16="http://schemas.microsoft.com/office/drawing/2014/main" val="3932077393"/>
                    </a:ext>
                  </a:extLst>
                </a:gridCol>
                <a:gridCol w="5745255">
                  <a:extLst>
                    <a:ext uri="{9D8B030D-6E8A-4147-A177-3AD203B41FA5}">
                      <a16:colId xmlns:a16="http://schemas.microsoft.com/office/drawing/2014/main" val="292076494"/>
                    </a:ext>
                  </a:extLst>
                </a:gridCol>
              </a:tblGrid>
              <a:tr h="389183">
                <a:tc>
                  <a:txBody>
                    <a:bodyPr/>
                    <a:lstStyle/>
                    <a:p>
                      <a:pPr algn="l" fontAlgn="t"/>
                      <a:r>
                        <a:rPr lang="en-US" sz="2400" b="1" u="none" dirty="0">
                          <a:effectLst/>
                          <a:latin typeface="Times New Roman" panose="02020603050405020304" pitchFamily="18" charset="0"/>
                          <a:cs typeface="Times New Roman" panose="02020603050405020304" pitchFamily="18" charset="0"/>
                        </a:rPr>
                        <a:t> Location</a:t>
                      </a:r>
                    </a:p>
                  </a:txBody>
                  <a:tcPr marL="20970" marR="20970" marT="20970" marB="20970" anchor="ctr">
                    <a:solidFill>
                      <a:schemeClr val="accent2">
                        <a:lumMod val="60000"/>
                        <a:lumOff val="40000"/>
                      </a:schemeClr>
                    </a:solidFill>
                  </a:tcPr>
                </a:tc>
                <a:tc>
                  <a:txBody>
                    <a:bodyPr/>
                    <a:lstStyle/>
                    <a:p>
                      <a:pPr algn="l" fontAlgn="t"/>
                      <a:r>
                        <a:rPr lang="en-US" sz="2400" b="0" dirty="0">
                          <a:effectLst/>
                          <a:latin typeface="Times New Roman" panose="02020603050405020304" pitchFamily="18" charset="0"/>
                          <a:cs typeface="Times New Roman" panose="02020603050405020304" pitchFamily="18" charset="0"/>
                        </a:rPr>
                        <a:t> </a:t>
                      </a:r>
                    </a:p>
                  </a:txBody>
                  <a:tcPr marL="20970" marR="20970" marT="20970" marB="20970" anchor="ctr">
                    <a:solidFill>
                      <a:schemeClr val="accent2">
                        <a:lumMod val="60000"/>
                        <a:lumOff val="40000"/>
                      </a:schemeClr>
                    </a:solidFill>
                  </a:tcPr>
                </a:tc>
                <a:extLst>
                  <a:ext uri="{0D108BD9-81ED-4DB2-BD59-A6C34878D82A}">
                    <a16:rowId xmlns:a16="http://schemas.microsoft.com/office/drawing/2014/main" val="2470627309"/>
                  </a:ext>
                </a:extLst>
              </a:tr>
              <a:tr h="389183">
                <a:tc>
                  <a:txBody>
                    <a:bodyPr/>
                    <a:lstStyle/>
                    <a:p>
                      <a:pPr algn="l" fontAlgn="t"/>
                      <a:r>
                        <a:rPr lang="en-US" sz="2400" b="1" u="none" dirty="0">
                          <a:effectLst/>
                          <a:latin typeface="Times New Roman" panose="02020603050405020304" pitchFamily="18" charset="0"/>
                          <a:cs typeface="Times New Roman" panose="02020603050405020304" pitchFamily="18" charset="0"/>
                        </a:rPr>
                        <a:t> Area</a:t>
                      </a:r>
                    </a:p>
                  </a:txBody>
                  <a:tcPr marL="20970" marR="20970" marT="20970" marB="20970" anchor="ctr">
                    <a:solidFill>
                      <a:schemeClr val="accent2">
                        <a:lumMod val="60000"/>
                        <a:lumOff val="40000"/>
                      </a:schemeClr>
                    </a:solidFill>
                  </a:tcPr>
                </a:tc>
                <a:tc>
                  <a:txBody>
                    <a:bodyPr/>
                    <a:lstStyle/>
                    <a:p>
                      <a:pPr algn="l" fontAlgn="t"/>
                      <a:r>
                        <a:rPr lang="en-US" sz="2400" b="0" dirty="0">
                          <a:effectLst/>
                          <a:latin typeface="Times New Roman" panose="02020603050405020304" pitchFamily="18" charset="0"/>
                          <a:cs typeface="Times New Roman" panose="02020603050405020304" pitchFamily="18" charset="0"/>
                        </a:rPr>
                        <a:t> </a:t>
                      </a:r>
                    </a:p>
                  </a:txBody>
                  <a:tcPr marL="20970" marR="20970" marT="20970" marB="20970" anchor="ctr">
                    <a:solidFill>
                      <a:schemeClr val="accent2">
                        <a:lumMod val="60000"/>
                        <a:lumOff val="40000"/>
                      </a:schemeClr>
                    </a:solidFill>
                  </a:tcPr>
                </a:tc>
                <a:extLst>
                  <a:ext uri="{0D108BD9-81ED-4DB2-BD59-A6C34878D82A}">
                    <a16:rowId xmlns:a16="http://schemas.microsoft.com/office/drawing/2014/main" val="2992500603"/>
                  </a:ext>
                </a:extLst>
              </a:tr>
              <a:tr h="389183">
                <a:tc>
                  <a:txBody>
                    <a:bodyPr/>
                    <a:lstStyle/>
                    <a:p>
                      <a:pPr algn="l" fontAlgn="t"/>
                      <a:r>
                        <a:rPr lang="en-US" sz="2400" b="1" u="none" dirty="0">
                          <a:effectLst/>
                          <a:latin typeface="Times New Roman" panose="02020603050405020304" pitchFamily="18" charset="0"/>
                          <a:cs typeface="Times New Roman" panose="02020603050405020304" pitchFamily="18" charset="0"/>
                        </a:rPr>
                        <a:t> Construction start time</a:t>
                      </a:r>
                    </a:p>
                  </a:txBody>
                  <a:tcPr marL="20970" marR="20970" marT="20970" marB="20970" anchor="ctr">
                    <a:solidFill>
                      <a:schemeClr val="accent2">
                        <a:lumMod val="60000"/>
                        <a:lumOff val="40000"/>
                      </a:schemeClr>
                    </a:solidFill>
                  </a:tcPr>
                </a:tc>
                <a:tc>
                  <a:txBody>
                    <a:bodyPr/>
                    <a:lstStyle/>
                    <a:p>
                      <a:pPr algn="l" fontAlgn="t"/>
                      <a:r>
                        <a:rPr lang="en-US" sz="2400" b="0" dirty="0">
                          <a:effectLst/>
                          <a:latin typeface="Times New Roman" panose="02020603050405020304" pitchFamily="18" charset="0"/>
                          <a:cs typeface="Times New Roman" panose="02020603050405020304" pitchFamily="18" charset="0"/>
                        </a:rPr>
                        <a:t> </a:t>
                      </a:r>
                    </a:p>
                  </a:txBody>
                  <a:tcPr marL="20970" marR="20970" marT="20970" marB="20970" anchor="ctr">
                    <a:solidFill>
                      <a:schemeClr val="accent2">
                        <a:lumMod val="60000"/>
                        <a:lumOff val="40000"/>
                      </a:schemeClr>
                    </a:solidFill>
                  </a:tcPr>
                </a:tc>
                <a:extLst>
                  <a:ext uri="{0D108BD9-81ED-4DB2-BD59-A6C34878D82A}">
                    <a16:rowId xmlns:a16="http://schemas.microsoft.com/office/drawing/2014/main" val="3831028656"/>
                  </a:ext>
                </a:extLst>
              </a:tr>
              <a:tr h="492127">
                <a:tc>
                  <a:txBody>
                    <a:bodyPr/>
                    <a:lstStyle/>
                    <a:p>
                      <a:pPr algn="l" fontAlgn="t"/>
                      <a:r>
                        <a:rPr lang="en-US" sz="2400" b="1" u="none" dirty="0">
                          <a:effectLst/>
                          <a:latin typeface="Times New Roman" panose="02020603050405020304" pitchFamily="18" charset="0"/>
                          <a:cs typeface="Times New Roman" panose="02020603050405020304" pitchFamily="18" charset="0"/>
                        </a:rPr>
                        <a:t> </a:t>
                      </a:r>
                      <a:r>
                        <a:rPr lang="vi-VN" sz="2400" b="1" u="none" dirty="0">
                          <a:effectLst/>
                          <a:latin typeface="Times New Roman" panose="02020603050405020304" pitchFamily="18" charset="0"/>
                          <a:cs typeface="Times New Roman" panose="02020603050405020304" pitchFamily="18" charset="0"/>
                        </a:rPr>
                        <a:t>Estimated population in 2020</a:t>
                      </a:r>
                    </a:p>
                  </a:txBody>
                  <a:tcPr marL="20970" marR="20970" marT="20970" marB="20970" anchor="ctr">
                    <a:solidFill>
                      <a:schemeClr val="accent2">
                        <a:lumMod val="60000"/>
                        <a:lumOff val="40000"/>
                      </a:schemeClr>
                    </a:solidFill>
                  </a:tcPr>
                </a:tc>
                <a:tc>
                  <a:txBody>
                    <a:bodyPr/>
                    <a:lstStyle/>
                    <a:p>
                      <a:pPr algn="l" fontAlgn="t"/>
                      <a:endParaRPr lang="en-US" sz="2400" b="0" dirty="0">
                        <a:effectLst/>
                        <a:latin typeface="Times New Roman" panose="02020603050405020304" pitchFamily="18" charset="0"/>
                        <a:cs typeface="Times New Roman" panose="02020603050405020304" pitchFamily="18" charset="0"/>
                      </a:endParaRPr>
                    </a:p>
                  </a:txBody>
                  <a:tcPr marL="20970" marR="20970" marT="20970" marB="20970" anchor="ctr">
                    <a:solidFill>
                      <a:schemeClr val="accent2">
                        <a:lumMod val="60000"/>
                        <a:lumOff val="40000"/>
                      </a:schemeClr>
                    </a:solidFill>
                  </a:tcPr>
                </a:tc>
                <a:extLst>
                  <a:ext uri="{0D108BD9-81ED-4DB2-BD59-A6C34878D82A}">
                    <a16:rowId xmlns:a16="http://schemas.microsoft.com/office/drawing/2014/main" val="2691626712"/>
                  </a:ext>
                </a:extLst>
              </a:tr>
            </a:tbl>
          </a:graphicData>
        </a:graphic>
      </p:graphicFrame>
      <p:sp>
        <p:nvSpPr>
          <p:cNvPr id="3" name="Rectangle 1">
            <a:extLst>
              <a:ext uri="{FF2B5EF4-FFF2-40B4-BE49-F238E27FC236}">
                <a16:creationId xmlns:a16="http://schemas.microsoft.com/office/drawing/2014/main" id="{6834EF42-3305-481D-963E-58AA89E917E5}"/>
              </a:ext>
            </a:extLst>
          </p:cNvPr>
          <p:cNvSpPr>
            <a:spLocks noChangeArrowheads="1"/>
          </p:cNvSpPr>
          <p:nvPr/>
        </p:nvSpPr>
        <p:spPr bwMode="auto">
          <a:xfrm>
            <a:off x="368673" y="1071247"/>
            <a:ext cx="11454654" cy="3447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Songdo International Business District in South Korea was started from scratch in 2005 and is still being built for the future. Its construction is based on the world’s best technologies and eco-friendly practices.</a:t>
            </a:r>
            <a:endParaRPr kumimoji="0" lang="en-US"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Located about 60 km southwest of Seoul, this 53.3-square-kilometre eco city has been planned around a central park and designed so that every resident can walk to work in the business district. People can enjoy walking in the city park or riding bicycles in the city.</a:t>
            </a:r>
            <a:endParaRPr kumimoji="0" lang="en-US"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The waste disposal system here is also innovative. There are no rubbish trucks or waste disposal bins in the streets. Instead, all household and office waste is sent directly through an underground network of tunnels to waste processing </a:t>
            </a:r>
            <a:r>
              <a:rPr kumimoji="0" lang="en-US" altLang="en-US" sz="1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centres</a:t>
            </a:r>
            <a:r>
              <a:rPr kumimoji="0" lang="en-US" altLang="en-US"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The waste is then automatically sorted, </a:t>
            </a:r>
            <a:r>
              <a:rPr kumimoji="0" lang="en-US" altLang="en-US" sz="1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deodorised</a:t>
            </a:r>
            <a:r>
              <a:rPr kumimoji="0" lang="en-US" altLang="en-US"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and treated. The aim is to eventually convert it into renewable energy for the community.</a:t>
            </a:r>
            <a:endParaRPr kumimoji="0" lang="en-US"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Sensors are widely used to monitor temperature, energy use and traffic flow. These sensors can warn the local authority about any problems and allow inhabitants to control the heating systems or household devices.</a:t>
            </a:r>
            <a:endParaRPr kumimoji="0" lang="en-US"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High-speed Wi-Fi is provided everywhere. Government offices and schools are connected to the network. This allows office workers to use teleconferencing for meetings and students to attend classes at home.</a:t>
            </a:r>
            <a:endParaRPr kumimoji="0" lang="en-US"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Attracting inhabitants, however, has been slow. Five years after its launch, only about 20% of the commercial space was occupied. But the developers are very optimistic about this city of the future. By 2020, they predict that more than 65,000 people will live and work in Songdo. They believe that it is on the right track to become one of the smartest and greenest cities in the world.</a:t>
            </a:r>
            <a:endParaRPr kumimoji="0" lang="en-US"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0816F05C-DD7D-4EE8-8CC8-2455ADFF3614}"/>
              </a:ext>
            </a:extLst>
          </p:cNvPr>
          <p:cNvSpPr/>
          <p:nvPr/>
        </p:nvSpPr>
        <p:spPr>
          <a:xfrm>
            <a:off x="368673" y="71717"/>
            <a:ext cx="11454654" cy="999529"/>
          </a:xfrm>
          <a:prstGeom prst="rect">
            <a:avLst/>
          </a:prstGeom>
          <a:solidFill>
            <a:srgbClr val="141E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59BCD9E3-A017-425E-985C-987EE967E84B}"/>
              </a:ext>
            </a:extLst>
          </p:cNvPr>
          <p:cNvSpPr txBox="1"/>
          <p:nvPr/>
        </p:nvSpPr>
        <p:spPr>
          <a:xfrm>
            <a:off x="377817" y="71717"/>
            <a:ext cx="11454654" cy="954107"/>
          </a:xfrm>
          <a:prstGeom prst="rect">
            <a:avLst/>
          </a:prstGeom>
          <a:noFill/>
        </p:spPr>
        <p:txBody>
          <a:bodyPr wrap="square" rtlCol="0">
            <a:spAutoFit/>
          </a:bodyPr>
          <a:lstStyle/>
          <a:p>
            <a:r>
              <a:rPr lang="en-US" sz="2800" b="1" i="0" dirty="0">
                <a:solidFill>
                  <a:schemeClr val="bg1"/>
                </a:solidFill>
                <a:effectLst/>
                <a:latin typeface="Times New Roman" panose="02020603050405020304" pitchFamily="18" charset="0"/>
                <a:cs typeface="Times New Roman" panose="02020603050405020304" pitchFamily="18" charset="0"/>
              </a:rPr>
              <a:t>Task 1. Read the text about Songdo, a smart city, and complete the table below. </a:t>
            </a:r>
          </a:p>
        </p:txBody>
      </p:sp>
      <p:sp>
        <p:nvSpPr>
          <p:cNvPr id="7" name="TextBox 6">
            <a:extLst>
              <a:ext uri="{FF2B5EF4-FFF2-40B4-BE49-F238E27FC236}">
                <a16:creationId xmlns:a16="http://schemas.microsoft.com/office/drawing/2014/main" id="{1C8B681A-05E8-42B8-B243-E8B1CEB8E9B3}"/>
              </a:ext>
            </a:extLst>
          </p:cNvPr>
          <p:cNvSpPr txBox="1"/>
          <p:nvPr/>
        </p:nvSpPr>
        <p:spPr>
          <a:xfrm>
            <a:off x="6105144" y="4639298"/>
            <a:ext cx="6094476" cy="461665"/>
          </a:xfrm>
          <a:prstGeom prst="rect">
            <a:avLst/>
          </a:prstGeom>
          <a:noFill/>
        </p:spPr>
        <p:txBody>
          <a:bodyPr wrap="square">
            <a:spAutoFit/>
          </a:bodyPr>
          <a:lstStyle/>
          <a:p>
            <a:r>
              <a:rPr lang="en-US" sz="2400" b="0" dirty="0">
                <a:effectLst/>
                <a:latin typeface="Times New Roman" panose="02020603050405020304" pitchFamily="18" charset="0"/>
                <a:cs typeface="Times New Roman" panose="02020603050405020304" pitchFamily="18" charset="0"/>
              </a:rPr>
              <a:t>60 km southwest of Seoul, South Korea.</a:t>
            </a:r>
            <a:endParaRPr lang="en-US" sz="2400" dirty="0"/>
          </a:p>
        </p:txBody>
      </p:sp>
      <p:sp>
        <p:nvSpPr>
          <p:cNvPr id="9" name="TextBox 8">
            <a:extLst>
              <a:ext uri="{FF2B5EF4-FFF2-40B4-BE49-F238E27FC236}">
                <a16:creationId xmlns:a16="http://schemas.microsoft.com/office/drawing/2014/main" id="{E21C02DD-65E1-4ED3-890A-E8456E0ADDF7}"/>
              </a:ext>
            </a:extLst>
          </p:cNvPr>
          <p:cNvSpPr txBox="1"/>
          <p:nvPr/>
        </p:nvSpPr>
        <p:spPr>
          <a:xfrm>
            <a:off x="6039761" y="5066623"/>
            <a:ext cx="6094476" cy="461665"/>
          </a:xfrm>
          <a:prstGeom prst="rect">
            <a:avLst/>
          </a:prstGeom>
          <a:noFill/>
        </p:spPr>
        <p:txBody>
          <a:bodyPr wrap="square">
            <a:spAutoFit/>
          </a:bodyPr>
          <a:lstStyle/>
          <a:p>
            <a:pPr algn="l" fontAlgn="t"/>
            <a:r>
              <a:rPr lang="en-US" sz="2400" b="0" dirty="0">
                <a:effectLst/>
                <a:latin typeface="Times New Roman" panose="02020603050405020304" pitchFamily="18" charset="0"/>
                <a:cs typeface="Times New Roman" panose="02020603050405020304" pitchFamily="18" charset="0"/>
              </a:rPr>
              <a:t> 53.3 square </a:t>
            </a:r>
            <a:r>
              <a:rPr lang="en-US" sz="2400" b="0" dirty="0" err="1">
                <a:effectLst/>
                <a:latin typeface="Times New Roman" panose="02020603050405020304" pitchFamily="18" charset="0"/>
                <a:cs typeface="Times New Roman" panose="02020603050405020304" pitchFamily="18" charset="0"/>
              </a:rPr>
              <a:t>kilometres</a:t>
            </a:r>
            <a:endParaRPr lang="en-US" sz="2400" b="0" dirty="0">
              <a:effectLst/>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56F10963-6424-4F34-8500-5248ABB3DAE9}"/>
              </a:ext>
            </a:extLst>
          </p:cNvPr>
          <p:cNvSpPr txBox="1"/>
          <p:nvPr/>
        </p:nvSpPr>
        <p:spPr>
          <a:xfrm>
            <a:off x="6105144" y="5458736"/>
            <a:ext cx="6094476" cy="461665"/>
          </a:xfrm>
          <a:prstGeom prst="rect">
            <a:avLst/>
          </a:prstGeom>
          <a:noFill/>
        </p:spPr>
        <p:txBody>
          <a:bodyPr wrap="square">
            <a:spAutoFit/>
          </a:bodyPr>
          <a:lstStyle/>
          <a:p>
            <a:r>
              <a:rPr lang="en-US" sz="2400" b="0" dirty="0">
                <a:effectLst/>
                <a:latin typeface="Times New Roman" panose="02020603050405020304" pitchFamily="18" charset="0"/>
                <a:cs typeface="Times New Roman" panose="02020603050405020304" pitchFamily="18" charset="0"/>
              </a:rPr>
              <a:t>2005</a:t>
            </a:r>
            <a:endParaRPr lang="en-US" sz="2400" dirty="0"/>
          </a:p>
        </p:txBody>
      </p:sp>
      <p:sp>
        <p:nvSpPr>
          <p:cNvPr id="13" name="TextBox 12">
            <a:extLst>
              <a:ext uri="{FF2B5EF4-FFF2-40B4-BE49-F238E27FC236}">
                <a16:creationId xmlns:a16="http://schemas.microsoft.com/office/drawing/2014/main" id="{ECA0CBC8-19FE-4C52-94E7-88636D1683D1}"/>
              </a:ext>
            </a:extLst>
          </p:cNvPr>
          <p:cNvSpPr txBox="1"/>
          <p:nvPr/>
        </p:nvSpPr>
        <p:spPr>
          <a:xfrm>
            <a:off x="6097524" y="5891918"/>
            <a:ext cx="6094476" cy="461665"/>
          </a:xfrm>
          <a:prstGeom prst="rect">
            <a:avLst/>
          </a:prstGeom>
          <a:noFill/>
        </p:spPr>
        <p:txBody>
          <a:bodyPr wrap="square">
            <a:spAutoFit/>
          </a:bodyPr>
          <a:lstStyle/>
          <a:p>
            <a:r>
              <a:rPr lang="en-US" sz="2400" b="0" dirty="0">
                <a:effectLst/>
                <a:latin typeface="Times New Roman" panose="02020603050405020304" pitchFamily="18" charset="0"/>
                <a:cs typeface="Times New Roman" panose="02020603050405020304" pitchFamily="18" charset="0"/>
              </a:rPr>
              <a:t>more than 65,000 people</a:t>
            </a:r>
            <a:endParaRPr lang="en-US" sz="2400" dirty="0"/>
          </a:p>
        </p:txBody>
      </p:sp>
    </p:spTree>
    <p:extLst>
      <p:ext uri="{BB962C8B-B14F-4D97-AF65-F5344CB8AC3E}">
        <p14:creationId xmlns:p14="http://schemas.microsoft.com/office/powerpoint/2010/main" val="71986061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1000"/>
                                        <p:tgtEl>
                                          <p:spTgt spid="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10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P spid="15" grpId="0" animBg="1"/>
      <p:bldP spid="14" grpId="0" animBg="1"/>
      <p:bldP spid="7" grpId="0"/>
      <p:bldP spid="9" grpId="0"/>
      <p:bldP spid="11"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0C7E2E9-38D2-4E47-A3B5-6F2AC8F6D49D}"/>
              </a:ext>
            </a:extLst>
          </p:cNvPr>
          <p:cNvSpPr/>
          <p:nvPr/>
        </p:nvSpPr>
        <p:spPr>
          <a:xfrm>
            <a:off x="368673" y="71718"/>
            <a:ext cx="11454654" cy="977154"/>
          </a:xfrm>
          <a:prstGeom prst="rect">
            <a:avLst/>
          </a:prstGeom>
          <a:solidFill>
            <a:srgbClr val="141E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FF3419CB-EB81-481E-BE4D-AD8E6867CEFA}"/>
              </a:ext>
            </a:extLst>
          </p:cNvPr>
          <p:cNvSpPr txBox="1"/>
          <p:nvPr/>
        </p:nvSpPr>
        <p:spPr>
          <a:xfrm>
            <a:off x="368673" y="99553"/>
            <a:ext cx="11454654" cy="830997"/>
          </a:xfrm>
          <a:prstGeom prst="rect">
            <a:avLst/>
          </a:prstGeom>
          <a:noFill/>
        </p:spPr>
        <p:txBody>
          <a:bodyPr wrap="square" rtlCol="0">
            <a:spAutoFit/>
          </a:bodyPr>
          <a:lstStyle/>
          <a:p>
            <a:r>
              <a:rPr lang="en-US" sz="2400" b="1" dirty="0">
                <a:solidFill>
                  <a:schemeClr val="bg1"/>
                </a:solidFill>
                <a:latin typeface="Times New Roman" panose="02020603050405020304" pitchFamily="18" charset="0"/>
                <a:cs typeface="Times New Roman" panose="02020603050405020304" pitchFamily="18" charset="0"/>
              </a:rPr>
              <a:t>Task </a:t>
            </a:r>
            <a:r>
              <a:rPr lang="en-US" sz="2400" b="1" i="0" dirty="0">
                <a:solidFill>
                  <a:schemeClr val="bg1"/>
                </a:solidFill>
                <a:effectLst/>
                <a:latin typeface="Times New Roman" panose="02020603050405020304" pitchFamily="18" charset="0"/>
                <a:cs typeface="Times New Roman" panose="02020603050405020304" pitchFamily="18" charset="0"/>
              </a:rPr>
              <a:t>2. Decide whether the following statements about Songdo arc true (T), false (F)? or not given (NG). Tick the correct box.</a:t>
            </a:r>
          </a:p>
        </p:txBody>
      </p:sp>
      <p:graphicFrame>
        <p:nvGraphicFramePr>
          <p:cNvPr id="11" name="Table 11">
            <a:extLst>
              <a:ext uri="{FF2B5EF4-FFF2-40B4-BE49-F238E27FC236}">
                <a16:creationId xmlns:a16="http://schemas.microsoft.com/office/drawing/2014/main" id="{52876D22-037D-4D0E-9978-2B197C570383}"/>
              </a:ext>
            </a:extLst>
          </p:cNvPr>
          <p:cNvGraphicFramePr>
            <a:graphicFrameLocks noGrp="1"/>
          </p:cNvGraphicFramePr>
          <p:nvPr>
            <p:extLst>
              <p:ext uri="{D42A27DB-BD31-4B8C-83A1-F6EECF244321}">
                <p14:modId xmlns:p14="http://schemas.microsoft.com/office/powerpoint/2010/main" val="2275281215"/>
              </p:ext>
            </p:extLst>
          </p:nvPr>
        </p:nvGraphicFramePr>
        <p:xfrm>
          <a:off x="368673" y="1080399"/>
          <a:ext cx="11454652" cy="5425440"/>
        </p:xfrm>
        <a:graphic>
          <a:graphicData uri="http://schemas.openxmlformats.org/drawingml/2006/table">
            <a:tbl>
              <a:tblPr firstRow="1" bandRow="1">
                <a:tableStyleId>{93296810-A885-4BE3-A3E7-6D5BEEA58F35}</a:tableStyleId>
              </a:tblPr>
              <a:tblGrid>
                <a:gridCol w="9355190">
                  <a:extLst>
                    <a:ext uri="{9D8B030D-6E8A-4147-A177-3AD203B41FA5}">
                      <a16:colId xmlns:a16="http://schemas.microsoft.com/office/drawing/2014/main" val="3580149882"/>
                    </a:ext>
                  </a:extLst>
                </a:gridCol>
                <a:gridCol w="557561">
                  <a:extLst>
                    <a:ext uri="{9D8B030D-6E8A-4147-A177-3AD203B41FA5}">
                      <a16:colId xmlns:a16="http://schemas.microsoft.com/office/drawing/2014/main" val="126838732"/>
                    </a:ext>
                  </a:extLst>
                </a:gridCol>
                <a:gridCol w="635620">
                  <a:extLst>
                    <a:ext uri="{9D8B030D-6E8A-4147-A177-3AD203B41FA5}">
                      <a16:colId xmlns:a16="http://schemas.microsoft.com/office/drawing/2014/main" val="602882795"/>
                    </a:ext>
                  </a:extLst>
                </a:gridCol>
                <a:gridCol w="906281">
                  <a:extLst>
                    <a:ext uri="{9D8B030D-6E8A-4147-A177-3AD203B41FA5}">
                      <a16:colId xmlns:a16="http://schemas.microsoft.com/office/drawing/2014/main" val="2387841039"/>
                    </a:ext>
                  </a:extLst>
                </a:gridCol>
              </a:tblGrid>
              <a:tr h="370840">
                <a:tc>
                  <a:txBody>
                    <a:bodyPr/>
                    <a:lstStyle/>
                    <a:p>
                      <a:endParaRPr lang="en-US" sz="2800" dirty="0">
                        <a:latin typeface="Times New Roman" panose="02020603050405020304" pitchFamily="18" charset="0"/>
                        <a:cs typeface="Times New Roman" panose="02020603050405020304" pitchFamily="18" charset="0"/>
                      </a:endParaRPr>
                    </a:p>
                  </a:txBody>
                  <a:tcPr/>
                </a:tc>
                <a:tc>
                  <a:txBody>
                    <a:bodyPr/>
                    <a:lstStyle/>
                    <a:p>
                      <a:pPr algn="ctr"/>
                      <a:r>
                        <a:rPr lang="en-US" sz="2800" dirty="0">
                          <a:latin typeface="Times New Roman" panose="02020603050405020304" pitchFamily="18" charset="0"/>
                          <a:cs typeface="Times New Roman" panose="02020603050405020304" pitchFamily="18" charset="0"/>
                        </a:rPr>
                        <a:t>T</a:t>
                      </a:r>
                    </a:p>
                  </a:txBody>
                  <a:tcPr/>
                </a:tc>
                <a:tc>
                  <a:txBody>
                    <a:bodyPr/>
                    <a:lstStyle/>
                    <a:p>
                      <a:pPr algn="ctr"/>
                      <a:r>
                        <a:rPr lang="en-US" sz="2800" dirty="0">
                          <a:latin typeface="Times New Roman" panose="02020603050405020304" pitchFamily="18" charset="0"/>
                          <a:cs typeface="Times New Roman" panose="02020603050405020304" pitchFamily="18" charset="0"/>
                        </a:rPr>
                        <a:t>F</a:t>
                      </a:r>
                    </a:p>
                  </a:txBody>
                  <a:tcPr/>
                </a:tc>
                <a:tc>
                  <a:txBody>
                    <a:bodyPr/>
                    <a:lstStyle/>
                    <a:p>
                      <a:pPr algn="ctr"/>
                      <a:r>
                        <a:rPr lang="en-US" sz="2800" dirty="0">
                          <a:latin typeface="Times New Roman" panose="02020603050405020304" pitchFamily="18" charset="0"/>
                          <a:cs typeface="Times New Roman" panose="02020603050405020304" pitchFamily="18" charset="0"/>
                        </a:rPr>
                        <a:t>NG</a:t>
                      </a:r>
                    </a:p>
                  </a:txBody>
                  <a:tcPr/>
                </a:tc>
                <a:extLst>
                  <a:ext uri="{0D108BD9-81ED-4DB2-BD59-A6C34878D82A}">
                    <a16:rowId xmlns:a16="http://schemas.microsoft.com/office/drawing/2014/main" val="234825505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latin typeface="Times New Roman" panose="02020603050405020304" pitchFamily="18" charset="0"/>
                          <a:cs typeface="Times New Roman" panose="02020603050405020304" pitchFamily="18" charset="0"/>
                        </a:rPr>
                        <a:t>1. </a:t>
                      </a:r>
                      <a:r>
                        <a:rPr lang="vi-VN" sz="2800" b="0" dirty="0">
                          <a:solidFill>
                            <a:srgbClr val="000000"/>
                          </a:solidFill>
                          <a:effectLst/>
                          <a:latin typeface="Times New Roman" panose="02020603050405020304" pitchFamily="18" charset="0"/>
                          <a:cs typeface="Times New Roman" panose="02020603050405020304" pitchFamily="18" charset="0"/>
                        </a:rPr>
                        <a:t>Songdo is a city developed from an existing one.</a:t>
                      </a:r>
                      <a:endParaRPr lang="vi-VN" sz="2800" b="0" i="0" dirty="0">
                        <a:solidFill>
                          <a:srgbClr val="000000"/>
                        </a:solidFill>
                        <a:effectLst/>
                        <a:latin typeface="Times New Roman" panose="02020603050405020304" pitchFamily="18" charset="0"/>
                        <a:cs typeface="Times New Roman" panose="02020603050405020304" pitchFamily="18" charset="0"/>
                      </a:endParaRPr>
                    </a:p>
                  </a:txBody>
                  <a:tcPr/>
                </a:tc>
                <a:tc>
                  <a:txBody>
                    <a:bodyPr/>
                    <a:lstStyle/>
                    <a:p>
                      <a:pPr algn="ctr"/>
                      <a:endParaRPr lang="en-US" sz="2800" dirty="0">
                        <a:latin typeface="Times New Roman" panose="02020603050405020304" pitchFamily="18" charset="0"/>
                        <a:cs typeface="Times New Roman" panose="02020603050405020304" pitchFamily="18" charset="0"/>
                      </a:endParaRPr>
                    </a:p>
                  </a:txBody>
                  <a:tcPr/>
                </a:tc>
                <a:tc>
                  <a:txBody>
                    <a:bodyPr/>
                    <a:lstStyle/>
                    <a:p>
                      <a:pPr algn="ctr"/>
                      <a:endParaRPr lang="en-US" sz="2800" dirty="0">
                        <a:latin typeface="Times New Roman" panose="02020603050405020304" pitchFamily="18" charset="0"/>
                        <a:cs typeface="Times New Roman" panose="02020603050405020304" pitchFamily="18" charset="0"/>
                      </a:endParaRPr>
                    </a:p>
                  </a:txBody>
                  <a:tcPr/>
                </a:tc>
                <a:tc>
                  <a:txBody>
                    <a:bodyPr/>
                    <a:lstStyle/>
                    <a:p>
                      <a:pPr algn="ctr"/>
                      <a:endParaRPr lang="en-US" sz="28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59158604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latin typeface="Times New Roman" panose="02020603050405020304" pitchFamily="18" charset="0"/>
                          <a:cs typeface="Times New Roman" panose="02020603050405020304" pitchFamily="18" charset="0"/>
                        </a:rPr>
                        <a:t>2. </a:t>
                      </a:r>
                      <a:r>
                        <a:rPr lang="vi-VN" sz="2800" b="0" dirty="0">
                          <a:solidFill>
                            <a:srgbClr val="000000"/>
                          </a:solidFill>
                          <a:effectLst/>
                          <a:latin typeface="Times New Roman" panose="02020603050405020304" pitchFamily="18" charset="0"/>
                          <a:cs typeface="Times New Roman" panose="02020603050405020304" pitchFamily="18" charset="0"/>
                        </a:rPr>
                        <a:t>The most advanced technologies are used in the construction of Songdo.</a:t>
                      </a:r>
                      <a:endParaRPr lang="vi-VN" sz="2800" b="0" i="0" dirty="0">
                        <a:solidFill>
                          <a:srgbClr val="000000"/>
                        </a:solidFill>
                        <a:effectLst/>
                        <a:latin typeface="Times New Roman" panose="02020603050405020304" pitchFamily="18" charset="0"/>
                        <a:cs typeface="Times New Roman" panose="02020603050405020304" pitchFamily="18" charset="0"/>
                      </a:endParaRPr>
                    </a:p>
                  </a:txBody>
                  <a:tcPr/>
                </a:tc>
                <a:tc>
                  <a:txBody>
                    <a:bodyPr/>
                    <a:lstStyle/>
                    <a:p>
                      <a:pPr algn="ctr"/>
                      <a:endParaRPr lang="en-US" sz="2800" dirty="0">
                        <a:latin typeface="Times New Roman" panose="02020603050405020304" pitchFamily="18" charset="0"/>
                        <a:cs typeface="Times New Roman" panose="02020603050405020304" pitchFamily="18" charset="0"/>
                      </a:endParaRPr>
                    </a:p>
                  </a:txBody>
                  <a:tcPr/>
                </a:tc>
                <a:tc>
                  <a:txBody>
                    <a:bodyPr/>
                    <a:lstStyle/>
                    <a:p>
                      <a:pPr algn="ctr"/>
                      <a:endParaRPr lang="en-US" sz="2800" dirty="0">
                        <a:latin typeface="Times New Roman" panose="02020603050405020304" pitchFamily="18" charset="0"/>
                        <a:cs typeface="Times New Roman" panose="02020603050405020304" pitchFamily="18" charset="0"/>
                      </a:endParaRPr>
                    </a:p>
                  </a:txBody>
                  <a:tcPr/>
                </a:tc>
                <a:tc>
                  <a:txBody>
                    <a:bodyPr/>
                    <a:lstStyle/>
                    <a:p>
                      <a:pPr algn="ctr"/>
                      <a:endParaRPr lang="en-US" sz="28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337617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latin typeface="Times New Roman" panose="02020603050405020304" pitchFamily="18" charset="0"/>
                          <a:cs typeface="Times New Roman" panose="02020603050405020304" pitchFamily="18" charset="0"/>
                        </a:rPr>
                        <a:t>3. </a:t>
                      </a:r>
                      <a:r>
                        <a:rPr lang="vi-VN" sz="2800" b="0" dirty="0">
                          <a:solidFill>
                            <a:srgbClr val="000000"/>
                          </a:solidFill>
                          <a:effectLst/>
                          <a:latin typeface="Times New Roman" panose="02020603050405020304" pitchFamily="18" charset="0"/>
                          <a:cs typeface="Times New Roman" panose="02020603050405020304" pitchFamily="18" charset="0"/>
                        </a:rPr>
                        <a:t>Special bicycle lanes are designed for Songdo's inhabitants.</a:t>
                      </a:r>
                      <a:endParaRPr lang="vi-VN" sz="2800" b="0" i="0" dirty="0">
                        <a:solidFill>
                          <a:srgbClr val="000000"/>
                        </a:solidFill>
                        <a:effectLst/>
                        <a:latin typeface="Times New Roman" panose="02020603050405020304" pitchFamily="18" charset="0"/>
                        <a:cs typeface="Times New Roman" panose="02020603050405020304" pitchFamily="18" charset="0"/>
                      </a:endParaRPr>
                    </a:p>
                  </a:txBody>
                  <a:tcPr/>
                </a:tc>
                <a:tc>
                  <a:txBody>
                    <a:bodyPr/>
                    <a:lstStyle/>
                    <a:p>
                      <a:pPr algn="ctr"/>
                      <a:endParaRPr lang="en-US" sz="2800" dirty="0">
                        <a:latin typeface="Times New Roman" panose="02020603050405020304" pitchFamily="18" charset="0"/>
                        <a:cs typeface="Times New Roman" panose="02020603050405020304" pitchFamily="18" charset="0"/>
                      </a:endParaRPr>
                    </a:p>
                  </a:txBody>
                  <a:tcPr/>
                </a:tc>
                <a:tc>
                  <a:txBody>
                    <a:bodyPr/>
                    <a:lstStyle/>
                    <a:p>
                      <a:pPr algn="ctr"/>
                      <a:endParaRPr lang="en-US" sz="2800" dirty="0">
                        <a:latin typeface="Times New Roman" panose="02020603050405020304" pitchFamily="18" charset="0"/>
                        <a:cs typeface="Times New Roman" panose="02020603050405020304" pitchFamily="18" charset="0"/>
                      </a:endParaRPr>
                    </a:p>
                  </a:txBody>
                  <a:tcPr/>
                </a:tc>
                <a:tc>
                  <a:txBody>
                    <a:bodyPr/>
                    <a:lstStyle/>
                    <a:p>
                      <a:pPr algn="ctr"/>
                      <a:endParaRPr 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676629716"/>
                  </a:ext>
                </a:extLst>
              </a:tr>
              <a:tr h="370840">
                <a:tc>
                  <a:txBody>
                    <a:bodyPr/>
                    <a:lstStyle/>
                    <a:p>
                      <a:r>
                        <a:rPr lang="en-US" sz="2800" b="1" dirty="0">
                          <a:latin typeface="Times New Roman" panose="02020603050405020304" pitchFamily="18" charset="0"/>
                          <a:cs typeface="Times New Roman" panose="02020603050405020304" pitchFamily="18" charset="0"/>
                        </a:rPr>
                        <a:t>4. </a:t>
                      </a:r>
                      <a:r>
                        <a:rPr lang="vi-VN" sz="2800" b="0" dirty="0">
                          <a:solidFill>
                            <a:srgbClr val="000000"/>
                          </a:solidFill>
                          <a:effectLst/>
                          <a:latin typeface="Times New Roman" panose="02020603050405020304" pitchFamily="18" charset="0"/>
                          <a:cs typeface="Times New Roman" panose="02020603050405020304" pitchFamily="18" charset="0"/>
                        </a:rPr>
                        <a:t>Rubbish trucks collect household and office waste and transport it to processing centres every day</a:t>
                      </a:r>
                      <a:endParaRPr lang="en-US" sz="2800" dirty="0">
                        <a:latin typeface="Times New Roman" panose="02020603050405020304" pitchFamily="18" charset="0"/>
                        <a:cs typeface="Times New Roman" panose="02020603050405020304" pitchFamily="18" charset="0"/>
                      </a:endParaRPr>
                    </a:p>
                  </a:txBody>
                  <a:tcPr/>
                </a:tc>
                <a:tc>
                  <a:txBody>
                    <a:bodyPr/>
                    <a:lstStyle/>
                    <a:p>
                      <a:pPr algn="ctr"/>
                      <a:endParaRPr lang="en-US" sz="2800" dirty="0">
                        <a:latin typeface="Times New Roman" panose="02020603050405020304" pitchFamily="18" charset="0"/>
                        <a:cs typeface="Times New Roman" panose="02020603050405020304" pitchFamily="18" charset="0"/>
                      </a:endParaRPr>
                    </a:p>
                  </a:txBody>
                  <a:tcPr/>
                </a:tc>
                <a:tc>
                  <a:txBody>
                    <a:bodyPr/>
                    <a:lstStyle/>
                    <a:p>
                      <a:pPr algn="ctr"/>
                      <a:endParaRPr lang="en-US" sz="2800" dirty="0">
                        <a:latin typeface="Times New Roman" panose="02020603050405020304" pitchFamily="18" charset="0"/>
                        <a:cs typeface="Times New Roman" panose="02020603050405020304" pitchFamily="18" charset="0"/>
                      </a:endParaRPr>
                    </a:p>
                  </a:txBody>
                  <a:tcPr/>
                </a:tc>
                <a:tc>
                  <a:txBody>
                    <a:bodyPr/>
                    <a:lstStyle/>
                    <a:p>
                      <a:pPr algn="ctr"/>
                      <a:endParaRPr 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25350947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latin typeface="Times New Roman" panose="02020603050405020304" pitchFamily="18" charset="0"/>
                          <a:cs typeface="Times New Roman" panose="02020603050405020304" pitchFamily="18" charset="0"/>
                        </a:rPr>
                        <a:t>5. </a:t>
                      </a:r>
                      <a:r>
                        <a:rPr lang="vi-VN" sz="2800" b="0" dirty="0">
                          <a:solidFill>
                            <a:srgbClr val="000000"/>
                          </a:solidFill>
                          <a:effectLst/>
                          <a:latin typeface="Times New Roman" panose="02020603050405020304" pitchFamily="18" charset="0"/>
                          <a:cs typeface="Times New Roman" panose="02020603050405020304" pitchFamily="18" charset="0"/>
                        </a:rPr>
                        <a:t>Songdo's traffic can be controlled with the help of sensors.</a:t>
                      </a:r>
                      <a:endParaRPr lang="vi-VN" sz="2800" b="0" i="0" dirty="0">
                        <a:solidFill>
                          <a:srgbClr val="000000"/>
                        </a:solidFill>
                        <a:effectLst/>
                        <a:latin typeface="Times New Roman" panose="02020603050405020304" pitchFamily="18" charset="0"/>
                        <a:cs typeface="Times New Roman" panose="02020603050405020304" pitchFamily="18" charset="0"/>
                      </a:endParaRPr>
                    </a:p>
                  </a:txBody>
                  <a:tcPr/>
                </a:tc>
                <a:tc>
                  <a:txBody>
                    <a:bodyPr/>
                    <a:lstStyle/>
                    <a:p>
                      <a:pPr algn="ctr"/>
                      <a:endParaRPr lang="en-US" sz="2800" dirty="0">
                        <a:latin typeface="Times New Roman" panose="02020603050405020304" pitchFamily="18" charset="0"/>
                        <a:cs typeface="Times New Roman" panose="02020603050405020304" pitchFamily="18" charset="0"/>
                      </a:endParaRPr>
                    </a:p>
                  </a:txBody>
                  <a:tcPr/>
                </a:tc>
                <a:tc>
                  <a:txBody>
                    <a:bodyPr/>
                    <a:lstStyle/>
                    <a:p>
                      <a:pPr algn="ctr"/>
                      <a:endParaRPr lang="en-US" sz="2800" dirty="0">
                        <a:latin typeface="Times New Roman" panose="02020603050405020304" pitchFamily="18" charset="0"/>
                        <a:cs typeface="Times New Roman" panose="02020603050405020304" pitchFamily="18" charset="0"/>
                      </a:endParaRPr>
                    </a:p>
                  </a:txBody>
                  <a:tcPr/>
                </a:tc>
                <a:tc>
                  <a:txBody>
                    <a:bodyPr/>
                    <a:lstStyle/>
                    <a:p>
                      <a:pPr algn="ctr"/>
                      <a:endParaRPr 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95769231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latin typeface="Times New Roman" panose="02020603050405020304" pitchFamily="18" charset="0"/>
                          <a:cs typeface="Times New Roman" panose="02020603050405020304" pitchFamily="18" charset="0"/>
                        </a:rPr>
                        <a:t>6. </a:t>
                      </a:r>
                      <a:r>
                        <a:rPr lang="vi-VN" sz="2800" b="0" dirty="0">
                          <a:solidFill>
                            <a:srgbClr val="000000"/>
                          </a:solidFill>
                          <a:effectLst/>
                          <a:latin typeface="Times New Roman" panose="02020603050405020304" pitchFamily="18" charset="0"/>
                          <a:cs typeface="Times New Roman" panose="02020603050405020304" pitchFamily="18" charset="0"/>
                        </a:rPr>
                        <a:t>The Wireless Internet network covers the whole city.</a:t>
                      </a:r>
                      <a:endParaRPr lang="vi-VN" sz="2800" b="0" i="0" dirty="0">
                        <a:solidFill>
                          <a:srgbClr val="000000"/>
                        </a:solidFill>
                        <a:effectLst/>
                        <a:latin typeface="Times New Roman" panose="02020603050405020304" pitchFamily="18" charset="0"/>
                        <a:cs typeface="Times New Roman" panose="02020603050405020304" pitchFamily="18" charset="0"/>
                      </a:endParaRPr>
                    </a:p>
                  </a:txBody>
                  <a:tcPr/>
                </a:tc>
                <a:tc>
                  <a:txBody>
                    <a:bodyPr/>
                    <a:lstStyle/>
                    <a:p>
                      <a:pPr algn="ctr"/>
                      <a:endParaRPr lang="en-US" sz="2800" dirty="0">
                        <a:latin typeface="Times New Roman" panose="02020603050405020304" pitchFamily="18" charset="0"/>
                        <a:cs typeface="Times New Roman" panose="02020603050405020304" pitchFamily="18" charset="0"/>
                      </a:endParaRPr>
                    </a:p>
                  </a:txBody>
                  <a:tcPr/>
                </a:tc>
                <a:tc>
                  <a:txBody>
                    <a:bodyPr/>
                    <a:lstStyle/>
                    <a:p>
                      <a:pPr algn="ctr"/>
                      <a:endParaRPr lang="en-US" sz="2800">
                        <a:latin typeface="Times New Roman" panose="02020603050405020304" pitchFamily="18" charset="0"/>
                        <a:cs typeface="Times New Roman" panose="02020603050405020304" pitchFamily="18" charset="0"/>
                      </a:endParaRPr>
                    </a:p>
                  </a:txBody>
                  <a:tcPr/>
                </a:tc>
                <a:tc>
                  <a:txBody>
                    <a:bodyPr/>
                    <a:lstStyle/>
                    <a:p>
                      <a:pPr algn="ctr"/>
                      <a:endParaRPr 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58602554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latin typeface="Times New Roman" panose="02020603050405020304" pitchFamily="18" charset="0"/>
                          <a:cs typeface="Times New Roman" panose="02020603050405020304" pitchFamily="18" charset="0"/>
                        </a:rPr>
                        <a:t>7. </a:t>
                      </a:r>
                      <a:r>
                        <a:rPr lang="vi-VN" sz="2800" b="0" dirty="0">
                          <a:solidFill>
                            <a:srgbClr val="000000"/>
                          </a:solidFill>
                          <a:effectLst/>
                          <a:latin typeface="Times New Roman" panose="02020603050405020304" pitchFamily="18" charset="0"/>
                          <a:cs typeface="Times New Roman" panose="02020603050405020304" pitchFamily="18" charset="0"/>
                        </a:rPr>
                        <a:t>Five years after the opening of the city, most of its residential space was occupied.</a:t>
                      </a:r>
                      <a:endParaRPr lang="vi-VN" sz="2800" b="0" i="0" dirty="0">
                        <a:solidFill>
                          <a:srgbClr val="000000"/>
                        </a:solidFill>
                        <a:effectLst/>
                        <a:latin typeface="Times New Roman" panose="02020603050405020304" pitchFamily="18" charset="0"/>
                        <a:cs typeface="Times New Roman" panose="02020603050405020304" pitchFamily="18" charset="0"/>
                      </a:endParaRPr>
                    </a:p>
                  </a:txBody>
                  <a:tcPr/>
                </a:tc>
                <a:tc>
                  <a:txBody>
                    <a:bodyPr/>
                    <a:lstStyle/>
                    <a:p>
                      <a:pPr algn="ctr"/>
                      <a:endParaRPr lang="en-US" sz="2800" dirty="0">
                        <a:latin typeface="Times New Roman" panose="02020603050405020304" pitchFamily="18" charset="0"/>
                        <a:cs typeface="Times New Roman" panose="02020603050405020304" pitchFamily="18" charset="0"/>
                      </a:endParaRPr>
                    </a:p>
                  </a:txBody>
                  <a:tcPr/>
                </a:tc>
                <a:tc>
                  <a:txBody>
                    <a:bodyPr/>
                    <a:lstStyle/>
                    <a:p>
                      <a:pPr algn="ctr"/>
                      <a:endParaRPr lang="en-US" sz="2800" dirty="0">
                        <a:latin typeface="Times New Roman" panose="02020603050405020304" pitchFamily="18" charset="0"/>
                        <a:cs typeface="Times New Roman" panose="02020603050405020304" pitchFamily="18" charset="0"/>
                      </a:endParaRPr>
                    </a:p>
                  </a:txBody>
                  <a:tcPr/>
                </a:tc>
                <a:tc>
                  <a:txBody>
                    <a:bodyPr/>
                    <a:lstStyle/>
                    <a:p>
                      <a:pPr algn="ctr"/>
                      <a:endParaRPr 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54500826"/>
                  </a:ext>
                </a:extLst>
              </a:tr>
            </a:tbl>
          </a:graphicData>
        </a:graphic>
      </p:graphicFrame>
      <p:sp>
        <p:nvSpPr>
          <p:cNvPr id="7" name="TextBox 6">
            <a:extLst>
              <a:ext uri="{FF2B5EF4-FFF2-40B4-BE49-F238E27FC236}">
                <a16:creationId xmlns:a16="http://schemas.microsoft.com/office/drawing/2014/main" id="{00C20586-060E-4C12-9447-A6E582116A21}"/>
              </a:ext>
            </a:extLst>
          </p:cNvPr>
          <p:cNvSpPr txBox="1"/>
          <p:nvPr/>
        </p:nvSpPr>
        <p:spPr>
          <a:xfrm>
            <a:off x="10348034" y="1535273"/>
            <a:ext cx="505970" cy="646331"/>
          </a:xfrm>
          <a:prstGeom prst="rect">
            <a:avLst/>
          </a:prstGeom>
          <a:noFill/>
        </p:spPr>
        <p:txBody>
          <a:bodyPr wrap="square">
            <a:spAutoFit/>
          </a:bodyPr>
          <a:lstStyle/>
          <a:p>
            <a:pPr algn="ctr"/>
            <a:r>
              <a:rPr lang="en-US" sz="3600" b="0" dirty="0">
                <a:solidFill>
                  <a:srgbClr val="000000"/>
                </a:solidFill>
                <a:effectLst/>
                <a:latin typeface="Times New Roman" panose="02020603050405020304" pitchFamily="18" charset="0"/>
                <a:cs typeface="Times New Roman" panose="02020603050405020304" pitchFamily="18" charset="0"/>
                <a:sym typeface="Wingdings" panose="05000000000000000000" pitchFamily="2" charset="2"/>
              </a:rPr>
              <a:t></a:t>
            </a:r>
            <a:endParaRPr lang="en-US" sz="36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88787CB3-9F48-431F-9FA9-D3B0FDE9BE42}"/>
              </a:ext>
            </a:extLst>
          </p:cNvPr>
          <p:cNvSpPr txBox="1"/>
          <p:nvPr/>
        </p:nvSpPr>
        <p:spPr>
          <a:xfrm>
            <a:off x="11091206" y="2991225"/>
            <a:ext cx="505970" cy="646331"/>
          </a:xfrm>
          <a:prstGeom prst="rect">
            <a:avLst/>
          </a:prstGeom>
          <a:noFill/>
        </p:spPr>
        <p:txBody>
          <a:bodyPr wrap="square">
            <a:spAutoFit/>
          </a:bodyPr>
          <a:lstStyle/>
          <a:p>
            <a:pPr algn="ctr"/>
            <a:r>
              <a:rPr lang="en-US" sz="3600" b="0" dirty="0">
                <a:solidFill>
                  <a:srgbClr val="000000"/>
                </a:solidFill>
                <a:effectLst/>
                <a:latin typeface="Times New Roman" panose="02020603050405020304" pitchFamily="18" charset="0"/>
                <a:cs typeface="Times New Roman" panose="02020603050405020304" pitchFamily="18" charset="0"/>
                <a:sym typeface="Wingdings" panose="05000000000000000000" pitchFamily="2" charset="2"/>
              </a:rPr>
              <a:t></a:t>
            </a:r>
            <a:endParaRPr lang="en-US" sz="36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ACF0115B-67E2-4DCB-99F1-B60A8CF4716E}"/>
              </a:ext>
            </a:extLst>
          </p:cNvPr>
          <p:cNvSpPr txBox="1"/>
          <p:nvPr/>
        </p:nvSpPr>
        <p:spPr>
          <a:xfrm>
            <a:off x="9735180" y="2303205"/>
            <a:ext cx="505970" cy="646331"/>
          </a:xfrm>
          <a:prstGeom prst="rect">
            <a:avLst/>
          </a:prstGeom>
          <a:noFill/>
        </p:spPr>
        <p:txBody>
          <a:bodyPr wrap="square">
            <a:spAutoFit/>
          </a:bodyPr>
          <a:lstStyle/>
          <a:p>
            <a:pPr algn="ctr"/>
            <a:r>
              <a:rPr lang="en-US" sz="3600" b="0" dirty="0">
                <a:solidFill>
                  <a:srgbClr val="000000"/>
                </a:solidFill>
                <a:effectLst/>
                <a:latin typeface="Times New Roman" panose="02020603050405020304" pitchFamily="18" charset="0"/>
                <a:cs typeface="Times New Roman" panose="02020603050405020304" pitchFamily="18" charset="0"/>
                <a:sym typeface="Wingdings" panose="05000000000000000000" pitchFamily="2" charset="2"/>
              </a:rPr>
              <a:t></a:t>
            </a:r>
            <a:endParaRPr lang="en-US" sz="36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321618A3-40E3-4D03-BE16-F8F1BA0A569B}"/>
              </a:ext>
            </a:extLst>
          </p:cNvPr>
          <p:cNvSpPr txBox="1"/>
          <p:nvPr/>
        </p:nvSpPr>
        <p:spPr>
          <a:xfrm>
            <a:off x="10351693" y="3729016"/>
            <a:ext cx="505970" cy="646331"/>
          </a:xfrm>
          <a:prstGeom prst="rect">
            <a:avLst/>
          </a:prstGeom>
          <a:noFill/>
        </p:spPr>
        <p:txBody>
          <a:bodyPr wrap="square">
            <a:spAutoFit/>
          </a:bodyPr>
          <a:lstStyle/>
          <a:p>
            <a:pPr algn="ctr"/>
            <a:r>
              <a:rPr lang="en-US" sz="3600" b="0" dirty="0">
                <a:solidFill>
                  <a:srgbClr val="000000"/>
                </a:solidFill>
                <a:effectLst/>
                <a:latin typeface="Times New Roman" panose="02020603050405020304" pitchFamily="18" charset="0"/>
                <a:cs typeface="Times New Roman" panose="02020603050405020304" pitchFamily="18" charset="0"/>
                <a:sym typeface="Wingdings" panose="05000000000000000000" pitchFamily="2" charset="2"/>
              </a:rPr>
              <a:t></a:t>
            </a:r>
            <a:endParaRPr lang="en-US" sz="36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7749141B-4F8B-44FB-A243-E3EE75EC6184}"/>
              </a:ext>
            </a:extLst>
          </p:cNvPr>
          <p:cNvSpPr txBox="1"/>
          <p:nvPr/>
        </p:nvSpPr>
        <p:spPr>
          <a:xfrm>
            <a:off x="9724029" y="4448688"/>
            <a:ext cx="505970" cy="646331"/>
          </a:xfrm>
          <a:prstGeom prst="rect">
            <a:avLst/>
          </a:prstGeom>
          <a:noFill/>
        </p:spPr>
        <p:txBody>
          <a:bodyPr wrap="square">
            <a:spAutoFit/>
          </a:bodyPr>
          <a:lstStyle/>
          <a:p>
            <a:pPr algn="ctr"/>
            <a:r>
              <a:rPr lang="en-US" sz="3600" b="0" dirty="0">
                <a:solidFill>
                  <a:srgbClr val="000000"/>
                </a:solidFill>
                <a:effectLst/>
                <a:latin typeface="Times New Roman" panose="02020603050405020304" pitchFamily="18" charset="0"/>
                <a:cs typeface="Times New Roman" panose="02020603050405020304" pitchFamily="18" charset="0"/>
                <a:sym typeface="Wingdings" panose="05000000000000000000" pitchFamily="2" charset="2"/>
              </a:rPr>
              <a:t></a:t>
            </a:r>
            <a:endParaRPr lang="en-US" sz="3600"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E92965FF-C10D-4181-A176-E313D8CC86BA}"/>
              </a:ext>
            </a:extLst>
          </p:cNvPr>
          <p:cNvSpPr txBox="1"/>
          <p:nvPr/>
        </p:nvSpPr>
        <p:spPr>
          <a:xfrm>
            <a:off x="9735180" y="4953744"/>
            <a:ext cx="505970" cy="646331"/>
          </a:xfrm>
          <a:prstGeom prst="rect">
            <a:avLst/>
          </a:prstGeom>
          <a:noFill/>
        </p:spPr>
        <p:txBody>
          <a:bodyPr wrap="square">
            <a:spAutoFit/>
          </a:bodyPr>
          <a:lstStyle/>
          <a:p>
            <a:pPr algn="ctr"/>
            <a:r>
              <a:rPr lang="en-US" sz="3600" b="0" dirty="0">
                <a:solidFill>
                  <a:srgbClr val="000000"/>
                </a:solidFill>
                <a:effectLst/>
                <a:latin typeface="Times New Roman" panose="02020603050405020304" pitchFamily="18" charset="0"/>
                <a:cs typeface="Times New Roman" panose="02020603050405020304" pitchFamily="18" charset="0"/>
                <a:sym typeface="Wingdings" panose="05000000000000000000" pitchFamily="2" charset="2"/>
              </a:rPr>
              <a:t></a:t>
            </a:r>
            <a:endParaRPr lang="en-US" sz="3600"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783489BD-4EBD-4F46-8C6A-888978FD2C87}"/>
              </a:ext>
            </a:extLst>
          </p:cNvPr>
          <p:cNvSpPr txBox="1"/>
          <p:nvPr/>
        </p:nvSpPr>
        <p:spPr>
          <a:xfrm>
            <a:off x="11102357" y="5708516"/>
            <a:ext cx="505970" cy="646331"/>
          </a:xfrm>
          <a:prstGeom prst="rect">
            <a:avLst/>
          </a:prstGeom>
          <a:noFill/>
        </p:spPr>
        <p:txBody>
          <a:bodyPr wrap="square">
            <a:spAutoFit/>
          </a:bodyPr>
          <a:lstStyle/>
          <a:p>
            <a:pPr algn="ctr"/>
            <a:r>
              <a:rPr lang="en-US" sz="3600" b="0" dirty="0">
                <a:solidFill>
                  <a:srgbClr val="000000"/>
                </a:solidFill>
                <a:effectLst/>
                <a:latin typeface="Times New Roman" panose="02020603050405020304" pitchFamily="18" charset="0"/>
                <a:cs typeface="Times New Roman" panose="02020603050405020304" pitchFamily="18" charset="0"/>
                <a:sym typeface="Wingdings" panose="05000000000000000000" pitchFamily="2" charset="2"/>
              </a:rPr>
              <a:t></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947259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3" grpId="0"/>
      <p:bldP spid="14" grpId="0"/>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D05E5928-7BCC-44E8-8BAC-B02A17D92FF8}"/>
              </a:ext>
            </a:extLst>
          </p:cNvPr>
          <p:cNvGraphicFramePr/>
          <p:nvPr>
            <p:extLst>
              <p:ext uri="{D42A27DB-BD31-4B8C-83A1-F6EECF244321}">
                <p14:modId xmlns:p14="http://schemas.microsoft.com/office/powerpoint/2010/main" val="529155428"/>
              </p:ext>
            </p:extLst>
          </p:nvPr>
        </p:nvGraphicFramePr>
        <p:xfrm>
          <a:off x="-733707" y="537465"/>
          <a:ext cx="6238734" cy="41611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a:extLst>
              <a:ext uri="{FF2B5EF4-FFF2-40B4-BE49-F238E27FC236}">
                <a16:creationId xmlns:a16="http://schemas.microsoft.com/office/drawing/2014/main" id="{A1F858B6-E9FC-4194-A3A1-B65EED0C8EE1}"/>
              </a:ext>
            </a:extLst>
          </p:cNvPr>
          <p:cNvGraphicFramePr/>
          <p:nvPr>
            <p:extLst>
              <p:ext uri="{D42A27DB-BD31-4B8C-83A1-F6EECF244321}">
                <p14:modId xmlns:p14="http://schemas.microsoft.com/office/powerpoint/2010/main" val="435093985"/>
              </p:ext>
            </p:extLst>
          </p:nvPr>
        </p:nvGraphicFramePr>
        <p:xfrm>
          <a:off x="4888439" y="119460"/>
          <a:ext cx="6238734" cy="416118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3" name="Diagram 2">
            <a:extLst>
              <a:ext uri="{FF2B5EF4-FFF2-40B4-BE49-F238E27FC236}">
                <a16:creationId xmlns:a16="http://schemas.microsoft.com/office/drawing/2014/main" id="{B9022203-C2E3-4028-A141-923706A30AA2}"/>
              </a:ext>
            </a:extLst>
          </p:cNvPr>
          <p:cNvGraphicFramePr/>
          <p:nvPr>
            <p:extLst>
              <p:ext uri="{D42A27DB-BD31-4B8C-83A1-F6EECF244321}">
                <p14:modId xmlns:p14="http://schemas.microsoft.com/office/powerpoint/2010/main" val="2867613239"/>
              </p:ext>
            </p:extLst>
          </p:nvPr>
        </p:nvGraphicFramePr>
        <p:xfrm>
          <a:off x="1314204" y="1030316"/>
          <a:ext cx="6238734" cy="3747664"/>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5" name="TextBox 14">
            <a:extLst>
              <a:ext uri="{FF2B5EF4-FFF2-40B4-BE49-F238E27FC236}">
                <a16:creationId xmlns:a16="http://schemas.microsoft.com/office/drawing/2014/main" id="{5153F8DF-03D6-44C5-AD89-C730148B57BC}"/>
              </a:ext>
            </a:extLst>
          </p:cNvPr>
          <p:cNvSpPr txBox="1"/>
          <p:nvPr/>
        </p:nvSpPr>
        <p:spPr>
          <a:xfrm>
            <a:off x="-12175" y="4955356"/>
            <a:ext cx="10793652" cy="1077218"/>
          </a:xfrm>
          <a:custGeom>
            <a:avLst/>
            <a:gdLst>
              <a:gd name="connsiteX0" fmla="*/ 0 w 6785933"/>
              <a:gd name="connsiteY0" fmla="*/ 0 h 1077218"/>
              <a:gd name="connsiteX1" fmla="*/ 6238735 w 6785933"/>
              <a:gd name="connsiteY1" fmla="*/ 0 h 1077218"/>
              <a:gd name="connsiteX2" fmla="*/ 6512334 w 6785933"/>
              <a:gd name="connsiteY2" fmla="*/ 0 h 1077218"/>
              <a:gd name="connsiteX3" fmla="*/ 6785933 w 6785933"/>
              <a:gd name="connsiteY3" fmla="*/ 538609 h 1077218"/>
              <a:gd name="connsiteX4" fmla="*/ 6512334 w 6785933"/>
              <a:gd name="connsiteY4" fmla="*/ 1077218 h 1077218"/>
              <a:gd name="connsiteX5" fmla="*/ 6238735 w 6785933"/>
              <a:gd name="connsiteY5" fmla="*/ 1077218 h 1077218"/>
              <a:gd name="connsiteX6" fmla="*/ 0 w 6785933"/>
              <a:gd name="connsiteY6" fmla="*/ 1077218 h 1077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5933" h="1077218">
                <a:moveTo>
                  <a:pt x="0" y="0"/>
                </a:moveTo>
                <a:lnTo>
                  <a:pt x="6238735" y="0"/>
                </a:lnTo>
                <a:lnTo>
                  <a:pt x="6512334" y="0"/>
                </a:lnTo>
                <a:lnTo>
                  <a:pt x="6785933" y="538609"/>
                </a:lnTo>
                <a:lnTo>
                  <a:pt x="6512334" y="1077218"/>
                </a:lnTo>
                <a:lnTo>
                  <a:pt x="6238735" y="1077218"/>
                </a:lnTo>
                <a:lnTo>
                  <a:pt x="0" y="1077218"/>
                </a:lnTo>
                <a:close/>
              </a:path>
            </a:pathLst>
          </a:custGeom>
          <a:solidFill>
            <a:schemeClr val="accent3"/>
          </a:solidFill>
        </p:spPr>
        <p:txBody>
          <a:bodyPr wrap="square">
            <a:noAutofit/>
          </a:bodyPr>
          <a:lstStyle/>
          <a:p>
            <a:pPr algn="ctr"/>
            <a:r>
              <a:rPr lang="en-US" sz="3200" b="0" i="0" dirty="0">
                <a:solidFill>
                  <a:schemeClr val="bg1"/>
                </a:solidFill>
                <a:effectLst/>
                <a:latin typeface="Showcard Gothic" panose="04020904020102020604" pitchFamily="82" charset="0"/>
              </a:rPr>
              <a:t>Would you live in Songdo if you had a chance? </a:t>
            </a:r>
          </a:p>
          <a:p>
            <a:pPr algn="ctr"/>
            <a:r>
              <a:rPr lang="en-US" sz="3200" b="0" i="0" dirty="0">
                <a:solidFill>
                  <a:schemeClr val="bg1"/>
                </a:solidFill>
                <a:effectLst/>
                <a:latin typeface="Showcard Gothic" panose="04020904020102020604" pitchFamily="82" charset="0"/>
              </a:rPr>
              <a:t>Why or Why not?</a:t>
            </a:r>
            <a:endParaRPr lang="en-US" sz="3200" dirty="0">
              <a:solidFill>
                <a:schemeClr val="bg1"/>
              </a:solidFill>
              <a:latin typeface="Showcard Gothic" panose="04020904020102020604" pitchFamily="82" charset="0"/>
            </a:endParaRPr>
          </a:p>
        </p:txBody>
      </p:sp>
      <p:sp>
        <p:nvSpPr>
          <p:cNvPr id="10" name="Star: 4 Points 9">
            <a:extLst>
              <a:ext uri="{FF2B5EF4-FFF2-40B4-BE49-F238E27FC236}">
                <a16:creationId xmlns:a16="http://schemas.microsoft.com/office/drawing/2014/main" id="{67EDDFD3-8D32-41A1-9D5F-66315B993D3E}"/>
              </a:ext>
            </a:extLst>
          </p:cNvPr>
          <p:cNvSpPr/>
          <p:nvPr/>
        </p:nvSpPr>
        <p:spPr>
          <a:xfrm>
            <a:off x="1397343" y="983365"/>
            <a:ext cx="142523" cy="280202"/>
          </a:xfrm>
          <a:prstGeom prst="star4">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tar: 4 Points 16">
            <a:extLst>
              <a:ext uri="{FF2B5EF4-FFF2-40B4-BE49-F238E27FC236}">
                <a16:creationId xmlns:a16="http://schemas.microsoft.com/office/drawing/2014/main" id="{C94D8873-E85C-4199-B3EC-697CD071E85C}"/>
              </a:ext>
            </a:extLst>
          </p:cNvPr>
          <p:cNvSpPr/>
          <p:nvPr/>
        </p:nvSpPr>
        <p:spPr>
          <a:xfrm>
            <a:off x="4093753" y="1808873"/>
            <a:ext cx="142523" cy="280202"/>
          </a:xfrm>
          <a:prstGeom prst="star4">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tar: 4 Points 17">
            <a:extLst>
              <a:ext uri="{FF2B5EF4-FFF2-40B4-BE49-F238E27FC236}">
                <a16:creationId xmlns:a16="http://schemas.microsoft.com/office/drawing/2014/main" id="{0FC764E8-61F0-4499-B2B6-D3F939C6F4E0}"/>
              </a:ext>
            </a:extLst>
          </p:cNvPr>
          <p:cNvSpPr/>
          <p:nvPr/>
        </p:nvSpPr>
        <p:spPr>
          <a:xfrm>
            <a:off x="531629" y="2579947"/>
            <a:ext cx="142523" cy="280202"/>
          </a:xfrm>
          <a:prstGeom prst="star4">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tar: 4 Points 18">
            <a:extLst>
              <a:ext uri="{FF2B5EF4-FFF2-40B4-BE49-F238E27FC236}">
                <a16:creationId xmlns:a16="http://schemas.microsoft.com/office/drawing/2014/main" id="{F614DAFE-2DB0-405F-BB7F-F1899CC05BDA}"/>
              </a:ext>
            </a:extLst>
          </p:cNvPr>
          <p:cNvSpPr/>
          <p:nvPr/>
        </p:nvSpPr>
        <p:spPr>
          <a:xfrm>
            <a:off x="4995128" y="4144322"/>
            <a:ext cx="142523" cy="280202"/>
          </a:xfrm>
          <a:prstGeom prst="star4">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tar: 4 Points 20">
            <a:extLst>
              <a:ext uri="{FF2B5EF4-FFF2-40B4-BE49-F238E27FC236}">
                <a16:creationId xmlns:a16="http://schemas.microsoft.com/office/drawing/2014/main" id="{5B3C7C61-3DE5-43BF-BC34-78F653BFE505}"/>
              </a:ext>
            </a:extLst>
          </p:cNvPr>
          <p:cNvSpPr/>
          <p:nvPr/>
        </p:nvSpPr>
        <p:spPr>
          <a:xfrm>
            <a:off x="5219569" y="869875"/>
            <a:ext cx="142523" cy="280202"/>
          </a:xfrm>
          <a:prstGeom prst="star4">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tar: 4 Points 21">
            <a:extLst>
              <a:ext uri="{FF2B5EF4-FFF2-40B4-BE49-F238E27FC236}">
                <a16:creationId xmlns:a16="http://schemas.microsoft.com/office/drawing/2014/main" id="{0A23D4F0-B8FA-4E2D-8AD9-E50DDF5CC5B5}"/>
              </a:ext>
            </a:extLst>
          </p:cNvPr>
          <p:cNvSpPr/>
          <p:nvPr/>
        </p:nvSpPr>
        <p:spPr>
          <a:xfrm>
            <a:off x="2564780" y="4280647"/>
            <a:ext cx="142523" cy="280202"/>
          </a:xfrm>
          <a:prstGeom prst="star4">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tar: 4 Points 22">
            <a:extLst>
              <a:ext uri="{FF2B5EF4-FFF2-40B4-BE49-F238E27FC236}">
                <a16:creationId xmlns:a16="http://schemas.microsoft.com/office/drawing/2014/main" id="{8834F602-EEEE-4A93-8F15-B68283AB1CD2}"/>
              </a:ext>
            </a:extLst>
          </p:cNvPr>
          <p:cNvSpPr/>
          <p:nvPr/>
        </p:nvSpPr>
        <p:spPr>
          <a:xfrm>
            <a:off x="7769146" y="3400489"/>
            <a:ext cx="142523" cy="280202"/>
          </a:xfrm>
          <a:prstGeom prst="star4">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tar: 4 Points 23">
            <a:extLst>
              <a:ext uri="{FF2B5EF4-FFF2-40B4-BE49-F238E27FC236}">
                <a16:creationId xmlns:a16="http://schemas.microsoft.com/office/drawing/2014/main" id="{188FDE99-ED72-4F0E-B8D1-5C7265FCBBC5}"/>
              </a:ext>
            </a:extLst>
          </p:cNvPr>
          <p:cNvSpPr/>
          <p:nvPr/>
        </p:nvSpPr>
        <p:spPr>
          <a:xfrm>
            <a:off x="10984650" y="1344016"/>
            <a:ext cx="142523" cy="280202"/>
          </a:xfrm>
          <a:prstGeom prst="star4">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tar: 4 Points 24">
            <a:extLst>
              <a:ext uri="{FF2B5EF4-FFF2-40B4-BE49-F238E27FC236}">
                <a16:creationId xmlns:a16="http://schemas.microsoft.com/office/drawing/2014/main" id="{6684CB8E-2CFE-4C4E-8FF8-BC92448F6CD3}"/>
              </a:ext>
            </a:extLst>
          </p:cNvPr>
          <p:cNvSpPr/>
          <p:nvPr/>
        </p:nvSpPr>
        <p:spPr>
          <a:xfrm>
            <a:off x="10754797" y="3758398"/>
            <a:ext cx="142523" cy="280202"/>
          </a:xfrm>
          <a:prstGeom prst="star4">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tar: 4 Points 25">
            <a:extLst>
              <a:ext uri="{FF2B5EF4-FFF2-40B4-BE49-F238E27FC236}">
                <a16:creationId xmlns:a16="http://schemas.microsoft.com/office/drawing/2014/main" id="{AFD22D63-277F-480C-8815-865902A447D4}"/>
              </a:ext>
            </a:extLst>
          </p:cNvPr>
          <p:cNvSpPr/>
          <p:nvPr/>
        </p:nvSpPr>
        <p:spPr>
          <a:xfrm>
            <a:off x="8625725" y="922292"/>
            <a:ext cx="142523" cy="280202"/>
          </a:xfrm>
          <a:prstGeom prst="star4">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tar: 4 Points 26">
            <a:extLst>
              <a:ext uri="{FF2B5EF4-FFF2-40B4-BE49-F238E27FC236}">
                <a16:creationId xmlns:a16="http://schemas.microsoft.com/office/drawing/2014/main" id="{8FF83571-091E-4EF1-8058-9C6C3CEEE4E3}"/>
              </a:ext>
            </a:extLst>
          </p:cNvPr>
          <p:cNvSpPr/>
          <p:nvPr/>
        </p:nvSpPr>
        <p:spPr>
          <a:xfrm>
            <a:off x="11536146" y="2418325"/>
            <a:ext cx="142523" cy="280202"/>
          </a:xfrm>
          <a:prstGeom prst="star4">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tar: 4 Points 27">
            <a:extLst>
              <a:ext uri="{FF2B5EF4-FFF2-40B4-BE49-F238E27FC236}">
                <a16:creationId xmlns:a16="http://schemas.microsoft.com/office/drawing/2014/main" id="{8F7D1216-2EC4-4E1B-BF4C-717AC18766A5}"/>
              </a:ext>
            </a:extLst>
          </p:cNvPr>
          <p:cNvSpPr/>
          <p:nvPr/>
        </p:nvSpPr>
        <p:spPr>
          <a:xfrm>
            <a:off x="7689177" y="2000824"/>
            <a:ext cx="142523" cy="280202"/>
          </a:xfrm>
          <a:prstGeom prst="star4">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ame 3">
            <a:extLst>
              <a:ext uri="{FF2B5EF4-FFF2-40B4-BE49-F238E27FC236}">
                <a16:creationId xmlns:a16="http://schemas.microsoft.com/office/drawing/2014/main" id="{9295E87F-4A8D-474D-BDCF-9DE0CEA26AD0}"/>
              </a:ext>
            </a:extLst>
          </p:cNvPr>
          <p:cNvSpPr/>
          <p:nvPr/>
        </p:nvSpPr>
        <p:spPr>
          <a:xfrm>
            <a:off x="152400" y="165033"/>
            <a:ext cx="11887199" cy="6470911"/>
          </a:xfrm>
          <a:prstGeom prst="frame">
            <a:avLst>
              <a:gd name="adj1" fmla="val 1988"/>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Rectangle 29">
            <a:extLst>
              <a:ext uri="{FF2B5EF4-FFF2-40B4-BE49-F238E27FC236}">
                <a16:creationId xmlns:a16="http://schemas.microsoft.com/office/drawing/2014/main" id="{7C9CE75E-982D-459F-97A1-CEFD7B90A11D}"/>
              </a:ext>
            </a:extLst>
          </p:cNvPr>
          <p:cNvSpPr/>
          <p:nvPr/>
        </p:nvSpPr>
        <p:spPr>
          <a:xfrm>
            <a:off x="368673" y="60717"/>
            <a:ext cx="11454654" cy="551593"/>
          </a:xfrm>
          <a:prstGeom prst="rect">
            <a:avLst/>
          </a:prstGeom>
          <a:solidFill>
            <a:srgbClr val="141E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Times New Roman" panose="02020603050405020304" pitchFamily="18" charset="0"/>
                <a:cs typeface="Times New Roman" panose="02020603050405020304" pitchFamily="18" charset="0"/>
              </a:rPr>
              <a:t>Task </a:t>
            </a:r>
            <a:r>
              <a:rPr lang="en-US" sz="3200" b="1" i="0" dirty="0">
                <a:solidFill>
                  <a:schemeClr val="bg1"/>
                </a:solidFill>
                <a:effectLst/>
                <a:latin typeface="Times New Roman" panose="02020603050405020304" pitchFamily="18" charset="0"/>
                <a:cs typeface="Times New Roman" panose="02020603050405020304" pitchFamily="18" charset="0"/>
              </a:rPr>
              <a:t>3. Discuss with a partner</a:t>
            </a:r>
          </a:p>
        </p:txBody>
      </p:sp>
      <p:sp>
        <p:nvSpPr>
          <p:cNvPr id="44" name="Star: 4 Points 43">
            <a:extLst>
              <a:ext uri="{FF2B5EF4-FFF2-40B4-BE49-F238E27FC236}">
                <a16:creationId xmlns:a16="http://schemas.microsoft.com/office/drawing/2014/main" id="{C16255C1-35A4-46E0-9C36-DB7B8F054FA5}"/>
              </a:ext>
            </a:extLst>
          </p:cNvPr>
          <p:cNvSpPr/>
          <p:nvPr/>
        </p:nvSpPr>
        <p:spPr>
          <a:xfrm>
            <a:off x="3374836" y="1041973"/>
            <a:ext cx="142523" cy="280202"/>
          </a:xfrm>
          <a:prstGeom prst="star4">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Star: 4 Points 44">
            <a:extLst>
              <a:ext uri="{FF2B5EF4-FFF2-40B4-BE49-F238E27FC236}">
                <a16:creationId xmlns:a16="http://schemas.microsoft.com/office/drawing/2014/main" id="{6A442D16-81F4-42AE-A813-BAD7EDA84E6D}"/>
              </a:ext>
            </a:extLst>
          </p:cNvPr>
          <p:cNvSpPr/>
          <p:nvPr/>
        </p:nvSpPr>
        <p:spPr>
          <a:xfrm>
            <a:off x="4248387" y="2904148"/>
            <a:ext cx="142523" cy="280202"/>
          </a:xfrm>
          <a:prstGeom prst="star4">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Star: 4 Points 45">
            <a:extLst>
              <a:ext uri="{FF2B5EF4-FFF2-40B4-BE49-F238E27FC236}">
                <a16:creationId xmlns:a16="http://schemas.microsoft.com/office/drawing/2014/main" id="{77090084-D62D-4414-8D99-808C1986A7C5}"/>
              </a:ext>
            </a:extLst>
          </p:cNvPr>
          <p:cNvSpPr/>
          <p:nvPr/>
        </p:nvSpPr>
        <p:spPr>
          <a:xfrm>
            <a:off x="1138291" y="3949742"/>
            <a:ext cx="142523" cy="280202"/>
          </a:xfrm>
          <a:prstGeom prst="star4">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Star: 4 Points 46">
            <a:extLst>
              <a:ext uri="{FF2B5EF4-FFF2-40B4-BE49-F238E27FC236}">
                <a16:creationId xmlns:a16="http://schemas.microsoft.com/office/drawing/2014/main" id="{F4AECB6E-AE25-4F71-9549-2FF45424905E}"/>
              </a:ext>
            </a:extLst>
          </p:cNvPr>
          <p:cNvSpPr/>
          <p:nvPr/>
        </p:nvSpPr>
        <p:spPr>
          <a:xfrm>
            <a:off x="7102387" y="3949032"/>
            <a:ext cx="142523" cy="280202"/>
          </a:xfrm>
          <a:prstGeom prst="star4">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Star: 4 Points 47">
            <a:extLst>
              <a:ext uri="{FF2B5EF4-FFF2-40B4-BE49-F238E27FC236}">
                <a16:creationId xmlns:a16="http://schemas.microsoft.com/office/drawing/2014/main" id="{3C8CD2AC-4A2D-4FE5-8371-2DBCCF07C690}"/>
              </a:ext>
            </a:extLst>
          </p:cNvPr>
          <p:cNvSpPr/>
          <p:nvPr/>
        </p:nvSpPr>
        <p:spPr>
          <a:xfrm>
            <a:off x="6885148" y="901872"/>
            <a:ext cx="142523" cy="280202"/>
          </a:xfrm>
          <a:prstGeom prst="star4">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Star: 4 Points 48">
            <a:extLst>
              <a:ext uri="{FF2B5EF4-FFF2-40B4-BE49-F238E27FC236}">
                <a16:creationId xmlns:a16="http://schemas.microsoft.com/office/drawing/2014/main" id="{FF7980D2-B76D-47BE-9C5A-A23290C8CC2D}"/>
              </a:ext>
            </a:extLst>
          </p:cNvPr>
          <p:cNvSpPr/>
          <p:nvPr/>
        </p:nvSpPr>
        <p:spPr>
          <a:xfrm>
            <a:off x="4008068" y="3809641"/>
            <a:ext cx="142523" cy="280202"/>
          </a:xfrm>
          <a:prstGeom prst="star4">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Star: 4 Points 49">
            <a:extLst>
              <a:ext uri="{FF2B5EF4-FFF2-40B4-BE49-F238E27FC236}">
                <a16:creationId xmlns:a16="http://schemas.microsoft.com/office/drawing/2014/main" id="{E7B40E65-D145-4320-913C-41AF490075CA}"/>
              </a:ext>
            </a:extLst>
          </p:cNvPr>
          <p:cNvSpPr/>
          <p:nvPr/>
        </p:nvSpPr>
        <p:spPr>
          <a:xfrm>
            <a:off x="9380567" y="3540590"/>
            <a:ext cx="142523" cy="280202"/>
          </a:xfrm>
          <a:prstGeom prst="star4">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Star: 4 Points 50">
            <a:extLst>
              <a:ext uri="{FF2B5EF4-FFF2-40B4-BE49-F238E27FC236}">
                <a16:creationId xmlns:a16="http://schemas.microsoft.com/office/drawing/2014/main" id="{E91BD973-DDCB-4162-8877-743B0C9E3130}"/>
              </a:ext>
            </a:extLst>
          </p:cNvPr>
          <p:cNvSpPr/>
          <p:nvPr/>
        </p:nvSpPr>
        <p:spPr>
          <a:xfrm>
            <a:off x="7994305" y="1328506"/>
            <a:ext cx="142523" cy="280202"/>
          </a:xfrm>
          <a:prstGeom prst="star4">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Star: 4 Points 51">
            <a:extLst>
              <a:ext uri="{FF2B5EF4-FFF2-40B4-BE49-F238E27FC236}">
                <a16:creationId xmlns:a16="http://schemas.microsoft.com/office/drawing/2014/main" id="{341379CA-98BE-4296-9475-E32BB9833714}"/>
              </a:ext>
            </a:extLst>
          </p:cNvPr>
          <p:cNvSpPr/>
          <p:nvPr/>
        </p:nvSpPr>
        <p:spPr>
          <a:xfrm>
            <a:off x="11220486" y="3690994"/>
            <a:ext cx="142523" cy="280202"/>
          </a:xfrm>
          <a:prstGeom prst="star4">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Star: 4 Points 52">
            <a:extLst>
              <a:ext uri="{FF2B5EF4-FFF2-40B4-BE49-F238E27FC236}">
                <a16:creationId xmlns:a16="http://schemas.microsoft.com/office/drawing/2014/main" id="{D0A5768A-F1FA-4F39-B13A-51C34EA6919C}"/>
              </a:ext>
            </a:extLst>
          </p:cNvPr>
          <p:cNvSpPr/>
          <p:nvPr/>
        </p:nvSpPr>
        <p:spPr>
          <a:xfrm>
            <a:off x="10365725" y="901872"/>
            <a:ext cx="142523" cy="280202"/>
          </a:xfrm>
          <a:prstGeom prst="star4">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Star: 4 Points 53">
            <a:extLst>
              <a:ext uri="{FF2B5EF4-FFF2-40B4-BE49-F238E27FC236}">
                <a16:creationId xmlns:a16="http://schemas.microsoft.com/office/drawing/2014/main" id="{C7D9231B-9404-4A96-A9E2-3B812958B0BC}"/>
              </a:ext>
            </a:extLst>
          </p:cNvPr>
          <p:cNvSpPr/>
          <p:nvPr/>
        </p:nvSpPr>
        <p:spPr>
          <a:xfrm>
            <a:off x="4113892" y="1041905"/>
            <a:ext cx="142523" cy="280202"/>
          </a:xfrm>
          <a:prstGeom prst="star4">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Star: 4 Points 54">
            <a:extLst>
              <a:ext uri="{FF2B5EF4-FFF2-40B4-BE49-F238E27FC236}">
                <a16:creationId xmlns:a16="http://schemas.microsoft.com/office/drawing/2014/main" id="{D9229D8B-0ED6-456C-81E8-49629E9ACF5D}"/>
              </a:ext>
            </a:extLst>
          </p:cNvPr>
          <p:cNvSpPr/>
          <p:nvPr/>
        </p:nvSpPr>
        <p:spPr>
          <a:xfrm>
            <a:off x="8554464" y="4069347"/>
            <a:ext cx="142523" cy="280202"/>
          </a:xfrm>
          <a:prstGeom prst="star4">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Star: 4 Points 56">
            <a:extLst>
              <a:ext uri="{FF2B5EF4-FFF2-40B4-BE49-F238E27FC236}">
                <a16:creationId xmlns:a16="http://schemas.microsoft.com/office/drawing/2014/main" id="{B6CC362C-031A-4A7A-96AB-95BA617CF004}"/>
              </a:ext>
            </a:extLst>
          </p:cNvPr>
          <p:cNvSpPr/>
          <p:nvPr/>
        </p:nvSpPr>
        <p:spPr>
          <a:xfrm>
            <a:off x="10082168" y="4194410"/>
            <a:ext cx="142523" cy="280202"/>
          </a:xfrm>
          <a:prstGeom prst="star4">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Star: 4 Points 57">
            <a:extLst>
              <a:ext uri="{FF2B5EF4-FFF2-40B4-BE49-F238E27FC236}">
                <a16:creationId xmlns:a16="http://schemas.microsoft.com/office/drawing/2014/main" id="{32CE2C55-5652-4DFA-A0CD-60D934FAB6BD}"/>
              </a:ext>
            </a:extLst>
          </p:cNvPr>
          <p:cNvSpPr/>
          <p:nvPr/>
        </p:nvSpPr>
        <p:spPr>
          <a:xfrm>
            <a:off x="4470033" y="1315517"/>
            <a:ext cx="142523" cy="280202"/>
          </a:xfrm>
          <a:prstGeom prst="star4">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737529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0-#ppt_w/2"/>
                                          </p:val>
                                        </p:tav>
                                        <p:tav tm="100000">
                                          <p:val>
                                            <p:strVal val="#ppt_x"/>
                                          </p:val>
                                        </p:tav>
                                      </p:tavLst>
                                    </p:anim>
                                    <p:anim calcmode="lin" valueType="num">
                                      <p:cBhvr additive="base">
                                        <p:cTn id="8" dur="1000" fill="hold"/>
                                        <p:tgtEl>
                                          <p:spTgt spid="15"/>
                                        </p:tgtEl>
                                        <p:attrNameLst>
                                          <p:attrName>ppt_y</p:attrName>
                                        </p:attrNameLst>
                                      </p:cBhvr>
                                      <p:tavLst>
                                        <p:tav tm="0">
                                          <p:val>
                                            <p:strVal val="#ppt_y"/>
                                          </p:val>
                                        </p:tav>
                                        <p:tav tm="100000">
                                          <p:val>
                                            <p:strVal val="#ppt_y"/>
                                          </p:val>
                                        </p:tav>
                                      </p:tavLst>
                                    </p:anim>
                                  </p:childTnLst>
                                </p:cTn>
                              </p:par>
                              <p:par>
                                <p:cTn id="9" presetID="53" presetClass="entr" presetSubtype="52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anim calcmode="lin" valueType="num">
                                      <p:cBhvr>
                                        <p:cTn id="30" dur="500" fill="hold"/>
                                        <p:tgtEl>
                                          <p:spTgt spid="5"/>
                                        </p:tgtEl>
                                        <p:attrNameLst>
                                          <p:attrName>ppt_x</p:attrName>
                                        </p:attrNameLst>
                                      </p:cBhvr>
                                      <p:tavLst>
                                        <p:tav tm="0">
                                          <p:val>
                                            <p:fltVal val="0.5"/>
                                          </p:val>
                                        </p:tav>
                                        <p:tav tm="100000">
                                          <p:val>
                                            <p:strVal val="#ppt_x"/>
                                          </p:val>
                                        </p:tav>
                                      </p:tavLst>
                                    </p:anim>
                                    <p:anim calcmode="lin" valueType="num">
                                      <p:cBhvr>
                                        <p:cTn id="31" dur="50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10" presetClass="entr" presetSubtype="0" fill="hold" grpId="1"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par>
                                <p:cTn id="36" presetID="10" presetClass="entr" presetSubtype="0" fill="hold" grpId="1"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par>
                                <p:cTn id="39" presetID="10" presetClass="entr" presetSubtype="0" fill="hold" grpId="1"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childTnLst>
                                </p:cTn>
                              </p:par>
                              <p:par>
                                <p:cTn id="42" presetID="10" presetClass="entr" presetSubtype="0" fill="hold" grpId="1"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500"/>
                                        <p:tgtEl>
                                          <p:spTgt spid="22"/>
                                        </p:tgtEl>
                                      </p:cBhvr>
                                    </p:animEffect>
                                  </p:childTnLst>
                                </p:cTn>
                              </p:par>
                              <p:par>
                                <p:cTn id="45" presetID="10" presetClass="entr" presetSubtype="0" fill="hold" grpId="1"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par>
                                <p:cTn id="48" presetID="10" presetClass="entr" presetSubtype="0" fill="hold" grpId="1"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500"/>
                                        <p:tgtEl>
                                          <p:spTgt spid="24"/>
                                        </p:tgtEl>
                                      </p:cBhvr>
                                    </p:animEffect>
                                  </p:childTnLst>
                                </p:cTn>
                              </p:par>
                              <p:par>
                                <p:cTn id="51" presetID="10" presetClass="entr" presetSubtype="0" fill="hold" grpId="1" nodeType="with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500"/>
                                        <p:tgtEl>
                                          <p:spTgt spid="21"/>
                                        </p:tgtEl>
                                      </p:cBhvr>
                                    </p:animEffect>
                                  </p:childTnLst>
                                </p:cTn>
                              </p:par>
                              <p:par>
                                <p:cTn id="54" presetID="10" presetClass="entr" presetSubtype="0" fill="hold" grpId="1" nodeType="with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500"/>
                                        <p:tgtEl>
                                          <p:spTgt spid="19"/>
                                        </p:tgtEl>
                                      </p:cBhvr>
                                    </p:animEffect>
                                  </p:childTnLst>
                                </p:cTn>
                              </p:par>
                              <p:par>
                                <p:cTn id="57" presetID="10" presetClass="entr" presetSubtype="0" fill="hold" grpId="1" nodeType="with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500"/>
                                        <p:tgtEl>
                                          <p:spTgt spid="17"/>
                                        </p:tgtEl>
                                      </p:cBhvr>
                                    </p:animEffect>
                                  </p:childTnLst>
                                </p:cTn>
                              </p:par>
                              <p:par>
                                <p:cTn id="60" presetID="10" presetClass="entr" presetSubtype="0" fill="hold" grpId="1" nodeType="with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500"/>
                                        <p:tgtEl>
                                          <p:spTgt spid="18"/>
                                        </p:tgtEl>
                                      </p:cBhvr>
                                    </p:animEffect>
                                  </p:childTnLst>
                                </p:cTn>
                              </p:par>
                              <p:par>
                                <p:cTn id="63" presetID="10" presetClass="entr" presetSubtype="0" fill="hold" grpId="1"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500"/>
                                        <p:tgtEl>
                                          <p:spTgt spid="27"/>
                                        </p:tgtEl>
                                      </p:cBhvr>
                                    </p:animEffect>
                                  </p:childTnLst>
                                </p:cTn>
                              </p:par>
                              <p:par>
                                <p:cTn id="66" presetID="10" presetClass="entr" presetSubtype="0" fill="hold" grpId="1" nodeType="with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fade">
                                      <p:cBhvr>
                                        <p:cTn id="68" dur="500"/>
                                        <p:tgtEl>
                                          <p:spTgt spid="28"/>
                                        </p:tgtEl>
                                      </p:cBhvr>
                                    </p:animEffect>
                                  </p:childTnLst>
                                </p:cTn>
                              </p:par>
                              <p:par>
                                <p:cTn id="69" presetID="10" presetClass="entr" presetSubtype="0" fill="hold" grpId="1" nodeType="with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fade">
                                      <p:cBhvr>
                                        <p:cTn id="71" dur="500"/>
                                        <p:tgtEl>
                                          <p:spTgt spid="50"/>
                                        </p:tgtEl>
                                      </p:cBhvr>
                                    </p:animEffect>
                                  </p:childTnLst>
                                </p:cTn>
                              </p:par>
                              <p:par>
                                <p:cTn id="72" presetID="10" presetClass="entr" presetSubtype="0" fill="hold" grpId="1" nodeType="with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500"/>
                                        <p:tgtEl>
                                          <p:spTgt spid="44"/>
                                        </p:tgtEl>
                                      </p:cBhvr>
                                    </p:animEffect>
                                  </p:childTnLst>
                                </p:cTn>
                              </p:par>
                              <p:par>
                                <p:cTn id="75" presetID="10" presetClass="entr" presetSubtype="0" fill="hold" grpId="1" nodeType="with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500"/>
                                        <p:tgtEl>
                                          <p:spTgt spid="53"/>
                                        </p:tgtEl>
                                      </p:cBhvr>
                                    </p:animEffect>
                                  </p:childTnLst>
                                </p:cTn>
                              </p:par>
                              <p:par>
                                <p:cTn id="78" presetID="10" presetClass="entr" presetSubtype="0" fill="hold" grpId="1" nodeType="withEffect">
                                  <p:stCondLst>
                                    <p:cond delay="0"/>
                                  </p:stCondLst>
                                  <p:childTnLst>
                                    <p:set>
                                      <p:cBhvr>
                                        <p:cTn id="79" dur="1" fill="hold">
                                          <p:stCondLst>
                                            <p:cond delay="0"/>
                                          </p:stCondLst>
                                        </p:cTn>
                                        <p:tgtEl>
                                          <p:spTgt spid="49"/>
                                        </p:tgtEl>
                                        <p:attrNameLst>
                                          <p:attrName>style.visibility</p:attrName>
                                        </p:attrNameLst>
                                      </p:cBhvr>
                                      <p:to>
                                        <p:strVal val="visible"/>
                                      </p:to>
                                    </p:set>
                                    <p:animEffect transition="in" filter="fade">
                                      <p:cBhvr>
                                        <p:cTn id="80" dur="500"/>
                                        <p:tgtEl>
                                          <p:spTgt spid="49"/>
                                        </p:tgtEl>
                                      </p:cBhvr>
                                    </p:animEffect>
                                  </p:childTnLst>
                                </p:cTn>
                              </p:par>
                              <p:par>
                                <p:cTn id="81" presetID="10" presetClass="entr" presetSubtype="0" fill="hold" grpId="1" nodeType="with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fade">
                                      <p:cBhvr>
                                        <p:cTn id="83" dur="500"/>
                                        <p:tgtEl>
                                          <p:spTgt spid="52"/>
                                        </p:tgtEl>
                                      </p:cBhvr>
                                    </p:animEffect>
                                  </p:childTnLst>
                                </p:cTn>
                              </p:par>
                              <p:par>
                                <p:cTn id="84" presetID="10" presetClass="entr" presetSubtype="0" fill="hold" grpId="1" nodeType="withEffect">
                                  <p:stCondLst>
                                    <p:cond delay="0"/>
                                  </p:stCondLst>
                                  <p:childTnLst>
                                    <p:set>
                                      <p:cBhvr>
                                        <p:cTn id="85" dur="1" fill="hold">
                                          <p:stCondLst>
                                            <p:cond delay="0"/>
                                          </p:stCondLst>
                                        </p:cTn>
                                        <p:tgtEl>
                                          <p:spTgt spid="51"/>
                                        </p:tgtEl>
                                        <p:attrNameLst>
                                          <p:attrName>style.visibility</p:attrName>
                                        </p:attrNameLst>
                                      </p:cBhvr>
                                      <p:to>
                                        <p:strVal val="visible"/>
                                      </p:to>
                                    </p:set>
                                    <p:animEffect transition="in" filter="fade">
                                      <p:cBhvr>
                                        <p:cTn id="86" dur="500"/>
                                        <p:tgtEl>
                                          <p:spTgt spid="51"/>
                                        </p:tgtEl>
                                      </p:cBhvr>
                                    </p:animEffect>
                                  </p:childTnLst>
                                </p:cTn>
                              </p:par>
                              <p:par>
                                <p:cTn id="87" presetID="10" presetClass="entr" presetSubtype="0" fill="hold" grpId="1" nodeType="with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fade">
                                      <p:cBhvr>
                                        <p:cTn id="89" dur="500"/>
                                        <p:tgtEl>
                                          <p:spTgt spid="48"/>
                                        </p:tgtEl>
                                      </p:cBhvr>
                                    </p:animEffect>
                                  </p:childTnLst>
                                </p:cTn>
                              </p:par>
                              <p:par>
                                <p:cTn id="90" presetID="10" presetClass="entr" presetSubtype="0" fill="hold" grpId="1" nodeType="with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500"/>
                                        <p:tgtEl>
                                          <p:spTgt spid="47"/>
                                        </p:tgtEl>
                                      </p:cBhvr>
                                    </p:animEffect>
                                  </p:childTnLst>
                                </p:cTn>
                              </p:par>
                              <p:par>
                                <p:cTn id="93" presetID="10" presetClass="entr" presetSubtype="0" fill="hold" grpId="1" nodeType="withEffect">
                                  <p:stCondLst>
                                    <p:cond delay="0"/>
                                  </p:stCondLst>
                                  <p:childTnLst>
                                    <p:set>
                                      <p:cBhvr>
                                        <p:cTn id="94" dur="1" fill="hold">
                                          <p:stCondLst>
                                            <p:cond delay="0"/>
                                          </p:stCondLst>
                                        </p:cTn>
                                        <p:tgtEl>
                                          <p:spTgt spid="45"/>
                                        </p:tgtEl>
                                        <p:attrNameLst>
                                          <p:attrName>style.visibility</p:attrName>
                                        </p:attrNameLst>
                                      </p:cBhvr>
                                      <p:to>
                                        <p:strVal val="visible"/>
                                      </p:to>
                                    </p:set>
                                    <p:animEffect transition="in" filter="fade">
                                      <p:cBhvr>
                                        <p:cTn id="95" dur="500"/>
                                        <p:tgtEl>
                                          <p:spTgt spid="45"/>
                                        </p:tgtEl>
                                      </p:cBhvr>
                                    </p:animEffect>
                                  </p:childTnLst>
                                </p:cTn>
                              </p:par>
                              <p:par>
                                <p:cTn id="96" presetID="10" presetClass="entr" presetSubtype="0" fill="hold" grpId="1" nodeType="with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fade">
                                      <p:cBhvr>
                                        <p:cTn id="98" dur="500"/>
                                        <p:tgtEl>
                                          <p:spTgt spid="46"/>
                                        </p:tgtEl>
                                      </p:cBhvr>
                                    </p:animEffect>
                                  </p:childTnLst>
                                </p:cTn>
                              </p:par>
                              <p:par>
                                <p:cTn id="99" presetID="10" presetClass="entr" presetSubtype="0" fill="hold" grpId="1" nodeType="withEffect">
                                  <p:stCondLst>
                                    <p:cond delay="0"/>
                                  </p:stCondLst>
                                  <p:childTnLst>
                                    <p:set>
                                      <p:cBhvr>
                                        <p:cTn id="100" dur="1" fill="hold">
                                          <p:stCondLst>
                                            <p:cond delay="0"/>
                                          </p:stCondLst>
                                        </p:cTn>
                                        <p:tgtEl>
                                          <p:spTgt spid="54"/>
                                        </p:tgtEl>
                                        <p:attrNameLst>
                                          <p:attrName>style.visibility</p:attrName>
                                        </p:attrNameLst>
                                      </p:cBhvr>
                                      <p:to>
                                        <p:strVal val="visible"/>
                                      </p:to>
                                    </p:set>
                                    <p:animEffect transition="in" filter="fade">
                                      <p:cBhvr>
                                        <p:cTn id="101" dur="500"/>
                                        <p:tgtEl>
                                          <p:spTgt spid="54"/>
                                        </p:tgtEl>
                                      </p:cBhvr>
                                    </p:animEffect>
                                  </p:childTnLst>
                                </p:cTn>
                              </p:par>
                              <p:par>
                                <p:cTn id="102" presetID="10" presetClass="entr" presetSubtype="0" fill="hold" grpId="1" nodeType="with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fade">
                                      <p:cBhvr>
                                        <p:cTn id="104" dur="500"/>
                                        <p:tgtEl>
                                          <p:spTgt spid="55"/>
                                        </p:tgtEl>
                                      </p:cBhvr>
                                    </p:animEffect>
                                  </p:childTnLst>
                                </p:cTn>
                              </p:par>
                              <p:par>
                                <p:cTn id="105" presetID="10" presetClass="entr" presetSubtype="0" fill="hold" grpId="1" nodeType="with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fade">
                                      <p:cBhvr>
                                        <p:cTn id="107" dur="500"/>
                                        <p:tgtEl>
                                          <p:spTgt spid="57"/>
                                        </p:tgtEl>
                                      </p:cBhvr>
                                    </p:animEffect>
                                  </p:childTnLst>
                                </p:cTn>
                              </p:par>
                              <p:par>
                                <p:cTn id="108" presetID="10" presetClass="entr" presetSubtype="0" fill="hold" grpId="1" nodeType="withEffect">
                                  <p:stCondLst>
                                    <p:cond delay="0"/>
                                  </p:stCondLst>
                                  <p:childTnLst>
                                    <p:set>
                                      <p:cBhvr>
                                        <p:cTn id="109" dur="1" fill="hold">
                                          <p:stCondLst>
                                            <p:cond delay="0"/>
                                          </p:stCondLst>
                                        </p:cTn>
                                        <p:tgtEl>
                                          <p:spTgt spid="58"/>
                                        </p:tgtEl>
                                        <p:attrNameLst>
                                          <p:attrName>style.visibility</p:attrName>
                                        </p:attrNameLst>
                                      </p:cBhvr>
                                      <p:to>
                                        <p:strVal val="visible"/>
                                      </p:to>
                                    </p:set>
                                    <p:animEffect transition="in" filter="fade">
                                      <p:cBhvr>
                                        <p:cTn id="110" dur="500"/>
                                        <p:tgtEl>
                                          <p:spTgt spid="58"/>
                                        </p:tgtEl>
                                      </p:cBhvr>
                                    </p:animEffect>
                                  </p:childTnLst>
                                </p:cTn>
                              </p:par>
                              <p:par>
                                <p:cTn id="111" presetID="27" presetClass="emph" presetSubtype="0" repeatCount="indefinite" fill="remove" grpId="0" nodeType="withEffect">
                                  <p:stCondLst>
                                    <p:cond delay="1200"/>
                                  </p:stCondLst>
                                  <p:childTnLst>
                                    <p:animClr clrSpc="rgb" dir="cw">
                                      <p:cBhvr override="childStyle">
                                        <p:cTn id="112" dur="500" autoRev="1" fill="remove"/>
                                        <p:tgtEl>
                                          <p:spTgt spid="23"/>
                                        </p:tgtEl>
                                        <p:attrNameLst>
                                          <p:attrName>style.color</p:attrName>
                                        </p:attrNameLst>
                                      </p:cBhvr>
                                      <p:to>
                                        <a:schemeClr val="bg1"/>
                                      </p:to>
                                    </p:animClr>
                                    <p:animClr clrSpc="rgb" dir="cw">
                                      <p:cBhvr>
                                        <p:cTn id="113" dur="500" autoRev="1" fill="remove"/>
                                        <p:tgtEl>
                                          <p:spTgt spid="23"/>
                                        </p:tgtEl>
                                        <p:attrNameLst>
                                          <p:attrName>fillcolor</p:attrName>
                                        </p:attrNameLst>
                                      </p:cBhvr>
                                      <p:to>
                                        <a:schemeClr val="bg1"/>
                                      </p:to>
                                    </p:animClr>
                                    <p:set>
                                      <p:cBhvr>
                                        <p:cTn id="114" dur="500" autoRev="1" fill="remove"/>
                                        <p:tgtEl>
                                          <p:spTgt spid="23"/>
                                        </p:tgtEl>
                                        <p:attrNameLst>
                                          <p:attrName>fill.type</p:attrName>
                                        </p:attrNameLst>
                                      </p:cBhvr>
                                      <p:to>
                                        <p:strVal val="solid"/>
                                      </p:to>
                                    </p:set>
                                    <p:set>
                                      <p:cBhvr>
                                        <p:cTn id="115" dur="500" autoRev="1" fill="remove"/>
                                        <p:tgtEl>
                                          <p:spTgt spid="23"/>
                                        </p:tgtEl>
                                        <p:attrNameLst>
                                          <p:attrName>fill.on</p:attrName>
                                        </p:attrNameLst>
                                      </p:cBhvr>
                                      <p:to>
                                        <p:strVal val="true"/>
                                      </p:to>
                                    </p:set>
                                  </p:childTnLst>
                                </p:cTn>
                              </p:par>
                              <p:par>
                                <p:cTn id="116" presetID="27" presetClass="emph" presetSubtype="0" repeatCount="indefinite" fill="remove" grpId="0" nodeType="withEffect">
                                  <p:stCondLst>
                                    <p:cond delay="0"/>
                                  </p:stCondLst>
                                  <p:childTnLst>
                                    <p:animClr clrSpc="rgb" dir="cw">
                                      <p:cBhvr override="childStyle">
                                        <p:cTn id="117" dur="500" autoRev="1" fill="remove"/>
                                        <p:tgtEl>
                                          <p:spTgt spid="10"/>
                                        </p:tgtEl>
                                        <p:attrNameLst>
                                          <p:attrName>style.color</p:attrName>
                                        </p:attrNameLst>
                                      </p:cBhvr>
                                      <p:to>
                                        <a:schemeClr val="bg1"/>
                                      </p:to>
                                    </p:animClr>
                                    <p:animClr clrSpc="rgb" dir="cw">
                                      <p:cBhvr>
                                        <p:cTn id="118" dur="500" autoRev="1" fill="remove"/>
                                        <p:tgtEl>
                                          <p:spTgt spid="10"/>
                                        </p:tgtEl>
                                        <p:attrNameLst>
                                          <p:attrName>fillcolor</p:attrName>
                                        </p:attrNameLst>
                                      </p:cBhvr>
                                      <p:to>
                                        <a:schemeClr val="bg1"/>
                                      </p:to>
                                    </p:animClr>
                                    <p:set>
                                      <p:cBhvr>
                                        <p:cTn id="119" dur="500" autoRev="1" fill="remove"/>
                                        <p:tgtEl>
                                          <p:spTgt spid="10"/>
                                        </p:tgtEl>
                                        <p:attrNameLst>
                                          <p:attrName>fill.type</p:attrName>
                                        </p:attrNameLst>
                                      </p:cBhvr>
                                      <p:to>
                                        <p:strVal val="solid"/>
                                      </p:to>
                                    </p:set>
                                    <p:set>
                                      <p:cBhvr>
                                        <p:cTn id="120" dur="500" autoRev="1" fill="remove"/>
                                        <p:tgtEl>
                                          <p:spTgt spid="10"/>
                                        </p:tgtEl>
                                        <p:attrNameLst>
                                          <p:attrName>fill.on</p:attrName>
                                        </p:attrNameLst>
                                      </p:cBhvr>
                                      <p:to>
                                        <p:strVal val="true"/>
                                      </p:to>
                                    </p:set>
                                  </p:childTnLst>
                                </p:cTn>
                              </p:par>
                              <p:par>
                                <p:cTn id="121" presetID="27" presetClass="emph" presetSubtype="0" repeatCount="indefinite" fill="remove" grpId="0" nodeType="withEffect">
                                  <p:stCondLst>
                                    <p:cond delay="800"/>
                                  </p:stCondLst>
                                  <p:childTnLst>
                                    <p:animClr clrSpc="rgb" dir="cw">
                                      <p:cBhvr override="childStyle">
                                        <p:cTn id="122" dur="500" autoRev="1" fill="remove"/>
                                        <p:tgtEl>
                                          <p:spTgt spid="26"/>
                                        </p:tgtEl>
                                        <p:attrNameLst>
                                          <p:attrName>style.color</p:attrName>
                                        </p:attrNameLst>
                                      </p:cBhvr>
                                      <p:to>
                                        <a:schemeClr val="bg1"/>
                                      </p:to>
                                    </p:animClr>
                                    <p:animClr clrSpc="rgb" dir="cw">
                                      <p:cBhvr>
                                        <p:cTn id="123" dur="500" autoRev="1" fill="remove"/>
                                        <p:tgtEl>
                                          <p:spTgt spid="26"/>
                                        </p:tgtEl>
                                        <p:attrNameLst>
                                          <p:attrName>fillcolor</p:attrName>
                                        </p:attrNameLst>
                                      </p:cBhvr>
                                      <p:to>
                                        <a:schemeClr val="bg1"/>
                                      </p:to>
                                    </p:animClr>
                                    <p:set>
                                      <p:cBhvr>
                                        <p:cTn id="124" dur="500" autoRev="1" fill="remove"/>
                                        <p:tgtEl>
                                          <p:spTgt spid="26"/>
                                        </p:tgtEl>
                                        <p:attrNameLst>
                                          <p:attrName>fill.type</p:attrName>
                                        </p:attrNameLst>
                                      </p:cBhvr>
                                      <p:to>
                                        <p:strVal val="solid"/>
                                      </p:to>
                                    </p:set>
                                    <p:set>
                                      <p:cBhvr>
                                        <p:cTn id="125" dur="500" autoRev="1" fill="remove"/>
                                        <p:tgtEl>
                                          <p:spTgt spid="26"/>
                                        </p:tgtEl>
                                        <p:attrNameLst>
                                          <p:attrName>fill.on</p:attrName>
                                        </p:attrNameLst>
                                      </p:cBhvr>
                                      <p:to>
                                        <p:strVal val="true"/>
                                      </p:to>
                                    </p:set>
                                  </p:childTnLst>
                                </p:cTn>
                              </p:par>
                              <p:par>
                                <p:cTn id="126" presetID="27" presetClass="emph" presetSubtype="0" repeatCount="indefinite" fill="remove" grpId="0" nodeType="withEffect">
                                  <p:stCondLst>
                                    <p:cond delay="1500"/>
                                  </p:stCondLst>
                                  <p:childTnLst>
                                    <p:animClr clrSpc="rgb" dir="cw">
                                      <p:cBhvr override="childStyle">
                                        <p:cTn id="127" dur="500" autoRev="1" fill="remove"/>
                                        <p:tgtEl>
                                          <p:spTgt spid="22"/>
                                        </p:tgtEl>
                                        <p:attrNameLst>
                                          <p:attrName>style.color</p:attrName>
                                        </p:attrNameLst>
                                      </p:cBhvr>
                                      <p:to>
                                        <a:schemeClr val="bg1"/>
                                      </p:to>
                                    </p:animClr>
                                    <p:animClr clrSpc="rgb" dir="cw">
                                      <p:cBhvr>
                                        <p:cTn id="128" dur="500" autoRev="1" fill="remove"/>
                                        <p:tgtEl>
                                          <p:spTgt spid="22"/>
                                        </p:tgtEl>
                                        <p:attrNameLst>
                                          <p:attrName>fillcolor</p:attrName>
                                        </p:attrNameLst>
                                      </p:cBhvr>
                                      <p:to>
                                        <a:schemeClr val="bg1"/>
                                      </p:to>
                                    </p:animClr>
                                    <p:set>
                                      <p:cBhvr>
                                        <p:cTn id="129" dur="500" autoRev="1" fill="remove"/>
                                        <p:tgtEl>
                                          <p:spTgt spid="22"/>
                                        </p:tgtEl>
                                        <p:attrNameLst>
                                          <p:attrName>fill.type</p:attrName>
                                        </p:attrNameLst>
                                      </p:cBhvr>
                                      <p:to>
                                        <p:strVal val="solid"/>
                                      </p:to>
                                    </p:set>
                                    <p:set>
                                      <p:cBhvr>
                                        <p:cTn id="130" dur="500" autoRev="1" fill="remove"/>
                                        <p:tgtEl>
                                          <p:spTgt spid="22"/>
                                        </p:tgtEl>
                                        <p:attrNameLst>
                                          <p:attrName>fill.on</p:attrName>
                                        </p:attrNameLst>
                                      </p:cBhvr>
                                      <p:to>
                                        <p:strVal val="true"/>
                                      </p:to>
                                    </p:set>
                                  </p:childTnLst>
                                </p:cTn>
                              </p:par>
                              <p:par>
                                <p:cTn id="131" presetID="27" presetClass="emph" presetSubtype="0" repeatCount="indefinite" fill="remove" grpId="0" nodeType="withEffect">
                                  <p:stCondLst>
                                    <p:cond delay="900"/>
                                  </p:stCondLst>
                                  <p:childTnLst>
                                    <p:animClr clrSpc="rgb" dir="cw">
                                      <p:cBhvr override="childStyle">
                                        <p:cTn id="132" dur="500" autoRev="1" fill="remove"/>
                                        <p:tgtEl>
                                          <p:spTgt spid="25"/>
                                        </p:tgtEl>
                                        <p:attrNameLst>
                                          <p:attrName>style.color</p:attrName>
                                        </p:attrNameLst>
                                      </p:cBhvr>
                                      <p:to>
                                        <a:schemeClr val="bg1"/>
                                      </p:to>
                                    </p:animClr>
                                    <p:animClr clrSpc="rgb" dir="cw">
                                      <p:cBhvr>
                                        <p:cTn id="133" dur="500" autoRev="1" fill="remove"/>
                                        <p:tgtEl>
                                          <p:spTgt spid="25"/>
                                        </p:tgtEl>
                                        <p:attrNameLst>
                                          <p:attrName>fillcolor</p:attrName>
                                        </p:attrNameLst>
                                      </p:cBhvr>
                                      <p:to>
                                        <a:schemeClr val="bg1"/>
                                      </p:to>
                                    </p:animClr>
                                    <p:set>
                                      <p:cBhvr>
                                        <p:cTn id="134" dur="500" autoRev="1" fill="remove"/>
                                        <p:tgtEl>
                                          <p:spTgt spid="25"/>
                                        </p:tgtEl>
                                        <p:attrNameLst>
                                          <p:attrName>fill.type</p:attrName>
                                        </p:attrNameLst>
                                      </p:cBhvr>
                                      <p:to>
                                        <p:strVal val="solid"/>
                                      </p:to>
                                    </p:set>
                                    <p:set>
                                      <p:cBhvr>
                                        <p:cTn id="135" dur="500" autoRev="1" fill="remove"/>
                                        <p:tgtEl>
                                          <p:spTgt spid="25"/>
                                        </p:tgtEl>
                                        <p:attrNameLst>
                                          <p:attrName>fill.on</p:attrName>
                                        </p:attrNameLst>
                                      </p:cBhvr>
                                      <p:to>
                                        <p:strVal val="true"/>
                                      </p:to>
                                    </p:set>
                                  </p:childTnLst>
                                </p:cTn>
                              </p:par>
                              <p:par>
                                <p:cTn id="136" presetID="27" presetClass="emph" presetSubtype="0" repeatCount="indefinite" fill="remove" grpId="0" nodeType="withEffect">
                                  <p:stCondLst>
                                    <p:cond delay="2000"/>
                                  </p:stCondLst>
                                  <p:childTnLst>
                                    <p:animClr clrSpc="rgb" dir="cw">
                                      <p:cBhvr override="childStyle">
                                        <p:cTn id="137" dur="500" autoRev="1" fill="remove"/>
                                        <p:tgtEl>
                                          <p:spTgt spid="24"/>
                                        </p:tgtEl>
                                        <p:attrNameLst>
                                          <p:attrName>style.color</p:attrName>
                                        </p:attrNameLst>
                                      </p:cBhvr>
                                      <p:to>
                                        <a:schemeClr val="bg1"/>
                                      </p:to>
                                    </p:animClr>
                                    <p:animClr clrSpc="rgb" dir="cw">
                                      <p:cBhvr>
                                        <p:cTn id="138" dur="500" autoRev="1" fill="remove"/>
                                        <p:tgtEl>
                                          <p:spTgt spid="24"/>
                                        </p:tgtEl>
                                        <p:attrNameLst>
                                          <p:attrName>fillcolor</p:attrName>
                                        </p:attrNameLst>
                                      </p:cBhvr>
                                      <p:to>
                                        <a:schemeClr val="bg1"/>
                                      </p:to>
                                    </p:animClr>
                                    <p:set>
                                      <p:cBhvr>
                                        <p:cTn id="139" dur="500" autoRev="1" fill="remove"/>
                                        <p:tgtEl>
                                          <p:spTgt spid="24"/>
                                        </p:tgtEl>
                                        <p:attrNameLst>
                                          <p:attrName>fill.type</p:attrName>
                                        </p:attrNameLst>
                                      </p:cBhvr>
                                      <p:to>
                                        <p:strVal val="solid"/>
                                      </p:to>
                                    </p:set>
                                    <p:set>
                                      <p:cBhvr>
                                        <p:cTn id="140" dur="500" autoRev="1" fill="remove"/>
                                        <p:tgtEl>
                                          <p:spTgt spid="24"/>
                                        </p:tgtEl>
                                        <p:attrNameLst>
                                          <p:attrName>fill.on</p:attrName>
                                        </p:attrNameLst>
                                      </p:cBhvr>
                                      <p:to>
                                        <p:strVal val="true"/>
                                      </p:to>
                                    </p:set>
                                  </p:childTnLst>
                                </p:cTn>
                              </p:par>
                              <p:par>
                                <p:cTn id="141" presetID="27" presetClass="emph" presetSubtype="0" repeatCount="indefinite" fill="remove" grpId="0" nodeType="withEffect">
                                  <p:stCondLst>
                                    <p:cond delay="0"/>
                                  </p:stCondLst>
                                  <p:childTnLst>
                                    <p:animClr clrSpc="rgb" dir="cw">
                                      <p:cBhvr override="childStyle">
                                        <p:cTn id="142" dur="500" autoRev="1" fill="remove"/>
                                        <p:tgtEl>
                                          <p:spTgt spid="21"/>
                                        </p:tgtEl>
                                        <p:attrNameLst>
                                          <p:attrName>style.color</p:attrName>
                                        </p:attrNameLst>
                                      </p:cBhvr>
                                      <p:to>
                                        <a:schemeClr val="bg1"/>
                                      </p:to>
                                    </p:animClr>
                                    <p:animClr clrSpc="rgb" dir="cw">
                                      <p:cBhvr>
                                        <p:cTn id="143" dur="500" autoRev="1" fill="remove"/>
                                        <p:tgtEl>
                                          <p:spTgt spid="21"/>
                                        </p:tgtEl>
                                        <p:attrNameLst>
                                          <p:attrName>fillcolor</p:attrName>
                                        </p:attrNameLst>
                                      </p:cBhvr>
                                      <p:to>
                                        <a:schemeClr val="bg1"/>
                                      </p:to>
                                    </p:animClr>
                                    <p:set>
                                      <p:cBhvr>
                                        <p:cTn id="144" dur="500" autoRev="1" fill="remove"/>
                                        <p:tgtEl>
                                          <p:spTgt spid="21"/>
                                        </p:tgtEl>
                                        <p:attrNameLst>
                                          <p:attrName>fill.type</p:attrName>
                                        </p:attrNameLst>
                                      </p:cBhvr>
                                      <p:to>
                                        <p:strVal val="solid"/>
                                      </p:to>
                                    </p:set>
                                    <p:set>
                                      <p:cBhvr>
                                        <p:cTn id="145" dur="500" autoRev="1" fill="remove"/>
                                        <p:tgtEl>
                                          <p:spTgt spid="21"/>
                                        </p:tgtEl>
                                        <p:attrNameLst>
                                          <p:attrName>fill.on</p:attrName>
                                        </p:attrNameLst>
                                      </p:cBhvr>
                                      <p:to>
                                        <p:strVal val="true"/>
                                      </p:to>
                                    </p:set>
                                  </p:childTnLst>
                                </p:cTn>
                              </p:par>
                              <p:par>
                                <p:cTn id="146" presetID="27" presetClass="emph" presetSubtype="0" repeatCount="indefinite" fill="remove" grpId="0" nodeType="withEffect">
                                  <p:stCondLst>
                                    <p:cond delay="1100"/>
                                  </p:stCondLst>
                                  <p:childTnLst>
                                    <p:animClr clrSpc="rgb" dir="cw">
                                      <p:cBhvr override="childStyle">
                                        <p:cTn id="147" dur="500" autoRev="1" fill="remove"/>
                                        <p:tgtEl>
                                          <p:spTgt spid="19"/>
                                        </p:tgtEl>
                                        <p:attrNameLst>
                                          <p:attrName>style.color</p:attrName>
                                        </p:attrNameLst>
                                      </p:cBhvr>
                                      <p:to>
                                        <a:schemeClr val="bg1"/>
                                      </p:to>
                                    </p:animClr>
                                    <p:animClr clrSpc="rgb" dir="cw">
                                      <p:cBhvr>
                                        <p:cTn id="148" dur="500" autoRev="1" fill="remove"/>
                                        <p:tgtEl>
                                          <p:spTgt spid="19"/>
                                        </p:tgtEl>
                                        <p:attrNameLst>
                                          <p:attrName>fillcolor</p:attrName>
                                        </p:attrNameLst>
                                      </p:cBhvr>
                                      <p:to>
                                        <a:schemeClr val="bg1"/>
                                      </p:to>
                                    </p:animClr>
                                    <p:set>
                                      <p:cBhvr>
                                        <p:cTn id="149" dur="500" autoRev="1" fill="remove"/>
                                        <p:tgtEl>
                                          <p:spTgt spid="19"/>
                                        </p:tgtEl>
                                        <p:attrNameLst>
                                          <p:attrName>fill.type</p:attrName>
                                        </p:attrNameLst>
                                      </p:cBhvr>
                                      <p:to>
                                        <p:strVal val="solid"/>
                                      </p:to>
                                    </p:set>
                                    <p:set>
                                      <p:cBhvr>
                                        <p:cTn id="150" dur="500" autoRev="1" fill="remove"/>
                                        <p:tgtEl>
                                          <p:spTgt spid="19"/>
                                        </p:tgtEl>
                                        <p:attrNameLst>
                                          <p:attrName>fill.on</p:attrName>
                                        </p:attrNameLst>
                                      </p:cBhvr>
                                      <p:to>
                                        <p:strVal val="true"/>
                                      </p:to>
                                    </p:set>
                                  </p:childTnLst>
                                </p:cTn>
                              </p:par>
                              <p:par>
                                <p:cTn id="151" presetID="27" presetClass="emph" presetSubtype="0" repeatCount="indefinite" fill="remove" grpId="0" nodeType="withEffect">
                                  <p:stCondLst>
                                    <p:cond delay="0"/>
                                  </p:stCondLst>
                                  <p:childTnLst>
                                    <p:animClr clrSpc="rgb" dir="cw">
                                      <p:cBhvr override="childStyle">
                                        <p:cTn id="152" dur="500" autoRev="1" fill="remove"/>
                                        <p:tgtEl>
                                          <p:spTgt spid="17"/>
                                        </p:tgtEl>
                                        <p:attrNameLst>
                                          <p:attrName>style.color</p:attrName>
                                        </p:attrNameLst>
                                      </p:cBhvr>
                                      <p:to>
                                        <a:schemeClr val="bg1"/>
                                      </p:to>
                                    </p:animClr>
                                    <p:animClr clrSpc="rgb" dir="cw">
                                      <p:cBhvr>
                                        <p:cTn id="153" dur="500" autoRev="1" fill="remove"/>
                                        <p:tgtEl>
                                          <p:spTgt spid="17"/>
                                        </p:tgtEl>
                                        <p:attrNameLst>
                                          <p:attrName>fillcolor</p:attrName>
                                        </p:attrNameLst>
                                      </p:cBhvr>
                                      <p:to>
                                        <a:schemeClr val="bg1"/>
                                      </p:to>
                                    </p:animClr>
                                    <p:set>
                                      <p:cBhvr>
                                        <p:cTn id="154" dur="500" autoRev="1" fill="remove"/>
                                        <p:tgtEl>
                                          <p:spTgt spid="17"/>
                                        </p:tgtEl>
                                        <p:attrNameLst>
                                          <p:attrName>fill.type</p:attrName>
                                        </p:attrNameLst>
                                      </p:cBhvr>
                                      <p:to>
                                        <p:strVal val="solid"/>
                                      </p:to>
                                    </p:set>
                                    <p:set>
                                      <p:cBhvr>
                                        <p:cTn id="155" dur="500" autoRev="1" fill="remove"/>
                                        <p:tgtEl>
                                          <p:spTgt spid="17"/>
                                        </p:tgtEl>
                                        <p:attrNameLst>
                                          <p:attrName>fill.on</p:attrName>
                                        </p:attrNameLst>
                                      </p:cBhvr>
                                      <p:to>
                                        <p:strVal val="true"/>
                                      </p:to>
                                    </p:set>
                                  </p:childTnLst>
                                </p:cTn>
                              </p:par>
                              <p:par>
                                <p:cTn id="156" presetID="27" presetClass="emph" presetSubtype="0" repeatCount="indefinite" fill="remove" grpId="0" nodeType="withEffect">
                                  <p:stCondLst>
                                    <p:cond delay="1200"/>
                                  </p:stCondLst>
                                  <p:childTnLst>
                                    <p:animClr clrSpc="rgb" dir="cw">
                                      <p:cBhvr override="childStyle">
                                        <p:cTn id="157" dur="500" autoRev="1" fill="remove"/>
                                        <p:tgtEl>
                                          <p:spTgt spid="18"/>
                                        </p:tgtEl>
                                        <p:attrNameLst>
                                          <p:attrName>style.color</p:attrName>
                                        </p:attrNameLst>
                                      </p:cBhvr>
                                      <p:to>
                                        <a:schemeClr val="bg1"/>
                                      </p:to>
                                    </p:animClr>
                                    <p:animClr clrSpc="rgb" dir="cw">
                                      <p:cBhvr>
                                        <p:cTn id="158" dur="500" autoRev="1" fill="remove"/>
                                        <p:tgtEl>
                                          <p:spTgt spid="18"/>
                                        </p:tgtEl>
                                        <p:attrNameLst>
                                          <p:attrName>fillcolor</p:attrName>
                                        </p:attrNameLst>
                                      </p:cBhvr>
                                      <p:to>
                                        <a:schemeClr val="bg1"/>
                                      </p:to>
                                    </p:animClr>
                                    <p:set>
                                      <p:cBhvr>
                                        <p:cTn id="159" dur="500" autoRev="1" fill="remove"/>
                                        <p:tgtEl>
                                          <p:spTgt spid="18"/>
                                        </p:tgtEl>
                                        <p:attrNameLst>
                                          <p:attrName>fill.type</p:attrName>
                                        </p:attrNameLst>
                                      </p:cBhvr>
                                      <p:to>
                                        <p:strVal val="solid"/>
                                      </p:to>
                                    </p:set>
                                    <p:set>
                                      <p:cBhvr>
                                        <p:cTn id="160" dur="500" autoRev="1" fill="remove"/>
                                        <p:tgtEl>
                                          <p:spTgt spid="18"/>
                                        </p:tgtEl>
                                        <p:attrNameLst>
                                          <p:attrName>fill.on</p:attrName>
                                        </p:attrNameLst>
                                      </p:cBhvr>
                                      <p:to>
                                        <p:strVal val="true"/>
                                      </p:to>
                                    </p:set>
                                  </p:childTnLst>
                                </p:cTn>
                              </p:par>
                              <p:par>
                                <p:cTn id="161" presetID="27" presetClass="emph" presetSubtype="0" repeatCount="indefinite" fill="remove" grpId="0" nodeType="withEffect">
                                  <p:stCondLst>
                                    <p:cond delay="0"/>
                                  </p:stCondLst>
                                  <p:childTnLst>
                                    <p:animClr clrSpc="rgb" dir="cw">
                                      <p:cBhvr override="childStyle">
                                        <p:cTn id="162" dur="500" autoRev="1" fill="remove"/>
                                        <p:tgtEl>
                                          <p:spTgt spid="27"/>
                                        </p:tgtEl>
                                        <p:attrNameLst>
                                          <p:attrName>style.color</p:attrName>
                                        </p:attrNameLst>
                                      </p:cBhvr>
                                      <p:to>
                                        <a:schemeClr val="bg1"/>
                                      </p:to>
                                    </p:animClr>
                                    <p:animClr clrSpc="rgb" dir="cw">
                                      <p:cBhvr>
                                        <p:cTn id="163" dur="500" autoRev="1" fill="remove"/>
                                        <p:tgtEl>
                                          <p:spTgt spid="27"/>
                                        </p:tgtEl>
                                        <p:attrNameLst>
                                          <p:attrName>fillcolor</p:attrName>
                                        </p:attrNameLst>
                                      </p:cBhvr>
                                      <p:to>
                                        <a:schemeClr val="bg1"/>
                                      </p:to>
                                    </p:animClr>
                                    <p:set>
                                      <p:cBhvr>
                                        <p:cTn id="164" dur="500" autoRev="1" fill="remove"/>
                                        <p:tgtEl>
                                          <p:spTgt spid="27"/>
                                        </p:tgtEl>
                                        <p:attrNameLst>
                                          <p:attrName>fill.type</p:attrName>
                                        </p:attrNameLst>
                                      </p:cBhvr>
                                      <p:to>
                                        <p:strVal val="solid"/>
                                      </p:to>
                                    </p:set>
                                    <p:set>
                                      <p:cBhvr>
                                        <p:cTn id="165" dur="500" autoRev="1" fill="remove"/>
                                        <p:tgtEl>
                                          <p:spTgt spid="27"/>
                                        </p:tgtEl>
                                        <p:attrNameLst>
                                          <p:attrName>fill.on</p:attrName>
                                        </p:attrNameLst>
                                      </p:cBhvr>
                                      <p:to>
                                        <p:strVal val="true"/>
                                      </p:to>
                                    </p:set>
                                  </p:childTnLst>
                                </p:cTn>
                              </p:par>
                              <p:par>
                                <p:cTn id="166" presetID="27" presetClass="emph" presetSubtype="0" repeatCount="indefinite" fill="remove" grpId="0" nodeType="withEffect">
                                  <p:stCondLst>
                                    <p:cond delay="1600"/>
                                  </p:stCondLst>
                                  <p:childTnLst>
                                    <p:animClr clrSpc="rgb" dir="cw">
                                      <p:cBhvr override="childStyle">
                                        <p:cTn id="167" dur="500" autoRev="1" fill="remove"/>
                                        <p:tgtEl>
                                          <p:spTgt spid="28"/>
                                        </p:tgtEl>
                                        <p:attrNameLst>
                                          <p:attrName>style.color</p:attrName>
                                        </p:attrNameLst>
                                      </p:cBhvr>
                                      <p:to>
                                        <a:schemeClr val="bg1"/>
                                      </p:to>
                                    </p:animClr>
                                    <p:animClr clrSpc="rgb" dir="cw">
                                      <p:cBhvr>
                                        <p:cTn id="168" dur="500" autoRev="1" fill="remove"/>
                                        <p:tgtEl>
                                          <p:spTgt spid="28"/>
                                        </p:tgtEl>
                                        <p:attrNameLst>
                                          <p:attrName>fillcolor</p:attrName>
                                        </p:attrNameLst>
                                      </p:cBhvr>
                                      <p:to>
                                        <a:schemeClr val="bg1"/>
                                      </p:to>
                                    </p:animClr>
                                    <p:set>
                                      <p:cBhvr>
                                        <p:cTn id="169" dur="500" autoRev="1" fill="remove"/>
                                        <p:tgtEl>
                                          <p:spTgt spid="28"/>
                                        </p:tgtEl>
                                        <p:attrNameLst>
                                          <p:attrName>fill.type</p:attrName>
                                        </p:attrNameLst>
                                      </p:cBhvr>
                                      <p:to>
                                        <p:strVal val="solid"/>
                                      </p:to>
                                    </p:set>
                                    <p:set>
                                      <p:cBhvr>
                                        <p:cTn id="170" dur="500" autoRev="1" fill="remove"/>
                                        <p:tgtEl>
                                          <p:spTgt spid="28"/>
                                        </p:tgtEl>
                                        <p:attrNameLst>
                                          <p:attrName>fill.on</p:attrName>
                                        </p:attrNameLst>
                                      </p:cBhvr>
                                      <p:to>
                                        <p:strVal val="true"/>
                                      </p:to>
                                    </p:set>
                                  </p:childTnLst>
                                </p:cTn>
                              </p:par>
                              <p:par>
                                <p:cTn id="171" presetID="27" presetClass="emph" presetSubtype="0" repeatCount="indefinite" fill="remove" grpId="0" nodeType="withEffect">
                                  <p:stCondLst>
                                    <p:cond delay="1500"/>
                                  </p:stCondLst>
                                  <p:childTnLst>
                                    <p:animClr clrSpc="rgb" dir="cw">
                                      <p:cBhvr override="childStyle">
                                        <p:cTn id="172" dur="500" autoRev="1" fill="remove"/>
                                        <p:tgtEl>
                                          <p:spTgt spid="50"/>
                                        </p:tgtEl>
                                        <p:attrNameLst>
                                          <p:attrName>style.color</p:attrName>
                                        </p:attrNameLst>
                                      </p:cBhvr>
                                      <p:to>
                                        <a:schemeClr val="bg1"/>
                                      </p:to>
                                    </p:animClr>
                                    <p:animClr clrSpc="rgb" dir="cw">
                                      <p:cBhvr>
                                        <p:cTn id="173" dur="500" autoRev="1" fill="remove"/>
                                        <p:tgtEl>
                                          <p:spTgt spid="50"/>
                                        </p:tgtEl>
                                        <p:attrNameLst>
                                          <p:attrName>fillcolor</p:attrName>
                                        </p:attrNameLst>
                                      </p:cBhvr>
                                      <p:to>
                                        <a:schemeClr val="bg1"/>
                                      </p:to>
                                    </p:animClr>
                                    <p:set>
                                      <p:cBhvr>
                                        <p:cTn id="174" dur="500" autoRev="1" fill="remove"/>
                                        <p:tgtEl>
                                          <p:spTgt spid="50"/>
                                        </p:tgtEl>
                                        <p:attrNameLst>
                                          <p:attrName>fill.type</p:attrName>
                                        </p:attrNameLst>
                                      </p:cBhvr>
                                      <p:to>
                                        <p:strVal val="solid"/>
                                      </p:to>
                                    </p:set>
                                    <p:set>
                                      <p:cBhvr>
                                        <p:cTn id="175" dur="500" autoRev="1" fill="remove"/>
                                        <p:tgtEl>
                                          <p:spTgt spid="50"/>
                                        </p:tgtEl>
                                        <p:attrNameLst>
                                          <p:attrName>fill.on</p:attrName>
                                        </p:attrNameLst>
                                      </p:cBhvr>
                                      <p:to>
                                        <p:strVal val="true"/>
                                      </p:to>
                                    </p:set>
                                  </p:childTnLst>
                                </p:cTn>
                              </p:par>
                              <p:par>
                                <p:cTn id="176" presetID="27" presetClass="emph" presetSubtype="0" repeatCount="indefinite" fill="remove" grpId="0" nodeType="withEffect">
                                  <p:stCondLst>
                                    <p:cond delay="0"/>
                                  </p:stCondLst>
                                  <p:childTnLst>
                                    <p:animClr clrSpc="rgb" dir="cw">
                                      <p:cBhvr override="childStyle">
                                        <p:cTn id="177" dur="500" autoRev="1" fill="remove"/>
                                        <p:tgtEl>
                                          <p:spTgt spid="44"/>
                                        </p:tgtEl>
                                        <p:attrNameLst>
                                          <p:attrName>style.color</p:attrName>
                                        </p:attrNameLst>
                                      </p:cBhvr>
                                      <p:to>
                                        <a:schemeClr val="bg1"/>
                                      </p:to>
                                    </p:animClr>
                                    <p:animClr clrSpc="rgb" dir="cw">
                                      <p:cBhvr>
                                        <p:cTn id="178" dur="500" autoRev="1" fill="remove"/>
                                        <p:tgtEl>
                                          <p:spTgt spid="44"/>
                                        </p:tgtEl>
                                        <p:attrNameLst>
                                          <p:attrName>fillcolor</p:attrName>
                                        </p:attrNameLst>
                                      </p:cBhvr>
                                      <p:to>
                                        <a:schemeClr val="bg1"/>
                                      </p:to>
                                    </p:animClr>
                                    <p:set>
                                      <p:cBhvr>
                                        <p:cTn id="179" dur="500" autoRev="1" fill="remove"/>
                                        <p:tgtEl>
                                          <p:spTgt spid="44"/>
                                        </p:tgtEl>
                                        <p:attrNameLst>
                                          <p:attrName>fill.type</p:attrName>
                                        </p:attrNameLst>
                                      </p:cBhvr>
                                      <p:to>
                                        <p:strVal val="solid"/>
                                      </p:to>
                                    </p:set>
                                    <p:set>
                                      <p:cBhvr>
                                        <p:cTn id="180" dur="500" autoRev="1" fill="remove"/>
                                        <p:tgtEl>
                                          <p:spTgt spid="44"/>
                                        </p:tgtEl>
                                        <p:attrNameLst>
                                          <p:attrName>fill.on</p:attrName>
                                        </p:attrNameLst>
                                      </p:cBhvr>
                                      <p:to>
                                        <p:strVal val="true"/>
                                      </p:to>
                                    </p:set>
                                  </p:childTnLst>
                                </p:cTn>
                              </p:par>
                              <p:par>
                                <p:cTn id="181" presetID="27" presetClass="emph" presetSubtype="0" repeatCount="indefinite" fill="remove" grpId="0" nodeType="withEffect">
                                  <p:stCondLst>
                                    <p:cond delay="1100"/>
                                  </p:stCondLst>
                                  <p:childTnLst>
                                    <p:animClr clrSpc="rgb" dir="cw">
                                      <p:cBhvr override="childStyle">
                                        <p:cTn id="182" dur="500" autoRev="1" fill="remove"/>
                                        <p:tgtEl>
                                          <p:spTgt spid="53"/>
                                        </p:tgtEl>
                                        <p:attrNameLst>
                                          <p:attrName>style.color</p:attrName>
                                        </p:attrNameLst>
                                      </p:cBhvr>
                                      <p:to>
                                        <a:schemeClr val="bg1"/>
                                      </p:to>
                                    </p:animClr>
                                    <p:animClr clrSpc="rgb" dir="cw">
                                      <p:cBhvr>
                                        <p:cTn id="183" dur="500" autoRev="1" fill="remove"/>
                                        <p:tgtEl>
                                          <p:spTgt spid="53"/>
                                        </p:tgtEl>
                                        <p:attrNameLst>
                                          <p:attrName>fillcolor</p:attrName>
                                        </p:attrNameLst>
                                      </p:cBhvr>
                                      <p:to>
                                        <a:schemeClr val="bg1"/>
                                      </p:to>
                                    </p:animClr>
                                    <p:set>
                                      <p:cBhvr>
                                        <p:cTn id="184" dur="500" autoRev="1" fill="remove"/>
                                        <p:tgtEl>
                                          <p:spTgt spid="53"/>
                                        </p:tgtEl>
                                        <p:attrNameLst>
                                          <p:attrName>fill.type</p:attrName>
                                        </p:attrNameLst>
                                      </p:cBhvr>
                                      <p:to>
                                        <p:strVal val="solid"/>
                                      </p:to>
                                    </p:set>
                                    <p:set>
                                      <p:cBhvr>
                                        <p:cTn id="185" dur="500" autoRev="1" fill="remove"/>
                                        <p:tgtEl>
                                          <p:spTgt spid="53"/>
                                        </p:tgtEl>
                                        <p:attrNameLst>
                                          <p:attrName>fill.on</p:attrName>
                                        </p:attrNameLst>
                                      </p:cBhvr>
                                      <p:to>
                                        <p:strVal val="true"/>
                                      </p:to>
                                    </p:set>
                                  </p:childTnLst>
                                </p:cTn>
                              </p:par>
                              <p:par>
                                <p:cTn id="186" presetID="27" presetClass="emph" presetSubtype="0" repeatCount="indefinite" fill="remove" grpId="0" nodeType="withEffect">
                                  <p:stCondLst>
                                    <p:cond delay="0"/>
                                  </p:stCondLst>
                                  <p:childTnLst>
                                    <p:animClr clrSpc="rgb" dir="cw">
                                      <p:cBhvr override="childStyle">
                                        <p:cTn id="187" dur="500" autoRev="1" fill="remove"/>
                                        <p:tgtEl>
                                          <p:spTgt spid="49"/>
                                        </p:tgtEl>
                                        <p:attrNameLst>
                                          <p:attrName>style.color</p:attrName>
                                        </p:attrNameLst>
                                      </p:cBhvr>
                                      <p:to>
                                        <a:schemeClr val="bg1"/>
                                      </p:to>
                                    </p:animClr>
                                    <p:animClr clrSpc="rgb" dir="cw">
                                      <p:cBhvr>
                                        <p:cTn id="188" dur="500" autoRev="1" fill="remove"/>
                                        <p:tgtEl>
                                          <p:spTgt spid="49"/>
                                        </p:tgtEl>
                                        <p:attrNameLst>
                                          <p:attrName>fillcolor</p:attrName>
                                        </p:attrNameLst>
                                      </p:cBhvr>
                                      <p:to>
                                        <a:schemeClr val="bg1"/>
                                      </p:to>
                                    </p:animClr>
                                    <p:set>
                                      <p:cBhvr>
                                        <p:cTn id="189" dur="500" autoRev="1" fill="remove"/>
                                        <p:tgtEl>
                                          <p:spTgt spid="49"/>
                                        </p:tgtEl>
                                        <p:attrNameLst>
                                          <p:attrName>fill.type</p:attrName>
                                        </p:attrNameLst>
                                      </p:cBhvr>
                                      <p:to>
                                        <p:strVal val="solid"/>
                                      </p:to>
                                    </p:set>
                                    <p:set>
                                      <p:cBhvr>
                                        <p:cTn id="190" dur="500" autoRev="1" fill="remove"/>
                                        <p:tgtEl>
                                          <p:spTgt spid="49"/>
                                        </p:tgtEl>
                                        <p:attrNameLst>
                                          <p:attrName>fill.on</p:attrName>
                                        </p:attrNameLst>
                                      </p:cBhvr>
                                      <p:to>
                                        <p:strVal val="true"/>
                                      </p:to>
                                    </p:set>
                                  </p:childTnLst>
                                </p:cTn>
                              </p:par>
                              <p:par>
                                <p:cTn id="191" presetID="27" presetClass="emph" presetSubtype="0" repeatCount="indefinite" fill="remove" grpId="0" nodeType="withEffect">
                                  <p:stCondLst>
                                    <p:cond delay="1000"/>
                                  </p:stCondLst>
                                  <p:childTnLst>
                                    <p:animClr clrSpc="rgb" dir="cw">
                                      <p:cBhvr override="childStyle">
                                        <p:cTn id="192" dur="500" autoRev="1" fill="remove"/>
                                        <p:tgtEl>
                                          <p:spTgt spid="52"/>
                                        </p:tgtEl>
                                        <p:attrNameLst>
                                          <p:attrName>style.color</p:attrName>
                                        </p:attrNameLst>
                                      </p:cBhvr>
                                      <p:to>
                                        <a:schemeClr val="bg1"/>
                                      </p:to>
                                    </p:animClr>
                                    <p:animClr clrSpc="rgb" dir="cw">
                                      <p:cBhvr>
                                        <p:cTn id="193" dur="500" autoRev="1" fill="remove"/>
                                        <p:tgtEl>
                                          <p:spTgt spid="52"/>
                                        </p:tgtEl>
                                        <p:attrNameLst>
                                          <p:attrName>fillcolor</p:attrName>
                                        </p:attrNameLst>
                                      </p:cBhvr>
                                      <p:to>
                                        <a:schemeClr val="bg1"/>
                                      </p:to>
                                    </p:animClr>
                                    <p:set>
                                      <p:cBhvr>
                                        <p:cTn id="194" dur="500" autoRev="1" fill="remove"/>
                                        <p:tgtEl>
                                          <p:spTgt spid="52"/>
                                        </p:tgtEl>
                                        <p:attrNameLst>
                                          <p:attrName>fill.type</p:attrName>
                                        </p:attrNameLst>
                                      </p:cBhvr>
                                      <p:to>
                                        <p:strVal val="solid"/>
                                      </p:to>
                                    </p:set>
                                    <p:set>
                                      <p:cBhvr>
                                        <p:cTn id="195" dur="500" autoRev="1" fill="remove"/>
                                        <p:tgtEl>
                                          <p:spTgt spid="52"/>
                                        </p:tgtEl>
                                        <p:attrNameLst>
                                          <p:attrName>fill.on</p:attrName>
                                        </p:attrNameLst>
                                      </p:cBhvr>
                                      <p:to>
                                        <p:strVal val="true"/>
                                      </p:to>
                                    </p:set>
                                  </p:childTnLst>
                                </p:cTn>
                              </p:par>
                              <p:par>
                                <p:cTn id="196" presetID="27" presetClass="emph" presetSubtype="0" repeatCount="indefinite" fill="remove" grpId="0" nodeType="withEffect">
                                  <p:stCondLst>
                                    <p:cond delay="1800"/>
                                  </p:stCondLst>
                                  <p:childTnLst>
                                    <p:animClr clrSpc="rgb" dir="cw">
                                      <p:cBhvr override="childStyle">
                                        <p:cTn id="197" dur="500" autoRev="1" fill="remove"/>
                                        <p:tgtEl>
                                          <p:spTgt spid="51"/>
                                        </p:tgtEl>
                                        <p:attrNameLst>
                                          <p:attrName>style.color</p:attrName>
                                        </p:attrNameLst>
                                      </p:cBhvr>
                                      <p:to>
                                        <a:schemeClr val="bg1"/>
                                      </p:to>
                                    </p:animClr>
                                    <p:animClr clrSpc="rgb" dir="cw">
                                      <p:cBhvr>
                                        <p:cTn id="198" dur="500" autoRev="1" fill="remove"/>
                                        <p:tgtEl>
                                          <p:spTgt spid="51"/>
                                        </p:tgtEl>
                                        <p:attrNameLst>
                                          <p:attrName>fillcolor</p:attrName>
                                        </p:attrNameLst>
                                      </p:cBhvr>
                                      <p:to>
                                        <a:schemeClr val="bg1"/>
                                      </p:to>
                                    </p:animClr>
                                    <p:set>
                                      <p:cBhvr>
                                        <p:cTn id="199" dur="500" autoRev="1" fill="remove"/>
                                        <p:tgtEl>
                                          <p:spTgt spid="51"/>
                                        </p:tgtEl>
                                        <p:attrNameLst>
                                          <p:attrName>fill.type</p:attrName>
                                        </p:attrNameLst>
                                      </p:cBhvr>
                                      <p:to>
                                        <p:strVal val="solid"/>
                                      </p:to>
                                    </p:set>
                                    <p:set>
                                      <p:cBhvr>
                                        <p:cTn id="200" dur="500" autoRev="1" fill="remove"/>
                                        <p:tgtEl>
                                          <p:spTgt spid="51"/>
                                        </p:tgtEl>
                                        <p:attrNameLst>
                                          <p:attrName>fill.on</p:attrName>
                                        </p:attrNameLst>
                                      </p:cBhvr>
                                      <p:to>
                                        <p:strVal val="true"/>
                                      </p:to>
                                    </p:set>
                                  </p:childTnLst>
                                </p:cTn>
                              </p:par>
                              <p:par>
                                <p:cTn id="201" presetID="27" presetClass="emph" presetSubtype="0" repeatCount="indefinite" fill="remove" grpId="0" nodeType="withEffect">
                                  <p:stCondLst>
                                    <p:cond delay="0"/>
                                  </p:stCondLst>
                                  <p:childTnLst>
                                    <p:animClr clrSpc="rgb" dir="cw">
                                      <p:cBhvr override="childStyle">
                                        <p:cTn id="202" dur="500" autoRev="1" fill="remove"/>
                                        <p:tgtEl>
                                          <p:spTgt spid="48"/>
                                        </p:tgtEl>
                                        <p:attrNameLst>
                                          <p:attrName>style.color</p:attrName>
                                        </p:attrNameLst>
                                      </p:cBhvr>
                                      <p:to>
                                        <a:schemeClr val="bg1"/>
                                      </p:to>
                                    </p:animClr>
                                    <p:animClr clrSpc="rgb" dir="cw">
                                      <p:cBhvr>
                                        <p:cTn id="203" dur="500" autoRev="1" fill="remove"/>
                                        <p:tgtEl>
                                          <p:spTgt spid="48"/>
                                        </p:tgtEl>
                                        <p:attrNameLst>
                                          <p:attrName>fillcolor</p:attrName>
                                        </p:attrNameLst>
                                      </p:cBhvr>
                                      <p:to>
                                        <a:schemeClr val="bg1"/>
                                      </p:to>
                                    </p:animClr>
                                    <p:set>
                                      <p:cBhvr>
                                        <p:cTn id="204" dur="500" autoRev="1" fill="remove"/>
                                        <p:tgtEl>
                                          <p:spTgt spid="48"/>
                                        </p:tgtEl>
                                        <p:attrNameLst>
                                          <p:attrName>fill.type</p:attrName>
                                        </p:attrNameLst>
                                      </p:cBhvr>
                                      <p:to>
                                        <p:strVal val="solid"/>
                                      </p:to>
                                    </p:set>
                                    <p:set>
                                      <p:cBhvr>
                                        <p:cTn id="205" dur="500" autoRev="1" fill="remove"/>
                                        <p:tgtEl>
                                          <p:spTgt spid="48"/>
                                        </p:tgtEl>
                                        <p:attrNameLst>
                                          <p:attrName>fill.on</p:attrName>
                                        </p:attrNameLst>
                                      </p:cBhvr>
                                      <p:to>
                                        <p:strVal val="true"/>
                                      </p:to>
                                    </p:set>
                                  </p:childTnLst>
                                </p:cTn>
                              </p:par>
                              <p:par>
                                <p:cTn id="206" presetID="27" presetClass="emph" presetSubtype="0" repeatCount="indefinite" fill="remove" grpId="0" nodeType="withEffect">
                                  <p:stCondLst>
                                    <p:cond delay="700"/>
                                  </p:stCondLst>
                                  <p:childTnLst>
                                    <p:animClr clrSpc="rgb" dir="cw">
                                      <p:cBhvr override="childStyle">
                                        <p:cTn id="207" dur="500" autoRev="1" fill="remove"/>
                                        <p:tgtEl>
                                          <p:spTgt spid="47"/>
                                        </p:tgtEl>
                                        <p:attrNameLst>
                                          <p:attrName>style.color</p:attrName>
                                        </p:attrNameLst>
                                      </p:cBhvr>
                                      <p:to>
                                        <a:schemeClr val="bg1"/>
                                      </p:to>
                                    </p:animClr>
                                    <p:animClr clrSpc="rgb" dir="cw">
                                      <p:cBhvr>
                                        <p:cTn id="208" dur="500" autoRev="1" fill="remove"/>
                                        <p:tgtEl>
                                          <p:spTgt spid="47"/>
                                        </p:tgtEl>
                                        <p:attrNameLst>
                                          <p:attrName>fillcolor</p:attrName>
                                        </p:attrNameLst>
                                      </p:cBhvr>
                                      <p:to>
                                        <a:schemeClr val="bg1"/>
                                      </p:to>
                                    </p:animClr>
                                    <p:set>
                                      <p:cBhvr>
                                        <p:cTn id="209" dur="500" autoRev="1" fill="remove"/>
                                        <p:tgtEl>
                                          <p:spTgt spid="47"/>
                                        </p:tgtEl>
                                        <p:attrNameLst>
                                          <p:attrName>fill.type</p:attrName>
                                        </p:attrNameLst>
                                      </p:cBhvr>
                                      <p:to>
                                        <p:strVal val="solid"/>
                                      </p:to>
                                    </p:set>
                                    <p:set>
                                      <p:cBhvr>
                                        <p:cTn id="210" dur="500" autoRev="1" fill="remove"/>
                                        <p:tgtEl>
                                          <p:spTgt spid="47"/>
                                        </p:tgtEl>
                                        <p:attrNameLst>
                                          <p:attrName>fill.on</p:attrName>
                                        </p:attrNameLst>
                                      </p:cBhvr>
                                      <p:to>
                                        <p:strVal val="true"/>
                                      </p:to>
                                    </p:set>
                                  </p:childTnLst>
                                </p:cTn>
                              </p:par>
                              <p:par>
                                <p:cTn id="211" presetID="27" presetClass="emph" presetSubtype="0" repeatCount="indefinite" fill="remove" grpId="0" nodeType="withEffect">
                                  <p:stCondLst>
                                    <p:cond delay="1300"/>
                                  </p:stCondLst>
                                  <p:childTnLst>
                                    <p:animClr clrSpc="rgb" dir="cw">
                                      <p:cBhvr override="childStyle">
                                        <p:cTn id="212" dur="500" autoRev="1" fill="remove"/>
                                        <p:tgtEl>
                                          <p:spTgt spid="45"/>
                                        </p:tgtEl>
                                        <p:attrNameLst>
                                          <p:attrName>style.color</p:attrName>
                                        </p:attrNameLst>
                                      </p:cBhvr>
                                      <p:to>
                                        <a:schemeClr val="bg1"/>
                                      </p:to>
                                    </p:animClr>
                                    <p:animClr clrSpc="rgb" dir="cw">
                                      <p:cBhvr>
                                        <p:cTn id="213" dur="500" autoRev="1" fill="remove"/>
                                        <p:tgtEl>
                                          <p:spTgt spid="45"/>
                                        </p:tgtEl>
                                        <p:attrNameLst>
                                          <p:attrName>fillcolor</p:attrName>
                                        </p:attrNameLst>
                                      </p:cBhvr>
                                      <p:to>
                                        <a:schemeClr val="bg1"/>
                                      </p:to>
                                    </p:animClr>
                                    <p:set>
                                      <p:cBhvr>
                                        <p:cTn id="214" dur="500" autoRev="1" fill="remove"/>
                                        <p:tgtEl>
                                          <p:spTgt spid="45"/>
                                        </p:tgtEl>
                                        <p:attrNameLst>
                                          <p:attrName>fill.type</p:attrName>
                                        </p:attrNameLst>
                                      </p:cBhvr>
                                      <p:to>
                                        <p:strVal val="solid"/>
                                      </p:to>
                                    </p:set>
                                    <p:set>
                                      <p:cBhvr>
                                        <p:cTn id="215" dur="500" autoRev="1" fill="remove"/>
                                        <p:tgtEl>
                                          <p:spTgt spid="45"/>
                                        </p:tgtEl>
                                        <p:attrNameLst>
                                          <p:attrName>fill.on</p:attrName>
                                        </p:attrNameLst>
                                      </p:cBhvr>
                                      <p:to>
                                        <p:strVal val="true"/>
                                      </p:to>
                                    </p:set>
                                  </p:childTnLst>
                                </p:cTn>
                              </p:par>
                              <p:par>
                                <p:cTn id="216" presetID="27" presetClass="emph" presetSubtype="0" repeatCount="indefinite" fill="remove" grpId="0" nodeType="withEffect">
                                  <p:stCondLst>
                                    <p:cond delay="2500"/>
                                  </p:stCondLst>
                                  <p:childTnLst>
                                    <p:animClr clrSpc="rgb" dir="cw">
                                      <p:cBhvr override="childStyle">
                                        <p:cTn id="217" dur="500" autoRev="1" fill="remove"/>
                                        <p:tgtEl>
                                          <p:spTgt spid="46"/>
                                        </p:tgtEl>
                                        <p:attrNameLst>
                                          <p:attrName>style.color</p:attrName>
                                        </p:attrNameLst>
                                      </p:cBhvr>
                                      <p:to>
                                        <a:schemeClr val="bg1"/>
                                      </p:to>
                                    </p:animClr>
                                    <p:animClr clrSpc="rgb" dir="cw">
                                      <p:cBhvr>
                                        <p:cTn id="218" dur="500" autoRev="1" fill="remove"/>
                                        <p:tgtEl>
                                          <p:spTgt spid="46"/>
                                        </p:tgtEl>
                                        <p:attrNameLst>
                                          <p:attrName>fillcolor</p:attrName>
                                        </p:attrNameLst>
                                      </p:cBhvr>
                                      <p:to>
                                        <a:schemeClr val="bg1"/>
                                      </p:to>
                                    </p:animClr>
                                    <p:set>
                                      <p:cBhvr>
                                        <p:cTn id="219" dur="500" autoRev="1" fill="remove"/>
                                        <p:tgtEl>
                                          <p:spTgt spid="46"/>
                                        </p:tgtEl>
                                        <p:attrNameLst>
                                          <p:attrName>fill.type</p:attrName>
                                        </p:attrNameLst>
                                      </p:cBhvr>
                                      <p:to>
                                        <p:strVal val="solid"/>
                                      </p:to>
                                    </p:set>
                                    <p:set>
                                      <p:cBhvr>
                                        <p:cTn id="220" dur="500" autoRev="1" fill="remove"/>
                                        <p:tgtEl>
                                          <p:spTgt spid="46"/>
                                        </p:tgtEl>
                                        <p:attrNameLst>
                                          <p:attrName>fill.on</p:attrName>
                                        </p:attrNameLst>
                                      </p:cBhvr>
                                      <p:to>
                                        <p:strVal val="true"/>
                                      </p:to>
                                    </p:set>
                                  </p:childTnLst>
                                </p:cTn>
                              </p:par>
                              <p:par>
                                <p:cTn id="221" presetID="27" presetClass="emph" presetSubtype="0" repeatCount="indefinite" fill="remove" grpId="0" nodeType="withEffect">
                                  <p:stCondLst>
                                    <p:cond delay="0"/>
                                  </p:stCondLst>
                                  <p:childTnLst>
                                    <p:animClr clrSpc="rgb" dir="cw">
                                      <p:cBhvr override="childStyle">
                                        <p:cTn id="222" dur="500" autoRev="1" fill="remove"/>
                                        <p:tgtEl>
                                          <p:spTgt spid="54"/>
                                        </p:tgtEl>
                                        <p:attrNameLst>
                                          <p:attrName>style.color</p:attrName>
                                        </p:attrNameLst>
                                      </p:cBhvr>
                                      <p:to>
                                        <a:schemeClr val="bg1"/>
                                      </p:to>
                                    </p:animClr>
                                    <p:animClr clrSpc="rgb" dir="cw">
                                      <p:cBhvr>
                                        <p:cTn id="223" dur="500" autoRev="1" fill="remove"/>
                                        <p:tgtEl>
                                          <p:spTgt spid="54"/>
                                        </p:tgtEl>
                                        <p:attrNameLst>
                                          <p:attrName>fillcolor</p:attrName>
                                        </p:attrNameLst>
                                      </p:cBhvr>
                                      <p:to>
                                        <a:schemeClr val="bg1"/>
                                      </p:to>
                                    </p:animClr>
                                    <p:set>
                                      <p:cBhvr>
                                        <p:cTn id="224" dur="500" autoRev="1" fill="remove"/>
                                        <p:tgtEl>
                                          <p:spTgt spid="54"/>
                                        </p:tgtEl>
                                        <p:attrNameLst>
                                          <p:attrName>fill.type</p:attrName>
                                        </p:attrNameLst>
                                      </p:cBhvr>
                                      <p:to>
                                        <p:strVal val="solid"/>
                                      </p:to>
                                    </p:set>
                                    <p:set>
                                      <p:cBhvr>
                                        <p:cTn id="225" dur="500" autoRev="1" fill="remove"/>
                                        <p:tgtEl>
                                          <p:spTgt spid="54"/>
                                        </p:tgtEl>
                                        <p:attrNameLst>
                                          <p:attrName>fill.on</p:attrName>
                                        </p:attrNameLst>
                                      </p:cBhvr>
                                      <p:to>
                                        <p:strVal val="true"/>
                                      </p:to>
                                    </p:set>
                                  </p:childTnLst>
                                </p:cTn>
                              </p:par>
                              <p:par>
                                <p:cTn id="226" presetID="27" presetClass="emph" presetSubtype="0" repeatCount="indefinite" fill="remove" grpId="0" nodeType="withEffect">
                                  <p:stCondLst>
                                    <p:cond delay="1500"/>
                                  </p:stCondLst>
                                  <p:childTnLst>
                                    <p:animClr clrSpc="rgb" dir="cw">
                                      <p:cBhvr override="childStyle">
                                        <p:cTn id="227" dur="500" autoRev="1" fill="remove"/>
                                        <p:tgtEl>
                                          <p:spTgt spid="55"/>
                                        </p:tgtEl>
                                        <p:attrNameLst>
                                          <p:attrName>style.color</p:attrName>
                                        </p:attrNameLst>
                                      </p:cBhvr>
                                      <p:to>
                                        <a:schemeClr val="bg1"/>
                                      </p:to>
                                    </p:animClr>
                                    <p:animClr clrSpc="rgb" dir="cw">
                                      <p:cBhvr>
                                        <p:cTn id="228" dur="500" autoRev="1" fill="remove"/>
                                        <p:tgtEl>
                                          <p:spTgt spid="55"/>
                                        </p:tgtEl>
                                        <p:attrNameLst>
                                          <p:attrName>fillcolor</p:attrName>
                                        </p:attrNameLst>
                                      </p:cBhvr>
                                      <p:to>
                                        <a:schemeClr val="bg1"/>
                                      </p:to>
                                    </p:animClr>
                                    <p:set>
                                      <p:cBhvr>
                                        <p:cTn id="229" dur="500" autoRev="1" fill="remove"/>
                                        <p:tgtEl>
                                          <p:spTgt spid="55"/>
                                        </p:tgtEl>
                                        <p:attrNameLst>
                                          <p:attrName>fill.type</p:attrName>
                                        </p:attrNameLst>
                                      </p:cBhvr>
                                      <p:to>
                                        <p:strVal val="solid"/>
                                      </p:to>
                                    </p:set>
                                    <p:set>
                                      <p:cBhvr>
                                        <p:cTn id="230" dur="500" autoRev="1" fill="remove"/>
                                        <p:tgtEl>
                                          <p:spTgt spid="55"/>
                                        </p:tgtEl>
                                        <p:attrNameLst>
                                          <p:attrName>fill.on</p:attrName>
                                        </p:attrNameLst>
                                      </p:cBhvr>
                                      <p:to>
                                        <p:strVal val="true"/>
                                      </p:to>
                                    </p:set>
                                  </p:childTnLst>
                                </p:cTn>
                              </p:par>
                              <p:par>
                                <p:cTn id="231" presetID="27" presetClass="emph" presetSubtype="0" repeatCount="indefinite" fill="remove" grpId="0" nodeType="withEffect">
                                  <p:stCondLst>
                                    <p:cond delay="1200"/>
                                  </p:stCondLst>
                                  <p:childTnLst>
                                    <p:animClr clrSpc="rgb" dir="cw">
                                      <p:cBhvr override="childStyle">
                                        <p:cTn id="232" dur="500" autoRev="1" fill="remove"/>
                                        <p:tgtEl>
                                          <p:spTgt spid="57"/>
                                        </p:tgtEl>
                                        <p:attrNameLst>
                                          <p:attrName>style.color</p:attrName>
                                        </p:attrNameLst>
                                      </p:cBhvr>
                                      <p:to>
                                        <a:schemeClr val="bg1"/>
                                      </p:to>
                                    </p:animClr>
                                    <p:animClr clrSpc="rgb" dir="cw">
                                      <p:cBhvr>
                                        <p:cTn id="233" dur="500" autoRev="1" fill="remove"/>
                                        <p:tgtEl>
                                          <p:spTgt spid="57"/>
                                        </p:tgtEl>
                                        <p:attrNameLst>
                                          <p:attrName>fillcolor</p:attrName>
                                        </p:attrNameLst>
                                      </p:cBhvr>
                                      <p:to>
                                        <a:schemeClr val="bg1"/>
                                      </p:to>
                                    </p:animClr>
                                    <p:set>
                                      <p:cBhvr>
                                        <p:cTn id="234" dur="500" autoRev="1" fill="remove"/>
                                        <p:tgtEl>
                                          <p:spTgt spid="57"/>
                                        </p:tgtEl>
                                        <p:attrNameLst>
                                          <p:attrName>fill.type</p:attrName>
                                        </p:attrNameLst>
                                      </p:cBhvr>
                                      <p:to>
                                        <p:strVal val="solid"/>
                                      </p:to>
                                    </p:set>
                                    <p:set>
                                      <p:cBhvr>
                                        <p:cTn id="235" dur="500" autoRev="1" fill="remove"/>
                                        <p:tgtEl>
                                          <p:spTgt spid="57"/>
                                        </p:tgtEl>
                                        <p:attrNameLst>
                                          <p:attrName>fill.on</p:attrName>
                                        </p:attrNameLst>
                                      </p:cBhvr>
                                      <p:to>
                                        <p:strVal val="true"/>
                                      </p:to>
                                    </p:set>
                                  </p:childTnLst>
                                </p:cTn>
                              </p:par>
                              <p:par>
                                <p:cTn id="236" presetID="27" presetClass="emph" presetSubtype="0" repeatCount="indefinite" fill="remove" grpId="0" nodeType="withEffect">
                                  <p:stCondLst>
                                    <p:cond delay="200"/>
                                  </p:stCondLst>
                                  <p:childTnLst>
                                    <p:animClr clrSpc="rgb" dir="cw">
                                      <p:cBhvr override="childStyle">
                                        <p:cTn id="237" dur="500" autoRev="1" fill="remove"/>
                                        <p:tgtEl>
                                          <p:spTgt spid="58"/>
                                        </p:tgtEl>
                                        <p:attrNameLst>
                                          <p:attrName>style.color</p:attrName>
                                        </p:attrNameLst>
                                      </p:cBhvr>
                                      <p:to>
                                        <a:schemeClr val="bg1"/>
                                      </p:to>
                                    </p:animClr>
                                    <p:animClr clrSpc="rgb" dir="cw">
                                      <p:cBhvr>
                                        <p:cTn id="238" dur="500" autoRev="1" fill="remove"/>
                                        <p:tgtEl>
                                          <p:spTgt spid="58"/>
                                        </p:tgtEl>
                                        <p:attrNameLst>
                                          <p:attrName>fillcolor</p:attrName>
                                        </p:attrNameLst>
                                      </p:cBhvr>
                                      <p:to>
                                        <a:schemeClr val="bg1"/>
                                      </p:to>
                                    </p:animClr>
                                    <p:set>
                                      <p:cBhvr>
                                        <p:cTn id="239" dur="500" autoRev="1" fill="remove"/>
                                        <p:tgtEl>
                                          <p:spTgt spid="58"/>
                                        </p:tgtEl>
                                        <p:attrNameLst>
                                          <p:attrName>fill.type</p:attrName>
                                        </p:attrNameLst>
                                      </p:cBhvr>
                                      <p:to>
                                        <p:strVal val="solid"/>
                                      </p:to>
                                    </p:set>
                                    <p:set>
                                      <p:cBhvr>
                                        <p:cTn id="240" dur="500" autoRev="1" fill="remove"/>
                                        <p:tgtEl>
                                          <p:spTgt spid="5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Graphic spid="5" grpId="0">
        <p:bldAsOne/>
      </p:bldGraphic>
      <p:bldGraphic spid="3" grpId="0">
        <p:bldAsOne/>
      </p:bldGraphic>
      <p:bldP spid="15" grpId="0" animBg="1"/>
      <p:bldP spid="10" grpId="0" animBg="1"/>
      <p:bldP spid="10" grpId="1" animBg="1"/>
      <p:bldP spid="17" grpId="0" animBg="1"/>
      <p:bldP spid="17" grpId="1" animBg="1"/>
      <p:bldP spid="18" grpId="0" animBg="1"/>
      <p:bldP spid="18" grpId="1" animBg="1"/>
      <p:bldP spid="19" grpId="0" animBg="1"/>
      <p:bldP spid="19"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0" grpId="0" animBg="1"/>
      <p:bldP spid="50" grpId="1" animBg="1"/>
      <p:bldP spid="51" grpId="0" animBg="1"/>
      <p:bldP spid="51" grpId="1" animBg="1"/>
      <p:bldP spid="52" grpId="0" animBg="1"/>
      <p:bldP spid="52" grpId="1" animBg="1"/>
      <p:bldP spid="53" grpId="0" animBg="1"/>
      <p:bldP spid="53" grpId="1" animBg="1"/>
      <p:bldP spid="54" grpId="0" animBg="1"/>
      <p:bldP spid="54" grpId="1" animBg="1"/>
      <p:bldP spid="55" grpId="0" animBg="1"/>
      <p:bldP spid="55" grpId="1" animBg="1"/>
      <p:bldP spid="57" grpId="0" animBg="1"/>
      <p:bldP spid="57" grpId="1" animBg="1"/>
      <p:bldP spid="58" grpId="0" animBg="1"/>
      <p:bldP spid="58"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222</TotalTime>
  <Words>780</Words>
  <Application>Microsoft Office PowerPoint</Application>
  <PresentationFormat>Widescreen</PresentationFormat>
  <Paragraphs>59</Paragraphs>
  <Slides>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Arial</vt:lpstr>
      <vt:lpstr>Arial Black</vt:lpstr>
      <vt:lpstr>Arial Rounded MT Bold</vt:lpstr>
      <vt:lpstr>Calibri</vt:lpstr>
      <vt:lpstr>Calibri Light</vt:lpstr>
      <vt:lpstr>Showcard Gothic</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Hương Đỗ Diệu</dc:creator>
  <cp:lastModifiedBy>Hương Đỗ Diệu</cp:lastModifiedBy>
  <cp:revision>18</cp:revision>
  <dcterms:created xsi:type="dcterms:W3CDTF">2022-03-19T15:21:01Z</dcterms:created>
  <dcterms:modified xsi:type="dcterms:W3CDTF">2022-03-24T04:19:27Z</dcterms:modified>
</cp:coreProperties>
</file>